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8EA6-A691-400F-7933-514CC27E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AC4B4-DCB3-D160-CEFD-A915979F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A2A5-A82E-DD89-8399-B5A6DB2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0AFE-41A5-4A50-B527-5D13540B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97BB-C63C-625C-E199-783FB7E0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0F11-4996-313A-A422-D3AC2BAB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C7207-0279-656D-E013-E9016C9C7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9FDB-56F9-60DD-92C1-F61411CB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363F-5AC7-F445-2C5B-2390991A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FAC1-A70C-05FD-0387-7E1BF1F2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6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E5A57-3C38-DCA2-C275-23F7459C3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F8394-FE84-902C-88E8-FB2C73D2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9A63-955B-DAD6-00B8-CEA84A24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1923-8BE0-01AD-2153-29B51AD1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4E18-E9EE-6F06-4776-E167864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5FC-BDDE-40F0-736E-619B9BFB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DD01-F359-5ABC-314A-2D6BB04F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88D7-8E72-96E5-D997-32B26D85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5BF7E-52CB-8750-DD08-7F7CF706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39EF-BC20-DE71-69DB-FB306B47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2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1197-4A38-6E33-7107-B6BE680D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8390B-5D51-2CE5-30A6-558C51BA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A9DA-6E8A-945F-1619-9DD59E81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3205-7C24-2E31-E6C5-3BABF57B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4AA9-30D9-6992-EF9D-6C14975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5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3C13-89A1-ACBB-3402-8D4971F1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E44D-B9CC-1AA1-91D6-9457DCA4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D8E72-41C6-82BC-AB16-6492DA6B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3E2E-44B9-A88B-A90F-B66719E1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D6BB-2F64-6D62-322F-BA626A35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D50F6-DA30-F38E-9422-DC90F78F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2215-29DE-CFA7-E611-701C585D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EA417-CE37-951B-9184-7173E957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D449C-E65F-C1FF-86E0-E1B484590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EEC05-67D9-7BE0-4554-076C10C4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F7643-510E-5A07-D048-CEC53A94F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0C50C-0CC5-7F84-9E8C-73159775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9E9A3-3E94-06CE-B1E6-626B59A5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99BFF-A005-9EC7-C431-C10C9649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2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96C5-FE7C-FEA4-FA23-E2691350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C571-F906-00D8-A36E-7AFC5E42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28FFC-1217-328E-9F4F-A7A8C8A3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9658F-31D5-3030-35FE-F988C2D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9DC42-9C8E-FCDF-B31D-151DA70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FA26-4AF8-B1AE-FB86-A2AC1375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F71E5-3158-9C5E-4650-E30F83A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4F1C-86AE-B9D1-A61E-58A80371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CC42-6E31-FBE6-4FFA-3E84F474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5B75-171C-F600-F196-67610A17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0717-1D95-BF0E-4E84-A3B5922D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8922-F4B4-D1BF-0402-F1B3913A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6FE7-A976-9D8A-0B89-9F4BB48D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9B89-94B5-B81C-9B66-BBCB1B60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E8F8E-BCB8-444A-498A-E3EE73F2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4F6BD-D30B-0E0B-41AF-B39D23AA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FAEA-C481-3DA0-1C31-F95D6202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F306-7789-2443-F80D-FA146AD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202E-5354-B365-0766-7A84ACAB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09F7D-8283-DA6E-AD6F-C4E99F22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38CB-8903-CF4A-EBA9-A01B1EE7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8821-0137-B14D-8878-5798F15B0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69B9-4985-4A2F-8AA8-20260107BFD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936B-1FE3-AC6D-8EA1-C2E753BCC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02DA-559E-A875-4A82-2086BD0E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5F31-ABCB-47E3-ADF7-F6A8F830A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2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tutorial.net/" TargetMode="External"/><Relationship Id="rId3" Type="http://schemas.openxmlformats.org/officeDocument/2006/relationships/hyperlink" Target="https://getbootstrap.com/docs" TargetMode="External"/><Relationship Id="rId7" Type="http://schemas.openxmlformats.org/officeDocument/2006/relationships/hyperlink" Target="https://www.tutorialspoint.com/nodejs/index.htm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" TargetMode="External"/><Relationship Id="rId5" Type="http://schemas.openxmlformats.org/officeDocument/2006/relationships/hyperlink" Target="https://www.sqlite.org/docs.html" TargetMode="External"/><Relationship Id="rId4" Type="http://schemas.openxmlformats.org/officeDocument/2006/relationships/hyperlink" Target="https://nodejs.org/en/do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7E29DD-E529-5793-EB48-37879190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Topic: Remote monitoring weather system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Team Members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 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5DC869-3B1B-98DC-DE37-6B20D4120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           Pune Vidyarthi griha’s college of Engineering</a:t>
            </a:r>
            <a:endParaRPr lang="en-IN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902403-0FC5-9795-CDC2-6C0B71EBE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87990"/>
              </p:ext>
            </p:extLst>
          </p:nvPr>
        </p:nvGraphicFramePr>
        <p:xfrm>
          <a:off x="4083517" y="2810577"/>
          <a:ext cx="4024965" cy="186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31">
                  <a:extLst>
                    <a:ext uri="{9D8B030D-6E8A-4147-A177-3AD203B41FA5}">
                      <a16:colId xmlns:a16="http://schemas.microsoft.com/office/drawing/2014/main" val="858715038"/>
                    </a:ext>
                  </a:extLst>
                </a:gridCol>
                <a:gridCol w="1384934">
                  <a:extLst>
                    <a:ext uri="{9D8B030D-6E8A-4147-A177-3AD203B41FA5}">
                      <a16:colId xmlns:a16="http://schemas.microsoft.com/office/drawing/2014/main" val="2366217753"/>
                    </a:ext>
                  </a:extLst>
                </a:gridCol>
              </a:tblGrid>
              <a:tr h="348832">
                <a:tc>
                  <a:txBody>
                    <a:bodyPr/>
                    <a:lstStyle/>
                    <a:p>
                      <a:pPr algn="l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Ishita Kadam 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2077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21704"/>
                  </a:ext>
                </a:extLst>
              </a:tr>
              <a:tr h="348832">
                <a:tc>
                  <a:txBody>
                    <a:bodyPr/>
                    <a:lstStyle/>
                    <a:p>
                      <a:pPr algn="l"/>
                      <a:r>
                        <a:rPr lang="en-US" sz="2400" b="0" i="1" dirty="0"/>
                        <a:t>Vedant Banaitkar </a:t>
                      </a:r>
                      <a:endParaRPr lang="en-IN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/>
                        <a:t>3101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2604"/>
                  </a:ext>
                </a:extLst>
              </a:tr>
              <a:tr h="560521">
                <a:tc>
                  <a:txBody>
                    <a:bodyPr/>
                    <a:lstStyle/>
                    <a:p>
                      <a:pPr algn="l"/>
                      <a:r>
                        <a:rPr lang="en-US" sz="2400" b="0" i="1" dirty="0" err="1"/>
                        <a:t>Pradnya</a:t>
                      </a:r>
                      <a:r>
                        <a:rPr lang="en-US" sz="2400" b="0" i="1" dirty="0"/>
                        <a:t> gore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 i="1" dirty="0"/>
                        <a:t>Krishna Shah </a:t>
                      </a:r>
                      <a:endParaRPr lang="en-IN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/>
                        <a:t>3102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/>
                        <a:t>2086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3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5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F678-D0A9-8C65-461A-FA8B9925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887" y="71389"/>
            <a:ext cx="9144000" cy="793064"/>
          </a:xfrm>
        </p:spPr>
        <p:txBody>
          <a:bodyPr>
            <a:normAutofit/>
          </a:bodyPr>
          <a:lstStyle/>
          <a:p>
            <a:r>
              <a:rPr lang="en-IN" sz="4400" dirty="0"/>
              <a:t>Team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AF2CE-793F-87D5-CC3B-8BDAF146BBE3}"/>
              </a:ext>
            </a:extLst>
          </p:cNvPr>
          <p:cNvSpPr txBox="1"/>
          <p:nvPr/>
        </p:nvSpPr>
        <p:spPr>
          <a:xfrm>
            <a:off x="3696606" y="1010524"/>
            <a:ext cx="156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Ishita Kadam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75D5A-568A-179C-61BA-C711756ED0AD}"/>
              </a:ext>
            </a:extLst>
          </p:cNvPr>
          <p:cNvSpPr txBox="1"/>
          <p:nvPr/>
        </p:nvSpPr>
        <p:spPr>
          <a:xfrm>
            <a:off x="3696606" y="1987592"/>
            <a:ext cx="10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2077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27A9-A264-B2A9-461D-593AFD3BF28B}"/>
              </a:ext>
            </a:extLst>
          </p:cNvPr>
          <p:cNvSpPr txBox="1"/>
          <p:nvPr/>
        </p:nvSpPr>
        <p:spPr>
          <a:xfrm>
            <a:off x="947358" y="2939605"/>
            <a:ext cx="23341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Skills: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Python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C++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HTML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CSS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 err="1"/>
              <a:t>Javascript</a:t>
            </a:r>
            <a:endParaRPr lang="en-IN" dirty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04AB0-0865-D5B2-ADA2-0D7002FCD81B}"/>
              </a:ext>
            </a:extLst>
          </p:cNvPr>
          <p:cNvSpPr txBox="1"/>
          <p:nvPr/>
        </p:nvSpPr>
        <p:spPr>
          <a:xfrm>
            <a:off x="838798" y="5313988"/>
            <a:ext cx="436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Major Role:</a:t>
            </a:r>
            <a:r>
              <a:rPr lang="en-IN" dirty="0"/>
              <a:t> User Interface 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Minor Role:</a:t>
            </a:r>
            <a:r>
              <a:rPr lang="en-IN" dirty="0"/>
              <a:t> FRS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49AEFCE0-62B4-2D4F-FC36-95DDC75CB6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94" y="467921"/>
            <a:ext cx="2326490" cy="23254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2E2500-1BA5-BFC5-0FDB-6CC360FA018F}"/>
              </a:ext>
            </a:extLst>
          </p:cNvPr>
          <p:cNvSpPr txBox="1"/>
          <p:nvPr/>
        </p:nvSpPr>
        <p:spPr>
          <a:xfrm>
            <a:off x="9723665" y="935952"/>
            <a:ext cx="156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Pradnya</a:t>
            </a:r>
            <a:r>
              <a:rPr lang="en-IN" sz="2400" dirty="0"/>
              <a:t> Gore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F4841-DEC5-4B29-8EFD-49D3124C7A2B}"/>
              </a:ext>
            </a:extLst>
          </p:cNvPr>
          <p:cNvSpPr txBox="1"/>
          <p:nvPr/>
        </p:nvSpPr>
        <p:spPr>
          <a:xfrm>
            <a:off x="9723665" y="1867380"/>
            <a:ext cx="10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3102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F6AD5C3-9891-273C-8B9E-9A8041BA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16" y="363466"/>
            <a:ext cx="2326491" cy="2325414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52A690-3961-7DEB-C16F-F3212B5280CC}"/>
              </a:ext>
            </a:extLst>
          </p:cNvPr>
          <p:cNvSpPr txBox="1"/>
          <p:nvPr/>
        </p:nvSpPr>
        <p:spPr>
          <a:xfrm>
            <a:off x="6923640" y="2909894"/>
            <a:ext cx="2549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Skills: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Python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C++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Java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Communication</a:t>
            </a:r>
          </a:p>
          <a:p>
            <a:endParaRPr lang="en-IN" dirty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CB6AD-69EC-ADBD-86F5-8A8AEC0DB93D}"/>
              </a:ext>
            </a:extLst>
          </p:cNvPr>
          <p:cNvSpPr txBox="1"/>
          <p:nvPr/>
        </p:nvSpPr>
        <p:spPr>
          <a:xfrm>
            <a:off x="6923640" y="5313988"/>
            <a:ext cx="436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Major Role:</a:t>
            </a:r>
            <a:r>
              <a:rPr lang="en-IN" dirty="0"/>
              <a:t> Frontend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Minor Role:</a:t>
            </a:r>
            <a:r>
              <a:rPr lang="en-IN" dirty="0"/>
              <a:t> PPT</a:t>
            </a:r>
          </a:p>
        </p:txBody>
      </p:sp>
    </p:spTree>
    <p:extLst>
      <p:ext uri="{BB962C8B-B14F-4D97-AF65-F5344CB8AC3E}">
        <p14:creationId xmlns:p14="http://schemas.microsoft.com/office/powerpoint/2010/main" val="341078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5F814-5C02-C166-2404-76946872F1AB}"/>
              </a:ext>
            </a:extLst>
          </p:cNvPr>
          <p:cNvSpPr txBox="1"/>
          <p:nvPr/>
        </p:nvSpPr>
        <p:spPr>
          <a:xfrm>
            <a:off x="3357912" y="722653"/>
            <a:ext cx="358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Krishna </a:t>
            </a:r>
          </a:p>
          <a:p>
            <a:r>
              <a:rPr lang="en-US" sz="2400" dirty="0"/>
              <a:t>Shah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2ABF4-A6F4-5A29-4D24-4FF35CC04864}"/>
              </a:ext>
            </a:extLst>
          </p:cNvPr>
          <p:cNvSpPr txBox="1"/>
          <p:nvPr/>
        </p:nvSpPr>
        <p:spPr>
          <a:xfrm>
            <a:off x="849019" y="3033683"/>
            <a:ext cx="34892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Skills: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sz="2000" dirty="0"/>
              <a:t>Python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sz="2000" dirty="0"/>
              <a:t>C++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sz="2000" dirty="0" err="1"/>
              <a:t>Javascript</a:t>
            </a:r>
            <a:endParaRPr lang="en-IN" sz="2000" dirty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12458-FB3B-D249-544E-BB1B97AF5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42" y="306612"/>
            <a:ext cx="2325414" cy="2325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50CE4D-D5B2-3F3C-D18F-06C4852A6F2E}"/>
              </a:ext>
            </a:extLst>
          </p:cNvPr>
          <p:cNvSpPr txBox="1"/>
          <p:nvPr/>
        </p:nvSpPr>
        <p:spPr>
          <a:xfrm>
            <a:off x="9650610" y="656759"/>
            <a:ext cx="177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Vedant Banaitkar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C09CE-080E-A615-7578-CFA2FD9D27E9}"/>
              </a:ext>
            </a:extLst>
          </p:cNvPr>
          <p:cNvSpPr txBox="1"/>
          <p:nvPr/>
        </p:nvSpPr>
        <p:spPr>
          <a:xfrm>
            <a:off x="9687105" y="1672421"/>
            <a:ext cx="10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E0CFB-CF83-1C39-75AB-A63EB41E759B}"/>
              </a:ext>
            </a:extLst>
          </p:cNvPr>
          <p:cNvSpPr txBox="1"/>
          <p:nvPr/>
        </p:nvSpPr>
        <p:spPr>
          <a:xfrm>
            <a:off x="6943322" y="3033683"/>
            <a:ext cx="2549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Skills: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C/C++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Java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Python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/>
              <a:t>HTML &amp; CSS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IN" dirty="0" err="1"/>
              <a:t>Javascript</a:t>
            </a:r>
            <a:endParaRPr lang="en-IN" dirty="0"/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91488-59A1-8B91-2D9F-B95A0590A710}"/>
              </a:ext>
            </a:extLst>
          </p:cNvPr>
          <p:cNvSpPr txBox="1"/>
          <p:nvPr/>
        </p:nvSpPr>
        <p:spPr>
          <a:xfrm>
            <a:off x="3467161" y="1670046"/>
            <a:ext cx="143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2086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1CC6FF-5612-BF9F-C99F-C93F25F1D847}"/>
              </a:ext>
            </a:extLst>
          </p:cNvPr>
          <p:cNvSpPr txBox="1">
            <a:spLocks/>
          </p:cNvSpPr>
          <p:nvPr/>
        </p:nvSpPr>
        <p:spPr>
          <a:xfrm>
            <a:off x="1394424" y="41159"/>
            <a:ext cx="9144000" cy="793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B6E91-4B61-B4B6-749E-E458D81F7121}"/>
              </a:ext>
            </a:extLst>
          </p:cNvPr>
          <p:cNvSpPr txBox="1"/>
          <p:nvPr/>
        </p:nvSpPr>
        <p:spPr>
          <a:xfrm>
            <a:off x="682701" y="5329497"/>
            <a:ext cx="436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Major Role:</a:t>
            </a:r>
            <a:r>
              <a:rPr lang="en-IN" dirty="0"/>
              <a:t> Backend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Minor Role:</a:t>
            </a:r>
            <a:r>
              <a:rPr lang="en-IN" dirty="0"/>
              <a:t> FRS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F325D-3A6A-2E51-7EF2-6AE2815A9EFA}"/>
              </a:ext>
            </a:extLst>
          </p:cNvPr>
          <p:cNvSpPr txBox="1"/>
          <p:nvPr/>
        </p:nvSpPr>
        <p:spPr>
          <a:xfrm>
            <a:off x="6943322" y="5212017"/>
            <a:ext cx="436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Major Role:</a:t>
            </a:r>
            <a:r>
              <a:rPr lang="en-IN" dirty="0"/>
              <a:t> Backend Development &amp;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Minor Role:</a:t>
            </a:r>
            <a:r>
              <a:rPr lang="en-IN" dirty="0"/>
              <a:t> Documentation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EB25008-CE52-8209-762E-410DE72DE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5" y="265314"/>
            <a:ext cx="2335780" cy="2335780"/>
          </a:xfrm>
        </p:spPr>
      </p:pic>
    </p:spTree>
    <p:extLst>
      <p:ext uri="{BB962C8B-B14F-4D97-AF65-F5344CB8AC3E}">
        <p14:creationId xmlns:p14="http://schemas.microsoft.com/office/powerpoint/2010/main" val="263062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8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Timeline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5751-6046-E7C4-A0DA-D94B718CB96C}"/>
              </a:ext>
            </a:extLst>
          </p:cNvPr>
          <p:cNvSpPr txBox="1"/>
          <p:nvPr/>
        </p:nvSpPr>
        <p:spPr>
          <a:xfrm>
            <a:off x="4580021" y="6257660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Total Duration – 40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81927-88C1-3F56-7592-9F3323F7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" y="1027281"/>
            <a:ext cx="11686056" cy="52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Further enhancement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400" dirty="0"/>
              <a:t>Geolocation-based Weather Alerts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	Implement personalized weather alerts based on users' current location.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3400" dirty="0"/>
              <a:t>Interactive Weather Maps:</a:t>
            </a:r>
          </a:p>
          <a:p>
            <a:pPr marL="0" indent="0" algn="just">
              <a:buNone/>
            </a:pPr>
            <a:r>
              <a:rPr lang="en-US" dirty="0"/>
              <a:t>	Integrate interactive maps for visualizing weather conditions with zoom and pan features.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3400" dirty="0"/>
              <a:t>Localized Weather Forecasts:</a:t>
            </a:r>
          </a:p>
          <a:p>
            <a:pPr marL="0" indent="0" algn="just">
              <a:buNone/>
            </a:pPr>
            <a:r>
              <a:rPr lang="en-US" dirty="0"/>
              <a:t>	Provide tailored weather forecasts for specific regions, cities, or neighborhoods.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3400" dirty="0"/>
              <a:t>Multi-platform Support:</a:t>
            </a:r>
          </a:p>
          <a:p>
            <a:pPr marL="0" indent="0" algn="just">
              <a:buNone/>
            </a:pPr>
            <a:r>
              <a:rPr lang="en-US" dirty="0"/>
              <a:t>	Develop versions of the app for various platforms, including iOS, Android, desktop, and wearables.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77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b="0" i="0" u="none" strike="noStrike" dirty="0">
                <a:effectLst/>
                <a:latin typeface="Söhne"/>
                <a:hlinkClick r:id="rId2"/>
              </a:rPr>
              <a:t>https://developer.mozilla.org/en-US/docs/Web/HTML</a:t>
            </a:r>
            <a:endParaRPr lang="en-IN" b="0" i="0" u="none" strike="noStrike" dirty="0">
              <a:effectLst/>
              <a:latin typeface="Söhne"/>
            </a:endParaRPr>
          </a:p>
          <a:p>
            <a:r>
              <a:rPr lang="en-IN" b="0" i="0" u="none" strike="noStrike" dirty="0">
                <a:effectLst/>
                <a:latin typeface="Söhne"/>
                <a:hlinkClick r:id="rId3"/>
              </a:rPr>
              <a:t>https://getbootstrap.com/docs</a:t>
            </a:r>
            <a:endParaRPr lang="en-IN" b="0" i="0" u="none" strike="noStrike" dirty="0">
              <a:effectLst/>
              <a:latin typeface="Söhne"/>
            </a:endParaRPr>
          </a:p>
          <a:p>
            <a:r>
              <a:rPr lang="en-IN" b="0" i="0" u="none" strike="noStrike" dirty="0">
                <a:effectLst/>
                <a:latin typeface="Söhne"/>
                <a:hlinkClick r:id="rId4"/>
              </a:rPr>
              <a:t>https://nodejs.org/en/docs/</a:t>
            </a:r>
            <a:endParaRPr lang="en-IN" b="0" i="0" u="none" strike="noStrike" dirty="0">
              <a:effectLst/>
              <a:latin typeface="Söhne"/>
            </a:endParaRPr>
          </a:p>
          <a:p>
            <a:r>
              <a:rPr lang="en-IN" b="0" i="0" u="none" strike="noStrike" dirty="0">
                <a:effectLst/>
                <a:latin typeface="Söhne"/>
                <a:hlinkClick r:id="rId5"/>
              </a:rPr>
              <a:t>https://www.sqlite.org/docs.html</a:t>
            </a:r>
            <a:endParaRPr lang="en-IN" dirty="0">
              <a:latin typeface="Söhne"/>
            </a:endParaRPr>
          </a:p>
          <a:p>
            <a:r>
              <a:rPr lang="en-IN" b="0" i="0" u="none" strike="noStrike" dirty="0">
                <a:effectLst/>
                <a:latin typeface="Söhne"/>
                <a:hlinkClick r:id="rId6"/>
              </a:rPr>
              <a:t>https://www.w3schools.com/html/</a:t>
            </a:r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  <a:hlinkClick r:id="rId7"/>
              </a:rPr>
              <a:t>https://www.tutorialspoint.com/nodejs/index.htm</a:t>
            </a:r>
            <a:endParaRPr lang="en-IN" dirty="0">
              <a:latin typeface="Söhne"/>
            </a:endParaRPr>
          </a:p>
          <a:p>
            <a:r>
              <a:rPr lang="en-IN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https://www.sqlitetutorial.net/</a:t>
            </a:r>
            <a:endParaRPr lang="en-IN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13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51C-556F-78C1-FDBE-D8E19D3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Need of Remote Weather Monitoring System: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A19C-1443-8742-BE6F-E5BCE1BD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478"/>
            <a:ext cx="10515600" cy="528426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Develop a user-friendly Weather Monitoring App for personalized weather forecasts.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Utilize modern web development techniques and reputable weather APIs.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Deliver accurate and up-to-date weather information to users.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Enhance users' ability to make informed decisions and stay prepared for changing weather conditions.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Gain practical experience in web development.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Contribute to meeting the growing demand for accessible weather monitoring solutions.</a:t>
            </a:r>
            <a:endParaRPr lang="en-IN" sz="2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4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E073-97B4-E4F3-FA7D-F59DB51A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33A0-9A33-29ED-7F08-6BB65D83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434"/>
            <a:ext cx="10515600" cy="44867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effectLst/>
                <a:latin typeface="Söhne"/>
              </a:rPr>
              <a:t>	</a:t>
            </a:r>
            <a:r>
              <a:rPr lang="en-US" sz="2400" b="0" i="0" dirty="0">
                <a:effectLst/>
                <a:latin typeface="Söhne"/>
              </a:rPr>
              <a:t>Weather impacts our daily lives, influencing activities, travel plans, and safety. Access to accurate weather information is crucial for informed decision-making. The Weather Monitoring App addresses this need by offering personalized weather forecasts in a user-friendly web-based platform. Leveraging reputable weather APIs, the app delivers reliable forecasts with a focus on user experience and accessibility.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9689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6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454727"/>
            <a:ext cx="11502189" cy="4984574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Location-based Weather Forecasts: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Provide users with accurate and detailed weather forecasts for any location worldwide.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Location Search Functionality: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 a user-friendly interface that allows users to easily search for weather information by entering specific locations.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 Account Creation: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Enable users to create accounts, allowing them to personalize their weather experience and subscribe to daily updates for their chosen locations.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Daily Weather Updates Subscription: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Allow users to subscribe to daily weather updates for their selected locations, ensuring they receive timely and relevant information.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Security and Authentication: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 secure authentication mechanisms to protect user accounts and ensure data privacy.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Responsive Web Design: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 a responsive and accessible web application that adapts seamlessly to various devices and screen sizes, providing a consistent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060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66" y="1443790"/>
            <a:ext cx="11256745" cy="5154963"/>
          </a:xfrm>
        </p:spPr>
        <p:txBody>
          <a:bodyPr>
            <a:normAutofit fontScale="92500"/>
          </a:bodyPr>
          <a:lstStyle/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Development of a web application for weather monitoring.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User-friendly interface design for easy navigation and interaction.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Support for searching weather data by location, including cities or geographical coordinates.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Display of real-time weather conditions, such as temperature, humidity, wind speed, and weather forecast.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Integration with external weather APIs for data retrieval.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Implementation of user authentication and account management features.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Focus on delivering core functionality including weather search and data display.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Testing across various browsers and devices for compatibility.</a:t>
            </a:r>
          </a:p>
          <a:p>
            <a:pPr marL="571500" indent="-342900" algn="just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Potential for future enhancements and additional features based on feedback.</a:t>
            </a:r>
          </a:p>
        </p:txBody>
      </p:sp>
    </p:spTree>
    <p:extLst>
      <p:ext uri="{BB962C8B-B14F-4D97-AF65-F5344CB8AC3E}">
        <p14:creationId xmlns:p14="http://schemas.microsoft.com/office/powerpoint/2010/main" val="28568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852"/>
            <a:ext cx="10250103" cy="719171"/>
          </a:xfrm>
        </p:spPr>
        <p:txBody>
          <a:bodyPr/>
          <a:lstStyle/>
          <a:p>
            <a:pPr algn="ctr"/>
            <a:r>
              <a:rPr lang="en-US" b="1" dirty="0"/>
              <a:t>Tools &amp; Technology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51" y="1224498"/>
            <a:ext cx="10515600" cy="51281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Frontend: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HTML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Used for structuring the content and layout of web pages.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CSS3: Used for styling the visual presentation of web pages.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Bootstrap v6: A front-end framework for building responsive and mobile-first web projects. It provides pre-designed components and styles to streamline development.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Backend: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JavaScript ES13 (Node.js): Used for server-side scripting and building the backend logic of the application.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SQLite: A lightweight, serverless relational database management system (RDBMS) used for storing and managing data in the backend.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064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5" y="1296235"/>
            <a:ext cx="11357810" cy="503718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i="0" dirty="0">
                <a:effectLst/>
              </a:rPr>
              <a:t>Visual Studio Code </a:t>
            </a:r>
            <a:r>
              <a:rPr lang="en-US" b="1" dirty="0"/>
              <a:t>(</a:t>
            </a:r>
            <a:r>
              <a:rPr lang="en-US" sz="2600" dirty="0"/>
              <a:t>version 1.86</a:t>
            </a:r>
            <a:r>
              <a:rPr lang="en-US" b="1" dirty="0"/>
              <a:t>)</a:t>
            </a:r>
            <a:r>
              <a:rPr lang="en-US" b="1" i="0" dirty="0">
                <a:effectLst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sz="2600" i="0" dirty="0">
                <a:effectLst/>
              </a:rPr>
              <a:t>Visual Studio Code is a lightweight and powerful source code editor developed by Microsoft. Used for writing and editing HTML, CSS, JavaScript code, and other project files.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i="0" dirty="0">
                <a:effectLst/>
              </a:rPr>
              <a:t>Web Browsers (</a:t>
            </a:r>
            <a:r>
              <a:rPr lang="en-US" sz="2600" i="0" dirty="0">
                <a:effectLst/>
              </a:rPr>
              <a:t>ES6 compatible</a:t>
            </a:r>
            <a:r>
              <a:rPr lang="en-US" b="1" i="0" dirty="0">
                <a:effectLst/>
              </a:rPr>
              <a:t>):</a:t>
            </a:r>
          </a:p>
          <a:p>
            <a:pPr algn="just">
              <a:lnSpc>
                <a:spcPct val="120000"/>
              </a:lnSpc>
            </a:pPr>
            <a:r>
              <a:rPr lang="en-US" sz="2600" i="0" dirty="0">
                <a:effectLst/>
              </a:rPr>
              <a:t>Web browsers such as Google Chrome, Mozilla Firefox, and Microsoft Edge are essential tools for testing and previewing web pages and applications.</a:t>
            </a:r>
          </a:p>
          <a:p>
            <a:pPr algn="just">
              <a:lnSpc>
                <a:spcPct val="120000"/>
              </a:lnSpc>
            </a:pPr>
            <a:r>
              <a:rPr lang="en-US" sz="2600" i="0" dirty="0">
                <a:effectLst/>
              </a:rPr>
              <a:t>Used to ensure compatibility and responsiveness across different browsers and devices.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i="0" dirty="0">
                <a:effectLst/>
              </a:rPr>
              <a:t> Version Control and Project Management: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i="0" dirty="0">
                <a:effectLst/>
              </a:rPr>
              <a:t>Git is a distributed version control system for tracking changes in project files and coordinating collaboration among team members.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i="0" dirty="0">
                <a:effectLst/>
              </a:rPr>
              <a:t>Jira (</a:t>
            </a:r>
            <a:r>
              <a:rPr lang="en-US" sz="2300" i="0" dirty="0">
                <a:effectLst/>
              </a:rPr>
              <a:t>version 7.3.9</a:t>
            </a:r>
            <a:r>
              <a:rPr lang="en-US" sz="2600" i="0" dirty="0">
                <a:effectLst/>
              </a:rPr>
              <a:t>) is a project management software developed by Atlassian, designed to help teams plan, track, and manage their work efficiently.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https://ishitakadam96.atlassian.net/secure/WelcomeToSD.jspa?decorator=jsd-onboarding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98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Block Diagram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BF37A-78BA-BD9E-0FAD-2942CA0A4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8" y="1690688"/>
            <a:ext cx="8737903" cy="45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71"/>
            <a:ext cx="10515600" cy="757678"/>
          </a:xfrm>
        </p:spPr>
        <p:txBody>
          <a:bodyPr anchor="t"/>
          <a:lstStyle/>
          <a:p>
            <a:pPr algn="ctr"/>
            <a:r>
              <a:rPr lang="en-US" b="1" dirty="0"/>
              <a:t>Flow Diagram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BE9E69-D6B1-0B35-7499-7B88DB5AE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93" y="856649"/>
            <a:ext cx="7204214" cy="552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62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912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Symbol</vt:lpstr>
      <vt:lpstr>Office Theme</vt:lpstr>
      <vt:lpstr>            Pune Vidyarthi griha’s college of Engineering</vt:lpstr>
      <vt:lpstr>Need of Remote Weather Monitoring System:</vt:lpstr>
      <vt:lpstr>Introduction:</vt:lpstr>
      <vt:lpstr>Features</vt:lpstr>
      <vt:lpstr>Scope</vt:lpstr>
      <vt:lpstr>Tools &amp; Technology</vt:lpstr>
      <vt:lpstr>Tools</vt:lpstr>
      <vt:lpstr>Block Diagram</vt:lpstr>
      <vt:lpstr>Flow Diagram</vt:lpstr>
      <vt:lpstr>Team</vt:lpstr>
      <vt:lpstr>PowerPoint Presentation</vt:lpstr>
      <vt:lpstr>Timeline</vt:lpstr>
      <vt:lpstr>Further enhancement</vt:lpstr>
      <vt:lpstr>References: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Vidyarthi griha’s college of engineering</dc:title>
  <dc:creator>pradnyag5418@gmail.com</dc:creator>
  <cp:lastModifiedBy>Vedant Banaitkar</cp:lastModifiedBy>
  <cp:revision>22</cp:revision>
  <dcterms:created xsi:type="dcterms:W3CDTF">2024-02-13T13:30:58Z</dcterms:created>
  <dcterms:modified xsi:type="dcterms:W3CDTF">2024-03-06T11:24:57Z</dcterms:modified>
</cp:coreProperties>
</file>