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35EBA-5C54-4623-B73D-80AC3179205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7038A-B990-4D2D-A37C-7CACAD8A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7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4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8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6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B7AA29-206B-446B-82D7-C9E61C6AC57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FBD309-C0B8-4162-AE96-3EB6F07AF2A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6AAD-1636-BEF8-CEBA-ECB027AA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1410"/>
            <a:ext cx="9144000" cy="1888553"/>
          </a:xfrm>
        </p:spPr>
        <p:txBody>
          <a:bodyPr>
            <a:normAutofit/>
          </a:bodyPr>
          <a:lstStyle/>
          <a:p>
            <a:r>
              <a:rPr lang="en-IN" dirty="0" err="1">
                <a:latin typeface="Franklin Gothic Medium" panose="020B0603020102020204" pitchFamily="34" charset="0"/>
              </a:rPr>
              <a:t>BadUSB</a:t>
            </a:r>
            <a:br>
              <a:rPr lang="en-IN" dirty="0">
                <a:latin typeface="Franklin Gothic Medium" panose="020B0603020102020204" pitchFamily="34" charset="0"/>
              </a:rPr>
            </a:br>
            <a:r>
              <a:rPr lang="en-IN" sz="3600" dirty="0">
                <a:latin typeface="Franklin Gothic Medium" panose="020B0603020102020204" pitchFamily="34" charset="0"/>
              </a:rPr>
              <a:t>Domain : ES</a:t>
            </a:r>
            <a:endParaRPr lang="en-IN" dirty="0">
              <a:latin typeface="Franklin Gothic Medium" panose="020B06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34D3D-AF46-4D0E-F317-705039C22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0071"/>
            <a:ext cx="9144000" cy="91340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Medium" panose="020B0603020102020204" pitchFamily="34" charset="0"/>
              </a:rPr>
              <a:t>Vedant Barve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latin typeface="Franklin Gothic Medium" panose="020B0603020102020204" pitchFamily="34" charset="0"/>
              </a:rPr>
              <a:t>Tanay </a:t>
            </a:r>
            <a:r>
              <a:rPr lang="en-IN" sz="1800" dirty="0" err="1">
                <a:latin typeface="Franklin Gothic Medium" panose="020B0603020102020204" pitchFamily="34" charset="0"/>
              </a:rPr>
              <a:t>Manerikar</a:t>
            </a:r>
            <a:endParaRPr lang="en-IN" sz="18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12F4-C0FF-125E-FF19-E2109BA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HID?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54D9-050D-2CCE-F035-4368F026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Interface Devices (HID) is a device class definition to replace PS/2-style connectors with a generic USB driver to support HID devices such as keyboards, mice, game controllers, and so on.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8C772-7106-8AB8-08F2-058FF7E3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357" y="3714274"/>
            <a:ext cx="2154820" cy="2154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271A4-EC98-2B71-BAF6-487822BA7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0" y="3050460"/>
            <a:ext cx="2698231" cy="2698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28F50-092D-BECE-5227-AAEC1162B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902" y="3264129"/>
            <a:ext cx="2484562" cy="24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B99590-45C3-EC99-44DA-A0A3E9991658}"/>
              </a:ext>
            </a:extLst>
          </p:cNvPr>
          <p:cNvSpPr/>
          <p:nvPr/>
        </p:nvSpPr>
        <p:spPr>
          <a:xfrm>
            <a:off x="1764384" y="1150070"/>
            <a:ext cx="3063711" cy="48453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Available </a:t>
            </a:r>
          </a:p>
          <a:p>
            <a:pPr algn="ctr"/>
            <a:r>
              <a:rPr lang="en-IN" dirty="0"/>
              <a:t>Memory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27833-921B-3356-E789-3F03D4B921F8}"/>
              </a:ext>
            </a:extLst>
          </p:cNvPr>
          <p:cNvGrpSpPr/>
          <p:nvPr/>
        </p:nvGrpSpPr>
        <p:grpSpPr>
          <a:xfrm>
            <a:off x="7363906" y="1150070"/>
            <a:ext cx="3063711" cy="4845377"/>
            <a:chOff x="7363906" y="1150070"/>
            <a:chExt cx="3063711" cy="48453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81990D-74BF-9CA4-80D0-58509D27A57B}"/>
                </a:ext>
              </a:extLst>
            </p:cNvPr>
            <p:cNvSpPr/>
            <p:nvPr/>
          </p:nvSpPr>
          <p:spPr>
            <a:xfrm>
              <a:off x="7363906" y="1150070"/>
              <a:ext cx="3063711" cy="48453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Bootloader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C1CBC5-A55E-80E2-5BF8-957627FC19B2}"/>
                </a:ext>
              </a:extLst>
            </p:cNvPr>
            <p:cNvSpPr/>
            <p:nvPr/>
          </p:nvSpPr>
          <p:spPr>
            <a:xfrm>
              <a:off x="8127477" y="2049237"/>
              <a:ext cx="2300140" cy="39462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Available </a:t>
              </a:r>
            </a:p>
            <a:p>
              <a:pPr algn="ctr"/>
              <a:r>
                <a:rPr lang="en-IN" dirty="0"/>
                <a:t>Memory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70243D-D842-18CD-DE98-77933AA11F09}"/>
                </a:ext>
              </a:extLst>
            </p:cNvPr>
            <p:cNvSpPr txBox="1"/>
            <p:nvPr/>
          </p:nvSpPr>
          <p:spPr>
            <a:xfrm>
              <a:off x="7663992" y="1276488"/>
              <a:ext cx="2622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MICRONUCLEUS BOOTLOADER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DACB3C1-B758-2518-8267-ACF3C62C48AC}"/>
              </a:ext>
            </a:extLst>
          </p:cNvPr>
          <p:cNvSpPr txBox="1"/>
          <p:nvPr/>
        </p:nvSpPr>
        <p:spPr>
          <a:xfrm>
            <a:off x="2894686" y="677887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C6691-A290-5628-C785-576E9664C37A}"/>
              </a:ext>
            </a:extLst>
          </p:cNvPr>
          <p:cNvSpPr txBox="1"/>
          <p:nvPr/>
        </p:nvSpPr>
        <p:spPr>
          <a:xfrm>
            <a:off x="8494208" y="677887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7EEE532-0B70-BD10-4C7E-5853EDFBFE07}"/>
              </a:ext>
            </a:extLst>
          </p:cNvPr>
          <p:cNvSpPr/>
          <p:nvPr/>
        </p:nvSpPr>
        <p:spPr>
          <a:xfrm>
            <a:off x="1263192" y="1150070"/>
            <a:ext cx="226243" cy="4845376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08A73-FAFA-E671-6D39-D46AC77FD2D9}"/>
              </a:ext>
            </a:extLst>
          </p:cNvPr>
          <p:cNvSpPr txBox="1"/>
          <p:nvPr/>
        </p:nvSpPr>
        <p:spPr>
          <a:xfrm>
            <a:off x="287091" y="3012112"/>
            <a:ext cx="97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8KB</a:t>
            </a:r>
          </a:p>
          <a:p>
            <a:pPr algn="ctr"/>
            <a:r>
              <a:rPr lang="en-IN" dirty="0"/>
              <a:t>Flash</a:t>
            </a:r>
          </a:p>
          <a:p>
            <a:pPr algn="ctr"/>
            <a:r>
              <a:rPr lang="en-IN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070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377B0-DCF4-D4A6-AD75-4FF5C3BC1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7" y="3450884"/>
            <a:ext cx="835174" cy="835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6B167-17D2-DF8B-D49F-D70E1E01D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02" y="2187623"/>
            <a:ext cx="938097" cy="938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D81651-F531-FCAB-9053-3E80F569C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91" y="1094967"/>
            <a:ext cx="835174" cy="8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4DABE-1EA3-5620-1807-85D3721BF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99" y="1272970"/>
            <a:ext cx="938098" cy="9380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3E6158-CC6F-B602-9A7D-F6E82744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467" y="3125720"/>
            <a:ext cx="938097" cy="938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33393-A3DE-B88F-239C-DF86CA4D5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04" y="4634269"/>
            <a:ext cx="938098" cy="938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32953E-B288-F95B-B7C2-F7E56A489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58" y="4606723"/>
            <a:ext cx="938098" cy="9380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DEFFEC-246E-A964-D89A-BF44AE6842F0}"/>
              </a:ext>
            </a:extLst>
          </p:cNvPr>
          <p:cNvCxnSpPr>
            <a:cxnSpLocks/>
          </p:cNvCxnSpPr>
          <p:nvPr/>
        </p:nvCxnSpPr>
        <p:spPr>
          <a:xfrm>
            <a:off x="3364809" y="1937620"/>
            <a:ext cx="1603116" cy="796826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77B3E-A0C5-3B55-34FA-D6B420ECD42F}"/>
              </a:ext>
            </a:extLst>
          </p:cNvPr>
          <p:cNvCxnSpPr>
            <a:cxnSpLocks/>
          </p:cNvCxnSpPr>
          <p:nvPr/>
        </p:nvCxnSpPr>
        <p:spPr>
          <a:xfrm flipV="1">
            <a:off x="2587757" y="3137442"/>
            <a:ext cx="2177002" cy="73102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195AE-FEF2-CA85-820F-600CA421A0CA}"/>
              </a:ext>
            </a:extLst>
          </p:cNvPr>
          <p:cNvCxnSpPr>
            <a:cxnSpLocks/>
          </p:cNvCxnSpPr>
          <p:nvPr/>
        </p:nvCxnSpPr>
        <p:spPr>
          <a:xfrm flipV="1">
            <a:off x="4449451" y="3663532"/>
            <a:ext cx="626702" cy="76579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2C01F4-1DA6-2E59-5509-D6381E353541}"/>
              </a:ext>
            </a:extLst>
          </p:cNvPr>
          <p:cNvCxnSpPr>
            <a:cxnSpLocks/>
          </p:cNvCxnSpPr>
          <p:nvPr/>
        </p:nvCxnSpPr>
        <p:spPr>
          <a:xfrm flipH="1" flipV="1">
            <a:off x="6363441" y="3639966"/>
            <a:ext cx="426525" cy="92637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253CDD-53BE-E173-FDA0-DCED9AA296E5}"/>
              </a:ext>
            </a:extLst>
          </p:cNvPr>
          <p:cNvCxnSpPr>
            <a:cxnSpLocks/>
          </p:cNvCxnSpPr>
          <p:nvPr/>
        </p:nvCxnSpPr>
        <p:spPr>
          <a:xfrm>
            <a:off x="6702960" y="3000432"/>
            <a:ext cx="1639761" cy="502524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4EA5F6-BDB1-FE67-3F21-D2BC96152D36}"/>
              </a:ext>
            </a:extLst>
          </p:cNvPr>
          <p:cNvCxnSpPr>
            <a:cxnSpLocks/>
          </p:cNvCxnSpPr>
          <p:nvPr/>
        </p:nvCxnSpPr>
        <p:spPr>
          <a:xfrm flipV="1">
            <a:off x="6702960" y="2177592"/>
            <a:ext cx="1432372" cy="38247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A61683-6036-4D15-E066-3CBA6C3E8F4C}"/>
              </a:ext>
            </a:extLst>
          </p:cNvPr>
          <p:cNvSpPr txBox="1"/>
          <p:nvPr/>
        </p:nvSpPr>
        <p:spPr>
          <a:xfrm>
            <a:off x="5302437" y="1568288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Gateway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D46B2C-F2A7-F384-6408-EE4ADB8B29DE}"/>
              </a:ext>
            </a:extLst>
          </p:cNvPr>
          <p:cNvSpPr txBox="1"/>
          <p:nvPr/>
        </p:nvSpPr>
        <p:spPr>
          <a:xfrm>
            <a:off x="1804382" y="1949558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192.168.29.3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E697BD-10F0-CA30-1241-294396AC50B6}"/>
              </a:ext>
            </a:extLst>
          </p:cNvPr>
          <p:cNvSpPr txBox="1"/>
          <p:nvPr/>
        </p:nvSpPr>
        <p:spPr>
          <a:xfrm>
            <a:off x="1309470" y="4286058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192.168.29.10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47A463-0A59-B815-3961-F74ED1C431AC}"/>
              </a:ext>
            </a:extLst>
          </p:cNvPr>
          <p:cNvSpPr txBox="1"/>
          <p:nvPr/>
        </p:nvSpPr>
        <p:spPr>
          <a:xfrm>
            <a:off x="3365093" y="5537547"/>
            <a:ext cx="169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192.168.29.11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A4FBF5-99A0-CB99-B2D9-24BFBA62B7A6}"/>
              </a:ext>
            </a:extLst>
          </p:cNvPr>
          <p:cNvSpPr txBox="1"/>
          <p:nvPr/>
        </p:nvSpPr>
        <p:spPr>
          <a:xfrm>
            <a:off x="6331565" y="5572367"/>
            <a:ext cx="16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192.168.29.78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B36E65-4941-1A8E-4C4E-DF0AC7FAE02C}"/>
              </a:ext>
            </a:extLst>
          </p:cNvPr>
          <p:cNvSpPr txBox="1"/>
          <p:nvPr/>
        </p:nvSpPr>
        <p:spPr>
          <a:xfrm>
            <a:off x="8342721" y="4082141"/>
            <a:ext cx="16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192.168.29.32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54EC8-56DE-D4FB-A110-7E2106B17A03}"/>
              </a:ext>
            </a:extLst>
          </p:cNvPr>
          <p:cNvSpPr txBox="1"/>
          <p:nvPr/>
        </p:nvSpPr>
        <p:spPr>
          <a:xfrm>
            <a:off x="8539995" y="2231922"/>
            <a:ext cx="168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192.168.29.37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19AFD6-FDDD-C70B-6916-05CC31F55AFC}"/>
              </a:ext>
            </a:extLst>
          </p:cNvPr>
          <p:cNvSpPr txBox="1"/>
          <p:nvPr/>
        </p:nvSpPr>
        <p:spPr>
          <a:xfrm>
            <a:off x="5013600" y="3200995"/>
            <a:ext cx="155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192.168.29.1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A6F8F4-B54E-07C8-6E5F-0165E5062631}"/>
              </a:ext>
            </a:extLst>
          </p:cNvPr>
          <p:cNvSpPr txBox="1"/>
          <p:nvPr/>
        </p:nvSpPr>
        <p:spPr>
          <a:xfrm>
            <a:off x="8884699" y="93425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Attacker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4FE118-A825-32AB-3DB1-3A811DBC715B}"/>
              </a:ext>
            </a:extLst>
          </p:cNvPr>
          <p:cNvSpPr txBox="1"/>
          <p:nvPr/>
        </p:nvSpPr>
        <p:spPr>
          <a:xfrm>
            <a:off x="1659911" y="313744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Franklin Gothic Medium" panose="020B0603020102020204" pitchFamily="34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62847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AD36B-7D20-F307-984A-914914AB6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5" y="639149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67A09-5801-7AFD-AE95-5AEF9063E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11" y="277694"/>
            <a:ext cx="1080000" cy="10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478818-F0C9-E090-811E-B3C09BB98279}"/>
              </a:ext>
            </a:extLst>
          </p:cNvPr>
          <p:cNvSpPr/>
          <p:nvPr/>
        </p:nvSpPr>
        <p:spPr>
          <a:xfrm>
            <a:off x="1890125" y="1357695"/>
            <a:ext cx="1440000" cy="46718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DF5FC-6456-1D81-9B2C-1A306B62E48E}"/>
              </a:ext>
            </a:extLst>
          </p:cNvPr>
          <p:cNvSpPr txBox="1"/>
          <p:nvPr/>
        </p:nvSpPr>
        <p:spPr>
          <a:xfrm>
            <a:off x="1885411" y="143789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PORTS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E976D-311B-CF72-24C7-D7440BA3944E}"/>
              </a:ext>
            </a:extLst>
          </p:cNvPr>
          <p:cNvSpPr/>
          <p:nvPr/>
        </p:nvSpPr>
        <p:spPr>
          <a:xfrm>
            <a:off x="8681876" y="1357695"/>
            <a:ext cx="1440000" cy="46718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4BCE2-81E8-B577-0CFA-6977C2A2E849}"/>
              </a:ext>
            </a:extLst>
          </p:cNvPr>
          <p:cNvSpPr txBox="1"/>
          <p:nvPr/>
        </p:nvSpPr>
        <p:spPr>
          <a:xfrm>
            <a:off x="8681875" y="1380959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PORTS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376600-D727-EA3B-9356-D9C9F0254922}"/>
              </a:ext>
            </a:extLst>
          </p:cNvPr>
          <p:cNvCxnSpPr>
            <a:cxnSpLocks/>
          </p:cNvCxnSpPr>
          <p:nvPr/>
        </p:nvCxnSpPr>
        <p:spPr>
          <a:xfrm>
            <a:off x="3606878" y="2259858"/>
            <a:ext cx="4798244" cy="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B051CE-1B40-E5EA-5746-A14BA88D66D3}"/>
              </a:ext>
            </a:extLst>
          </p:cNvPr>
          <p:cNvSpPr txBox="1"/>
          <p:nvPr/>
        </p:nvSpPr>
        <p:spPr>
          <a:xfrm>
            <a:off x="8681875" y="2402281"/>
            <a:ext cx="1440000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86591-C888-0744-05DA-73BC5FDE08BB}"/>
              </a:ext>
            </a:extLst>
          </p:cNvPr>
          <p:cNvSpPr txBox="1"/>
          <p:nvPr/>
        </p:nvSpPr>
        <p:spPr>
          <a:xfrm>
            <a:off x="4878733" y="1874615"/>
            <a:ext cx="22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GET </a:t>
            </a:r>
            <a:r>
              <a:rPr lang="en-IN" dirty="0"/>
              <a:t>the client.exe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953783-0C73-E2DA-B43B-4E5562D66474}"/>
              </a:ext>
            </a:extLst>
          </p:cNvPr>
          <p:cNvCxnSpPr>
            <a:cxnSpLocks/>
          </p:cNvCxnSpPr>
          <p:nvPr/>
        </p:nvCxnSpPr>
        <p:spPr>
          <a:xfrm flipH="1">
            <a:off x="3588024" y="2887322"/>
            <a:ext cx="479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48E146-2C72-B7AC-F7F4-EF01C23EAE20}"/>
              </a:ext>
            </a:extLst>
          </p:cNvPr>
          <p:cNvSpPr txBox="1"/>
          <p:nvPr/>
        </p:nvSpPr>
        <p:spPr>
          <a:xfrm>
            <a:off x="5474143" y="2444263"/>
            <a:ext cx="107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client.exe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5F02FD-87F5-26D4-7879-225E5101ADFA}"/>
              </a:ext>
            </a:extLst>
          </p:cNvPr>
          <p:cNvSpPr txBox="1"/>
          <p:nvPr/>
        </p:nvSpPr>
        <p:spPr>
          <a:xfrm>
            <a:off x="2065411" y="240228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55225*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54AAEA-622A-28CE-D192-C1BA2BFA1D23}"/>
              </a:ext>
            </a:extLst>
          </p:cNvPr>
          <p:cNvSpPr txBox="1"/>
          <p:nvPr/>
        </p:nvSpPr>
        <p:spPr>
          <a:xfrm>
            <a:off x="480767" y="6372520"/>
            <a:ext cx="440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* This port is randomly selected by the host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9DB225-1E19-C2C3-8396-ABFE30BBC4B7}"/>
              </a:ext>
            </a:extLst>
          </p:cNvPr>
          <p:cNvSpPr/>
          <p:nvPr/>
        </p:nvSpPr>
        <p:spPr>
          <a:xfrm>
            <a:off x="1725105" y="1849559"/>
            <a:ext cx="8576770" cy="127434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DE72E0-C5DD-6EA7-68A1-A0F8BA9BE7B5}"/>
              </a:ext>
            </a:extLst>
          </p:cNvPr>
          <p:cNvSpPr txBox="1"/>
          <p:nvPr/>
        </p:nvSpPr>
        <p:spPr>
          <a:xfrm>
            <a:off x="10379774" y="2302063"/>
            <a:ext cx="1570110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IN" dirty="0"/>
              <a:t>Service : HTTP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F81B1C-14C6-BEF2-DF23-34BC351A9FBC}"/>
              </a:ext>
            </a:extLst>
          </p:cNvPr>
          <p:cNvSpPr/>
          <p:nvPr/>
        </p:nvSpPr>
        <p:spPr>
          <a:xfrm>
            <a:off x="1698760" y="3676621"/>
            <a:ext cx="8576770" cy="211210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CBF78F-1329-C074-2B29-3F4D1FA40021}"/>
              </a:ext>
            </a:extLst>
          </p:cNvPr>
          <p:cNvSpPr txBox="1"/>
          <p:nvPr/>
        </p:nvSpPr>
        <p:spPr>
          <a:xfrm>
            <a:off x="10299583" y="4365225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Service : Sockets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CA0D7A-A08D-980D-1730-988BB3D4A1FB}"/>
              </a:ext>
            </a:extLst>
          </p:cNvPr>
          <p:cNvSpPr txBox="1"/>
          <p:nvPr/>
        </p:nvSpPr>
        <p:spPr>
          <a:xfrm>
            <a:off x="8670511" y="4533267"/>
            <a:ext cx="1440000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55555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D1AA4-FFD9-D389-C2B2-4540113A1CD7}"/>
              </a:ext>
            </a:extLst>
          </p:cNvPr>
          <p:cNvSpPr txBox="1"/>
          <p:nvPr/>
        </p:nvSpPr>
        <p:spPr>
          <a:xfrm>
            <a:off x="1866072" y="4533267"/>
            <a:ext cx="1440000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14254*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FF5FE5-170D-F9B7-E904-80726EC0B6F8}"/>
              </a:ext>
            </a:extLst>
          </p:cNvPr>
          <p:cNvCxnSpPr>
            <a:cxnSpLocks/>
          </p:cNvCxnSpPr>
          <p:nvPr/>
        </p:nvCxnSpPr>
        <p:spPr>
          <a:xfrm>
            <a:off x="3696878" y="4165621"/>
            <a:ext cx="4798244" cy="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FE78F4-0EE6-EF38-4EB0-4B04831A6614}"/>
              </a:ext>
            </a:extLst>
          </p:cNvPr>
          <p:cNvCxnSpPr>
            <a:cxnSpLocks/>
          </p:cNvCxnSpPr>
          <p:nvPr/>
        </p:nvCxnSpPr>
        <p:spPr>
          <a:xfrm flipH="1">
            <a:off x="3696878" y="4676936"/>
            <a:ext cx="4798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F5FE2D-C667-BA1C-3962-6EBBD315C9BA}"/>
              </a:ext>
            </a:extLst>
          </p:cNvPr>
          <p:cNvSpPr txBox="1"/>
          <p:nvPr/>
        </p:nvSpPr>
        <p:spPr>
          <a:xfrm>
            <a:off x="5486246" y="3807051"/>
            <a:ext cx="10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connect()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81FA0-DFB8-9EE6-EFFF-E38E244F0680}"/>
              </a:ext>
            </a:extLst>
          </p:cNvPr>
          <p:cNvSpPr txBox="1"/>
          <p:nvPr/>
        </p:nvSpPr>
        <p:spPr>
          <a:xfrm>
            <a:off x="5448536" y="4307604"/>
            <a:ext cx="107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accept()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FB0377B3-D35D-09BD-27D9-2D1BDAAC40CD}"/>
              </a:ext>
            </a:extLst>
          </p:cNvPr>
          <p:cNvSpPr/>
          <p:nvPr/>
        </p:nvSpPr>
        <p:spPr>
          <a:xfrm>
            <a:off x="3614368" y="4899789"/>
            <a:ext cx="4771900" cy="707074"/>
          </a:xfrm>
          <a:prstGeom prst="leftRightArrow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6EFD4-EB84-37C1-28B4-1DC70A42CB39}"/>
              </a:ext>
            </a:extLst>
          </p:cNvPr>
          <p:cNvSpPr txBox="1"/>
          <p:nvPr/>
        </p:nvSpPr>
        <p:spPr>
          <a:xfrm>
            <a:off x="5303207" y="5056351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send(),</a:t>
            </a:r>
            <a:r>
              <a:rPr lang="en-IN" dirty="0" err="1"/>
              <a:t>recv</a:t>
            </a:r>
            <a:r>
              <a:rPr lang="en-IN" dirty="0"/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ACD444-9D61-3154-F105-0EFF44C5D089}"/>
              </a:ext>
            </a:extLst>
          </p:cNvPr>
          <p:cNvSpPr txBox="1"/>
          <p:nvPr/>
        </p:nvSpPr>
        <p:spPr>
          <a:xfrm>
            <a:off x="3462838" y="53981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Victim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096068-E967-794D-4829-F781FDB8FA7D}"/>
              </a:ext>
            </a:extLst>
          </p:cNvPr>
          <p:cNvSpPr txBox="1"/>
          <p:nvPr/>
        </p:nvSpPr>
        <p:spPr>
          <a:xfrm>
            <a:off x="10299583" y="539817"/>
            <a:ext cx="9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Attacker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0113F-1036-B756-5DBA-8D84A664D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92" y="444579"/>
            <a:ext cx="684504" cy="68450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38F16A-2241-E729-F16A-890093129F55}"/>
              </a:ext>
            </a:extLst>
          </p:cNvPr>
          <p:cNvCxnSpPr/>
          <p:nvPr/>
        </p:nvCxnSpPr>
        <p:spPr>
          <a:xfrm>
            <a:off x="5987144" y="1179149"/>
            <a:ext cx="0" cy="443409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7649F7C-6EE8-B6AF-32CE-F16CF6979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77" y="147312"/>
            <a:ext cx="1095636" cy="10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DDD36FE-6776-E3D8-F01B-2BC20D15B97E}"/>
              </a:ext>
            </a:extLst>
          </p:cNvPr>
          <p:cNvGrpSpPr/>
          <p:nvPr/>
        </p:nvGrpSpPr>
        <p:grpSpPr>
          <a:xfrm>
            <a:off x="7762874" y="4152901"/>
            <a:ext cx="1514475" cy="2028823"/>
            <a:chOff x="995475" y="518993"/>
            <a:chExt cx="1800000" cy="228135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3281691-4F26-F04D-BE60-9D0C47E79522}"/>
                </a:ext>
              </a:extLst>
            </p:cNvPr>
            <p:cNvSpPr/>
            <p:nvPr/>
          </p:nvSpPr>
          <p:spPr>
            <a:xfrm>
              <a:off x="995475" y="1000349"/>
              <a:ext cx="1800000" cy="180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E823DA-F320-75D7-EE62-A11B2CED7D6F}"/>
                </a:ext>
              </a:extLst>
            </p:cNvPr>
            <p:cNvSpPr txBox="1"/>
            <p:nvPr/>
          </p:nvSpPr>
          <p:spPr>
            <a:xfrm>
              <a:off x="1226172" y="1039864"/>
              <a:ext cx="133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Attiny85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69BD4D7-DF6E-F7AB-2641-2BC69F4938F2}"/>
                </a:ext>
              </a:extLst>
            </p:cNvPr>
            <p:cNvSpPr/>
            <p:nvPr/>
          </p:nvSpPr>
          <p:spPr>
            <a:xfrm>
              <a:off x="1226172" y="1409197"/>
              <a:ext cx="1338606" cy="117672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Micronucleus bootloader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940EB4-02AD-0D63-970C-7AB303640AD5}"/>
                </a:ext>
              </a:extLst>
            </p:cNvPr>
            <p:cNvSpPr/>
            <p:nvPr/>
          </p:nvSpPr>
          <p:spPr>
            <a:xfrm>
              <a:off x="1547812" y="518993"/>
              <a:ext cx="695325" cy="4813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BACBD1-C7E6-94FE-DBA7-B7879A96DC39}"/>
              </a:ext>
            </a:extLst>
          </p:cNvPr>
          <p:cNvGrpSpPr/>
          <p:nvPr/>
        </p:nvGrpSpPr>
        <p:grpSpPr>
          <a:xfrm>
            <a:off x="6629400" y="518993"/>
            <a:ext cx="3876675" cy="2186107"/>
            <a:chOff x="6629400" y="518993"/>
            <a:chExt cx="3876675" cy="21861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E20CE2-51CB-D216-FB00-BFFCD9391CBF}"/>
                </a:ext>
              </a:extLst>
            </p:cNvPr>
            <p:cNvSpPr/>
            <p:nvPr/>
          </p:nvSpPr>
          <p:spPr>
            <a:xfrm>
              <a:off x="6629400" y="518993"/>
              <a:ext cx="3876675" cy="1557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Windows as victim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(Winsock2 API)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PORT = *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B588A0-952C-42BB-62DD-E59ED21F219D}"/>
                </a:ext>
              </a:extLst>
            </p:cNvPr>
            <p:cNvSpPr/>
            <p:nvPr/>
          </p:nvSpPr>
          <p:spPr>
            <a:xfrm>
              <a:off x="8520112" y="2076450"/>
              <a:ext cx="85725" cy="4000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7C21B0-CD6A-2F1D-E4B4-5A2EF44571DA}"/>
                </a:ext>
              </a:extLst>
            </p:cNvPr>
            <p:cNvSpPr/>
            <p:nvPr/>
          </p:nvSpPr>
          <p:spPr>
            <a:xfrm>
              <a:off x="7805736" y="2476500"/>
              <a:ext cx="1514475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5F4557-35D9-69B5-0EBE-3E99AF0B34E8}"/>
              </a:ext>
            </a:extLst>
          </p:cNvPr>
          <p:cNvGrpSpPr/>
          <p:nvPr/>
        </p:nvGrpSpPr>
        <p:grpSpPr>
          <a:xfrm>
            <a:off x="852487" y="518993"/>
            <a:ext cx="3876675" cy="2186107"/>
            <a:chOff x="6629400" y="518993"/>
            <a:chExt cx="3876675" cy="21861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959682-DBED-2E88-101C-C6AC9C16F7BA}"/>
                </a:ext>
              </a:extLst>
            </p:cNvPr>
            <p:cNvSpPr/>
            <p:nvPr/>
          </p:nvSpPr>
          <p:spPr>
            <a:xfrm>
              <a:off x="6629400" y="518993"/>
              <a:ext cx="3876675" cy="1557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Windows as attacker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(Winsock2 API)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PORT = 8000 (HTTP Server)</a:t>
              </a:r>
            </a:p>
            <a:p>
              <a:pPr algn="ctr"/>
              <a:r>
                <a:rPr lang="en-IN" dirty="0">
                  <a:solidFill>
                    <a:schemeClr val="tx1"/>
                  </a:solidFill>
                </a:rPr>
                <a:t>PORT = 55555(SOCKET Server)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B2C2D1-0E83-0C4E-C7B5-18D8F7A45401}"/>
                </a:ext>
              </a:extLst>
            </p:cNvPr>
            <p:cNvSpPr/>
            <p:nvPr/>
          </p:nvSpPr>
          <p:spPr>
            <a:xfrm>
              <a:off x="8520112" y="2076450"/>
              <a:ext cx="85725" cy="4000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F9BB15-60BE-9AD8-FB90-228E8574912A}"/>
                </a:ext>
              </a:extLst>
            </p:cNvPr>
            <p:cNvSpPr/>
            <p:nvPr/>
          </p:nvSpPr>
          <p:spPr>
            <a:xfrm>
              <a:off x="7805736" y="2476500"/>
              <a:ext cx="1514475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08422-6BDA-5442-BFEC-7CBCFBAFD4D4}"/>
              </a:ext>
            </a:extLst>
          </p:cNvPr>
          <p:cNvCxnSpPr/>
          <p:nvPr/>
        </p:nvCxnSpPr>
        <p:spPr>
          <a:xfrm flipV="1">
            <a:off x="8520111" y="2828925"/>
            <a:ext cx="0" cy="115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77079D-6A13-6F9D-2B38-70E5A276A48C}"/>
              </a:ext>
            </a:extLst>
          </p:cNvPr>
          <p:cNvCxnSpPr/>
          <p:nvPr/>
        </p:nvCxnSpPr>
        <p:spPr>
          <a:xfrm>
            <a:off x="4933950" y="1297721"/>
            <a:ext cx="14763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2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1353</TotalTime>
  <Words>151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Medium</vt:lpstr>
      <vt:lpstr>Retrospect</vt:lpstr>
      <vt:lpstr>BadUSB Domain : ES</vt:lpstr>
      <vt:lpstr>What is an HID?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Vedant Barve</dc:creator>
  <cp:lastModifiedBy>Vedant Barve</cp:lastModifiedBy>
  <cp:revision>8</cp:revision>
  <dcterms:created xsi:type="dcterms:W3CDTF">2024-04-02T02:17:20Z</dcterms:created>
  <dcterms:modified xsi:type="dcterms:W3CDTF">2024-04-13T03:57:34Z</dcterms:modified>
</cp:coreProperties>
</file>