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35EBA-5C54-4623-B73D-80AC3179205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7038A-B990-4D2D-A37C-7CACAD8A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37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8D51-B174-36BE-2410-56B4C83AE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9E1A9-AD66-DC39-B133-48AFA747D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7A6C-99D2-8D8B-ECF0-F1AC4C18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8334-8D17-7D98-FEB1-8AA75DB3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3879-B167-617D-50D3-6C5959E4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1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BC3B-BE94-1AAF-7EBD-AC1018E3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42E8-FB3E-E6B1-CBEC-AE5B82798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8889-1C4E-8E67-24AC-6A9CB6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27AB-0C25-6D4E-182B-EA4278F5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80BE-74D3-369E-6AA9-72EFA00F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2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F75CE-DF6B-7CCB-FA36-197CC6F78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B97C0-FB06-A0C0-26FA-941AA7901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C9CA-65C7-A33F-87E1-186D3F71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EAA9-9D8B-CEE7-BCB2-9B24A661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CA4A-FECA-05B0-7BFF-BBE4CDC3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C383-3327-AE5F-3295-CD2D0E4A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3822-7674-75E0-2917-6117A1BA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4FF4-924B-AFC8-70F3-A466508D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7E17-5249-74DA-47B3-1B8FB5B9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64972-B5C9-D446-95C8-69F75EFB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6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84A0-C716-65E6-3596-EAAC1218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5415-A105-543F-2D47-9EF90296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9DAA-47B9-F67E-EF45-B05A6BA5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DB4F-9252-7E18-C3F0-3706C439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F65E1-F5F8-82B4-33A8-E1BD1013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8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896A-4EFD-7BEA-1CAC-7F48FE12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3740-E379-E5E9-3682-23398DEFF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D4CF2-2F77-4CEC-EC28-A67709957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0BA92-5487-9ED9-EDEF-5E3CEDCC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D1FD0-6D7A-C9B2-76ED-AA9B5109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C2DA-2D2D-9A90-5B56-E35CFDC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5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5E52-6033-37A8-01E5-C30F9A27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BD7E-A9A6-0576-16E9-565CAB099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C4211-E703-0630-AD0C-149CD3E7F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4DDF9-5E8F-479C-D22E-C297DCD2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405E6-B8BC-1550-22AC-829D2D32D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1C455-01C1-AE08-CB84-A707B03F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C532C-54A2-0E44-CA36-CBB0DB34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47478-838A-241B-A9AB-5255F069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8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5D31-65D2-27ED-6D78-45D1E6FB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3DF49-79E3-6F23-179E-92CCC5C4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586A-B432-7CDD-3B79-979454A2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53594-0C85-207A-7952-64CA7A94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1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FDA48-4005-605A-C8D2-58C44BE0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E4592-E06D-982D-D42F-9FE0ADE7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A595-D016-A5B8-D5B5-DCC39221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63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947B-7EB6-D531-782E-2296A968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BB9-C23C-07C5-5920-8DAEE6E73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571A5-300D-2AA5-C510-AD583BF01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68F9C-69BE-3241-330E-59F8B047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B3D8D-EBE4-C550-5FA4-8BF6A033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C4EF-9632-7BE0-3CA1-837D4BB4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9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6B64-31DD-2AF7-68EA-ECD4351E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C918D-7D82-68F2-89E2-737466A3E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45E8-4870-538F-6474-24C29BBDF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E9C1C-A2E5-6A61-8FBC-CF4B4030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8EB7-0AF3-1A58-487C-E4DB7712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EE2DC-AB29-569A-524F-2FA889FA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3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7CFDE-A62B-D56D-8B76-5884749D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89EC-6A75-B37D-B9EC-854F4798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4863-DE4A-B9E3-738E-221DF1ACC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AA29-206B-446B-82D7-C9E61C6AC5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EB59-4F6C-02B8-4A6A-94FE8C89B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CCCFD-CF59-C395-F893-803D44AA5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D-1636-BEF8-CEBA-ECB027AA1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34D3D-AF46-4D0E-F317-705039C22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1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AD36B-7D20-F307-984A-914914AB6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25" y="639149"/>
            <a:ext cx="540000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67A09-5801-7AFD-AE95-5AEF9063E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11" y="277694"/>
            <a:ext cx="1080000" cy="108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478818-F0C9-E090-811E-B3C09BB98279}"/>
              </a:ext>
            </a:extLst>
          </p:cNvPr>
          <p:cNvSpPr/>
          <p:nvPr/>
        </p:nvSpPr>
        <p:spPr>
          <a:xfrm>
            <a:off x="1890125" y="1357695"/>
            <a:ext cx="1440000" cy="46718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DF5FC-6456-1D81-9B2C-1A306B62E48E}"/>
              </a:ext>
            </a:extLst>
          </p:cNvPr>
          <p:cNvSpPr txBox="1"/>
          <p:nvPr/>
        </p:nvSpPr>
        <p:spPr>
          <a:xfrm>
            <a:off x="1885411" y="143789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PORTS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E3399A-3353-570B-8D21-8211F25B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875" y="246831"/>
            <a:ext cx="1080000" cy="10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DE976D-311B-CF72-24C7-D7440BA3944E}"/>
              </a:ext>
            </a:extLst>
          </p:cNvPr>
          <p:cNvSpPr/>
          <p:nvPr/>
        </p:nvSpPr>
        <p:spPr>
          <a:xfrm>
            <a:off x="8681876" y="1357695"/>
            <a:ext cx="1440000" cy="46718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4BCE2-81E8-B577-0CFA-6977C2A2E849}"/>
              </a:ext>
            </a:extLst>
          </p:cNvPr>
          <p:cNvSpPr txBox="1"/>
          <p:nvPr/>
        </p:nvSpPr>
        <p:spPr>
          <a:xfrm>
            <a:off x="8681875" y="1380959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PORTS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376600-D727-EA3B-9356-D9C9F0254922}"/>
              </a:ext>
            </a:extLst>
          </p:cNvPr>
          <p:cNvCxnSpPr>
            <a:cxnSpLocks/>
          </p:cNvCxnSpPr>
          <p:nvPr/>
        </p:nvCxnSpPr>
        <p:spPr>
          <a:xfrm>
            <a:off x="3606878" y="2259858"/>
            <a:ext cx="4798244" cy="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B051CE-1B40-E5EA-5746-A14BA88D66D3}"/>
              </a:ext>
            </a:extLst>
          </p:cNvPr>
          <p:cNvSpPr txBox="1"/>
          <p:nvPr/>
        </p:nvSpPr>
        <p:spPr>
          <a:xfrm>
            <a:off x="8681875" y="2402281"/>
            <a:ext cx="1440000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8000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86591-C888-0744-05DA-73BC5FDE08BB}"/>
              </a:ext>
            </a:extLst>
          </p:cNvPr>
          <p:cNvSpPr txBox="1"/>
          <p:nvPr/>
        </p:nvSpPr>
        <p:spPr>
          <a:xfrm>
            <a:off x="4878733" y="1874615"/>
            <a:ext cx="22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GET </a:t>
            </a:r>
            <a:r>
              <a:rPr lang="en-IN" dirty="0"/>
              <a:t>the client.exe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953783-0C73-E2DA-B43B-4E5562D66474}"/>
              </a:ext>
            </a:extLst>
          </p:cNvPr>
          <p:cNvCxnSpPr>
            <a:cxnSpLocks/>
          </p:cNvCxnSpPr>
          <p:nvPr/>
        </p:nvCxnSpPr>
        <p:spPr>
          <a:xfrm flipH="1">
            <a:off x="3588024" y="2887322"/>
            <a:ext cx="479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48E146-2C72-B7AC-F7F4-EF01C23EAE20}"/>
              </a:ext>
            </a:extLst>
          </p:cNvPr>
          <p:cNvSpPr txBox="1"/>
          <p:nvPr/>
        </p:nvSpPr>
        <p:spPr>
          <a:xfrm>
            <a:off x="5474143" y="2444263"/>
            <a:ext cx="107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client.exe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5F02FD-87F5-26D4-7879-225E5101ADFA}"/>
              </a:ext>
            </a:extLst>
          </p:cNvPr>
          <p:cNvSpPr txBox="1"/>
          <p:nvPr/>
        </p:nvSpPr>
        <p:spPr>
          <a:xfrm>
            <a:off x="2065411" y="2402281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55225*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54AAEA-622A-28CE-D192-C1BA2BFA1D23}"/>
              </a:ext>
            </a:extLst>
          </p:cNvPr>
          <p:cNvSpPr txBox="1"/>
          <p:nvPr/>
        </p:nvSpPr>
        <p:spPr>
          <a:xfrm>
            <a:off x="480767" y="6372520"/>
            <a:ext cx="44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* This port is randomly selected by the host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9DB225-1E19-C2C3-8396-ABFE30BBC4B7}"/>
              </a:ext>
            </a:extLst>
          </p:cNvPr>
          <p:cNvSpPr/>
          <p:nvPr/>
        </p:nvSpPr>
        <p:spPr>
          <a:xfrm>
            <a:off x="1725105" y="1849559"/>
            <a:ext cx="8576770" cy="127434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DE72E0-C5DD-6EA7-68A1-A0F8BA9BE7B5}"/>
              </a:ext>
            </a:extLst>
          </p:cNvPr>
          <p:cNvSpPr txBox="1"/>
          <p:nvPr/>
        </p:nvSpPr>
        <p:spPr>
          <a:xfrm>
            <a:off x="10379774" y="2302063"/>
            <a:ext cx="1570110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IN" dirty="0"/>
              <a:t>Service : HTTP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F81B1C-14C6-BEF2-DF23-34BC351A9FBC}"/>
              </a:ext>
            </a:extLst>
          </p:cNvPr>
          <p:cNvSpPr/>
          <p:nvPr/>
        </p:nvSpPr>
        <p:spPr>
          <a:xfrm>
            <a:off x="1698760" y="3676621"/>
            <a:ext cx="8576770" cy="211210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CBF78F-1329-C074-2B29-3F4D1FA40021}"/>
              </a:ext>
            </a:extLst>
          </p:cNvPr>
          <p:cNvSpPr txBox="1"/>
          <p:nvPr/>
        </p:nvSpPr>
        <p:spPr>
          <a:xfrm>
            <a:off x="10299583" y="4365225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Service : Sockets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CA0D7A-A08D-980D-1730-988BB3D4A1FB}"/>
              </a:ext>
            </a:extLst>
          </p:cNvPr>
          <p:cNvSpPr txBox="1"/>
          <p:nvPr/>
        </p:nvSpPr>
        <p:spPr>
          <a:xfrm>
            <a:off x="8670511" y="4533267"/>
            <a:ext cx="1440000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55555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D1AA4-FFD9-D389-C2B2-4540113A1CD7}"/>
              </a:ext>
            </a:extLst>
          </p:cNvPr>
          <p:cNvSpPr txBox="1"/>
          <p:nvPr/>
        </p:nvSpPr>
        <p:spPr>
          <a:xfrm>
            <a:off x="1866072" y="4533267"/>
            <a:ext cx="1440000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14254*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FF5FE5-170D-F9B7-E904-80726EC0B6F8}"/>
              </a:ext>
            </a:extLst>
          </p:cNvPr>
          <p:cNvCxnSpPr>
            <a:cxnSpLocks/>
          </p:cNvCxnSpPr>
          <p:nvPr/>
        </p:nvCxnSpPr>
        <p:spPr>
          <a:xfrm>
            <a:off x="3696878" y="4165621"/>
            <a:ext cx="4798244" cy="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FE78F4-0EE6-EF38-4EB0-4B04831A6614}"/>
              </a:ext>
            </a:extLst>
          </p:cNvPr>
          <p:cNvCxnSpPr>
            <a:cxnSpLocks/>
          </p:cNvCxnSpPr>
          <p:nvPr/>
        </p:nvCxnSpPr>
        <p:spPr>
          <a:xfrm flipH="1">
            <a:off x="3696878" y="4676936"/>
            <a:ext cx="479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F5FE2D-C667-BA1C-3962-6EBBD315C9BA}"/>
              </a:ext>
            </a:extLst>
          </p:cNvPr>
          <p:cNvSpPr txBox="1"/>
          <p:nvPr/>
        </p:nvSpPr>
        <p:spPr>
          <a:xfrm>
            <a:off x="5486246" y="3807051"/>
            <a:ext cx="10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connect()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181FA0-DFB8-9EE6-EFFF-E38E244F0680}"/>
              </a:ext>
            </a:extLst>
          </p:cNvPr>
          <p:cNvSpPr txBox="1"/>
          <p:nvPr/>
        </p:nvSpPr>
        <p:spPr>
          <a:xfrm>
            <a:off x="5448536" y="4307604"/>
            <a:ext cx="10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accept()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FB0377B3-D35D-09BD-27D9-2D1BDAAC40CD}"/>
              </a:ext>
            </a:extLst>
          </p:cNvPr>
          <p:cNvSpPr/>
          <p:nvPr/>
        </p:nvSpPr>
        <p:spPr>
          <a:xfrm>
            <a:off x="3614368" y="4899789"/>
            <a:ext cx="4771900" cy="707074"/>
          </a:xfrm>
          <a:prstGeom prst="leftRightArrow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6EFD4-EB84-37C1-28B4-1DC70A42CB39}"/>
              </a:ext>
            </a:extLst>
          </p:cNvPr>
          <p:cNvSpPr txBox="1"/>
          <p:nvPr/>
        </p:nvSpPr>
        <p:spPr>
          <a:xfrm>
            <a:off x="5303207" y="5056351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send(),</a:t>
            </a:r>
            <a:r>
              <a:rPr lang="en-IN" dirty="0" err="1"/>
              <a:t>recv</a:t>
            </a:r>
            <a:r>
              <a:rPr lang="en-IN" dirty="0"/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ACD444-9D61-3154-F105-0EFF44C5D089}"/>
              </a:ext>
            </a:extLst>
          </p:cNvPr>
          <p:cNvSpPr txBox="1"/>
          <p:nvPr/>
        </p:nvSpPr>
        <p:spPr>
          <a:xfrm>
            <a:off x="3462838" y="53981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Victim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096068-E967-794D-4829-F781FDB8FA7D}"/>
              </a:ext>
            </a:extLst>
          </p:cNvPr>
          <p:cNvSpPr txBox="1"/>
          <p:nvPr/>
        </p:nvSpPr>
        <p:spPr>
          <a:xfrm>
            <a:off x="10299583" y="539817"/>
            <a:ext cx="98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Attacker</a:t>
            </a:r>
          </a:p>
        </p:txBody>
      </p:sp>
    </p:spTree>
    <p:extLst>
      <p:ext uri="{BB962C8B-B14F-4D97-AF65-F5344CB8AC3E}">
        <p14:creationId xmlns:p14="http://schemas.microsoft.com/office/powerpoint/2010/main" val="220104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Vedant Barve</dc:creator>
  <cp:lastModifiedBy>Vedant Barve</cp:lastModifiedBy>
  <cp:revision>2</cp:revision>
  <dcterms:created xsi:type="dcterms:W3CDTF">2024-04-02T02:17:20Z</dcterms:created>
  <dcterms:modified xsi:type="dcterms:W3CDTF">2024-04-02T03:59:51Z</dcterms:modified>
</cp:coreProperties>
</file>