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95" r:id="rId2"/>
    <p:sldId id="334" r:id="rId3"/>
    <p:sldId id="335" r:id="rId4"/>
    <p:sldId id="336" r:id="rId5"/>
    <p:sldId id="337" r:id="rId6"/>
    <p:sldId id="338" r:id="rId7"/>
    <p:sldId id="359" r:id="rId8"/>
    <p:sldId id="363" r:id="rId9"/>
    <p:sldId id="364" r:id="rId10"/>
    <p:sldId id="365" r:id="rId11"/>
    <p:sldId id="366" r:id="rId12"/>
    <p:sldId id="339" r:id="rId13"/>
    <p:sldId id="367" r:id="rId14"/>
    <p:sldId id="350" r:id="rId15"/>
    <p:sldId id="362" r:id="rId16"/>
    <p:sldId id="368" r:id="rId17"/>
    <p:sldId id="340" r:id="rId18"/>
    <p:sldId id="375" r:id="rId19"/>
    <p:sldId id="341" r:id="rId20"/>
    <p:sldId id="352" r:id="rId21"/>
    <p:sldId id="353" r:id="rId22"/>
    <p:sldId id="373" r:id="rId23"/>
    <p:sldId id="370" r:id="rId24"/>
    <p:sldId id="371" r:id="rId25"/>
    <p:sldId id="372" r:id="rId26"/>
    <p:sldId id="374" r:id="rId27"/>
    <p:sldId id="342" r:id="rId28"/>
    <p:sldId id="347" r:id="rId29"/>
    <p:sldId id="376" r:id="rId30"/>
    <p:sldId id="344" r:id="rId31"/>
    <p:sldId id="345" r:id="rId3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B2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20" autoAdjust="0"/>
  </p:normalViewPr>
  <p:slideViewPr>
    <p:cSldViewPr>
      <p:cViewPr varScale="1">
        <p:scale>
          <a:sx n="64" d="100"/>
          <a:sy n="64" d="100"/>
        </p:scale>
        <p:origin x="-1482"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userId="03adfab46df6e7f3" providerId="LiveId" clId="{075003E6-2459-4A4D-91C5-9170596B8664}"/>
    <pc:docChg chg="undo redo custSel addSld delSld modSld">
      <pc:chgData name="Aman" userId="03adfab46df6e7f3" providerId="LiveId" clId="{075003E6-2459-4A4D-91C5-9170596B8664}" dt="2022-10-10T08:12:41.483" v="2031" actId="20577"/>
      <pc:docMkLst>
        <pc:docMk/>
      </pc:docMkLst>
      <pc:sldChg chg="modSp mod">
        <pc:chgData name="Aman" userId="03adfab46df6e7f3" providerId="LiveId" clId="{075003E6-2459-4A4D-91C5-9170596B8664}" dt="2022-10-10T05:59:43.305" v="236" actId="20577"/>
        <pc:sldMkLst>
          <pc:docMk/>
          <pc:sldMk cId="0" sldId="337"/>
        </pc:sldMkLst>
        <pc:graphicFrameChg chg="modGraphic">
          <ac:chgData name="Aman" userId="03adfab46df6e7f3" providerId="LiveId" clId="{075003E6-2459-4A4D-91C5-9170596B8664}" dt="2022-10-10T05:59:43.305" v="236" actId="20577"/>
          <ac:graphicFrameMkLst>
            <pc:docMk/>
            <pc:sldMk cId="0" sldId="337"/>
            <ac:graphicFrameMk id="137" creationId="{00000000-0000-0000-0000-000000000000}"/>
          </ac:graphicFrameMkLst>
        </pc:graphicFrameChg>
      </pc:sldChg>
      <pc:sldChg chg="addSp delSp modSp mod">
        <pc:chgData name="Aman" userId="03adfab46df6e7f3" providerId="LiveId" clId="{075003E6-2459-4A4D-91C5-9170596B8664}" dt="2022-10-10T06:39:11.715" v="719" actId="20577"/>
        <pc:sldMkLst>
          <pc:docMk/>
          <pc:sldMk cId="0" sldId="339"/>
        </pc:sldMkLst>
        <pc:spChg chg="del mod">
          <ac:chgData name="Aman" userId="03adfab46df6e7f3" providerId="LiveId" clId="{075003E6-2459-4A4D-91C5-9170596B8664}" dt="2022-10-10T06:26:30.412" v="524" actId="478"/>
          <ac:spMkLst>
            <pc:docMk/>
            <pc:sldMk cId="0" sldId="339"/>
            <ac:spMk id="3" creationId="{04591566-2486-4AF4-81AD-B1E35B3403D5}"/>
          </ac:spMkLst>
        </pc:spChg>
        <pc:spChg chg="del mod">
          <ac:chgData name="Aman" userId="03adfab46df6e7f3" providerId="LiveId" clId="{075003E6-2459-4A4D-91C5-9170596B8664}" dt="2022-10-10T06:26:59.502" v="532" actId="478"/>
          <ac:spMkLst>
            <pc:docMk/>
            <pc:sldMk cId="0" sldId="339"/>
            <ac:spMk id="4" creationId="{A924B9CD-0813-423B-9429-F09D7894D423}"/>
          </ac:spMkLst>
        </pc:spChg>
        <pc:spChg chg="add del mod">
          <ac:chgData name="Aman" userId="03adfab46df6e7f3" providerId="LiveId" clId="{075003E6-2459-4A4D-91C5-9170596B8664}" dt="2022-10-10T06:28:25.051" v="557" actId="478"/>
          <ac:spMkLst>
            <pc:docMk/>
            <pc:sldMk cId="0" sldId="339"/>
            <ac:spMk id="20" creationId="{3F8BDBBB-77AF-40D3-B824-CBF8B6AF108A}"/>
          </ac:spMkLst>
        </pc:spChg>
        <pc:spChg chg="add del mod">
          <ac:chgData name="Aman" userId="03adfab46df6e7f3" providerId="LiveId" clId="{075003E6-2459-4A4D-91C5-9170596B8664}" dt="2022-10-10T06:27:59.081" v="554" actId="478"/>
          <ac:spMkLst>
            <pc:docMk/>
            <pc:sldMk cId="0" sldId="339"/>
            <ac:spMk id="21" creationId="{79A74073-8C89-4BC1-B09C-505196579F2B}"/>
          </ac:spMkLst>
        </pc:spChg>
        <pc:spChg chg="add del mod">
          <ac:chgData name="Aman" userId="03adfab46df6e7f3" providerId="LiveId" clId="{075003E6-2459-4A4D-91C5-9170596B8664}" dt="2022-10-10T06:27:19.961" v="544" actId="478"/>
          <ac:spMkLst>
            <pc:docMk/>
            <pc:sldMk cId="0" sldId="339"/>
            <ac:spMk id="22" creationId="{A380A308-BD03-4E32-B842-F56FA6FACBB7}"/>
          </ac:spMkLst>
        </pc:spChg>
        <pc:spChg chg="mod">
          <ac:chgData name="Aman" userId="03adfab46df6e7f3" providerId="LiveId" clId="{075003E6-2459-4A4D-91C5-9170596B8664}" dt="2022-10-10T06:36:41.842" v="685" actId="14100"/>
          <ac:spMkLst>
            <pc:docMk/>
            <pc:sldMk cId="0" sldId="339"/>
            <ac:spMk id="24" creationId="{7E6AC705-55E3-4ABC-9860-7E898C5B5CFC}"/>
          </ac:spMkLst>
        </pc:spChg>
        <pc:spChg chg="mod">
          <ac:chgData name="Aman" userId="03adfab46df6e7f3" providerId="LiveId" clId="{075003E6-2459-4A4D-91C5-9170596B8664}" dt="2022-10-10T06:27:55.621" v="553" actId="1076"/>
          <ac:spMkLst>
            <pc:docMk/>
            <pc:sldMk cId="0" sldId="339"/>
            <ac:spMk id="25" creationId="{3093A65E-479D-400C-95FD-053374AB8911}"/>
          </ac:spMkLst>
        </pc:spChg>
        <pc:spChg chg="mod">
          <ac:chgData name="Aman" userId="03adfab46df6e7f3" providerId="LiveId" clId="{075003E6-2459-4A4D-91C5-9170596B8664}" dt="2022-10-10T06:31:04.026" v="630" actId="14100"/>
          <ac:spMkLst>
            <pc:docMk/>
            <pc:sldMk cId="0" sldId="339"/>
            <ac:spMk id="28" creationId="{F64BF167-5886-4C16-AF9D-AC1B781FF4BD}"/>
          </ac:spMkLst>
        </pc:spChg>
        <pc:spChg chg="add del">
          <ac:chgData name="Aman" userId="03adfab46df6e7f3" providerId="LiveId" clId="{075003E6-2459-4A4D-91C5-9170596B8664}" dt="2022-10-10T06:28:36.690" v="560" actId="22"/>
          <ac:spMkLst>
            <pc:docMk/>
            <pc:sldMk cId="0" sldId="339"/>
            <ac:spMk id="36" creationId="{3D768FD0-6BD6-060C-EB9B-E2E877B43142}"/>
          </ac:spMkLst>
        </pc:spChg>
        <pc:spChg chg="add mod">
          <ac:chgData name="Aman" userId="03adfab46df6e7f3" providerId="LiveId" clId="{075003E6-2459-4A4D-91C5-9170596B8664}" dt="2022-10-10T06:29:51.800" v="604" actId="14100"/>
          <ac:spMkLst>
            <pc:docMk/>
            <pc:sldMk cId="0" sldId="339"/>
            <ac:spMk id="37" creationId="{64113971-F54B-14F4-BEE2-411A7D0E7926}"/>
          </ac:spMkLst>
        </pc:spChg>
        <pc:spChg chg="add del mod">
          <ac:chgData name="Aman" userId="03adfab46df6e7f3" providerId="LiveId" clId="{075003E6-2459-4A4D-91C5-9170596B8664}" dt="2022-10-10T06:32:40.061" v="639" actId="478"/>
          <ac:spMkLst>
            <pc:docMk/>
            <pc:sldMk cId="0" sldId="339"/>
            <ac:spMk id="38" creationId="{F509C041-C0A4-AB70-A653-EB71278A7BB9}"/>
          </ac:spMkLst>
        </pc:spChg>
        <pc:spChg chg="add mod">
          <ac:chgData name="Aman" userId="03adfab46df6e7f3" providerId="LiveId" clId="{075003E6-2459-4A4D-91C5-9170596B8664}" dt="2022-10-10T06:35:38.023" v="662" actId="14100"/>
          <ac:spMkLst>
            <pc:docMk/>
            <pc:sldMk cId="0" sldId="339"/>
            <ac:spMk id="51" creationId="{6F3CF758-B82D-69F8-521F-53AD3AC82A8E}"/>
          </ac:spMkLst>
        </pc:spChg>
        <pc:spChg chg="del">
          <ac:chgData name="Aman" userId="03adfab46df6e7f3" providerId="LiveId" clId="{075003E6-2459-4A4D-91C5-9170596B8664}" dt="2022-10-10T06:27:01.326" v="533" actId="478"/>
          <ac:spMkLst>
            <pc:docMk/>
            <pc:sldMk cId="0" sldId="339"/>
            <ac:spMk id="54" creationId="{1B40D564-3E4D-4959-A9EC-A31A3AA3FC78}"/>
          </ac:spMkLst>
        </pc:spChg>
        <pc:spChg chg="mod">
          <ac:chgData name="Aman" userId="03adfab46df6e7f3" providerId="LiveId" clId="{075003E6-2459-4A4D-91C5-9170596B8664}" dt="2022-10-10T06:37:08.355" v="692" actId="20577"/>
          <ac:spMkLst>
            <pc:docMk/>
            <pc:sldMk cId="0" sldId="339"/>
            <ac:spMk id="62" creationId="{89AAAE7F-0C0C-4163-AB1D-1C52BE70A4FB}"/>
          </ac:spMkLst>
        </pc:spChg>
        <pc:spChg chg="mod">
          <ac:chgData name="Aman" userId="03adfab46df6e7f3" providerId="LiveId" clId="{075003E6-2459-4A4D-91C5-9170596B8664}" dt="2022-10-10T06:25:30.440" v="493" actId="20577"/>
          <ac:spMkLst>
            <pc:docMk/>
            <pc:sldMk cId="0" sldId="339"/>
            <ac:spMk id="65" creationId="{2DD03494-1C6A-42A0-8543-07235B0AE42A}"/>
          </ac:spMkLst>
        </pc:spChg>
        <pc:spChg chg="add del mod">
          <ac:chgData name="Aman" userId="03adfab46df6e7f3" providerId="LiveId" clId="{075003E6-2459-4A4D-91C5-9170596B8664}" dt="2022-10-10T06:27:24.891" v="546" actId="478"/>
          <ac:spMkLst>
            <pc:docMk/>
            <pc:sldMk cId="0" sldId="339"/>
            <ac:spMk id="66" creationId="{85AB7376-E102-462B-B190-AEAB3BD2C805}"/>
          </ac:spMkLst>
        </pc:spChg>
        <pc:spChg chg="del mod">
          <ac:chgData name="Aman" userId="03adfab46df6e7f3" providerId="LiveId" clId="{075003E6-2459-4A4D-91C5-9170596B8664}" dt="2022-10-10T06:27:12.656" v="540" actId="478"/>
          <ac:spMkLst>
            <pc:docMk/>
            <pc:sldMk cId="0" sldId="339"/>
            <ac:spMk id="69" creationId="{0ADF1B4D-DC7D-4F20-BC45-3F21C27A36C9}"/>
          </ac:spMkLst>
        </pc:spChg>
        <pc:spChg chg="mod">
          <ac:chgData name="Aman" userId="03adfab46df6e7f3" providerId="LiveId" clId="{075003E6-2459-4A4D-91C5-9170596B8664}" dt="2022-10-10T06:26:18.768" v="521" actId="1076"/>
          <ac:spMkLst>
            <pc:docMk/>
            <pc:sldMk cId="0" sldId="339"/>
            <ac:spMk id="70" creationId="{A3DB3767-A6FE-4253-A72D-396AEBA985FD}"/>
          </ac:spMkLst>
        </pc:spChg>
        <pc:spChg chg="mod">
          <ac:chgData name="Aman" userId="03adfab46df6e7f3" providerId="LiveId" clId="{075003E6-2459-4A4D-91C5-9170596B8664}" dt="2022-10-10T06:37:31.518" v="696" actId="20577"/>
          <ac:spMkLst>
            <pc:docMk/>
            <pc:sldMk cId="0" sldId="339"/>
            <ac:spMk id="71" creationId="{F10A59D9-BF46-48B2-9B51-D4AECCA79E79}"/>
          </ac:spMkLst>
        </pc:spChg>
        <pc:spChg chg="mod">
          <ac:chgData name="Aman" userId="03adfab46df6e7f3" providerId="LiveId" clId="{075003E6-2459-4A4D-91C5-9170596B8664}" dt="2022-10-10T06:24:42.169" v="485" actId="1076"/>
          <ac:spMkLst>
            <pc:docMk/>
            <pc:sldMk cId="0" sldId="339"/>
            <ac:spMk id="73" creationId="{EE0A96C1-D0B0-4C01-BC0D-EA482CAE7533}"/>
          </ac:spMkLst>
        </pc:spChg>
        <pc:spChg chg="del mod">
          <ac:chgData name="Aman" userId="03adfab46df6e7f3" providerId="LiveId" clId="{075003E6-2459-4A4D-91C5-9170596B8664}" dt="2022-10-10T06:24:26.490" v="477" actId="478"/>
          <ac:spMkLst>
            <pc:docMk/>
            <pc:sldMk cId="0" sldId="339"/>
            <ac:spMk id="74" creationId="{951AB630-0732-4CB5-A935-F406D8FE45CD}"/>
          </ac:spMkLst>
        </pc:spChg>
        <pc:spChg chg="del mod">
          <ac:chgData name="Aman" userId="03adfab46df6e7f3" providerId="LiveId" clId="{075003E6-2459-4A4D-91C5-9170596B8664}" dt="2022-10-10T06:24:21.378" v="475" actId="478"/>
          <ac:spMkLst>
            <pc:docMk/>
            <pc:sldMk cId="0" sldId="339"/>
            <ac:spMk id="75" creationId="{16D15C73-4BE7-4424-ACD4-739320B3CA6E}"/>
          </ac:spMkLst>
        </pc:spChg>
        <pc:spChg chg="add mod">
          <ac:chgData name="Aman" userId="03adfab46df6e7f3" providerId="LiveId" clId="{075003E6-2459-4A4D-91C5-9170596B8664}" dt="2022-10-10T06:36:01.613" v="673" actId="20577"/>
          <ac:spMkLst>
            <pc:docMk/>
            <pc:sldMk cId="0" sldId="339"/>
            <ac:spMk id="91" creationId="{50BCC595-0F3D-DE46-1790-76075826F798}"/>
          </ac:spMkLst>
        </pc:spChg>
        <pc:spChg chg="add del mod">
          <ac:chgData name="Aman" userId="03adfab46df6e7f3" providerId="LiveId" clId="{075003E6-2459-4A4D-91C5-9170596B8664}" dt="2022-10-10T06:27:14.959" v="542" actId="478"/>
          <ac:spMkLst>
            <pc:docMk/>
            <pc:sldMk cId="0" sldId="339"/>
            <ac:spMk id="111" creationId="{259154F2-F5A4-4E2D-95B6-1EE4F80D44CD}"/>
          </ac:spMkLst>
        </pc:spChg>
        <pc:spChg chg="del mod">
          <ac:chgData name="Aman" userId="03adfab46df6e7f3" providerId="LiveId" clId="{075003E6-2459-4A4D-91C5-9170596B8664}" dt="2022-10-10T06:27:07.457" v="537" actId="478"/>
          <ac:spMkLst>
            <pc:docMk/>
            <pc:sldMk cId="0" sldId="339"/>
            <ac:spMk id="114" creationId="{22556D60-17D8-4285-9976-B2A33F728ED6}"/>
          </ac:spMkLst>
        </pc:spChg>
        <pc:spChg chg="add del mod">
          <ac:chgData name="Aman" userId="03adfab46df6e7f3" providerId="LiveId" clId="{075003E6-2459-4A4D-91C5-9170596B8664}" dt="2022-10-10T06:07:50.578" v="330" actId="478"/>
          <ac:spMkLst>
            <pc:docMk/>
            <pc:sldMk cId="0" sldId="339"/>
            <ac:spMk id="115" creationId="{3B794CAF-B235-491B-9BBD-33BF34FF8680}"/>
          </ac:spMkLst>
        </pc:spChg>
        <pc:spChg chg="mod">
          <ac:chgData name="Aman" userId="03adfab46df6e7f3" providerId="LiveId" clId="{075003E6-2459-4A4D-91C5-9170596B8664}" dt="2022-10-10T06:39:11.715" v="719" actId="20577"/>
          <ac:spMkLst>
            <pc:docMk/>
            <pc:sldMk cId="0" sldId="339"/>
            <ac:spMk id="140" creationId="{00000000-0000-0000-0000-000000000000}"/>
          </ac:spMkLst>
        </pc:spChg>
        <pc:cxnChg chg="del mod">
          <ac:chgData name="Aman" userId="03adfab46df6e7f3" providerId="LiveId" clId="{075003E6-2459-4A4D-91C5-9170596B8664}" dt="2022-10-10T06:26:36.356" v="526" actId="478"/>
          <ac:cxnSpMkLst>
            <pc:docMk/>
            <pc:sldMk cId="0" sldId="339"/>
            <ac:cxnSpMk id="7" creationId="{9152AC4C-F273-4593-8BC9-4985E9BF4131}"/>
          </ac:cxnSpMkLst>
        </pc:cxnChg>
        <pc:cxnChg chg="mod">
          <ac:chgData name="Aman" userId="03adfab46df6e7f3" providerId="LiveId" clId="{075003E6-2459-4A4D-91C5-9170596B8664}" dt="2022-10-10T06:30:36.986" v="627" actId="14100"/>
          <ac:cxnSpMkLst>
            <pc:docMk/>
            <pc:sldMk cId="0" sldId="339"/>
            <ac:cxnSpMk id="30" creationId="{E87B9D72-DF4C-4387-BD75-1A1393F3EF0E}"/>
          </ac:cxnSpMkLst>
        </pc:cxnChg>
        <pc:cxnChg chg="del mod">
          <ac:chgData name="Aman" userId="03adfab46df6e7f3" providerId="LiveId" clId="{075003E6-2459-4A4D-91C5-9170596B8664}" dt="2022-10-10T06:26:56.122" v="531" actId="478"/>
          <ac:cxnSpMkLst>
            <pc:docMk/>
            <pc:sldMk cId="0" sldId="339"/>
            <ac:cxnSpMk id="33" creationId="{DD013C3A-7716-4EB4-BAE3-EA89A51DFBE0}"/>
          </ac:cxnSpMkLst>
        </pc:cxnChg>
        <pc:cxnChg chg="add mod">
          <ac:chgData name="Aman" userId="03adfab46df6e7f3" providerId="LiveId" clId="{075003E6-2459-4A4D-91C5-9170596B8664}" dt="2022-10-10T06:31:48.205" v="638" actId="14100"/>
          <ac:cxnSpMkLst>
            <pc:docMk/>
            <pc:sldMk cId="0" sldId="339"/>
            <ac:cxnSpMk id="39" creationId="{247D70CC-A905-40B4-E737-CADDDE38CEBC}"/>
          </ac:cxnSpMkLst>
        </pc:cxnChg>
        <pc:cxnChg chg="del mod">
          <ac:chgData name="Aman" userId="03adfab46df6e7f3" providerId="LiveId" clId="{075003E6-2459-4A4D-91C5-9170596B8664}" dt="2022-10-10T06:27:09.486" v="539" actId="478"/>
          <ac:cxnSpMkLst>
            <pc:docMk/>
            <pc:sldMk cId="0" sldId="339"/>
            <ac:cxnSpMk id="41" creationId="{07585891-F2D3-4478-9AD0-195BEC216DDA}"/>
          </ac:cxnSpMkLst>
        </pc:cxnChg>
        <pc:cxnChg chg="mod">
          <ac:chgData name="Aman" userId="03adfab46df6e7f3" providerId="LiveId" clId="{075003E6-2459-4A4D-91C5-9170596B8664}" dt="2022-10-10T06:17:12.690" v="413" actId="14100"/>
          <ac:cxnSpMkLst>
            <pc:docMk/>
            <pc:sldMk cId="0" sldId="339"/>
            <ac:cxnSpMk id="43" creationId="{91EE92F0-5D04-4E49-85AF-4D0833A6733A}"/>
          </ac:cxnSpMkLst>
        </pc:cxnChg>
        <pc:cxnChg chg="mod">
          <ac:chgData name="Aman" userId="03adfab46df6e7f3" providerId="LiveId" clId="{075003E6-2459-4A4D-91C5-9170596B8664}" dt="2022-10-10T06:36:41.842" v="685" actId="14100"/>
          <ac:cxnSpMkLst>
            <pc:docMk/>
            <pc:sldMk cId="0" sldId="339"/>
            <ac:cxnSpMk id="45" creationId="{91F617C9-5A69-4476-AB13-69B13997C374}"/>
          </ac:cxnSpMkLst>
        </pc:cxnChg>
        <pc:cxnChg chg="add del mod">
          <ac:chgData name="Aman" userId="03adfab46df6e7f3" providerId="LiveId" clId="{075003E6-2459-4A4D-91C5-9170596B8664}" dt="2022-10-10T06:30:07.310" v="617"/>
          <ac:cxnSpMkLst>
            <pc:docMk/>
            <pc:sldMk cId="0" sldId="339"/>
            <ac:cxnSpMk id="46" creationId="{D2E916CD-732D-2305-D84B-4E2060ECB164}"/>
          </ac:cxnSpMkLst>
        </pc:cxnChg>
        <pc:cxnChg chg="mod">
          <ac:chgData name="Aman" userId="03adfab46df6e7f3" providerId="LiveId" clId="{075003E6-2459-4A4D-91C5-9170596B8664}" dt="2022-10-10T06:26:22.629" v="522" actId="1076"/>
          <ac:cxnSpMkLst>
            <pc:docMk/>
            <pc:sldMk cId="0" sldId="339"/>
            <ac:cxnSpMk id="47" creationId="{2911D56A-A461-4391-B528-35E80513AAE4}"/>
          </ac:cxnSpMkLst>
        </pc:cxnChg>
        <pc:cxnChg chg="mod">
          <ac:chgData name="Aman" userId="03adfab46df6e7f3" providerId="LiveId" clId="{075003E6-2459-4A4D-91C5-9170596B8664}" dt="2022-10-10T06:18:34.933" v="425" actId="14100"/>
          <ac:cxnSpMkLst>
            <pc:docMk/>
            <pc:sldMk cId="0" sldId="339"/>
            <ac:cxnSpMk id="48" creationId="{963314F3-DE40-4F8E-AC98-C8B2D87970BD}"/>
          </ac:cxnSpMkLst>
        </pc:cxnChg>
        <pc:cxnChg chg="del mod">
          <ac:chgData name="Aman" userId="03adfab46df6e7f3" providerId="LiveId" clId="{075003E6-2459-4A4D-91C5-9170596B8664}" dt="2022-10-10T06:27:39.102" v="549" actId="478"/>
          <ac:cxnSpMkLst>
            <pc:docMk/>
            <pc:sldMk cId="0" sldId="339"/>
            <ac:cxnSpMk id="49" creationId="{0C127EFD-0E93-4E91-8F96-B9B417D8272F}"/>
          </ac:cxnSpMkLst>
        </pc:cxnChg>
        <pc:cxnChg chg="del mod">
          <ac:chgData name="Aman" userId="03adfab46df6e7f3" providerId="LiveId" clId="{075003E6-2459-4A4D-91C5-9170596B8664}" dt="2022-10-10T06:24:23.523" v="476" actId="478"/>
          <ac:cxnSpMkLst>
            <pc:docMk/>
            <pc:sldMk cId="0" sldId="339"/>
            <ac:cxnSpMk id="50" creationId="{8D9EFAF0-83CD-4565-9177-C3FD75BA7519}"/>
          </ac:cxnSpMkLst>
        </pc:cxnChg>
        <pc:cxnChg chg="del">
          <ac:chgData name="Aman" userId="03adfab46df6e7f3" providerId="LiveId" clId="{075003E6-2459-4A4D-91C5-9170596B8664}" dt="2022-10-10T06:27:03.225" v="534" actId="478"/>
          <ac:cxnSpMkLst>
            <pc:docMk/>
            <pc:sldMk cId="0" sldId="339"/>
            <ac:cxnSpMk id="55" creationId="{EB35753E-2F74-44B2-834A-7795581D3A52}"/>
          </ac:cxnSpMkLst>
        </pc:cxnChg>
        <pc:cxnChg chg="mod">
          <ac:chgData name="Aman" userId="03adfab46df6e7f3" providerId="LiveId" clId="{075003E6-2459-4A4D-91C5-9170596B8664}" dt="2022-10-10T06:36:58.377" v="690" actId="14100"/>
          <ac:cxnSpMkLst>
            <pc:docMk/>
            <pc:sldMk cId="0" sldId="339"/>
            <ac:cxnSpMk id="57" creationId="{16176157-2119-44A9-B509-3092856303DA}"/>
          </ac:cxnSpMkLst>
        </pc:cxnChg>
        <pc:cxnChg chg="del mod">
          <ac:chgData name="Aman" userId="03adfab46df6e7f3" providerId="LiveId" clId="{075003E6-2459-4A4D-91C5-9170596B8664}" dt="2022-10-10T06:28:05.255" v="556" actId="478"/>
          <ac:cxnSpMkLst>
            <pc:docMk/>
            <pc:sldMk cId="0" sldId="339"/>
            <ac:cxnSpMk id="58" creationId="{F4C2C7C1-1401-4A4C-A009-D83812C26945}"/>
          </ac:cxnSpMkLst>
        </pc:cxnChg>
        <pc:cxnChg chg="del mod">
          <ac:chgData name="Aman" userId="03adfab46df6e7f3" providerId="LiveId" clId="{075003E6-2459-4A4D-91C5-9170596B8664}" dt="2022-10-10T06:27:21.789" v="545" actId="478"/>
          <ac:cxnSpMkLst>
            <pc:docMk/>
            <pc:sldMk cId="0" sldId="339"/>
            <ac:cxnSpMk id="59" creationId="{A44C416A-41D9-45F9-BF22-32AFA3F82A74}"/>
          </ac:cxnSpMkLst>
        </pc:cxnChg>
        <pc:cxnChg chg="add">
          <ac:chgData name="Aman" userId="03adfab46df6e7f3" providerId="LiveId" clId="{075003E6-2459-4A4D-91C5-9170596B8664}" dt="2022-10-10T06:31:21.006" v="631" actId="11529"/>
          <ac:cxnSpMkLst>
            <pc:docMk/>
            <pc:sldMk cId="0" sldId="339"/>
            <ac:cxnSpMk id="60" creationId="{01896E70-D41E-4864-6AA2-17979654D92A}"/>
          </ac:cxnSpMkLst>
        </pc:cxnChg>
        <pc:cxnChg chg="add mod">
          <ac:chgData name="Aman" userId="03adfab46df6e7f3" providerId="LiveId" clId="{075003E6-2459-4A4D-91C5-9170596B8664}" dt="2022-10-10T06:31:36.810" v="633" actId="14100"/>
          <ac:cxnSpMkLst>
            <pc:docMk/>
            <pc:sldMk cId="0" sldId="339"/>
            <ac:cxnSpMk id="63" creationId="{40B40FFB-7ECE-2268-9A9A-72A33296C9E4}"/>
          </ac:cxnSpMkLst>
        </pc:cxnChg>
        <pc:cxnChg chg="add mod">
          <ac:chgData name="Aman" userId="03adfab46df6e7f3" providerId="LiveId" clId="{075003E6-2459-4A4D-91C5-9170596B8664}" dt="2022-10-10T06:35:38.023" v="662" actId="14100"/>
          <ac:cxnSpMkLst>
            <pc:docMk/>
            <pc:sldMk cId="0" sldId="339"/>
            <ac:cxnSpMk id="77" creationId="{71BD8A13-EB88-060D-1E82-9287AEE4B9AF}"/>
          </ac:cxnSpMkLst>
        </pc:cxnChg>
        <pc:cxnChg chg="del mod">
          <ac:chgData name="Aman" userId="03adfab46df6e7f3" providerId="LiveId" clId="{075003E6-2459-4A4D-91C5-9170596B8664}" dt="2022-10-10T06:10:14.031" v="352" actId="478"/>
          <ac:cxnSpMkLst>
            <pc:docMk/>
            <pc:sldMk cId="0" sldId="339"/>
            <ac:cxnSpMk id="78" creationId="{2AD8E54B-5C45-41F2-8CE9-84F2A39D718B}"/>
          </ac:cxnSpMkLst>
        </pc:cxnChg>
        <pc:cxnChg chg="add mod">
          <ac:chgData name="Aman" userId="03adfab46df6e7f3" providerId="LiveId" clId="{075003E6-2459-4A4D-91C5-9170596B8664}" dt="2022-10-10T06:33:42.144" v="648" actId="13822"/>
          <ac:cxnSpMkLst>
            <pc:docMk/>
            <pc:sldMk cId="0" sldId="339"/>
            <ac:cxnSpMk id="81" creationId="{44335074-9138-EC2A-D962-48F53912E5F0}"/>
          </ac:cxnSpMkLst>
        </pc:cxnChg>
        <pc:cxnChg chg="add mod">
          <ac:chgData name="Aman" userId="03adfab46df6e7f3" providerId="LiveId" clId="{075003E6-2459-4A4D-91C5-9170596B8664}" dt="2022-10-10T06:33:52.451" v="650" actId="1076"/>
          <ac:cxnSpMkLst>
            <pc:docMk/>
            <pc:sldMk cId="0" sldId="339"/>
            <ac:cxnSpMk id="82" creationId="{6F2222E1-F124-F793-440F-8FDF7B06E87C}"/>
          </ac:cxnSpMkLst>
        </pc:cxnChg>
        <pc:cxnChg chg="add del mod">
          <ac:chgData name="Aman" userId="03adfab46df6e7f3" providerId="LiveId" clId="{075003E6-2459-4A4D-91C5-9170596B8664}" dt="2022-10-10T06:34:11.093" v="654"/>
          <ac:cxnSpMkLst>
            <pc:docMk/>
            <pc:sldMk cId="0" sldId="339"/>
            <ac:cxnSpMk id="83" creationId="{BE58EFEA-25D5-DD8D-A4D9-87411714047D}"/>
          </ac:cxnSpMkLst>
        </pc:cxnChg>
        <pc:cxnChg chg="add mod">
          <ac:chgData name="Aman" userId="03adfab46df6e7f3" providerId="LiveId" clId="{075003E6-2459-4A4D-91C5-9170596B8664}" dt="2022-10-10T06:36:51.970" v="688" actId="14100"/>
          <ac:cxnSpMkLst>
            <pc:docMk/>
            <pc:sldMk cId="0" sldId="339"/>
            <ac:cxnSpMk id="86" creationId="{A46A322F-03D7-9987-38C6-F9A0283B1D17}"/>
          </ac:cxnSpMkLst>
        </pc:cxnChg>
        <pc:cxnChg chg="mod">
          <ac:chgData name="Aman" userId="03adfab46df6e7f3" providerId="LiveId" clId="{075003E6-2459-4A4D-91C5-9170596B8664}" dt="2022-10-10T06:16:35.036" v="408" actId="1076"/>
          <ac:cxnSpMkLst>
            <pc:docMk/>
            <pc:sldMk cId="0" sldId="339"/>
            <ac:cxnSpMk id="87" creationId="{17DD10A3-26ED-4B66-8582-DD294AFEEFF5}"/>
          </ac:cxnSpMkLst>
        </pc:cxnChg>
        <pc:cxnChg chg="mod">
          <ac:chgData name="Aman" userId="03adfab46df6e7f3" providerId="LiveId" clId="{075003E6-2459-4A4D-91C5-9170596B8664}" dt="2022-10-10T06:09:39.892" v="346" actId="1076"/>
          <ac:cxnSpMkLst>
            <pc:docMk/>
            <pc:sldMk cId="0" sldId="339"/>
            <ac:cxnSpMk id="90" creationId="{2F283A4F-C653-40D8-8A68-A39C6B2C5860}"/>
          </ac:cxnSpMkLst>
        </pc:cxnChg>
        <pc:cxnChg chg="add mod">
          <ac:chgData name="Aman" userId="03adfab46df6e7f3" providerId="LiveId" clId="{075003E6-2459-4A4D-91C5-9170596B8664}" dt="2022-10-10T06:35:55.091" v="664" actId="13822"/>
          <ac:cxnSpMkLst>
            <pc:docMk/>
            <pc:sldMk cId="0" sldId="339"/>
            <ac:cxnSpMk id="97" creationId="{61FDE479-E653-2F83-33E0-166C2CF6D8C5}"/>
          </ac:cxnSpMkLst>
        </pc:cxnChg>
        <pc:cxnChg chg="del">
          <ac:chgData name="Aman" userId="03adfab46df6e7f3" providerId="LiveId" clId="{075003E6-2459-4A4D-91C5-9170596B8664}" dt="2022-10-10T06:26:53.394" v="530" actId="478"/>
          <ac:cxnSpMkLst>
            <pc:docMk/>
            <pc:sldMk cId="0" sldId="339"/>
            <ac:cxnSpMk id="100" creationId="{6CE95A78-BE86-4170-8D99-91B0AACD11B3}"/>
          </ac:cxnSpMkLst>
        </pc:cxnChg>
        <pc:cxnChg chg="add del mod">
          <ac:chgData name="Aman" userId="03adfab46df6e7f3" providerId="LiveId" clId="{075003E6-2459-4A4D-91C5-9170596B8664}" dt="2022-10-10T06:07:52.970" v="331" actId="478"/>
          <ac:cxnSpMkLst>
            <pc:docMk/>
            <pc:sldMk cId="0" sldId="339"/>
            <ac:cxnSpMk id="105" creationId="{7D902A89-E486-4859-8EF4-53630A1B3A23}"/>
          </ac:cxnSpMkLst>
        </pc:cxnChg>
        <pc:cxnChg chg="add del mod">
          <ac:chgData name="Aman" userId="03adfab46df6e7f3" providerId="LiveId" clId="{075003E6-2459-4A4D-91C5-9170596B8664}" dt="2022-10-10T06:37:49.686" v="698" actId="11529"/>
          <ac:cxnSpMkLst>
            <pc:docMk/>
            <pc:sldMk cId="0" sldId="339"/>
            <ac:cxnSpMk id="107" creationId="{EC48A9C5-E120-9C97-6F11-4AF8EE72F2B2}"/>
          </ac:cxnSpMkLst>
        </pc:cxnChg>
        <pc:cxnChg chg="add del">
          <ac:chgData name="Aman" userId="03adfab46df6e7f3" providerId="LiveId" clId="{075003E6-2459-4A4D-91C5-9170596B8664}" dt="2022-10-10T06:38:18.991" v="702" actId="478"/>
          <ac:cxnSpMkLst>
            <pc:docMk/>
            <pc:sldMk cId="0" sldId="339"/>
            <ac:cxnSpMk id="109" creationId="{037E911A-B68A-2A47-04E1-A4CEBCBBAF23}"/>
          </ac:cxnSpMkLst>
        </pc:cxnChg>
        <pc:cxnChg chg="add mod">
          <ac:chgData name="Aman" userId="03adfab46df6e7f3" providerId="LiveId" clId="{075003E6-2459-4A4D-91C5-9170596B8664}" dt="2022-10-10T06:38:11.913" v="701" actId="13822"/>
          <ac:cxnSpMkLst>
            <pc:docMk/>
            <pc:sldMk cId="0" sldId="339"/>
            <ac:cxnSpMk id="116" creationId="{B07880E0-A23A-7AFA-7DD8-D705B371BD78}"/>
          </ac:cxnSpMkLst>
        </pc:cxnChg>
        <pc:cxnChg chg="add del mod">
          <ac:chgData name="Aman" userId="03adfab46df6e7f3" providerId="LiveId" clId="{075003E6-2459-4A4D-91C5-9170596B8664}" dt="2022-10-10T06:27:16.831" v="543" actId="478"/>
          <ac:cxnSpMkLst>
            <pc:docMk/>
            <pc:sldMk cId="0" sldId="339"/>
            <ac:cxnSpMk id="136" creationId="{20A04CC1-628A-4FC0-B382-E6146CA58AEA}"/>
          </ac:cxnSpMkLst>
        </pc:cxnChg>
      </pc:sldChg>
      <pc:sldChg chg="modSp mod">
        <pc:chgData name="Aman" userId="03adfab46df6e7f3" providerId="LiveId" clId="{075003E6-2459-4A4D-91C5-9170596B8664}" dt="2022-10-10T07:15:08.248" v="1538" actId="313"/>
        <pc:sldMkLst>
          <pc:docMk/>
          <pc:sldMk cId="0" sldId="340"/>
        </pc:sldMkLst>
        <pc:spChg chg="mod">
          <ac:chgData name="Aman" userId="03adfab46df6e7f3" providerId="LiveId" clId="{075003E6-2459-4A4D-91C5-9170596B8664}" dt="2022-10-10T07:15:08.248" v="1538" actId="313"/>
          <ac:spMkLst>
            <pc:docMk/>
            <pc:sldMk cId="0" sldId="340"/>
            <ac:spMk id="145" creationId="{00000000-0000-0000-0000-000000000000}"/>
          </ac:spMkLst>
        </pc:spChg>
      </pc:sldChg>
      <pc:sldChg chg="addSp modSp mod">
        <pc:chgData name="Aman" userId="03adfab46df6e7f3" providerId="LiveId" clId="{075003E6-2459-4A4D-91C5-9170596B8664}" dt="2022-10-10T07:14:46.417" v="1523" actId="313"/>
        <pc:sldMkLst>
          <pc:docMk/>
          <pc:sldMk cId="0" sldId="341"/>
        </pc:sldMkLst>
        <pc:spChg chg="add mod">
          <ac:chgData name="Aman" userId="03adfab46df6e7f3" providerId="LiveId" clId="{075003E6-2459-4A4D-91C5-9170596B8664}" dt="2022-10-10T07:07:34.365" v="1349" actId="571"/>
          <ac:spMkLst>
            <pc:docMk/>
            <pc:sldMk cId="0" sldId="341"/>
            <ac:spMk id="2" creationId="{FD7DCDEA-C4B3-6A29-F138-B422D2A4B4FB}"/>
          </ac:spMkLst>
        </pc:spChg>
        <pc:spChg chg="mod">
          <ac:chgData name="Aman" userId="03adfab46df6e7f3" providerId="LiveId" clId="{075003E6-2459-4A4D-91C5-9170596B8664}" dt="2022-10-10T07:14:46.417" v="1523" actId="313"/>
          <ac:spMkLst>
            <pc:docMk/>
            <pc:sldMk cId="0" sldId="341"/>
            <ac:spMk id="149" creationId="{00000000-0000-0000-0000-000000000000}"/>
          </ac:spMkLst>
        </pc:spChg>
      </pc:sldChg>
      <pc:sldChg chg="modSp mod">
        <pc:chgData name="Aman" userId="03adfab46df6e7f3" providerId="LiveId" clId="{075003E6-2459-4A4D-91C5-9170596B8664}" dt="2022-10-10T07:24:35.603" v="1792" actId="20577"/>
        <pc:sldMkLst>
          <pc:docMk/>
          <pc:sldMk cId="975312198" sldId="346"/>
        </pc:sldMkLst>
        <pc:spChg chg="mod">
          <ac:chgData name="Aman" userId="03adfab46df6e7f3" providerId="LiveId" clId="{075003E6-2459-4A4D-91C5-9170596B8664}" dt="2022-10-10T07:24:35.603" v="1792" actId="20577"/>
          <ac:spMkLst>
            <pc:docMk/>
            <pc:sldMk cId="975312198" sldId="346"/>
            <ac:spMk id="145" creationId="{00000000-0000-0000-0000-000000000000}"/>
          </ac:spMkLst>
        </pc:spChg>
      </pc:sldChg>
      <pc:sldChg chg="addSp delSp modSp mod">
        <pc:chgData name="Aman" userId="03adfab46df6e7f3" providerId="LiveId" clId="{075003E6-2459-4A4D-91C5-9170596B8664}" dt="2022-10-10T06:50:10.620" v="933" actId="14100"/>
        <pc:sldMkLst>
          <pc:docMk/>
          <pc:sldMk cId="4009315946" sldId="350"/>
        </pc:sldMkLst>
        <pc:spChg chg="mod">
          <ac:chgData name="Aman" userId="03adfab46df6e7f3" providerId="LiveId" clId="{075003E6-2459-4A4D-91C5-9170596B8664}" dt="2022-10-10T06:49:44.849" v="887" actId="14100"/>
          <ac:spMkLst>
            <pc:docMk/>
            <pc:sldMk cId="4009315946" sldId="350"/>
            <ac:spMk id="27" creationId="{3A8F535E-FE42-4A1F-8FA7-ADF88184C3B2}"/>
          </ac:spMkLst>
        </pc:spChg>
        <pc:spChg chg="mod">
          <ac:chgData name="Aman" userId="03adfab46df6e7f3" providerId="LiveId" clId="{075003E6-2459-4A4D-91C5-9170596B8664}" dt="2022-10-10T05:30:32.523" v="48" actId="20577"/>
          <ac:spMkLst>
            <pc:docMk/>
            <pc:sldMk cId="4009315946" sldId="350"/>
            <ac:spMk id="28" creationId="{BAD81409-0629-4582-A73D-DD556520F09A}"/>
          </ac:spMkLst>
        </pc:spChg>
        <pc:spChg chg="mod">
          <ac:chgData name="Aman" userId="03adfab46df6e7f3" providerId="LiveId" clId="{075003E6-2459-4A4D-91C5-9170596B8664}" dt="2022-10-10T05:30:08.353" v="44" actId="20577"/>
          <ac:spMkLst>
            <pc:docMk/>
            <pc:sldMk cId="4009315946" sldId="350"/>
            <ac:spMk id="29" creationId="{69C6117E-100B-4BFE-A396-9AEC72AF8A8C}"/>
          </ac:spMkLst>
        </pc:spChg>
        <pc:spChg chg="mod">
          <ac:chgData name="Aman" userId="03adfab46df6e7f3" providerId="LiveId" clId="{075003E6-2459-4A4D-91C5-9170596B8664}" dt="2022-10-10T06:48:16.562" v="859" actId="1076"/>
          <ac:spMkLst>
            <pc:docMk/>
            <pc:sldMk cId="4009315946" sldId="350"/>
            <ac:spMk id="36" creationId="{6F24B139-E079-4F7C-AE6A-701D7F2E442F}"/>
          </ac:spMkLst>
        </pc:spChg>
        <pc:spChg chg="mod">
          <ac:chgData name="Aman" userId="03adfab46df6e7f3" providerId="LiveId" clId="{075003E6-2459-4A4D-91C5-9170596B8664}" dt="2022-10-10T06:48:29.043" v="869" actId="20577"/>
          <ac:spMkLst>
            <pc:docMk/>
            <pc:sldMk cId="4009315946" sldId="350"/>
            <ac:spMk id="37" creationId="{6CE50EEF-01D8-4FD3-B62C-6715E675893D}"/>
          </ac:spMkLst>
        </pc:spChg>
        <pc:spChg chg="mod">
          <ac:chgData name="Aman" userId="03adfab46df6e7f3" providerId="LiveId" clId="{075003E6-2459-4A4D-91C5-9170596B8664}" dt="2022-10-10T06:46:43.595" v="807" actId="14100"/>
          <ac:spMkLst>
            <pc:docMk/>
            <pc:sldMk cId="4009315946" sldId="350"/>
            <ac:spMk id="38" creationId="{7F5C369B-A2AE-44FF-80F2-547868D765D7}"/>
          </ac:spMkLst>
        </pc:spChg>
        <pc:spChg chg="mod">
          <ac:chgData name="Aman" userId="03adfab46df6e7f3" providerId="LiveId" clId="{075003E6-2459-4A4D-91C5-9170596B8664}" dt="2022-10-10T06:49:45.142" v="888" actId="1076"/>
          <ac:spMkLst>
            <pc:docMk/>
            <pc:sldMk cId="4009315946" sldId="350"/>
            <ac:spMk id="39" creationId="{97B7B746-3B67-4046-A64B-7B2C556F20B3}"/>
          </ac:spMkLst>
        </pc:spChg>
        <pc:spChg chg="mod">
          <ac:chgData name="Aman" userId="03adfab46df6e7f3" providerId="LiveId" clId="{075003E6-2459-4A4D-91C5-9170596B8664}" dt="2022-10-10T06:49:45.563" v="889" actId="1076"/>
          <ac:spMkLst>
            <pc:docMk/>
            <pc:sldMk cId="4009315946" sldId="350"/>
            <ac:spMk id="40" creationId="{7748B02B-9630-4018-9AFA-90A12F8F59C2}"/>
          </ac:spMkLst>
        </pc:spChg>
        <pc:spChg chg="add del mod">
          <ac:chgData name="Aman" userId="03adfab46df6e7f3" providerId="LiveId" clId="{075003E6-2459-4A4D-91C5-9170596B8664}" dt="2022-10-10T06:50:10.620" v="933" actId="14100"/>
          <ac:spMkLst>
            <pc:docMk/>
            <pc:sldMk cId="4009315946" sldId="350"/>
            <ac:spMk id="41" creationId="{CEA2CA84-CAA9-41B3-AF1B-3D438BBF08A5}"/>
          </ac:spMkLst>
        </pc:spChg>
        <pc:spChg chg="mod">
          <ac:chgData name="Aman" userId="03adfab46df6e7f3" providerId="LiveId" clId="{075003E6-2459-4A4D-91C5-9170596B8664}" dt="2022-10-10T05:31:53.222" v="121" actId="20577"/>
          <ac:spMkLst>
            <pc:docMk/>
            <pc:sldMk cId="4009315946" sldId="350"/>
            <ac:spMk id="90" creationId="{70B02484-71F7-42A5-A001-2EF96747C4D0}"/>
          </ac:spMkLst>
        </pc:spChg>
        <pc:spChg chg="mod">
          <ac:chgData name="Aman" userId="03adfab46df6e7f3" providerId="LiveId" clId="{075003E6-2459-4A4D-91C5-9170596B8664}" dt="2022-10-10T06:44:14.005" v="777" actId="20577"/>
          <ac:spMkLst>
            <pc:docMk/>
            <pc:sldMk cId="4009315946" sldId="350"/>
            <ac:spMk id="101" creationId="{FA1CE828-9633-4BB3-8CDD-D854C864AC2E}"/>
          </ac:spMkLst>
        </pc:spChg>
        <pc:spChg chg="mod">
          <ac:chgData name="Aman" userId="03adfab46df6e7f3" providerId="LiveId" clId="{075003E6-2459-4A4D-91C5-9170596B8664}" dt="2022-10-10T06:43:18.688" v="735" actId="20577"/>
          <ac:spMkLst>
            <pc:docMk/>
            <pc:sldMk cId="4009315946" sldId="350"/>
            <ac:spMk id="4115" creationId="{0D5B50B4-123E-4226-960C-8E29170AF87F}"/>
          </ac:spMkLst>
        </pc:spChg>
        <pc:spChg chg="mod">
          <ac:chgData name="Aman" userId="03adfab46df6e7f3" providerId="LiveId" clId="{075003E6-2459-4A4D-91C5-9170596B8664}" dt="2022-10-10T06:44:24.917" v="790" actId="20577"/>
          <ac:spMkLst>
            <pc:docMk/>
            <pc:sldMk cId="4009315946" sldId="350"/>
            <ac:spMk id="4125" creationId="{0B6E3927-24AA-4D9D-BB04-71346FBBCE8E}"/>
          </ac:spMkLst>
        </pc:spChg>
        <pc:cxnChg chg="mod">
          <ac:chgData name="Aman" userId="03adfab46df6e7f3" providerId="LiveId" clId="{075003E6-2459-4A4D-91C5-9170596B8664}" dt="2022-10-10T06:49:44.849" v="887" actId="14100"/>
          <ac:cxnSpMkLst>
            <pc:docMk/>
            <pc:sldMk cId="4009315946" sldId="350"/>
            <ac:cxnSpMk id="49" creationId="{3019F02B-6660-4511-83A9-9A527EBBED18}"/>
          </ac:cxnSpMkLst>
        </pc:cxnChg>
        <pc:cxnChg chg="mod">
          <ac:chgData name="Aman" userId="03adfab46df6e7f3" providerId="LiveId" clId="{075003E6-2459-4A4D-91C5-9170596B8664}" dt="2022-10-10T06:48:16.562" v="859" actId="1076"/>
          <ac:cxnSpMkLst>
            <pc:docMk/>
            <pc:sldMk cId="4009315946" sldId="350"/>
            <ac:cxnSpMk id="70" creationId="{720C7220-DED3-4C06-918B-FF21CD888A65}"/>
          </ac:cxnSpMkLst>
        </pc:cxnChg>
        <pc:cxnChg chg="mod">
          <ac:chgData name="Aman" userId="03adfab46df6e7f3" providerId="LiveId" clId="{075003E6-2459-4A4D-91C5-9170596B8664}" dt="2022-10-10T06:46:43.595" v="807" actId="14100"/>
          <ac:cxnSpMkLst>
            <pc:docMk/>
            <pc:sldMk cId="4009315946" sldId="350"/>
            <ac:cxnSpMk id="73" creationId="{5D7878BE-6361-4890-A0A4-23FE04E9D60A}"/>
          </ac:cxnSpMkLst>
        </pc:cxnChg>
        <pc:cxnChg chg="mod">
          <ac:chgData name="Aman" userId="03adfab46df6e7f3" providerId="LiveId" clId="{075003E6-2459-4A4D-91C5-9170596B8664}" dt="2022-10-10T06:49:45.142" v="888" actId="1076"/>
          <ac:cxnSpMkLst>
            <pc:docMk/>
            <pc:sldMk cId="4009315946" sldId="350"/>
            <ac:cxnSpMk id="74" creationId="{3B35C4D4-8DDC-4B20-B0E3-757043187A98}"/>
          </ac:cxnSpMkLst>
        </pc:cxnChg>
        <pc:cxnChg chg="mod">
          <ac:chgData name="Aman" userId="03adfab46df6e7f3" providerId="LiveId" clId="{075003E6-2459-4A4D-91C5-9170596B8664}" dt="2022-10-10T06:48:19.293" v="860" actId="1076"/>
          <ac:cxnSpMkLst>
            <pc:docMk/>
            <pc:sldMk cId="4009315946" sldId="350"/>
            <ac:cxnSpMk id="75" creationId="{015945E8-ABC6-4E55-8CDC-5932293E24A2}"/>
          </ac:cxnSpMkLst>
        </pc:cxnChg>
        <pc:cxnChg chg="mod">
          <ac:chgData name="Aman" userId="03adfab46df6e7f3" providerId="LiveId" clId="{075003E6-2459-4A4D-91C5-9170596B8664}" dt="2022-10-10T06:49:45.563" v="889" actId="1076"/>
          <ac:cxnSpMkLst>
            <pc:docMk/>
            <pc:sldMk cId="4009315946" sldId="350"/>
            <ac:cxnSpMk id="76" creationId="{D610ACBC-2748-41BA-A661-98608453581D}"/>
          </ac:cxnSpMkLst>
        </pc:cxnChg>
        <pc:cxnChg chg="add del mod">
          <ac:chgData name="Aman" userId="03adfab46df6e7f3" providerId="LiveId" clId="{075003E6-2459-4A4D-91C5-9170596B8664}" dt="2022-10-10T06:50:10.620" v="933" actId="14100"/>
          <ac:cxnSpMkLst>
            <pc:docMk/>
            <pc:sldMk cId="4009315946" sldId="350"/>
            <ac:cxnSpMk id="77" creationId="{0CA2E23F-8F45-4A01-8247-FAA7BAF02AF2}"/>
          </ac:cxnSpMkLst>
        </pc:cxnChg>
      </pc:sldChg>
      <pc:sldChg chg="addSp delSp modSp mod">
        <pc:chgData name="Aman" userId="03adfab46df6e7f3" providerId="LiveId" clId="{075003E6-2459-4A4D-91C5-9170596B8664}" dt="2022-10-10T05:56:51.312" v="205" actId="1076"/>
        <pc:sldMkLst>
          <pc:docMk/>
          <pc:sldMk cId="0" sldId="352"/>
        </pc:sldMkLst>
        <pc:picChg chg="del">
          <ac:chgData name="Aman" userId="03adfab46df6e7f3" providerId="LiveId" clId="{075003E6-2459-4A4D-91C5-9170596B8664}" dt="2022-10-10T05:34:56.432" v="122" actId="478"/>
          <ac:picMkLst>
            <pc:docMk/>
            <pc:sldMk cId="0" sldId="352"/>
            <ac:picMk id="3" creationId="{30C0F268-2631-4FA2-8991-047308414C0F}"/>
          </ac:picMkLst>
        </pc:picChg>
        <pc:picChg chg="add del mod">
          <ac:chgData name="Aman" userId="03adfab46df6e7f3" providerId="LiveId" clId="{075003E6-2459-4A4D-91C5-9170596B8664}" dt="2022-10-10T05:55:58.037" v="195" actId="931"/>
          <ac:picMkLst>
            <pc:docMk/>
            <pc:sldMk cId="0" sldId="352"/>
            <ac:picMk id="4" creationId="{334B1479-C74E-6522-F9CA-3385A8F0F671}"/>
          </ac:picMkLst>
        </pc:picChg>
        <pc:picChg chg="add del mod">
          <ac:chgData name="Aman" userId="03adfab46df6e7f3" providerId="LiveId" clId="{075003E6-2459-4A4D-91C5-9170596B8664}" dt="2022-10-10T05:55:58.037" v="195" actId="931"/>
          <ac:picMkLst>
            <pc:docMk/>
            <pc:sldMk cId="0" sldId="352"/>
            <ac:picMk id="6" creationId="{0D49894D-2D57-A42D-6237-9075BA2A2E75}"/>
          </ac:picMkLst>
        </pc:picChg>
        <pc:picChg chg="add del mod">
          <ac:chgData name="Aman" userId="03adfab46df6e7f3" providerId="LiveId" clId="{075003E6-2459-4A4D-91C5-9170596B8664}" dt="2022-10-10T05:55:58.037" v="195" actId="931"/>
          <ac:picMkLst>
            <pc:docMk/>
            <pc:sldMk cId="0" sldId="352"/>
            <ac:picMk id="8" creationId="{80B056D8-FBC2-FF7E-6681-49AF7B43822E}"/>
          </ac:picMkLst>
        </pc:picChg>
        <pc:picChg chg="add del mod">
          <ac:chgData name="Aman" userId="03adfab46df6e7f3" providerId="LiveId" clId="{075003E6-2459-4A4D-91C5-9170596B8664}" dt="2022-10-10T05:55:58.037" v="195" actId="931"/>
          <ac:picMkLst>
            <pc:docMk/>
            <pc:sldMk cId="0" sldId="352"/>
            <ac:picMk id="10" creationId="{C0067D98-D4F4-FFE9-D999-2E1F5E83AC37}"/>
          </ac:picMkLst>
        </pc:picChg>
        <pc:picChg chg="add mod">
          <ac:chgData name="Aman" userId="03adfab46df6e7f3" providerId="LiveId" clId="{075003E6-2459-4A4D-91C5-9170596B8664}" dt="2022-10-10T05:56:22.426" v="200" actId="14100"/>
          <ac:picMkLst>
            <pc:docMk/>
            <pc:sldMk cId="0" sldId="352"/>
            <ac:picMk id="12" creationId="{271B549D-6558-DBE5-21D2-DB41A5185C5D}"/>
          </ac:picMkLst>
        </pc:picChg>
        <pc:picChg chg="add mod">
          <ac:chgData name="Aman" userId="03adfab46df6e7f3" providerId="LiveId" clId="{075003E6-2459-4A4D-91C5-9170596B8664}" dt="2022-10-10T05:56:51.312" v="205" actId="1076"/>
          <ac:picMkLst>
            <pc:docMk/>
            <pc:sldMk cId="0" sldId="352"/>
            <ac:picMk id="14" creationId="{56CADC3F-B394-3286-339C-7DE7A96D3F82}"/>
          </ac:picMkLst>
        </pc:picChg>
      </pc:sldChg>
      <pc:sldChg chg="addSp delSp modSp mod">
        <pc:chgData name="Aman" userId="03adfab46df6e7f3" providerId="LiveId" clId="{075003E6-2459-4A4D-91C5-9170596B8664}" dt="2022-10-10T05:57:37.632" v="214" actId="1076"/>
        <pc:sldMkLst>
          <pc:docMk/>
          <pc:sldMk cId="437479989" sldId="353"/>
        </pc:sldMkLst>
        <pc:picChg chg="add mod">
          <ac:chgData name="Aman" userId="03adfab46df6e7f3" providerId="LiveId" clId="{075003E6-2459-4A4D-91C5-9170596B8664}" dt="2022-10-10T05:57:22.017" v="211" actId="1076"/>
          <ac:picMkLst>
            <pc:docMk/>
            <pc:sldMk cId="437479989" sldId="353"/>
            <ac:picMk id="3" creationId="{011F3B7B-81CB-C77F-E47B-D0074CC1535A}"/>
          </ac:picMkLst>
        </pc:picChg>
        <pc:picChg chg="del">
          <ac:chgData name="Aman" userId="03adfab46df6e7f3" providerId="LiveId" clId="{075003E6-2459-4A4D-91C5-9170596B8664}" dt="2022-10-10T05:35:01.244" v="123" actId="478"/>
          <ac:picMkLst>
            <pc:docMk/>
            <pc:sldMk cId="437479989" sldId="353"/>
            <ac:picMk id="4" creationId="{334E5627-CD19-4A5B-837F-7C6855A736A8}"/>
          </ac:picMkLst>
        </pc:picChg>
        <pc:picChg chg="add mod">
          <ac:chgData name="Aman" userId="03adfab46df6e7f3" providerId="LiveId" clId="{075003E6-2459-4A4D-91C5-9170596B8664}" dt="2022-10-10T05:57:37.632" v="214" actId="1076"/>
          <ac:picMkLst>
            <pc:docMk/>
            <pc:sldMk cId="437479989" sldId="353"/>
            <ac:picMk id="6" creationId="{BE200CD2-5D0D-F1C7-8F9C-639CD2A28D2A}"/>
          </ac:picMkLst>
        </pc:picChg>
      </pc:sldChg>
      <pc:sldChg chg="delSp del mod">
        <pc:chgData name="Aman" userId="03adfab46df6e7f3" providerId="LiveId" clId="{075003E6-2459-4A4D-91C5-9170596B8664}" dt="2022-10-10T05:57:44.612" v="215" actId="2696"/>
        <pc:sldMkLst>
          <pc:docMk/>
          <pc:sldMk cId="2048996289" sldId="354"/>
        </pc:sldMkLst>
        <pc:picChg chg="del">
          <ac:chgData name="Aman" userId="03adfab46df6e7f3" providerId="LiveId" clId="{075003E6-2459-4A4D-91C5-9170596B8664}" dt="2022-10-10T05:35:03.950" v="124" actId="478"/>
          <ac:picMkLst>
            <pc:docMk/>
            <pc:sldMk cId="2048996289" sldId="354"/>
            <ac:picMk id="4" creationId="{384B5163-856D-45AA-8DFF-93A0461D460F}"/>
          </ac:picMkLst>
        </pc:picChg>
      </pc:sldChg>
      <pc:sldChg chg="delSp modSp del mod">
        <pc:chgData name="Aman" userId="03adfab46df6e7f3" providerId="LiveId" clId="{075003E6-2459-4A4D-91C5-9170596B8664}" dt="2022-10-10T05:57:47.674" v="216" actId="2696"/>
        <pc:sldMkLst>
          <pc:docMk/>
          <pc:sldMk cId="4057043124" sldId="355"/>
        </pc:sldMkLst>
        <pc:picChg chg="del mod">
          <ac:chgData name="Aman" userId="03adfab46df6e7f3" providerId="LiveId" clId="{075003E6-2459-4A4D-91C5-9170596B8664}" dt="2022-10-10T05:35:06.664" v="126" actId="478"/>
          <ac:picMkLst>
            <pc:docMk/>
            <pc:sldMk cId="4057043124" sldId="355"/>
            <ac:picMk id="4" creationId="{BF0A7801-2292-46DE-B9D9-97731F65C4AC}"/>
          </ac:picMkLst>
        </pc:picChg>
      </pc:sldChg>
      <pc:sldChg chg="delSp del mod">
        <pc:chgData name="Aman" userId="03adfab46df6e7f3" providerId="LiveId" clId="{075003E6-2459-4A4D-91C5-9170596B8664}" dt="2022-10-10T05:57:54.574" v="218" actId="2696"/>
        <pc:sldMkLst>
          <pc:docMk/>
          <pc:sldMk cId="683191896" sldId="356"/>
        </pc:sldMkLst>
        <pc:picChg chg="del">
          <ac:chgData name="Aman" userId="03adfab46df6e7f3" providerId="LiveId" clId="{075003E6-2459-4A4D-91C5-9170596B8664}" dt="2022-10-10T05:35:09.272" v="127" actId="478"/>
          <ac:picMkLst>
            <pc:docMk/>
            <pc:sldMk cId="683191896" sldId="356"/>
            <ac:picMk id="4" creationId="{3DCEAD7E-568D-459E-9E8B-268859502FBE}"/>
          </ac:picMkLst>
        </pc:picChg>
      </pc:sldChg>
      <pc:sldChg chg="delSp del mod">
        <pc:chgData name="Aman" userId="03adfab46df6e7f3" providerId="LiveId" clId="{075003E6-2459-4A4D-91C5-9170596B8664}" dt="2022-10-10T05:57:51.811" v="217" actId="2696"/>
        <pc:sldMkLst>
          <pc:docMk/>
          <pc:sldMk cId="3936434870" sldId="357"/>
        </pc:sldMkLst>
        <pc:picChg chg="del">
          <ac:chgData name="Aman" userId="03adfab46df6e7f3" providerId="LiveId" clId="{075003E6-2459-4A4D-91C5-9170596B8664}" dt="2022-10-10T05:35:11.675" v="128" actId="478"/>
          <ac:picMkLst>
            <pc:docMk/>
            <pc:sldMk cId="3936434870" sldId="357"/>
            <ac:picMk id="4" creationId="{B4B54EF4-CE73-4A2B-84AA-C59DCBEBDB28}"/>
          </ac:picMkLst>
        </pc:picChg>
      </pc:sldChg>
      <pc:sldChg chg="addSp delSp modSp add mod">
        <pc:chgData name="Aman" userId="03adfab46df6e7f3" providerId="LiveId" clId="{075003E6-2459-4A4D-91C5-9170596B8664}" dt="2022-10-10T08:12:41.483" v="2031" actId="20577"/>
        <pc:sldMkLst>
          <pc:docMk/>
          <pc:sldMk cId="1634751591" sldId="361"/>
        </pc:sldMkLst>
        <pc:spChg chg="del">
          <ac:chgData name="Aman" userId="03adfab46df6e7f3" providerId="LiveId" clId="{075003E6-2459-4A4D-91C5-9170596B8664}" dt="2022-10-10T07:16:11.646" v="1541" actId="478"/>
          <ac:spMkLst>
            <pc:docMk/>
            <pc:sldMk cId="1634751591" sldId="361"/>
            <ac:spMk id="14" creationId="{02F7A2EB-78B3-4D57-8D23-FA921561D0E2}"/>
          </ac:spMkLst>
        </pc:spChg>
        <pc:spChg chg="mod">
          <ac:chgData name="Aman" userId="03adfab46df6e7f3" providerId="LiveId" clId="{075003E6-2459-4A4D-91C5-9170596B8664}" dt="2022-10-10T08:10:25.382" v="1991" actId="1076"/>
          <ac:spMkLst>
            <pc:docMk/>
            <pc:sldMk cId="1634751591" sldId="361"/>
            <ac:spMk id="15" creationId="{4C5CBDF6-4518-4084-8AEB-7B4A71459C31}"/>
          </ac:spMkLst>
        </pc:spChg>
        <pc:spChg chg="mod">
          <ac:chgData name="Aman" userId="03adfab46df6e7f3" providerId="LiveId" clId="{075003E6-2459-4A4D-91C5-9170596B8664}" dt="2022-10-10T07:31:17.398" v="1799" actId="1076"/>
          <ac:spMkLst>
            <pc:docMk/>
            <pc:sldMk cId="1634751591" sldId="361"/>
            <ac:spMk id="16" creationId="{8BD06C48-A0F3-4A4E-9814-908C3B578990}"/>
          </ac:spMkLst>
        </pc:spChg>
        <pc:spChg chg="mod">
          <ac:chgData name="Aman" userId="03adfab46df6e7f3" providerId="LiveId" clId="{075003E6-2459-4A4D-91C5-9170596B8664}" dt="2022-10-10T07:20:46.849" v="1724" actId="20577"/>
          <ac:spMkLst>
            <pc:docMk/>
            <pc:sldMk cId="1634751591" sldId="361"/>
            <ac:spMk id="24" creationId="{7E6AC705-55E3-4ABC-9860-7E898C5B5CFC}"/>
          </ac:spMkLst>
        </pc:spChg>
        <pc:spChg chg="add del mod">
          <ac:chgData name="Aman" userId="03adfab46df6e7f3" providerId="LiveId" clId="{075003E6-2459-4A4D-91C5-9170596B8664}" dt="2022-10-10T07:20:34.935" v="1713" actId="478"/>
          <ac:spMkLst>
            <pc:docMk/>
            <pc:sldMk cId="1634751591" sldId="361"/>
            <ac:spMk id="25" creationId="{3093A65E-479D-400C-95FD-053374AB8911}"/>
          </ac:spMkLst>
        </pc:spChg>
        <pc:spChg chg="mod">
          <ac:chgData name="Aman" userId="03adfab46df6e7f3" providerId="LiveId" clId="{075003E6-2459-4A4D-91C5-9170596B8664}" dt="2022-10-10T07:23:39.119" v="1768" actId="20577"/>
          <ac:spMkLst>
            <pc:docMk/>
            <pc:sldMk cId="1634751591" sldId="361"/>
            <ac:spMk id="28" creationId="{F64BF167-5886-4C16-AF9D-AC1B781FF4BD}"/>
          </ac:spMkLst>
        </pc:spChg>
        <pc:spChg chg="add del mod">
          <ac:chgData name="Aman" userId="03adfab46df6e7f3" providerId="LiveId" clId="{075003E6-2459-4A4D-91C5-9170596B8664}" dt="2022-10-10T07:23:39.001" v="1764"/>
          <ac:spMkLst>
            <pc:docMk/>
            <pc:sldMk cId="1634751591" sldId="361"/>
            <ac:spMk id="32" creationId="{AB218316-88CF-BE0F-AF7B-7EA829B13CC8}"/>
          </ac:spMkLst>
        </pc:spChg>
        <pc:spChg chg="del">
          <ac:chgData name="Aman" userId="03adfab46df6e7f3" providerId="LiveId" clId="{075003E6-2459-4A4D-91C5-9170596B8664}" dt="2022-10-10T07:20:55.654" v="1728" actId="478"/>
          <ac:spMkLst>
            <pc:docMk/>
            <pc:sldMk cId="1634751591" sldId="361"/>
            <ac:spMk id="37" creationId="{64113971-F54B-14F4-BEE2-411A7D0E7926}"/>
          </ac:spMkLst>
        </pc:spChg>
        <pc:spChg chg="add mod">
          <ac:chgData name="Aman" userId="03adfab46df6e7f3" providerId="LiveId" clId="{075003E6-2459-4A4D-91C5-9170596B8664}" dt="2022-10-10T08:12:41.483" v="2031" actId="20577"/>
          <ac:spMkLst>
            <pc:docMk/>
            <pc:sldMk cId="1634751591" sldId="361"/>
            <ac:spMk id="44" creationId="{51FF60C1-578E-E2AE-A995-22C1CFCC78DD}"/>
          </ac:spMkLst>
        </pc:spChg>
        <pc:spChg chg="del mod">
          <ac:chgData name="Aman" userId="03adfab46df6e7f3" providerId="LiveId" clId="{075003E6-2459-4A4D-91C5-9170596B8664}" dt="2022-10-10T07:20:53.388" v="1727" actId="478"/>
          <ac:spMkLst>
            <pc:docMk/>
            <pc:sldMk cId="1634751591" sldId="361"/>
            <ac:spMk id="51" creationId="{6F3CF758-B82D-69F8-521F-53AD3AC82A8E}"/>
          </ac:spMkLst>
        </pc:spChg>
        <pc:spChg chg="del">
          <ac:chgData name="Aman" userId="03adfab46df6e7f3" providerId="LiveId" clId="{075003E6-2459-4A4D-91C5-9170596B8664}" dt="2022-10-10T07:18:26.781" v="1631" actId="478"/>
          <ac:spMkLst>
            <pc:docMk/>
            <pc:sldMk cId="1634751591" sldId="361"/>
            <ac:spMk id="62" creationId="{89AAAE7F-0C0C-4163-AB1D-1C52BE70A4FB}"/>
          </ac:spMkLst>
        </pc:spChg>
        <pc:spChg chg="del mod">
          <ac:chgData name="Aman" userId="03adfab46df6e7f3" providerId="LiveId" clId="{075003E6-2459-4A4D-91C5-9170596B8664}" dt="2022-10-10T07:23:54.865" v="1779" actId="478"/>
          <ac:spMkLst>
            <pc:docMk/>
            <pc:sldMk cId="1634751591" sldId="361"/>
            <ac:spMk id="65" creationId="{2DD03494-1C6A-42A0-8543-07235B0AE42A}"/>
          </ac:spMkLst>
        </pc:spChg>
        <pc:spChg chg="del mod">
          <ac:chgData name="Aman" userId="03adfab46df6e7f3" providerId="LiveId" clId="{075003E6-2459-4A4D-91C5-9170596B8664}" dt="2022-10-10T07:31:43.369" v="1802" actId="478"/>
          <ac:spMkLst>
            <pc:docMk/>
            <pc:sldMk cId="1634751591" sldId="361"/>
            <ac:spMk id="70" creationId="{A3DB3767-A6FE-4253-A72D-396AEBA985FD}"/>
          </ac:spMkLst>
        </pc:spChg>
        <pc:spChg chg="mod">
          <ac:chgData name="Aman" userId="03adfab46df6e7f3" providerId="LiveId" clId="{075003E6-2459-4A4D-91C5-9170596B8664}" dt="2022-10-10T08:11:53.111" v="2015" actId="1076"/>
          <ac:spMkLst>
            <pc:docMk/>
            <pc:sldMk cId="1634751591" sldId="361"/>
            <ac:spMk id="71" creationId="{F10A59D9-BF46-48B2-9B51-D4AECCA79E79}"/>
          </ac:spMkLst>
        </pc:spChg>
        <pc:spChg chg="mod">
          <ac:chgData name="Aman" userId="03adfab46df6e7f3" providerId="LiveId" clId="{075003E6-2459-4A4D-91C5-9170596B8664}" dt="2022-10-10T08:11:56.784" v="2016" actId="1076"/>
          <ac:spMkLst>
            <pc:docMk/>
            <pc:sldMk cId="1634751591" sldId="361"/>
            <ac:spMk id="73" creationId="{EE0A96C1-D0B0-4C01-BC0D-EA482CAE7533}"/>
          </ac:spMkLst>
        </pc:spChg>
        <pc:spChg chg="del">
          <ac:chgData name="Aman" userId="03adfab46df6e7f3" providerId="LiveId" clId="{075003E6-2459-4A4D-91C5-9170596B8664}" dt="2022-10-10T07:20:51.704" v="1725" actId="478"/>
          <ac:spMkLst>
            <pc:docMk/>
            <pc:sldMk cId="1634751591" sldId="361"/>
            <ac:spMk id="91" creationId="{50BCC595-0F3D-DE46-1790-76075826F798}"/>
          </ac:spMkLst>
        </pc:spChg>
        <pc:spChg chg="add del mod">
          <ac:chgData name="Aman" userId="03adfab46df6e7f3" providerId="LiveId" clId="{075003E6-2459-4A4D-91C5-9170596B8664}" dt="2022-10-10T07:17:29.344" v="1567" actId="478"/>
          <ac:spMkLst>
            <pc:docMk/>
            <pc:sldMk cId="1634751591" sldId="361"/>
            <ac:spMk id="112" creationId="{6F413403-CB31-4187-9F95-45EB0738F42D}"/>
          </ac:spMkLst>
        </pc:spChg>
        <pc:spChg chg="del">
          <ac:chgData name="Aman" userId="03adfab46df6e7f3" providerId="LiveId" clId="{075003E6-2459-4A4D-91C5-9170596B8664}" dt="2022-10-10T07:16:13.586" v="1542" actId="478"/>
          <ac:spMkLst>
            <pc:docMk/>
            <pc:sldMk cId="1634751591" sldId="361"/>
            <ac:spMk id="113" creationId="{DEB4F88E-63E5-4843-808D-0FE857FA392C}"/>
          </ac:spMkLst>
        </pc:spChg>
        <pc:spChg chg="mod">
          <ac:chgData name="Aman" userId="03adfab46df6e7f3" providerId="LiveId" clId="{075003E6-2459-4A4D-91C5-9170596B8664}" dt="2022-10-10T06:39:40.595" v="728" actId="20577"/>
          <ac:spMkLst>
            <pc:docMk/>
            <pc:sldMk cId="1634751591" sldId="361"/>
            <ac:spMk id="140" creationId="{00000000-0000-0000-0000-000000000000}"/>
          </ac:spMkLst>
        </pc:spChg>
        <pc:cxnChg chg="mod">
          <ac:chgData name="Aman" userId="03adfab46df6e7f3" providerId="LiveId" clId="{075003E6-2459-4A4D-91C5-9170596B8664}" dt="2022-10-10T07:31:24.628" v="1801" actId="1076"/>
          <ac:cxnSpMkLst>
            <pc:docMk/>
            <pc:sldMk cId="1634751591" sldId="361"/>
            <ac:cxnSpMk id="30" creationId="{E87B9D72-DF4C-4387-BD75-1A1393F3EF0E}"/>
          </ac:cxnSpMkLst>
        </pc:cxnChg>
        <pc:cxnChg chg="add del mod">
          <ac:chgData name="Aman" userId="03adfab46df6e7f3" providerId="LiveId" clId="{075003E6-2459-4A4D-91C5-9170596B8664}" dt="2022-10-10T08:10:25.382" v="1991" actId="1076"/>
          <ac:cxnSpMkLst>
            <pc:docMk/>
            <pc:sldMk cId="1634751591" sldId="361"/>
            <ac:cxnSpMk id="31" creationId="{83C80537-D4C2-4C25-9ACE-EF7004A4A48C}"/>
          </ac:cxnSpMkLst>
        </pc:cxnChg>
        <pc:cxnChg chg="del">
          <ac:chgData name="Aman" userId="03adfab46df6e7f3" providerId="LiveId" clId="{075003E6-2459-4A4D-91C5-9170596B8664}" dt="2022-10-10T07:18:46.556" v="1639" actId="478"/>
          <ac:cxnSpMkLst>
            <pc:docMk/>
            <pc:sldMk cId="1634751591" sldId="361"/>
            <ac:cxnSpMk id="39" creationId="{247D70CC-A905-40B4-E737-CADDDE38CEBC}"/>
          </ac:cxnSpMkLst>
        </pc:cxnChg>
        <pc:cxnChg chg="del">
          <ac:chgData name="Aman" userId="03adfab46df6e7f3" providerId="LiveId" clId="{075003E6-2459-4A4D-91C5-9170596B8664}" dt="2022-10-10T07:31:45.445" v="1803" actId="478"/>
          <ac:cxnSpMkLst>
            <pc:docMk/>
            <pc:sldMk cId="1634751591" sldId="361"/>
            <ac:cxnSpMk id="43" creationId="{91EE92F0-5D04-4E49-85AF-4D0833A6733A}"/>
          </ac:cxnSpMkLst>
        </pc:cxnChg>
        <pc:cxnChg chg="add mod">
          <ac:chgData name="Aman" userId="03adfab46df6e7f3" providerId="LiveId" clId="{075003E6-2459-4A4D-91C5-9170596B8664}" dt="2022-10-10T08:12:19.926" v="2022" actId="1076"/>
          <ac:cxnSpMkLst>
            <pc:docMk/>
            <pc:sldMk cId="1634751591" sldId="361"/>
            <ac:cxnSpMk id="46" creationId="{4BA7DB7D-6133-041B-015B-E1FBABC64A0B}"/>
          </ac:cxnSpMkLst>
        </pc:cxnChg>
        <pc:cxnChg chg="mod">
          <ac:chgData name="Aman" userId="03adfab46df6e7f3" providerId="LiveId" clId="{075003E6-2459-4A4D-91C5-9170596B8664}" dt="2022-10-10T08:11:53.111" v="2015" actId="1076"/>
          <ac:cxnSpMkLst>
            <pc:docMk/>
            <pc:sldMk cId="1634751591" sldId="361"/>
            <ac:cxnSpMk id="47" creationId="{2911D56A-A461-4391-B528-35E80513AAE4}"/>
          </ac:cxnSpMkLst>
        </pc:cxnChg>
        <pc:cxnChg chg="mod">
          <ac:chgData name="Aman" userId="03adfab46df6e7f3" providerId="LiveId" clId="{075003E6-2459-4A4D-91C5-9170596B8664}" dt="2022-10-10T08:11:56.784" v="2016" actId="1076"/>
          <ac:cxnSpMkLst>
            <pc:docMk/>
            <pc:sldMk cId="1634751591" sldId="361"/>
            <ac:cxnSpMk id="48" creationId="{963314F3-DE40-4F8E-AC98-C8B2D87970BD}"/>
          </ac:cxnSpMkLst>
        </pc:cxnChg>
        <pc:cxnChg chg="add del mod">
          <ac:chgData name="Aman" userId="03adfab46df6e7f3" providerId="LiveId" clId="{075003E6-2459-4A4D-91C5-9170596B8664}" dt="2022-10-10T07:20:34.935" v="1713" actId="478"/>
          <ac:cxnSpMkLst>
            <pc:docMk/>
            <pc:sldMk cId="1634751591" sldId="361"/>
            <ac:cxnSpMk id="57" creationId="{16176157-2119-44A9-B509-3092856303DA}"/>
          </ac:cxnSpMkLst>
        </pc:cxnChg>
        <pc:cxnChg chg="mod">
          <ac:chgData name="Aman" userId="03adfab46df6e7f3" providerId="LiveId" clId="{075003E6-2459-4A4D-91C5-9170596B8664}" dt="2022-10-10T07:18:26.781" v="1631" actId="478"/>
          <ac:cxnSpMkLst>
            <pc:docMk/>
            <pc:sldMk cId="1634751591" sldId="361"/>
            <ac:cxnSpMk id="60" creationId="{01896E70-D41E-4864-6AA2-17979654D92A}"/>
          </ac:cxnSpMkLst>
        </pc:cxnChg>
        <pc:cxnChg chg="mod">
          <ac:chgData name="Aman" userId="03adfab46df6e7f3" providerId="LiveId" clId="{075003E6-2459-4A4D-91C5-9170596B8664}" dt="2022-10-10T07:18:26.781" v="1631" actId="478"/>
          <ac:cxnSpMkLst>
            <pc:docMk/>
            <pc:sldMk cId="1634751591" sldId="361"/>
            <ac:cxnSpMk id="63" creationId="{40B40FFB-7ECE-2268-9A9A-72A33296C9E4}"/>
          </ac:cxnSpMkLst>
        </pc:cxnChg>
        <pc:cxnChg chg="del mod">
          <ac:chgData name="Aman" userId="03adfab46df6e7f3" providerId="LiveId" clId="{075003E6-2459-4A4D-91C5-9170596B8664}" dt="2022-10-10T07:20:57.281" v="1729" actId="478"/>
          <ac:cxnSpMkLst>
            <pc:docMk/>
            <pc:sldMk cId="1634751591" sldId="361"/>
            <ac:cxnSpMk id="77" creationId="{71BD8A13-EB88-060D-1E82-9287AEE4B9AF}"/>
          </ac:cxnSpMkLst>
        </pc:cxnChg>
        <pc:cxnChg chg="del mod">
          <ac:chgData name="Aman" userId="03adfab46df6e7f3" providerId="LiveId" clId="{075003E6-2459-4A4D-91C5-9170596B8664}" dt="2022-10-10T07:18:44.446" v="1638" actId="478"/>
          <ac:cxnSpMkLst>
            <pc:docMk/>
            <pc:sldMk cId="1634751591" sldId="361"/>
            <ac:cxnSpMk id="81" creationId="{44335074-9138-EC2A-D962-48F53912E5F0}"/>
          </ac:cxnSpMkLst>
        </pc:cxnChg>
        <pc:cxnChg chg="del mod">
          <ac:chgData name="Aman" userId="03adfab46df6e7f3" providerId="LiveId" clId="{075003E6-2459-4A4D-91C5-9170596B8664}" dt="2022-10-10T07:18:42.635" v="1637" actId="478"/>
          <ac:cxnSpMkLst>
            <pc:docMk/>
            <pc:sldMk cId="1634751591" sldId="361"/>
            <ac:cxnSpMk id="82" creationId="{6F2222E1-F124-F793-440F-8FDF7B06E87C}"/>
          </ac:cxnSpMkLst>
        </pc:cxnChg>
        <pc:cxnChg chg="mod">
          <ac:chgData name="Aman" userId="03adfab46df6e7f3" providerId="LiveId" clId="{075003E6-2459-4A4D-91C5-9170596B8664}" dt="2022-10-10T07:18:39.730" v="1635" actId="1076"/>
          <ac:cxnSpMkLst>
            <pc:docMk/>
            <pc:sldMk cId="1634751591" sldId="361"/>
            <ac:cxnSpMk id="85" creationId="{A4C93DEB-A1A4-4E07-BE8A-44278E0D5561}"/>
          </ac:cxnSpMkLst>
        </pc:cxnChg>
        <pc:cxnChg chg="del mod">
          <ac:chgData name="Aman" userId="03adfab46df6e7f3" providerId="LiveId" clId="{075003E6-2459-4A4D-91C5-9170596B8664}" dt="2022-10-10T07:21:01.065" v="1731" actId="478"/>
          <ac:cxnSpMkLst>
            <pc:docMk/>
            <pc:sldMk cId="1634751591" sldId="361"/>
            <ac:cxnSpMk id="86" creationId="{A46A322F-03D7-9987-38C6-F9A0283B1D17}"/>
          </ac:cxnSpMkLst>
        </pc:cxnChg>
        <pc:cxnChg chg="del mod">
          <ac:chgData name="Aman" userId="03adfab46df6e7f3" providerId="LiveId" clId="{075003E6-2459-4A4D-91C5-9170596B8664}" dt="2022-10-10T07:18:30.411" v="1633" actId="478"/>
          <ac:cxnSpMkLst>
            <pc:docMk/>
            <pc:sldMk cId="1634751591" sldId="361"/>
            <ac:cxnSpMk id="87" creationId="{17DD10A3-26ED-4B66-8582-DD294AFEEFF5}"/>
          </ac:cxnSpMkLst>
        </pc:cxnChg>
        <pc:cxnChg chg="del mod">
          <ac:chgData name="Aman" userId="03adfab46df6e7f3" providerId="LiveId" clId="{075003E6-2459-4A4D-91C5-9170596B8664}" dt="2022-10-10T07:23:56.698" v="1780" actId="478"/>
          <ac:cxnSpMkLst>
            <pc:docMk/>
            <pc:sldMk cId="1634751591" sldId="361"/>
            <ac:cxnSpMk id="90" creationId="{2F283A4F-C653-40D8-8A68-A39C6B2C5860}"/>
          </ac:cxnSpMkLst>
        </pc:cxnChg>
        <pc:cxnChg chg="del mod">
          <ac:chgData name="Aman" userId="03adfab46df6e7f3" providerId="LiveId" clId="{075003E6-2459-4A4D-91C5-9170596B8664}" dt="2022-10-10T07:16:10.083" v="1540" actId="478"/>
          <ac:cxnSpMkLst>
            <pc:docMk/>
            <pc:sldMk cId="1634751591" sldId="361"/>
            <ac:cxnSpMk id="93" creationId="{28BB2CD1-5C2E-4372-8831-AFD3EC897226}"/>
          </ac:cxnSpMkLst>
        </pc:cxnChg>
        <pc:cxnChg chg="del mod">
          <ac:chgData name="Aman" userId="03adfab46df6e7f3" providerId="LiveId" clId="{075003E6-2459-4A4D-91C5-9170596B8664}" dt="2022-10-10T07:16:16.026" v="1543" actId="478"/>
          <ac:cxnSpMkLst>
            <pc:docMk/>
            <pc:sldMk cId="1634751591" sldId="361"/>
            <ac:cxnSpMk id="96" creationId="{5E75381D-573F-4CD2-9E62-6A3F51AAF094}"/>
          </ac:cxnSpMkLst>
        </pc:cxnChg>
        <pc:cxnChg chg="del mod">
          <ac:chgData name="Aman" userId="03adfab46df6e7f3" providerId="LiveId" clId="{075003E6-2459-4A4D-91C5-9170596B8664}" dt="2022-10-10T07:20:58.847" v="1730" actId="478"/>
          <ac:cxnSpMkLst>
            <pc:docMk/>
            <pc:sldMk cId="1634751591" sldId="361"/>
            <ac:cxnSpMk id="97" creationId="{61FDE479-E653-2F83-33E0-166C2CF6D8C5}"/>
          </ac:cxnSpMkLst>
        </pc:cxnChg>
        <pc:cxnChg chg="add del mod">
          <ac:chgData name="Aman" userId="03adfab46df6e7f3" providerId="LiveId" clId="{075003E6-2459-4A4D-91C5-9170596B8664}" dt="2022-10-10T07:23:41.585" v="1776" actId="478"/>
          <ac:cxnSpMkLst>
            <pc:docMk/>
            <pc:sldMk cId="1634751591" sldId="361"/>
            <ac:cxnSpMk id="116" creationId="{B07880E0-A23A-7AFA-7DD8-D705B371BD78}"/>
          </ac:cxnSpMkLst>
        </pc:cxnChg>
      </pc:sldChg>
      <pc:sldChg chg="new del">
        <pc:chgData name="Aman" userId="03adfab46df6e7f3" providerId="LiveId" clId="{075003E6-2459-4A4D-91C5-9170596B8664}" dt="2022-10-10T06:39:26.745" v="720" actId="47"/>
        <pc:sldMkLst>
          <pc:docMk/>
          <pc:sldMk cId="2276860661" sldId="361"/>
        </pc:sldMkLst>
      </pc:sldChg>
      <pc:sldChg chg="addSp delSp modSp add del mod">
        <pc:chgData name="Aman" userId="03adfab46df6e7f3" providerId="LiveId" clId="{075003E6-2459-4A4D-91C5-9170596B8664}" dt="2022-10-10T08:10:08.265" v="1990" actId="14100"/>
        <pc:sldMkLst>
          <pc:docMk/>
          <pc:sldMk cId="1268583237" sldId="362"/>
        </pc:sldMkLst>
        <pc:spChg chg="add del mod">
          <ac:chgData name="Aman" userId="03adfab46df6e7f3" providerId="LiveId" clId="{075003E6-2459-4A4D-91C5-9170596B8664}" dt="2022-10-10T07:36:43.788" v="1901" actId="20577"/>
          <ac:spMkLst>
            <pc:docMk/>
            <pc:sldMk cId="1268583237" sldId="362"/>
            <ac:spMk id="16" creationId="{8BD06C48-A0F3-4A4E-9814-908C3B578990}"/>
          </ac:spMkLst>
        </pc:spChg>
        <pc:spChg chg="mod">
          <ac:chgData name="Aman" userId="03adfab46df6e7f3" providerId="LiveId" clId="{075003E6-2459-4A4D-91C5-9170596B8664}" dt="2022-10-10T07:37:35.814" v="1920" actId="20577"/>
          <ac:spMkLst>
            <pc:docMk/>
            <pc:sldMk cId="1268583237" sldId="362"/>
            <ac:spMk id="24" creationId="{7E6AC705-55E3-4ABC-9860-7E898C5B5CFC}"/>
          </ac:spMkLst>
        </pc:spChg>
        <pc:spChg chg="mod">
          <ac:chgData name="Aman" userId="03adfab46df6e7f3" providerId="LiveId" clId="{075003E6-2459-4A4D-91C5-9170596B8664}" dt="2022-10-10T07:36:10.941" v="1883" actId="1035"/>
          <ac:spMkLst>
            <pc:docMk/>
            <pc:sldMk cId="1268583237" sldId="362"/>
            <ac:spMk id="25" creationId="{3093A65E-479D-400C-95FD-053374AB8911}"/>
          </ac:spMkLst>
        </pc:spChg>
        <pc:spChg chg="mod">
          <ac:chgData name="Aman" userId="03adfab46df6e7f3" providerId="LiveId" clId="{075003E6-2459-4A4D-91C5-9170596B8664}" dt="2022-10-10T07:38:48.436" v="1959" actId="14100"/>
          <ac:spMkLst>
            <pc:docMk/>
            <pc:sldMk cId="1268583237" sldId="362"/>
            <ac:spMk id="28" creationId="{F64BF167-5886-4C16-AF9D-AC1B781FF4BD}"/>
          </ac:spMkLst>
        </pc:spChg>
        <pc:spChg chg="del mod">
          <ac:chgData name="Aman" userId="03adfab46df6e7f3" providerId="LiveId" clId="{075003E6-2459-4A4D-91C5-9170596B8664}" dt="2022-10-10T07:37:01.842" v="1903" actId="478"/>
          <ac:spMkLst>
            <pc:docMk/>
            <pc:sldMk cId="1268583237" sldId="362"/>
            <ac:spMk id="37" creationId="{64113971-F54B-14F4-BEE2-411A7D0E7926}"/>
          </ac:spMkLst>
        </pc:spChg>
        <pc:spChg chg="mod">
          <ac:chgData name="Aman" userId="03adfab46df6e7f3" providerId="LiveId" clId="{075003E6-2459-4A4D-91C5-9170596B8664}" dt="2022-10-10T08:08:28.922" v="1979" actId="1076"/>
          <ac:spMkLst>
            <pc:docMk/>
            <pc:sldMk cId="1268583237" sldId="362"/>
            <ac:spMk id="51" creationId="{6F3CF758-B82D-69F8-521F-53AD3AC82A8E}"/>
          </ac:spMkLst>
        </pc:spChg>
        <pc:spChg chg="mod">
          <ac:chgData name="Aman" userId="03adfab46df6e7f3" providerId="LiveId" clId="{075003E6-2459-4A4D-91C5-9170596B8664}" dt="2022-10-10T07:38:44.837" v="1958" actId="14100"/>
          <ac:spMkLst>
            <pc:docMk/>
            <pc:sldMk cId="1268583237" sldId="362"/>
            <ac:spMk id="62" creationId="{89AAAE7F-0C0C-4163-AB1D-1C52BE70A4FB}"/>
          </ac:spMkLst>
        </pc:spChg>
        <pc:spChg chg="mod">
          <ac:chgData name="Aman" userId="03adfab46df6e7f3" providerId="LiveId" clId="{075003E6-2459-4A4D-91C5-9170596B8664}" dt="2022-10-10T07:38:59.663" v="1961" actId="1076"/>
          <ac:spMkLst>
            <pc:docMk/>
            <pc:sldMk cId="1268583237" sldId="362"/>
            <ac:spMk id="65" creationId="{2DD03494-1C6A-42A0-8543-07235B0AE42A}"/>
          </ac:spMkLst>
        </pc:spChg>
        <pc:spChg chg="mod">
          <ac:chgData name="Aman" userId="03adfab46df6e7f3" providerId="LiveId" clId="{075003E6-2459-4A4D-91C5-9170596B8664}" dt="2022-10-10T07:38:31.245" v="1954" actId="1076"/>
          <ac:spMkLst>
            <pc:docMk/>
            <pc:sldMk cId="1268583237" sldId="362"/>
            <ac:spMk id="70" creationId="{A3DB3767-A6FE-4253-A72D-396AEBA985FD}"/>
          </ac:spMkLst>
        </pc:spChg>
        <pc:spChg chg="del">
          <ac:chgData name="Aman" userId="03adfab46df6e7f3" providerId="LiveId" clId="{075003E6-2459-4A4D-91C5-9170596B8664}" dt="2022-10-10T07:37:17.647" v="1905" actId="478"/>
          <ac:spMkLst>
            <pc:docMk/>
            <pc:sldMk cId="1268583237" sldId="362"/>
            <ac:spMk id="71" creationId="{F10A59D9-BF46-48B2-9B51-D4AECCA79E79}"/>
          </ac:spMkLst>
        </pc:spChg>
        <pc:spChg chg="del">
          <ac:chgData name="Aman" userId="03adfab46df6e7f3" providerId="LiveId" clId="{075003E6-2459-4A4D-91C5-9170596B8664}" dt="2022-10-10T07:37:21.918" v="1907" actId="478"/>
          <ac:spMkLst>
            <pc:docMk/>
            <pc:sldMk cId="1268583237" sldId="362"/>
            <ac:spMk id="73" creationId="{EE0A96C1-D0B0-4C01-BC0D-EA482CAE7533}"/>
          </ac:spMkLst>
        </pc:spChg>
        <pc:spChg chg="mod">
          <ac:chgData name="Aman" userId="03adfab46df6e7f3" providerId="LiveId" clId="{075003E6-2459-4A4D-91C5-9170596B8664}" dt="2022-10-10T08:09:58.102" v="1989" actId="20577"/>
          <ac:spMkLst>
            <pc:docMk/>
            <pc:sldMk cId="1268583237" sldId="362"/>
            <ac:spMk id="91" creationId="{50BCC595-0F3D-DE46-1790-76075826F798}"/>
          </ac:spMkLst>
        </pc:spChg>
        <pc:spChg chg="mod">
          <ac:chgData name="Aman" userId="03adfab46df6e7f3" providerId="LiveId" clId="{075003E6-2459-4A4D-91C5-9170596B8664}" dt="2022-10-10T07:36:50.585" v="1902" actId="1076"/>
          <ac:spMkLst>
            <pc:docMk/>
            <pc:sldMk cId="1268583237" sldId="362"/>
            <ac:spMk id="112" creationId="{6F413403-CB31-4187-9F95-45EB0738F42D}"/>
          </ac:spMkLst>
        </pc:spChg>
        <pc:spChg chg="mod">
          <ac:chgData name="Aman" userId="03adfab46df6e7f3" providerId="LiveId" clId="{075003E6-2459-4A4D-91C5-9170596B8664}" dt="2022-10-10T07:36:17.229" v="1894" actId="20577"/>
          <ac:spMkLst>
            <pc:docMk/>
            <pc:sldMk cId="1268583237" sldId="362"/>
            <ac:spMk id="140" creationId="{00000000-0000-0000-0000-000000000000}"/>
          </ac:spMkLst>
        </pc:spChg>
        <pc:spChg chg="mod">
          <ac:chgData name="Aman" userId="03adfab46df6e7f3" providerId="LiveId" clId="{075003E6-2459-4A4D-91C5-9170596B8664}" dt="2022-10-10T07:36:10.941" v="1883" actId="1035"/>
          <ac:spMkLst>
            <pc:docMk/>
            <pc:sldMk cId="1268583237" sldId="362"/>
            <ac:spMk id="143" creationId="{00000000-0000-0000-0000-000000000000}"/>
          </ac:spMkLst>
        </pc:spChg>
        <pc:cxnChg chg="add del mod">
          <ac:chgData name="Aman" userId="03adfab46df6e7f3" providerId="LiveId" clId="{075003E6-2459-4A4D-91C5-9170596B8664}" dt="2022-10-10T08:06:49.235" v="1976" actId="478"/>
          <ac:cxnSpMkLst>
            <pc:docMk/>
            <pc:sldMk cId="1268583237" sldId="362"/>
            <ac:cxnSpMk id="17" creationId="{28EAEFE3-313D-696E-D36D-D43F220A09FC}"/>
          </ac:cxnSpMkLst>
        </pc:cxnChg>
        <pc:cxnChg chg="add mod">
          <ac:chgData name="Aman" userId="03adfab46df6e7f3" providerId="LiveId" clId="{075003E6-2459-4A4D-91C5-9170596B8664}" dt="2022-10-10T08:07:06.633" v="1978" actId="13822"/>
          <ac:cxnSpMkLst>
            <pc:docMk/>
            <pc:sldMk cId="1268583237" sldId="362"/>
            <ac:cxnSpMk id="20" creationId="{E4E4D168-BA9B-6415-B694-33B649100C0D}"/>
          </ac:cxnSpMkLst>
        </pc:cxnChg>
        <pc:cxnChg chg="add mod">
          <ac:chgData name="Aman" userId="03adfab46df6e7f3" providerId="LiveId" clId="{075003E6-2459-4A4D-91C5-9170596B8664}" dt="2022-10-10T08:09:30.612" v="1988" actId="13822"/>
          <ac:cxnSpMkLst>
            <pc:docMk/>
            <pc:sldMk cId="1268583237" sldId="362"/>
            <ac:cxnSpMk id="26" creationId="{245F5B58-04CA-2542-7539-C9E4F900E922}"/>
          </ac:cxnSpMkLst>
        </pc:cxnChg>
        <pc:cxnChg chg="del mod">
          <ac:chgData name="Aman" userId="03adfab46df6e7f3" providerId="LiveId" clId="{075003E6-2459-4A4D-91C5-9170596B8664}" dt="2022-10-10T07:37:04.757" v="1904" actId="478"/>
          <ac:cxnSpMkLst>
            <pc:docMk/>
            <pc:sldMk cId="1268583237" sldId="362"/>
            <ac:cxnSpMk id="39" creationId="{247D70CC-A905-40B4-E737-CADDDE38CEBC}"/>
          </ac:cxnSpMkLst>
        </pc:cxnChg>
        <pc:cxnChg chg="mod">
          <ac:chgData name="Aman" userId="03adfab46df6e7f3" providerId="LiveId" clId="{075003E6-2459-4A4D-91C5-9170596B8664}" dt="2022-10-10T07:38:34.342" v="1955" actId="1076"/>
          <ac:cxnSpMkLst>
            <pc:docMk/>
            <pc:sldMk cId="1268583237" sldId="362"/>
            <ac:cxnSpMk id="43" creationId="{91EE92F0-5D04-4E49-85AF-4D0833A6733A}"/>
          </ac:cxnSpMkLst>
        </pc:cxnChg>
        <pc:cxnChg chg="mod">
          <ac:chgData name="Aman" userId="03adfab46df6e7f3" providerId="LiveId" clId="{075003E6-2459-4A4D-91C5-9170596B8664}" dt="2022-10-10T07:36:10.941" v="1883" actId="1035"/>
          <ac:cxnSpMkLst>
            <pc:docMk/>
            <pc:sldMk cId="1268583237" sldId="362"/>
            <ac:cxnSpMk id="45" creationId="{91F617C9-5A69-4476-AB13-69B13997C374}"/>
          </ac:cxnSpMkLst>
        </pc:cxnChg>
        <pc:cxnChg chg="del mod">
          <ac:chgData name="Aman" userId="03adfab46df6e7f3" providerId="LiveId" clId="{075003E6-2459-4A4D-91C5-9170596B8664}" dt="2022-10-10T07:37:19.878" v="1906" actId="478"/>
          <ac:cxnSpMkLst>
            <pc:docMk/>
            <pc:sldMk cId="1268583237" sldId="362"/>
            <ac:cxnSpMk id="47" creationId="{2911D56A-A461-4391-B528-35E80513AAE4}"/>
          </ac:cxnSpMkLst>
        </pc:cxnChg>
        <pc:cxnChg chg="del">
          <ac:chgData name="Aman" userId="03adfab46df6e7f3" providerId="LiveId" clId="{075003E6-2459-4A4D-91C5-9170596B8664}" dt="2022-10-10T07:37:24.127" v="1908" actId="478"/>
          <ac:cxnSpMkLst>
            <pc:docMk/>
            <pc:sldMk cId="1268583237" sldId="362"/>
            <ac:cxnSpMk id="48" creationId="{963314F3-DE40-4F8E-AC98-C8B2D87970BD}"/>
          </ac:cxnSpMkLst>
        </pc:cxnChg>
        <pc:cxnChg chg="mod">
          <ac:chgData name="Aman" userId="03adfab46df6e7f3" providerId="LiveId" clId="{075003E6-2459-4A4D-91C5-9170596B8664}" dt="2022-10-10T07:36:10.941" v="1883" actId="1035"/>
          <ac:cxnSpMkLst>
            <pc:docMk/>
            <pc:sldMk cId="1268583237" sldId="362"/>
            <ac:cxnSpMk id="57" creationId="{16176157-2119-44A9-B509-3092856303DA}"/>
          </ac:cxnSpMkLst>
        </pc:cxnChg>
        <pc:cxnChg chg="mod">
          <ac:chgData name="Aman" userId="03adfab46df6e7f3" providerId="LiveId" clId="{075003E6-2459-4A4D-91C5-9170596B8664}" dt="2022-10-10T07:38:44.837" v="1958" actId="14100"/>
          <ac:cxnSpMkLst>
            <pc:docMk/>
            <pc:sldMk cId="1268583237" sldId="362"/>
            <ac:cxnSpMk id="60" creationId="{01896E70-D41E-4864-6AA2-17979654D92A}"/>
          </ac:cxnSpMkLst>
        </pc:cxnChg>
        <pc:cxnChg chg="mod">
          <ac:chgData name="Aman" userId="03adfab46df6e7f3" providerId="LiveId" clId="{075003E6-2459-4A4D-91C5-9170596B8664}" dt="2022-10-10T07:38:44.837" v="1958" actId="14100"/>
          <ac:cxnSpMkLst>
            <pc:docMk/>
            <pc:sldMk cId="1268583237" sldId="362"/>
            <ac:cxnSpMk id="63" creationId="{40B40FFB-7ECE-2268-9A9A-72A33296C9E4}"/>
          </ac:cxnSpMkLst>
        </pc:cxnChg>
        <pc:cxnChg chg="del mod">
          <ac:chgData name="Aman" userId="03adfab46df6e7f3" providerId="LiveId" clId="{075003E6-2459-4A4D-91C5-9170596B8664}" dt="2022-10-10T08:08:31.091" v="1980" actId="478"/>
          <ac:cxnSpMkLst>
            <pc:docMk/>
            <pc:sldMk cId="1268583237" sldId="362"/>
            <ac:cxnSpMk id="77" creationId="{71BD8A13-EB88-060D-1E82-9287AEE4B9AF}"/>
          </ac:cxnSpMkLst>
        </pc:cxnChg>
        <pc:cxnChg chg="mod">
          <ac:chgData name="Aman" userId="03adfab46df6e7f3" providerId="LiveId" clId="{075003E6-2459-4A4D-91C5-9170596B8664}" dt="2022-10-10T07:39:20.939" v="1964" actId="14100"/>
          <ac:cxnSpMkLst>
            <pc:docMk/>
            <pc:sldMk cId="1268583237" sldId="362"/>
            <ac:cxnSpMk id="81" creationId="{44335074-9138-EC2A-D962-48F53912E5F0}"/>
          </ac:cxnSpMkLst>
        </pc:cxnChg>
        <pc:cxnChg chg="mod">
          <ac:chgData name="Aman" userId="03adfab46df6e7f3" providerId="LiveId" clId="{075003E6-2459-4A4D-91C5-9170596B8664}" dt="2022-10-10T07:39:17.338" v="1963" actId="1076"/>
          <ac:cxnSpMkLst>
            <pc:docMk/>
            <pc:sldMk cId="1268583237" sldId="362"/>
            <ac:cxnSpMk id="82" creationId="{6F2222E1-F124-F793-440F-8FDF7B06E87C}"/>
          </ac:cxnSpMkLst>
        </pc:cxnChg>
        <pc:cxnChg chg="mod">
          <ac:chgData name="Aman" userId="03adfab46df6e7f3" providerId="LiveId" clId="{075003E6-2459-4A4D-91C5-9170596B8664}" dt="2022-10-10T07:38:53.909" v="1960" actId="1076"/>
          <ac:cxnSpMkLst>
            <pc:docMk/>
            <pc:sldMk cId="1268583237" sldId="362"/>
            <ac:cxnSpMk id="85" creationId="{A4C93DEB-A1A4-4E07-BE8A-44278E0D5561}"/>
          </ac:cxnSpMkLst>
        </pc:cxnChg>
        <pc:cxnChg chg="mod">
          <ac:chgData name="Aman" userId="03adfab46df6e7f3" providerId="LiveId" clId="{075003E6-2459-4A4D-91C5-9170596B8664}" dt="2022-10-10T08:10:08.265" v="1990" actId="14100"/>
          <ac:cxnSpMkLst>
            <pc:docMk/>
            <pc:sldMk cId="1268583237" sldId="362"/>
            <ac:cxnSpMk id="86" creationId="{A46A322F-03D7-9987-38C6-F9A0283B1D17}"/>
          </ac:cxnSpMkLst>
        </pc:cxnChg>
        <pc:cxnChg chg="mod">
          <ac:chgData name="Aman" userId="03adfab46df6e7f3" providerId="LiveId" clId="{075003E6-2459-4A4D-91C5-9170596B8664}" dt="2022-10-10T07:39:02.456" v="1962" actId="1076"/>
          <ac:cxnSpMkLst>
            <pc:docMk/>
            <pc:sldMk cId="1268583237" sldId="362"/>
            <ac:cxnSpMk id="90" creationId="{2F283A4F-C653-40D8-8A68-A39C6B2C5860}"/>
          </ac:cxnSpMkLst>
        </pc:cxnChg>
        <pc:cxnChg chg="mod">
          <ac:chgData name="Aman" userId="03adfab46df6e7f3" providerId="LiveId" clId="{075003E6-2459-4A4D-91C5-9170596B8664}" dt="2022-10-10T08:08:36.774" v="1981" actId="1076"/>
          <ac:cxnSpMkLst>
            <pc:docMk/>
            <pc:sldMk cId="1268583237" sldId="362"/>
            <ac:cxnSpMk id="97" creationId="{61FDE479-E653-2F83-33E0-166C2CF6D8C5}"/>
          </ac:cxnSpMkLst>
        </pc:cxnChg>
        <pc:cxnChg chg="del mod">
          <ac:chgData name="Aman" userId="03adfab46df6e7f3" providerId="LiveId" clId="{075003E6-2459-4A4D-91C5-9170596B8664}" dt="2022-10-10T07:37:28.106" v="1909" actId="478"/>
          <ac:cxnSpMkLst>
            <pc:docMk/>
            <pc:sldMk cId="1268583237" sldId="362"/>
            <ac:cxnSpMk id="116" creationId="{B07880E0-A23A-7AFA-7DD8-D705B371BD78}"/>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19F1233-0ABC-4AAE-AB53-D76AF6A9EC98}" type="datetimeFigureOut">
              <a:rPr lang="en-US" smtClean="0"/>
              <a:pPr/>
              <a:t>3/16/2023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CDFAE99-2354-43A9-B741-C174AEC3E588}" type="slidenum">
              <a:rPr lang="en-US" smtClean="0"/>
              <a:pPr/>
              <a:t>‹#›</a:t>
            </a:fld>
            <a:endParaRPr lang="en-US"/>
          </a:p>
        </p:txBody>
      </p:sp>
    </p:spTree>
    <p:extLst>
      <p:ext uri="{BB962C8B-B14F-4D97-AF65-F5344CB8AC3E}">
        <p14:creationId xmlns:p14="http://schemas.microsoft.com/office/powerpoint/2010/main" val="104125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DFAE99-2354-43A9-B741-C174AEC3E588}" type="slidenum">
              <a:rPr lang="en-US" smtClean="0"/>
              <a:pPr/>
              <a:t>3</a:t>
            </a:fld>
            <a:endParaRPr lang="en-US"/>
          </a:p>
        </p:txBody>
      </p:sp>
    </p:spTree>
    <p:extLst>
      <p:ext uri="{BB962C8B-B14F-4D97-AF65-F5344CB8AC3E}">
        <p14:creationId xmlns:p14="http://schemas.microsoft.com/office/powerpoint/2010/main" val="15488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6082E50-F27D-40A5-B167-970726F1DCA3}" type="datetime1">
              <a:rPr lang="en-US" smtClean="0"/>
              <a:pPr/>
              <a:t>3/16/2023</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A1EED9D-35CB-42F6-AE57-1E02F360C1AB}" type="datetime1">
              <a:rPr lang="en-US" smtClean="0"/>
              <a:pPr/>
              <a:t>3/16/2023</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7EB6137-AA5B-4005-B2F5-7224BDBA77E9}" type="datetime1">
              <a:rPr lang="en-US" smtClean="0"/>
              <a:pPr/>
              <a:t>3/16/2023</a:t>
            </a:fld>
            <a:endParaRPr lang="en-US"/>
          </a:p>
        </p:txBody>
      </p:sp>
      <p:sp>
        <p:nvSpPr>
          <p:cNvPr id="7" name="Holder 7"/>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C207CC8-22CE-4231-8306-68CE7834191C}" type="datetime1">
              <a:rPr lang="en-US" smtClean="0"/>
              <a:pPr/>
              <a:t>3/16/2023</a:t>
            </a:fld>
            <a:endParaRPr lang="en-US"/>
          </a:p>
        </p:txBody>
      </p:sp>
      <p:sp>
        <p:nvSpPr>
          <p:cNvPr id="5" name="Holder 5"/>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604C5F0-CD59-4ED1-BB37-AB2950136562}" type="datetime1">
              <a:rPr lang="en-US" smtClean="0"/>
              <a:pPr/>
              <a:t>3/16/2023</a:t>
            </a:fld>
            <a:endParaRPr lang="en-US"/>
          </a:p>
        </p:txBody>
      </p:sp>
      <p:sp>
        <p:nvSpPr>
          <p:cNvPr id="4" name="Holder 4"/>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6050" y="6390640"/>
            <a:ext cx="8832850" cy="309880"/>
          </a:xfrm>
          <a:custGeom>
            <a:avLst/>
            <a:gdLst/>
            <a:ahLst/>
            <a:cxnLst/>
            <a:rect l="l" t="t" r="r" b="b"/>
            <a:pathLst>
              <a:path w="8832850" h="309879">
                <a:moveTo>
                  <a:pt x="8832850" y="0"/>
                </a:moveTo>
                <a:lnTo>
                  <a:pt x="0" y="0"/>
                </a:lnTo>
                <a:lnTo>
                  <a:pt x="0" y="309880"/>
                </a:lnTo>
                <a:lnTo>
                  <a:pt x="8832850" y="309880"/>
                </a:lnTo>
                <a:close/>
              </a:path>
            </a:pathLst>
          </a:custGeom>
          <a:solidFill>
            <a:srgbClr val="8BACAD"/>
          </a:solidFill>
        </p:spPr>
        <p:txBody>
          <a:bodyPr wrap="square" lIns="0" tIns="0" rIns="0" bIns="0" rtlCol="0"/>
          <a:lstStyle/>
          <a:p>
            <a:endParaRPr/>
          </a:p>
        </p:txBody>
      </p:sp>
      <p:sp>
        <p:nvSpPr>
          <p:cNvPr id="17" name="bg object 17"/>
          <p:cNvSpPr/>
          <p:nvPr/>
        </p:nvSpPr>
        <p:spPr>
          <a:xfrm>
            <a:off x="152400" y="158750"/>
            <a:ext cx="8832850" cy="6546850"/>
          </a:xfrm>
          <a:custGeom>
            <a:avLst/>
            <a:gdLst/>
            <a:ahLst/>
            <a:cxnLst/>
            <a:rect l="l" t="t" r="r" b="b"/>
            <a:pathLst>
              <a:path w="8832850" h="6546850">
                <a:moveTo>
                  <a:pt x="4415790" y="6546850"/>
                </a:moveTo>
                <a:lnTo>
                  <a:pt x="0" y="6546850"/>
                </a:lnTo>
                <a:lnTo>
                  <a:pt x="0" y="0"/>
                </a:lnTo>
                <a:lnTo>
                  <a:pt x="8832850" y="0"/>
                </a:lnTo>
                <a:lnTo>
                  <a:pt x="8832850" y="6546850"/>
                </a:lnTo>
                <a:lnTo>
                  <a:pt x="4415790" y="6546850"/>
                </a:lnTo>
                <a:close/>
              </a:path>
            </a:pathLst>
          </a:custGeom>
          <a:ln w="9344">
            <a:solidFill>
              <a:srgbClr val="7A9798"/>
            </a:solidFill>
          </a:ln>
        </p:spPr>
        <p:txBody>
          <a:bodyPr wrap="square" lIns="0" tIns="0" rIns="0" bIns="0" rtlCol="0"/>
          <a:lstStyle/>
          <a:p>
            <a:endParaRPr/>
          </a:p>
        </p:txBody>
      </p:sp>
      <p:sp>
        <p:nvSpPr>
          <p:cNvPr id="2" name="Holder 2"/>
          <p:cNvSpPr>
            <a:spLocks noGrp="1"/>
          </p:cNvSpPr>
          <p:nvPr>
            <p:ph type="title"/>
          </p:nvPr>
        </p:nvSpPr>
        <p:spPr>
          <a:xfrm>
            <a:off x="670559" y="346709"/>
            <a:ext cx="7802880" cy="391159"/>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a:xfrm>
            <a:off x="762000" y="1828800"/>
            <a:ext cx="7471409" cy="3810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2270" y="6458416"/>
            <a:ext cx="3950970"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59E0CED8-6FDB-49B7-B0A8-9CB92157D08E}" type="datetime1">
              <a:rPr lang="en-US" smtClean="0"/>
              <a:pPr/>
              <a:t>3/16/2023</a:t>
            </a:fld>
            <a:endParaRPr lang="en-US"/>
          </a:p>
        </p:txBody>
      </p:sp>
      <p:sp>
        <p:nvSpPr>
          <p:cNvPr id="6" name="Holder 6"/>
          <p:cNvSpPr>
            <a:spLocks noGrp="1"/>
          </p:cNvSpPr>
          <p:nvPr>
            <p:ph type="sldNum" sz="quarter" idx="7"/>
          </p:nvPr>
        </p:nvSpPr>
        <p:spPr>
          <a:xfrm>
            <a:off x="8459469" y="6430208"/>
            <a:ext cx="302259" cy="252729"/>
          </a:xfrm>
          <a:prstGeom prst="rect">
            <a:avLst/>
          </a:prstGeom>
        </p:spPr>
        <p:txBody>
          <a:bodyPr wrap="square" lIns="0" tIns="0" rIns="0" bIns="0">
            <a:spAutoFit/>
          </a:bodyPr>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animalwellnessmagazine.com/dog-grooming-trends/" TargetMode="External"/><Relationship Id="rId2" Type="http://schemas.openxmlformats.org/officeDocument/2006/relationships/hyperlink" Target="https://scholar.google.com/scholar_lookup?title=U.S.+Pet+Ownership+&amp;+Demographics+Sourcebook&amp;publication_year=2012&amp;" TargetMode="External"/><Relationship Id="rId1" Type="http://schemas.openxmlformats.org/officeDocument/2006/relationships/slideLayout" Target="../slideLayouts/slideLayout6.xml"/><Relationship Id="rId4" Type="http://schemas.openxmlformats.org/officeDocument/2006/relationships/hyperlink" Target="https://www.futuremarketinsights.com/reports/pet-groomin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66523"/>
            <a:ext cx="8305800" cy="1305486"/>
          </a:xfrm>
          <a:prstGeom prst="rect">
            <a:avLst/>
          </a:prstGeom>
        </p:spPr>
        <p:txBody>
          <a:bodyPr vert="horz" wrap="square" lIns="0" tIns="12700" rIns="0" bIns="0" rtlCol="0">
            <a:spAutoFit/>
          </a:bodyPr>
          <a:lstStyle/>
          <a:p>
            <a:pPr marL="12700" algn="ctr">
              <a:lnSpc>
                <a:spcPct val="100000"/>
              </a:lnSpc>
              <a:spcBef>
                <a:spcPts val="100"/>
              </a:spcBef>
            </a:pPr>
            <a:r>
              <a:rPr lang="en-US" sz="2800" b="1" dirty="0">
                <a:solidFill>
                  <a:srgbClr val="000000"/>
                </a:solidFill>
                <a:latin typeface="Times New Roman" pitchFamily="18" charset="0"/>
                <a:cs typeface="Times New Roman" pitchFamily="18" charset="0"/>
              </a:rPr>
              <a:t>Project Progress Seminar II</a:t>
            </a:r>
            <a:br>
              <a:rPr lang="en-US" sz="2800" b="1" dirty="0">
                <a:solidFill>
                  <a:srgbClr val="000000"/>
                </a:solidFill>
                <a:latin typeface="Times New Roman" pitchFamily="18" charset="0"/>
                <a:cs typeface="Times New Roman" pitchFamily="18" charset="0"/>
              </a:rPr>
            </a:br>
            <a:r>
              <a:rPr lang="en-US" sz="2800" b="1" dirty="0">
                <a:solidFill>
                  <a:srgbClr val="000000"/>
                </a:solidFill>
                <a:latin typeface="Times New Roman" pitchFamily="18" charset="0"/>
                <a:cs typeface="Times New Roman" pitchFamily="18" charset="0"/>
              </a:rPr>
              <a:t>on</a:t>
            </a:r>
            <a:br>
              <a:rPr lang="en-US" sz="2800" b="1" dirty="0">
                <a:solidFill>
                  <a:srgbClr val="000000"/>
                </a:solidFill>
                <a:latin typeface="Times New Roman" pitchFamily="18" charset="0"/>
                <a:cs typeface="Times New Roman" pitchFamily="18" charset="0"/>
              </a:rPr>
            </a:br>
            <a:r>
              <a:rPr lang="en-US" sz="2800" b="1" dirty="0">
                <a:solidFill>
                  <a:srgbClr val="000000"/>
                </a:solidFill>
                <a:latin typeface="Times New Roman" pitchFamily="18" charset="0"/>
                <a:cs typeface="Times New Roman" pitchFamily="18" charset="0"/>
              </a:rPr>
              <a:t> </a:t>
            </a:r>
            <a:r>
              <a:rPr lang="en-US" sz="2800" b="1" dirty="0">
                <a:solidFill>
                  <a:srgbClr val="2B2BFF"/>
                </a:solidFill>
                <a:latin typeface="Times New Roman" panose="02020603050405020304" pitchFamily="18" charset="0"/>
                <a:cs typeface="Times New Roman" panose="02020603050405020304" pitchFamily="18" charset="0"/>
              </a:rPr>
              <a:t>“ Development of an Application for Pets </a:t>
            </a:r>
            <a:r>
              <a:rPr lang="en-US" sz="2800" b="1" dirty="0">
                <a:solidFill>
                  <a:srgbClr val="0000FF"/>
                </a:solidFill>
                <a:latin typeface="Times New Roman" panose="02020603050405020304" pitchFamily="18" charset="0"/>
                <a:cs typeface="Times New Roman" panose="02020603050405020304" pitchFamily="18" charset="0"/>
              </a:rPr>
              <a:t>”</a:t>
            </a:r>
            <a:endParaRPr sz="2800" dirty="0">
              <a:solidFill>
                <a:srgbClr val="0000FF"/>
              </a:solidFill>
              <a:latin typeface="Times New Roman" pitchFamily="18" charset="0"/>
              <a:cs typeface="Times New Roman" pitchFamily="18" charset="0"/>
            </a:endParaRPr>
          </a:p>
        </p:txBody>
      </p:sp>
      <p:sp>
        <p:nvSpPr>
          <p:cNvPr id="9" name="CustomShape 2"/>
          <p:cNvSpPr/>
          <p:nvPr/>
        </p:nvSpPr>
        <p:spPr>
          <a:xfrm>
            <a:off x="422235" y="2601433"/>
            <a:ext cx="3378240" cy="2052360"/>
          </a:xfrm>
          <a:prstGeom prst="rect">
            <a:avLst/>
          </a:prstGeom>
          <a:noFill/>
          <a:ln>
            <a:noFill/>
          </a:ln>
        </p:spPr>
        <p:txBody>
          <a:bodyPr lIns="90000" tIns="45000" rIns="90000" bIns="45000"/>
          <a:lstStyle/>
          <a:p>
            <a:pPr>
              <a:lnSpc>
                <a:spcPct val="100000"/>
              </a:lnSpc>
            </a:pPr>
            <a:r>
              <a:rPr lang="en-IN" dirty="0">
                <a:solidFill>
                  <a:srgbClr val="000000"/>
                </a:solidFill>
                <a:latin typeface="Times New Roman" panose="02020603050405020304" pitchFamily="18" charset="0"/>
                <a:cs typeface="Times New Roman" panose="02020603050405020304" pitchFamily="18" charset="0"/>
              </a:rPr>
              <a:t>        </a:t>
            </a:r>
            <a:r>
              <a:rPr lang="en-IN" sz="2000" dirty="0">
                <a:solidFill>
                  <a:srgbClr val="000000"/>
                </a:solidFill>
                <a:latin typeface="Times New Roman" panose="02020603050405020304" pitchFamily="18" charset="0"/>
                <a:cs typeface="Times New Roman" panose="02020603050405020304" pitchFamily="18" charset="0"/>
              </a:rPr>
              <a:t> </a:t>
            </a:r>
            <a:r>
              <a:rPr lang="en-IN" sz="2000" b="1" dirty="0">
                <a:solidFill>
                  <a:srgbClr val="000000"/>
                </a:solidFill>
                <a:latin typeface="Times New Roman" panose="02020603050405020304" pitchFamily="18" charset="0"/>
                <a:cs typeface="Times New Roman" panose="02020603050405020304" pitchFamily="18" charset="0"/>
              </a:rPr>
              <a:t>Presented By</a:t>
            </a:r>
          </a:p>
          <a:p>
            <a:pPr>
              <a:lnSpc>
                <a:spcPct val="100000"/>
              </a:lnSpc>
            </a:pPr>
            <a:endParaRPr dirty="0">
              <a:latin typeface="Times New Roman" panose="02020603050405020304" pitchFamily="18" charset="0"/>
              <a:cs typeface="Times New Roman" panose="02020603050405020304" pitchFamily="18" charset="0"/>
            </a:endParaRPr>
          </a:p>
          <a:p>
            <a:pPr>
              <a:lnSpc>
                <a:spcPct val="100000"/>
              </a:lnSpc>
            </a:pPr>
            <a:r>
              <a:rPr lang="en-IN" sz="2000" b="1" dirty="0">
                <a:solidFill>
                  <a:srgbClr val="0000FF"/>
                </a:solidFill>
                <a:latin typeface="Times New Roman" panose="02020603050405020304" pitchFamily="18" charset="0"/>
                <a:cs typeface="Times New Roman" panose="02020603050405020304" pitchFamily="18" charset="0"/>
              </a:rPr>
              <a:t>        </a:t>
            </a:r>
            <a:r>
              <a:rPr lang="en-IN" b="1" dirty="0">
                <a:solidFill>
                  <a:srgbClr val="0000FF"/>
                </a:solidFill>
                <a:latin typeface="Times New Roman" panose="02020603050405020304" pitchFamily="18" charset="0"/>
                <a:cs typeface="Times New Roman" panose="02020603050405020304" pitchFamily="18" charset="0"/>
              </a:rPr>
              <a:t>Mr</a:t>
            </a:r>
            <a:r>
              <a:rPr lang="en-IN" sz="2000" b="1" dirty="0">
                <a:solidFill>
                  <a:srgbClr val="0000FF"/>
                </a:solidFill>
                <a:latin typeface="Times New Roman" panose="02020603050405020304" pitchFamily="18" charset="0"/>
                <a:cs typeface="Times New Roman" panose="02020603050405020304" pitchFamily="18" charset="0"/>
              </a:rPr>
              <a:t>. </a:t>
            </a:r>
            <a:r>
              <a:rPr lang="en-IN" b="1" dirty="0">
                <a:solidFill>
                  <a:srgbClr val="0000FF"/>
                </a:solidFill>
                <a:latin typeface="Times New Roman" panose="02020603050405020304" pitchFamily="18" charset="0"/>
                <a:cs typeface="Times New Roman" panose="02020603050405020304" pitchFamily="18" charset="0"/>
              </a:rPr>
              <a:t>Yash </a:t>
            </a:r>
            <a:r>
              <a:rPr lang="en-IN" b="1" dirty="0" err="1">
                <a:solidFill>
                  <a:srgbClr val="0000FF"/>
                </a:solidFill>
                <a:latin typeface="Times New Roman" panose="02020603050405020304" pitchFamily="18" charset="0"/>
                <a:cs typeface="Times New Roman" panose="02020603050405020304" pitchFamily="18" charset="0"/>
              </a:rPr>
              <a:t>Kashti</a:t>
            </a:r>
            <a:endParaRPr lang="en-IN" b="1" dirty="0">
              <a:solidFill>
                <a:srgbClr val="0000FF"/>
              </a:solidFill>
              <a:latin typeface="Times New Roman" panose="02020603050405020304" pitchFamily="18" charset="0"/>
              <a:cs typeface="Times New Roman" panose="02020603050405020304" pitchFamily="18" charset="0"/>
            </a:endParaRPr>
          </a:p>
          <a:p>
            <a:pPr>
              <a:lnSpc>
                <a:spcPct val="100000"/>
              </a:lnSpc>
            </a:pPr>
            <a:r>
              <a:rPr lang="en-IN" b="1" dirty="0">
                <a:solidFill>
                  <a:srgbClr val="0000FF"/>
                </a:solidFill>
                <a:latin typeface="Times New Roman" panose="02020603050405020304" pitchFamily="18" charset="0"/>
                <a:cs typeface="Times New Roman" panose="02020603050405020304" pitchFamily="18" charset="0"/>
              </a:rPr>
              <a:t>          Mr. Aman </a:t>
            </a:r>
            <a:r>
              <a:rPr lang="en-IN" b="1" dirty="0" err="1">
                <a:solidFill>
                  <a:srgbClr val="0000FF"/>
                </a:solidFill>
                <a:latin typeface="Times New Roman" panose="02020603050405020304" pitchFamily="18" charset="0"/>
                <a:cs typeface="Times New Roman" panose="02020603050405020304" pitchFamily="18" charset="0"/>
              </a:rPr>
              <a:t>Ilatkar</a:t>
            </a:r>
            <a:endParaRPr lang="en-IN" b="1" dirty="0">
              <a:solidFill>
                <a:srgbClr val="0000FF"/>
              </a:solidFill>
              <a:latin typeface="Times New Roman" panose="02020603050405020304" pitchFamily="18" charset="0"/>
              <a:cs typeface="Times New Roman" panose="02020603050405020304" pitchFamily="18" charset="0"/>
            </a:endParaRPr>
          </a:p>
          <a:p>
            <a:pPr>
              <a:lnSpc>
                <a:spcPct val="100000"/>
              </a:lnSpc>
            </a:pPr>
            <a:r>
              <a:rPr lang="en-IN" b="1" dirty="0">
                <a:solidFill>
                  <a:srgbClr val="0000FF"/>
                </a:solidFill>
                <a:latin typeface="Times New Roman" panose="02020603050405020304" pitchFamily="18" charset="0"/>
                <a:cs typeface="Times New Roman" panose="02020603050405020304" pitchFamily="18" charset="0"/>
              </a:rPr>
              <a:t>          Mr. Sahil Mahato</a:t>
            </a:r>
          </a:p>
          <a:p>
            <a:pPr>
              <a:lnSpc>
                <a:spcPct val="100000"/>
              </a:lnSpc>
            </a:pPr>
            <a:r>
              <a:rPr lang="en-IN" b="1" dirty="0">
                <a:solidFill>
                  <a:srgbClr val="0000FF"/>
                </a:solidFill>
                <a:latin typeface="Times New Roman" panose="02020603050405020304" pitchFamily="18" charset="0"/>
                <a:cs typeface="Times New Roman" panose="02020603050405020304" pitchFamily="18" charset="0"/>
              </a:rPr>
              <a:t>          Mr. Yash </a:t>
            </a:r>
            <a:r>
              <a:rPr lang="en-IN" b="1" dirty="0" err="1">
                <a:solidFill>
                  <a:srgbClr val="0000FF"/>
                </a:solidFill>
                <a:latin typeface="Times New Roman" panose="02020603050405020304" pitchFamily="18" charset="0"/>
                <a:cs typeface="Times New Roman" panose="02020603050405020304" pitchFamily="18" charset="0"/>
              </a:rPr>
              <a:t>Chikte</a:t>
            </a:r>
            <a:endParaRPr lang="en-IN" b="1" dirty="0">
              <a:solidFill>
                <a:srgbClr val="0000FF"/>
              </a:solidFill>
              <a:latin typeface="Times New Roman" panose="02020603050405020304" pitchFamily="18" charset="0"/>
              <a:cs typeface="Times New Roman" panose="02020603050405020304" pitchFamily="18" charset="0"/>
            </a:endParaRPr>
          </a:p>
          <a:p>
            <a:pPr>
              <a:lnSpc>
                <a:spcPct val="100000"/>
              </a:lnSpc>
            </a:pPr>
            <a:r>
              <a:rPr lang="en-IN" b="1" dirty="0">
                <a:solidFill>
                  <a:srgbClr val="0000FF"/>
                </a:solidFill>
                <a:latin typeface="Times New Roman" panose="02020603050405020304" pitchFamily="18" charset="0"/>
                <a:cs typeface="Times New Roman" panose="02020603050405020304" pitchFamily="18" charset="0"/>
              </a:rPr>
              <a:t>          Mr. </a:t>
            </a:r>
            <a:r>
              <a:rPr lang="en-IN" b="1" dirty="0" err="1">
                <a:solidFill>
                  <a:srgbClr val="0000FF"/>
                </a:solidFill>
                <a:latin typeface="Times New Roman" panose="02020603050405020304" pitchFamily="18" charset="0"/>
                <a:cs typeface="Times New Roman" panose="02020603050405020304" pitchFamily="18" charset="0"/>
              </a:rPr>
              <a:t>Vedant</a:t>
            </a:r>
            <a:r>
              <a:rPr lang="en-IN" b="1" dirty="0">
                <a:solidFill>
                  <a:srgbClr val="0000FF"/>
                </a:solidFill>
                <a:latin typeface="Times New Roman" panose="02020603050405020304" pitchFamily="18" charset="0"/>
                <a:cs typeface="Times New Roman" panose="02020603050405020304" pitchFamily="18" charset="0"/>
              </a:rPr>
              <a:t> </a:t>
            </a:r>
            <a:r>
              <a:rPr lang="en-IN" b="1" dirty="0" err="1">
                <a:solidFill>
                  <a:srgbClr val="0000FF"/>
                </a:solidFill>
                <a:latin typeface="Times New Roman" panose="02020603050405020304" pitchFamily="18" charset="0"/>
                <a:cs typeface="Times New Roman" panose="02020603050405020304" pitchFamily="18" charset="0"/>
              </a:rPr>
              <a:t>Chimote</a:t>
            </a:r>
            <a:endParaRPr lang="en-IN" b="1" dirty="0">
              <a:solidFill>
                <a:srgbClr val="0000FF"/>
              </a:solidFill>
              <a:latin typeface="Times New Roman" panose="02020603050405020304" pitchFamily="18" charset="0"/>
              <a:cs typeface="Times New Roman" panose="02020603050405020304" pitchFamily="18" charset="0"/>
            </a:endParaRPr>
          </a:p>
          <a:p>
            <a:pPr>
              <a:lnSpc>
                <a:spcPct val="100000"/>
              </a:lnSpc>
            </a:pPr>
            <a:endParaRPr lang="en-IN" b="1" dirty="0">
              <a:solidFill>
                <a:srgbClr val="0000FF"/>
              </a:solidFill>
              <a:latin typeface="Times New Roman" panose="02020603050405020304" pitchFamily="18" charset="0"/>
              <a:cs typeface="Times New Roman" panose="02020603050405020304" pitchFamily="18" charset="0"/>
            </a:endParaRPr>
          </a:p>
          <a:p>
            <a:pPr>
              <a:lnSpc>
                <a:spcPct val="100000"/>
              </a:lnSpc>
            </a:pPr>
            <a:r>
              <a:rPr lang="en-IN" sz="2000" b="1" dirty="0">
                <a:solidFill>
                  <a:srgbClr val="0000FF"/>
                </a:solidFill>
                <a:latin typeface="Times New Roman" panose="02020603050405020304" pitchFamily="18" charset="0"/>
                <a:cs typeface="Times New Roman" panose="02020603050405020304" pitchFamily="18" charset="0"/>
              </a:rPr>
              <a:t>            </a:t>
            </a:r>
            <a:endParaRPr lang="en-IN" dirty="0">
              <a:solidFill>
                <a:srgbClr val="0000FF"/>
              </a:solidFill>
              <a:latin typeface="Times New Roman" panose="02020603050405020304" pitchFamily="18" charset="0"/>
              <a:cs typeface="Times New Roman" panose="02020603050405020304" pitchFamily="18" charset="0"/>
            </a:endParaRPr>
          </a:p>
        </p:txBody>
      </p:sp>
      <p:sp>
        <p:nvSpPr>
          <p:cNvPr id="12" name="CustomShape 3"/>
          <p:cNvSpPr/>
          <p:nvPr/>
        </p:nvSpPr>
        <p:spPr>
          <a:xfrm>
            <a:off x="5981102" y="2601433"/>
            <a:ext cx="2692785" cy="1736374"/>
          </a:xfrm>
          <a:prstGeom prst="rect">
            <a:avLst/>
          </a:prstGeom>
          <a:noFill/>
          <a:ln>
            <a:noFill/>
          </a:ln>
        </p:spPr>
        <p:txBody>
          <a:bodyPr wrap="none" lIns="90000" tIns="45000" rIns="90000" bIns="45000"/>
          <a:lstStyle/>
          <a:p>
            <a:pPr>
              <a:lnSpc>
                <a:spcPct val="100000"/>
              </a:lnSpc>
            </a:pPr>
            <a:r>
              <a:rPr lang="en-IN" sz="2000" b="1" dirty="0">
                <a:solidFill>
                  <a:srgbClr val="0000FF"/>
                </a:solidFill>
                <a:latin typeface="Times New Roman" panose="02020603050405020304" pitchFamily="18" charset="0"/>
                <a:cs typeface="Times New Roman" panose="02020603050405020304" pitchFamily="18" charset="0"/>
              </a:rPr>
              <a:t>         </a:t>
            </a:r>
            <a:r>
              <a:rPr lang="en-IN" sz="2000" b="1" dirty="0">
                <a:solidFill>
                  <a:srgbClr val="000000"/>
                </a:solidFill>
                <a:latin typeface="Times New Roman" panose="02020603050405020304" pitchFamily="18" charset="0"/>
                <a:cs typeface="Times New Roman" panose="02020603050405020304" pitchFamily="18" charset="0"/>
              </a:rPr>
              <a:t>Guided By</a:t>
            </a:r>
            <a:endParaRPr dirty="0">
              <a:latin typeface="Times New Roman" panose="02020603050405020304" pitchFamily="18" charset="0"/>
              <a:cs typeface="Times New Roman" panose="02020603050405020304" pitchFamily="18" charset="0"/>
            </a:endParaRPr>
          </a:p>
          <a:p>
            <a:pPr algn="ctr">
              <a:lnSpc>
                <a:spcPct val="100000"/>
              </a:lnSpc>
            </a:pPr>
            <a:endParaRPr lang="en-IN" dirty="0">
              <a:latin typeface="Times New Roman" panose="02020603050405020304" pitchFamily="18" charset="0"/>
              <a:cs typeface="Times New Roman" panose="02020603050405020304" pitchFamily="18" charset="0"/>
            </a:endParaRPr>
          </a:p>
          <a:p>
            <a:pPr algn="ctr">
              <a:lnSpc>
                <a:spcPct val="100000"/>
              </a:lnSpc>
            </a:pPr>
            <a:r>
              <a:rPr lang="en-IN" sz="2000" b="1" dirty="0">
                <a:solidFill>
                  <a:srgbClr val="0000FF"/>
                </a:solidFill>
                <a:latin typeface="Times New Roman" panose="02020603050405020304" pitchFamily="18" charset="0"/>
                <a:cs typeface="Times New Roman" panose="02020603050405020304" pitchFamily="18" charset="0"/>
              </a:rPr>
              <a:t> Mr. Swapnil Mahajan</a:t>
            </a:r>
          </a:p>
          <a:p>
            <a:pPr algn="ctr">
              <a:lnSpc>
                <a:spcPct val="100000"/>
              </a:lnSpc>
            </a:pPr>
            <a:r>
              <a:rPr lang="en-US" sz="2000" b="1" dirty="0">
                <a:solidFill>
                  <a:srgbClr val="0000FF"/>
                </a:solidFill>
                <a:latin typeface="Times New Roman" panose="02020603050405020304" pitchFamily="18" charset="0"/>
                <a:cs typeface="Times New Roman" panose="02020603050405020304" pitchFamily="18" charset="0"/>
              </a:rPr>
              <a:t>Ms. Nikita </a:t>
            </a:r>
            <a:r>
              <a:rPr lang="en-US" sz="2000" b="1" dirty="0" err="1">
                <a:solidFill>
                  <a:srgbClr val="0000FF"/>
                </a:solidFill>
                <a:latin typeface="Times New Roman" panose="02020603050405020304" pitchFamily="18" charset="0"/>
                <a:cs typeface="Times New Roman" panose="02020603050405020304" pitchFamily="18" charset="0"/>
              </a:rPr>
              <a:t>Jamgade</a:t>
            </a:r>
            <a:endParaRPr dirty="0">
              <a:solidFill>
                <a:srgbClr val="0000FF"/>
              </a:solidFill>
              <a:latin typeface="Times New Roman" panose="02020603050405020304" pitchFamily="18" charset="0"/>
              <a:cs typeface="Times New Roman" panose="02020603050405020304" pitchFamily="18" charset="0"/>
            </a:endParaRPr>
          </a:p>
        </p:txBody>
      </p:sp>
      <p:sp>
        <p:nvSpPr>
          <p:cNvPr id="13" name="CustomShape 5"/>
          <p:cNvSpPr/>
          <p:nvPr/>
        </p:nvSpPr>
        <p:spPr>
          <a:xfrm>
            <a:off x="1447800" y="4745700"/>
            <a:ext cx="6629040" cy="397800"/>
          </a:xfrm>
          <a:prstGeom prst="rect">
            <a:avLst/>
          </a:prstGeom>
          <a:noFill/>
          <a:ln>
            <a:noFill/>
          </a:ln>
        </p:spPr>
        <p:txBody>
          <a:bodyPr lIns="90000" tIns="45000" rIns="90000" bIns="45000"/>
          <a:lstStyle/>
          <a:p>
            <a:pPr>
              <a:lnSpc>
                <a:spcPct val="100000"/>
              </a:lnSpc>
            </a:pPr>
            <a:r>
              <a:rPr lang="en-IN" sz="2000" b="1" dirty="0">
                <a:solidFill>
                  <a:srgbClr val="000000"/>
                </a:solidFill>
                <a:latin typeface="Times New Roman" panose="02020603050405020304" pitchFamily="18" charset="0"/>
                <a:cs typeface="Times New Roman" panose="02020603050405020304" pitchFamily="18" charset="0"/>
              </a:rPr>
              <a:t>Department of Computer Science &amp; Engineering</a:t>
            </a:r>
            <a:endParaRPr sz="2000" dirty="0">
              <a:latin typeface="Times New Roman" panose="02020603050405020304" pitchFamily="18" charset="0"/>
              <a:cs typeface="Times New Roman" panose="02020603050405020304" pitchFamily="18" charset="0"/>
            </a:endParaRPr>
          </a:p>
        </p:txBody>
      </p:sp>
      <p:sp>
        <p:nvSpPr>
          <p:cNvPr id="14" name="CustomShape 4"/>
          <p:cNvSpPr/>
          <p:nvPr/>
        </p:nvSpPr>
        <p:spPr>
          <a:xfrm>
            <a:off x="422235" y="5257800"/>
            <a:ext cx="8229600" cy="914400"/>
          </a:xfrm>
          <a:prstGeom prst="rect">
            <a:avLst/>
          </a:prstGeom>
          <a:noFill/>
          <a:ln>
            <a:noFill/>
          </a:ln>
        </p:spPr>
        <p:txBody>
          <a:bodyPr lIns="90000" tIns="45000" rIns="90000" bIns="45000"/>
          <a:lstStyle/>
          <a:p>
            <a:pPr algn="ctr">
              <a:lnSpc>
                <a:spcPct val="93000"/>
              </a:lnSpc>
            </a:pPr>
            <a:r>
              <a:rPr lang="en-IN" sz="2200" b="1" dirty="0">
                <a:solidFill>
                  <a:srgbClr val="000000"/>
                </a:solidFill>
                <a:latin typeface="Times New Roman" panose="02020603050405020304" pitchFamily="18" charset="0"/>
                <a:ea typeface="DejaVu Sans"/>
                <a:cs typeface="Times New Roman" panose="02020603050405020304" pitchFamily="18" charset="0"/>
              </a:rPr>
              <a:t>      </a:t>
            </a:r>
            <a:r>
              <a:rPr lang="en-IN" sz="2000" b="1" dirty="0">
                <a:solidFill>
                  <a:srgbClr val="000000"/>
                </a:solidFill>
                <a:latin typeface="Times New Roman" pitchFamily="18" charset="0"/>
                <a:ea typeface="DejaVu Sans"/>
                <a:cs typeface="Times New Roman" pitchFamily="18" charset="0"/>
              </a:rPr>
              <a:t>S. B. JAIN INSTITUTE OF TECHNOLOGY MANAGEMENT AND RESEARCH, NAGPUR</a:t>
            </a:r>
          </a:p>
          <a:p>
            <a:pPr algn="ctr">
              <a:lnSpc>
                <a:spcPct val="93000"/>
              </a:lnSpc>
            </a:pPr>
            <a:r>
              <a:rPr lang="en-IN" sz="2000" b="1" dirty="0">
                <a:solidFill>
                  <a:srgbClr val="000000"/>
                </a:solidFill>
                <a:latin typeface="Times New Roman" pitchFamily="18" charset="0"/>
                <a:cs typeface="Times New Roman" pitchFamily="18" charset="0"/>
              </a:rPr>
              <a:t>An Autonomous Institute, Affiliated to RTMNU, Nagpur</a:t>
            </a:r>
            <a:endParaRPr sz="2000" dirty="0">
              <a:latin typeface="Times New Roman" pitchFamily="18" charset="0"/>
              <a:cs typeface="Times New Roman" pitchFamily="18" charset="0"/>
            </a:endParaRPr>
          </a:p>
        </p:txBody>
      </p:sp>
      <p:pic>
        <p:nvPicPr>
          <p:cNvPr id="1026" name="Picture 2" descr="C:\Users\PROJECT LAB\Desktop\College LOGO.png"/>
          <p:cNvPicPr>
            <a:picLocks noChangeAspect="1" noChangeArrowheads="1"/>
          </p:cNvPicPr>
          <p:nvPr/>
        </p:nvPicPr>
        <p:blipFill>
          <a:blip r:embed="rId2"/>
          <a:srcRect/>
          <a:stretch>
            <a:fillRect/>
          </a:stretch>
        </p:blipFill>
        <p:spPr bwMode="auto">
          <a:xfrm>
            <a:off x="3876677" y="2133600"/>
            <a:ext cx="1466850" cy="1579352"/>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457338" y="15240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Real Time Survey</a:t>
            </a:r>
            <a:endParaRPr sz="3200" dirty="0">
              <a:latin typeface="Times New Roman" pitchFamily="18" charset="0"/>
              <a:cs typeface="Times New Roman"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1222" t="9502" r="4434" b="17195"/>
          <a:stretch/>
        </p:blipFill>
        <p:spPr>
          <a:xfrm>
            <a:off x="609600" y="1604680"/>
            <a:ext cx="3810000" cy="4415021"/>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485" t="4297" r="4175" b="12313"/>
          <a:stretch/>
        </p:blipFill>
        <p:spPr>
          <a:xfrm>
            <a:off x="4953000" y="1604679"/>
            <a:ext cx="3608155" cy="4440807"/>
          </a:xfrm>
          <a:prstGeom prst="rect">
            <a:avLst/>
          </a:prstGeom>
        </p:spPr>
      </p:pic>
      <p:sp>
        <p:nvSpPr>
          <p:cNvPr id="5" name="TextShape 3">
            <a:extLst>
              <a:ext uri="{FF2B5EF4-FFF2-40B4-BE49-F238E27FC236}">
                <a16:creationId xmlns="" xmlns:a16="http://schemas.microsoft.com/office/drawing/2014/main" id="{0CBB5E7E-A419-2590-FDE9-C580BCB0EBAA}"/>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6" name="TextShape 4">
            <a:extLst>
              <a:ext uri="{FF2B5EF4-FFF2-40B4-BE49-F238E27FC236}">
                <a16:creationId xmlns="" xmlns:a16="http://schemas.microsoft.com/office/drawing/2014/main" id="{7CDE6490-A036-444E-6B30-EC16FFFE8326}"/>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10</a:t>
            </a:fld>
            <a:endParaRPr dirty="0">
              <a:solidFill>
                <a:srgbClr val="0000FF"/>
              </a:solidFill>
            </a:endParaRPr>
          </a:p>
        </p:txBody>
      </p:sp>
    </p:spTree>
    <p:extLst>
      <p:ext uri="{BB962C8B-B14F-4D97-AF65-F5344CB8AC3E}">
        <p14:creationId xmlns:p14="http://schemas.microsoft.com/office/powerpoint/2010/main" val="9145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457338" y="15240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Real Time Survey</a:t>
            </a:r>
            <a:endParaRPr sz="3200" dirty="0">
              <a:latin typeface="Times New Roman" pitchFamily="18" charset="0"/>
              <a:cs typeface="Times New Roman"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2960" t="14179" r="2923" b="12515"/>
          <a:stretch/>
        </p:blipFill>
        <p:spPr>
          <a:xfrm>
            <a:off x="705969" y="1477441"/>
            <a:ext cx="3637431" cy="4429582"/>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558" t="10029" r="12825" b="12440"/>
          <a:stretch/>
        </p:blipFill>
        <p:spPr>
          <a:xfrm>
            <a:off x="4876800" y="1533472"/>
            <a:ext cx="3410718" cy="4373551"/>
          </a:xfrm>
          <a:prstGeom prst="rect">
            <a:avLst/>
          </a:prstGeom>
        </p:spPr>
      </p:pic>
      <p:sp>
        <p:nvSpPr>
          <p:cNvPr id="5" name="TextShape 3">
            <a:extLst>
              <a:ext uri="{FF2B5EF4-FFF2-40B4-BE49-F238E27FC236}">
                <a16:creationId xmlns="" xmlns:a16="http://schemas.microsoft.com/office/drawing/2014/main" id="{EB04E30E-3696-F344-EC08-112E11E44867}"/>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6" name="TextShape 4">
            <a:extLst>
              <a:ext uri="{FF2B5EF4-FFF2-40B4-BE49-F238E27FC236}">
                <a16:creationId xmlns="" xmlns:a16="http://schemas.microsoft.com/office/drawing/2014/main" id="{716E20A0-AEAB-1EC8-77A6-313190732743}"/>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11</a:t>
            </a:fld>
            <a:endParaRPr dirty="0">
              <a:solidFill>
                <a:srgbClr val="0000FF"/>
              </a:solidFill>
            </a:endParaRPr>
          </a:p>
        </p:txBody>
      </p:sp>
    </p:spTree>
    <p:extLst>
      <p:ext uri="{BB962C8B-B14F-4D97-AF65-F5344CB8AC3E}">
        <p14:creationId xmlns:p14="http://schemas.microsoft.com/office/powerpoint/2010/main" val="1055916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366547" y="142987"/>
            <a:ext cx="8229323" cy="533400"/>
          </a:xfrm>
          <a:prstGeom prst="rect">
            <a:avLst/>
          </a:prstGeom>
        </p:spPr>
        <p:txBody>
          <a:bodyPr anchor="ctr"/>
          <a:lstStyle/>
          <a:p>
            <a:pPr algn="ctr">
              <a:lnSpc>
                <a:spcPct val="100000"/>
              </a:lnSpc>
            </a:pPr>
            <a:r>
              <a:rPr lang="en-US" sz="2800" b="1" dirty="0">
                <a:solidFill>
                  <a:srgbClr val="000000"/>
                </a:solidFill>
                <a:latin typeface="Times New Roman" pitchFamily="18" charset="0"/>
                <a:cs typeface="Times New Roman" pitchFamily="18" charset="0"/>
              </a:rPr>
              <a:t>System Design: System Flowchart</a:t>
            </a:r>
            <a:endParaRPr sz="2800"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1905000" y="807768"/>
            <a:ext cx="5244141" cy="5593032"/>
          </a:xfrm>
          <a:prstGeom prst="rect">
            <a:avLst/>
          </a:prstGeom>
        </p:spPr>
      </p:pic>
      <p:sp>
        <p:nvSpPr>
          <p:cNvPr id="2" name="TextShape 3">
            <a:extLst>
              <a:ext uri="{FF2B5EF4-FFF2-40B4-BE49-F238E27FC236}">
                <a16:creationId xmlns="" xmlns:a16="http://schemas.microsoft.com/office/drawing/2014/main" id="{7DFBF2C6-DAEB-2258-FD0C-8241E157F650}"/>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4" name="TextShape 4">
            <a:extLst>
              <a:ext uri="{FF2B5EF4-FFF2-40B4-BE49-F238E27FC236}">
                <a16:creationId xmlns="" xmlns:a16="http://schemas.microsoft.com/office/drawing/2014/main" id="{45F876CF-C4C6-C29B-BA3B-C3EBF5F4C7AB}"/>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12</a:t>
            </a:fld>
            <a:endParaRPr dirty="0">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70882" y="129099"/>
            <a:ext cx="7802880" cy="369332"/>
          </a:xfrm>
          <a:prstGeom prst="rect">
            <a:avLst/>
          </a:prstGeom>
        </p:spPr>
        <p:txBody>
          <a:bodyPr/>
          <a:lstStyle>
            <a:lvl1pPr>
              <a:defRPr>
                <a:latin typeface="+mj-lt"/>
                <a:ea typeface="+mj-ea"/>
                <a:cs typeface="+mj-cs"/>
              </a:defRPr>
            </a:lvl1pPr>
          </a:lstStyle>
          <a:p>
            <a:pPr algn="ctr"/>
            <a:r>
              <a:rPr lang="en-US" sz="2800" b="1" dirty="0">
                <a:solidFill>
                  <a:srgbClr val="000000"/>
                </a:solidFill>
                <a:latin typeface="Times New Roman" pitchFamily="18" charset="0"/>
                <a:cs typeface="Times New Roman" pitchFamily="18" charset="0"/>
              </a:rPr>
              <a:t>System Design:</a:t>
            </a:r>
            <a:r>
              <a:rPr lang="en-IN" sz="2800" b="1" kern="0" dirty="0">
                <a:solidFill>
                  <a:sysClr val="windowText" lastClr="000000"/>
                </a:solidFill>
                <a:latin typeface="Times New Roman" pitchFamily="18" charset="0"/>
                <a:cs typeface="Times New Roman" pitchFamily="18" charset="0"/>
              </a:rPr>
              <a:t> System Architecture</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658602" y="823912"/>
            <a:ext cx="7844186" cy="5424488"/>
          </a:xfrm>
          <a:prstGeom prst="rect">
            <a:avLst/>
          </a:prstGeom>
        </p:spPr>
      </p:pic>
      <p:sp>
        <p:nvSpPr>
          <p:cNvPr id="2" name="TextShape 3">
            <a:extLst>
              <a:ext uri="{FF2B5EF4-FFF2-40B4-BE49-F238E27FC236}">
                <a16:creationId xmlns="" xmlns:a16="http://schemas.microsoft.com/office/drawing/2014/main" id="{CA8E586C-9D3A-199B-B059-4F6A71B5C4A4}"/>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5" name="TextShape 4">
            <a:extLst>
              <a:ext uri="{FF2B5EF4-FFF2-40B4-BE49-F238E27FC236}">
                <a16:creationId xmlns="" xmlns:a16="http://schemas.microsoft.com/office/drawing/2014/main" id="{3ED4F16B-6E89-E6A9-AF76-5E0E061E6018}"/>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13</a:t>
            </a:fld>
            <a:endParaRPr dirty="0">
              <a:solidFill>
                <a:srgbClr val="0000FF"/>
              </a:solidFill>
            </a:endParaRPr>
          </a:p>
        </p:txBody>
      </p:sp>
    </p:spTree>
    <p:extLst>
      <p:ext uri="{BB962C8B-B14F-4D97-AF65-F5344CB8AC3E}">
        <p14:creationId xmlns:p14="http://schemas.microsoft.com/office/powerpoint/2010/main" val="420906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txBox="1">
            <a:spLocks/>
          </p:cNvSpPr>
          <p:nvPr/>
        </p:nvSpPr>
        <p:spPr>
          <a:xfrm>
            <a:off x="570882" y="129099"/>
            <a:ext cx="7802880" cy="369332"/>
          </a:xfrm>
          <a:prstGeom prst="rect">
            <a:avLst/>
          </a:prstGeom>
        </p:spPr>
        <p:txBody>
          <a:bodyPr/>
          <a:lstStyle>
            <a:lvl1pPr>
              <a:defRPr>
                <a:latin typeface="+mj-lt"/>
                <a:ea typeface="+mj-ea"/>
                <a:cs typeface="+mj-cs"/>
              </a:defRPr>
            </a:lvl1pPr>
          </a:lstStyle>
          <a:p>
            <a:pPr algn="ctr"/>
            <a:r>
              <a:rPr lang="en-US" sz="2800" b="1" dirty="0">
                <a:solidFill>
                  <a:srgbClr val="000000"/>
                </a:solidFill>
                <a:latin typeface="Times New Roman" pitchFamily="18" charset="0"/>
                <a:cs typeface="Times New Roman" pitchFamily="18" charset="0"/>
              </a:rPr>
              <a:t>System Design: </a:t>
            </a:r>
            <a:r>
              <a:rPr lang="en-IN" sz="2800" b="1" kern="0" dirty="0">
                <a:solidFill>
                  <a:sysClr val="windowText" lastClr="000000"/>
                </a:solidFill>
                <a:latin typeface="Times New Roman" pitchFamily="18" charset="0"/>
                <a:cs typeface="Times New Roman" pitchFamily="18" charset="0"/>
              </a:rPr>
              <a:t>Use Case Diagram</a:t>
            </a:r>
          </a:p>
        </p:txBody>
      </p:sp>
      <p:pic>
        <p:nvPicPr>
          <p:cNvPr id="6" name="Picture 5"/>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 uri="{28A0092B-C50C-407E-A947-70E740481C1C}">
                <a14:useLocalDpi xmlns:a14="http://schemas.microsoft.com/office/drawing/2010/main" val="0"/>
              </a:ext>
            </a:extLst>
          </a:blip>
          <a:srcRect l="2157" t="1777" r="2122" b="1981"/>
          <a:stretch/>
        </p:blipFill>
        <p:spPr>
          <a:xfrm>
            <a:off x="1905000" y="663388"/>
            <a:ext cx="5562600" cy="5661212"/>
          </a:xfrm>
          <a:prstGeom prst="rect">
            <a:avLst/>
          </a:prstGeom>
        </p:spPr>
      </p:pic>
      <p:sp>
        <p:nvSpPr>
          <p:cNvPr id="2" name="TextShape 3">
            <a:extLst>
              <a:ext uri="{FF2B5EF4-FFF2-40B4-BE49-F238E27FC236}">
                <a16:creationId xmlns="" xmlns:a16="http://schemas.microsoft.com/office/drawing/2014/main" id="{3AA76863-54FC-CF05-587C-B5F7DC31FF19}"/>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3" name="TextShape 4">
            <a:extLst>
              <a:ext uri="{FF2B5EF4-FFF2-40B4-BE49-F238E27FC236}">
                <a16:creationId xmlns="" xmlns:a16="http://schemas.microsoft.com/office/drawing/2014/main" id="{086969E1-D5A4-B6C4-9C2D-05F7A69B9356}"/>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14</a:t>
            </a:fld>
            <a:endParaRPr dirty="0">
              <a:solidFill>
                <a:srgbClr val="0000FF"/>
              </a:solidFill>
            </a:endParaRPr>
          </a:p>
        </p:txBody>
      </p:sp>
    </p:spTree>
    <p:extLst>
      <p:ext uri="{BB962C8B-B14F-4D97-AF65-F5344CB8AC3E}">
        <p14:creationId xmlns:p14="http://schemas.microsoft.com/office/powerpoint/2010/main" val="4009315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txBox="1">
            <a:spLocks/>
          </p:cNvSpPr>
          <p:nvPr/>
        </p:nvSpPr>
        <p:spPr>
          <a:xfrm>
            <a:off x="570882" y="129099"/>
            <a:ext cx="7802880" cy="369332"/>
          </a:xfrm>
          <a:prstGeom prst="rect">
            <a:avLst/>
          </a:prstGeom>
        </p:spPr>
        <p:txBody>
          <a:bodyPr/>
          <a:lstStyle>
            <a:lvl1pPr>
              <a:defRPr>
                <a:latin typeface="+mj-lt"/>
                <a:ea typeface="+mj-ea"/>
                <a:cs typeface="+mj-cs"/>
              </a:defRPr>
            </a:lvl1pPr>
          </a:lstStyle>
          <a:p>
            <a:pPr algn="ctr"/>
            <a:r>
              <a:rPr lang="en-US" sz="2800" b="1" dirty="0">
                <a:solidFill>
                  <a:srgbClr val="000000"/>
                </a:solidFill>
                <a:latin typeface="Times New Roman" pitchFamily="18" charset="0"/>
                <a:cs typeface="Times New Roman" pitchFamily="18" charset="0"/>
              </a:rPr>
              <a:t>System Design: </a:t>
            </a:r>
            <a:r>
              <a:rPr lang="en-IN" sz="2800" b="1" kern="0" dirty="0">
                <a:solidFill>
                  <a:sysClr val="windowText" lastClr="000000"/>
                </a:solidFill>
                <a:latin typeface="Times New Roman" pitchFamily="18" charset="0"/>
                <a:cs typeface="Times New Roman" pitchFamily="18" charset="0"/>
              </a:rPr>
              <a:t>Sequence Diagram</a:t>
            </a:r>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905000" y="685800"/>
            <a:ext cx="5257800" cy="5694874"/>
          </a:xfrm>
          <a:prstGeom prst="rect">
            <a:avLst/>
          </a:prstGeom>
        </p:spPr>
      </p:pic>
      <p:sp>
        <p:nvSpPr>
          <p:cNvPr id="2" name="TextShape 3">
            <a:extLst>
              <a:ext uri="{FF2B5EF4-FFF2-40B4-BE49-F238E27FC236}">
                <a16:creationId xmlns="" xmlns:a16="http://schemas.microsoft.com/office/drawing/2014/main" id="{DA689D5C-F26D-0013-F8E2-EA01DB58F4D4}"/>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4" name="TextShape 4">
            <a:extLst>
              <a:ext uri="{FF2B5EF4-FFF2-40B4-BE49-F238E27FC236}">
                <a16:creationId xmlns="" xmlns:a16="http://schemas.microsoft.com/office/drawing/2014/main" id="{38926694-4361-7382-2F19-0723A3265613}"/>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15</a:t>
            </a:fld>
            <a:endParaRPr dirty="0">
              <a:solidFill>
                <a:srgbClr val="0000FF"/>
              </a:solidFill>
            </a:endParaRPr>
          </a:p>
        </p:txBody>
      </p:sp>
    </p:spTree>
    <p:extLst>
      <p:ext uri="{BB962C8B-B14F-4D97-AF65-F5344CB8AC3E}">
        <p14:creationId xmlns:p14="http://schemas.microsoft.com/office/powerpoint/2010/main" val="126858323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70882" y="129099"/>
            <a:ext cx="7802880" cy="369332"/>
          </a:xfrm>
          <a:prstGeom prst="rect">
            <a:avLst/>
          </a:prstGeom>
        </p:spPr>
        <p:txBody>
          <a:bodyPr/>
          <a:lstStyle>
            <a:lvl1pPr>
              <a:defRPr>
                <a:latin typeface="+mj-lt"/>
                <a:ea typeface="+mj-ea"/>
                <a:cs typeface="+mj-cs"/>
              </a:defRPr>
            </a:lvl1pPr>
          </a:lstStyle>
          <a:p>
            <a:pPr algn="ctr"/>
            <a:r>
              <a:rPr lang="en-US" sz="2800" b="1" dirty="0">
                <a:solidFill>
                  <a:srgbClr val="000000"/>
                </a:solidFill>
                <a:latin typeface="Times New Roman" pitchFamily="18" charset="0"/>
                <a:cs typeface="Times New Roman" pitchFamily="18" charset="0"/>
              </a:rPr>
              <a:t>System Design: </a:t>
            </a:r>
            <a:r>
              <a:rPr lang="en-IN" sz="2800" b="1" kern="0" dirty="0">
                <a:solidFill>
                  <a:sysClr val="windowText" lastClr="000000"/>
                </a:solidFill>
                <a:latin typeface="Times New Roman" pitchFamily="18" charset="0"/>
                <a:cs typeface="Times New Roman" pitchFamily="18" charset="0"/>
              </a:rPr>
              <a:t>Class Diagram</a:t>
            </a:r>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00401" y="673970"/>
            <a:ext cx="5543842" cy="5726830"/>
          </a:xfrm>
          <a:prstGeom prst="rect">
            <a:avLst/>
          </a:prstGeom>
        </p:spPr>
      </p:pic>
      <p:sp>
        <p:nvSpPr>
          <p:cNvPr id="4" name="TextShape 3">
            <a:extLst>
              <a:ext uri="{FF2B5EF4-FFF2-40B4-BE49-F238E27FC236}">
                <a16:creationId xmlns="" xmlns:a16="http://schemas.microsoft.com/office/drawing/2014/main" id="{F6BD1D4F-FA68-8161-E75C-F1D5BACB16E0}"/>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5" name="TextShape 4">
            <a:extLst>
              <a:ext uri="{FF2B5EF4-FFF2-40B4-BE49-F238E27FC236}">
                <a16:creationId xmlns="" xmlns:a16="http://schemas.microsoft.com/office/drawing/2014/main" id="{31E6CE5F-7B9C-9E2F-F939-D3A0EC823965}"/>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16</a:t>
            </a:fld>
            <a:endParaRPr dirty="0">
              <a:solidFill>
                <a:srgbClr val="0000FF"/>
              </a:solidFill>
            </a:endParaRPr>
          </a:p>
        </p:txBody>
      </p:sp>
    </p:spTree>
    <p:extLst>
      <p:ext uri="{BB962C8B-B14F-4D97-AF65-F5344CB8AC3E}">
        <p14:creationId xmlns:p14="http://schemas.microsoft.com/office/powerpoint/2010/main" val="1878850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63107" y="211616"/>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Proposed Work</a:t>
            </a:r>
            <a:endParaRPr sz="3200" b="1" dirty="0">
              <a:latin typeface="Times New Roman" pitchFamily="18" charset="0"/>
              <a:cs typeface="Times New Roman" pitchFamily="18" charset="0"/>
            </a:endParaRPr>
          </a:p>
        </p:txBody>
      </p:sp>
      <p:sp>
        <p:nvSpPr>
          <p:cNvPr id="145" name="TextShape 2"/>
          <p:cNvSpPr txBox="1"/>
          <p:nvPr/>
        </p:nvSpPr>
        <p:spPr>
          <a:xfrm>
            <a:off x="304799" y="1066800"/>
            <a:ext cx="8545938" cy="4772231"/>
          </a:xfrm>
          <a:prstGeom prst="rect">
            <a:avLst/>
          </a:prstGeom>
        </p:spPr>
        <p:txBody>
          <a:bodyPr/>
          <a:lstStyle/>
          <a:p>
            <a:pPr algn="just"/>
            <a:r>
              <a:rPr lang="en-IN" sz="2000" dirty="0">
                <a:latin typeface="Times New Roman" panose="02020603050405020304" pitchFamily="18" charset="0"/>
                <a:cs typeface="Times New Roman" panose="02020603050405020304" pitchFamily="18" charset="0"/>
              </a:rPr>
              <a:t>	The intent of our project is that the user should get all types services for their pets which are provided by the various shops. The user should afford and compare prices of services provided by the shops across the city. The client must get all types of veterinary services used for the treatment of many kinds of diseases of their pets. Our marketplace will be simple where all the service providers will provide all kinds of services provided by them so that the customer can book them accordingly. Services such as grooming, training, day care, pet boarding and veterinary will be added by the providers. </a:t>
            </a:r>
          </a:p>
          <a:p>
            <a:pPr algn="just"/>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Our application is simple where the customer can book appointments with just login and payment. Our app will be user friendly. The principle of our app is to satisfy the customer with all his needs. We aim to get every person and their pet to connect with us.</a:t>
            </a:r>
            <a:endParaRPr lang="en-IN" sz="2000" dirty="0">
              <a:latin typeface="Times New Roman" panose="02020603050405020304" pitchFamily="18" charset="0"/>
              <a:cs typeface="Times New Roman" panose="02020603050405020304" pitchFamily="18" charset="0"/>
            </a:endParaRPr>
          </a:p>
          <a:p>
            <a:pPr algn="just">
              <a:lnSpc>
                <a:spcPct val="100000"/>
              </a:lnSpc>
            </a:pPr>
            <a:endParaRPr lang="en-US" sz="2000" dirty="0">
              <a:latin typeface="Times New Roman" panose="02020603050405020304" pitchFamily="18" charset="0"/>
              <a:cs typeface="Times New Roman" panose="02020603050405020304" pitchFamily="18" charset="0"/>
            </a:endParaRPr>
          </a:p>
        </p:txBody>
      </p:sp>
      <p:sp>
        <p:nvSpPr>
          <p:cNvPr id="146"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47" name="TextShape 4"/>
          <p:cNvSpPr txBox="1"/>
          <p:nvPr/>
        </p:nvSpPr>
        <p:spPr>
          <a:xfrm>
            <a:off x="8264769" y="6172200"/>
            <a:ext cx="585969" cy="685440"/>
          </a:xfrm>
          <a:prstGeom prst="rect">
            <a:avLst/>
          </a:prstGeom>
        </p:spPr>
        <p:txBody>
          <a:bodyPr anchor="ctr"/>
          <a:lstStyle/>
          <a:p>
            <a:pPr>
              <a:lnSpc>
                <a:spcPct val="100000"/>
              </a:lnSpc>
            </a:pPr>
            <a:fld id="{66B19D03-C119-44BF-83B7-F67D116CADE2}" type="slidenum">
              <a:rPr lang="en-IN">
                <a:solidFill>
                  <a:srgbClr val="0000FF"/>
                </a:solidFill>
                <a:latin typeface="Cambria"/>
              </a:rPr>
              <a:pPr>
                <a:lnSpc>
                  <a:spcPct val="100000"/>
                </a:lnSpc>
              </a:pPr>
              <a:t>17</a:t>
            </a:fld>
            <a:endParaRPr>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57200" y="13447"/>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Developed Modules</a:t>
            </a:r>
            <a:endParaRPr sz="3200" b="1" dirty="0">
              <a:latin typeface="Times New Roman" pitchFamily="18" charset="0"/>
              <a:cs typeface="Times New Roman" pitchFamily="18" charset="0"/>
            </a:endParaRPr>
          </a:p>
        </p:txBody>
      </p:sp>
      <p:sp>
        <p:nvSpPr>
          <p:cNvPr id="145" name="TextShape 2"/>
          <p:cNvSpPr txBox="1"/>
          <p:nvPr/>
        </p:nvSpPr>
        <p:spPr>
          <a:xfrm>
            <a:off x="152400" y="723720"/>
            <a:ext cx="8839200" cy="5791200"/>
          </a:xfrm>
          <a:prstGeom prst="rect">
            <a:avLst/>
          </a:prstGeom>
        </p:spPr>
        <p:txBody>
          <a:bodyPr/>
          <a:lstStyle/>
          <a:p>
            <a:pPr marL="342900" indent="-342900" algn="just">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Module 1: Admin</a:t>
            </a:r>
          </a:p>
          <a:p>
            <a:pPr marL="342900" indent="-342900" algn="just">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Admin Dashboard</a:t>
            </a:r>
            <a:r>
              <a:rPr lang="en-US" dirty="0">
                <a:latin typeface="Times New Roman" panose="02020603050405020304" pitchFamily="18" charset="0"/>
                <a:cs typeface="Times New Roman" panose="02020603050405020304" pitchFamily="18" charset="0"/>
              </a:rPr>
              <a:t>: Admin can see all records of the products, services and orders.</a:t>
            </a:r>
            <a:endParaRPr lang="en-IN" i="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Manage Products</a:t>
            </a:r>
            <a:r>
              <a:rPr lang="en-US" dirty="0">
                <a:latin typeface="Times New Roman" panose="02020603050405020304" pitchFamily="18" charset="0"/>
                <a:cs typeface="Times New Roman" panose="02020603050405020304" pitchFamily="18" charset="0"/>
              </a:rPr>
              <a:t>: Admin can Add/update and delete products as well as pets and services.</a:t>
            </a:r>
            <a:endParaRPr lang="en-IN" i="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Admin Management</a:t>
            </a:r>
            <a:r>
              <a:rPr lang="en-US" dirty="0">
                <a:latin typeface="Times New Roman" panose="02020603050405020304" pitchFamily="18" charset="0"/>
                <a:cs typeface="Times New Roman" panose="02020603050405020304" pitchFamily="18" charset="0"/>
              </a:rPr>
              <a:t>: Admin can Login/ Log out.</a:t>
            </a:r>
            <a:endParaRPr lang="en-IN" i="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Module 2: User /Customer</a:t>
            </a:r>
          </a:p>
          <a:p>
            <a:pPr marL="342900" indent="-342900" algn="just">
              <a:buFont typeface="Arial" panose="020B0604020202020204" pitchFamily="34" charset="0"/>
              <a:buChar char="•"/>
            </a:pPr>
            <a:endParaRPr lang="en-US" sz="2000" b="1" i="1"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Home</a:t>
            </a:r>
            <a:r>
              <a:rPr lang="en-US" dirty="0">
                <a:latin typeface="Times New Roman" panose="02020603050405020304" pitchFamily="18" charset="0"/>
                <a:cs typeface="Times New Roman" panose="02020603050405020304" pitchFamily="18" charset="0"/>
              </a:rPr>
              <a:t>: User/Customer can search for various kinds of products for their pets and, they can book appointment for vet as well as for grooming services.</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will also be able to see the products under certain subcategory of that pet accessories.</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can give reviews about the product and services.</a:t>
            </a:r>
          </a:p>
          <a:p>
            <a:pPr marL="742950" lvl="1" indent="-285750" algn="just">
              <a:buFont typeface="Arial" panose="020B0604020202020204" pitchFamily="34" charset="0"/>
              <a:buChar char="•"/>
            </a:pPr>
            <a:endParaRPr lang="en-IN" i="1"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Order/Appointment Management</a:t>
            </a:r>
            <a:r>
              <a:rPr lang="en-US" dirty="0">
                <a:latin typeface="Times New Roman" panose="02020603050405020304" pitchFamily="18" charset="0"/>
                <a:cs typeface="Times New Roman" panose="02020603050405020304" pitchFamily="18" charset="0"/>
              </a:rPr>
              <a:t>: Users/customers can view and process orders and pay for same also book an appointment for services.</a:t>
            </a:r>
          </a:p>
          <a:p>
            <a:pPr marL="742950" lvl="1" indent="-285750" algn="just">
              <a:buFont typeface="Arial" panose="020B0604020202020204" pitchFamily="34" charset="0"/>
              <a:buChar char="•"/>
            </a:pPr>
            <a:endParaRPr lang="en-IN" i="1"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Customer Managements</a:t>
            </a:r>
            <a:r>
              <a:rPr lang="en-US" dirty="0">
                <a:latin typeface="Times New Roman" panose="02020603050405020304" pitchFamily="18" charset="0"/>
                <a:cs typeface="Times New Roman" panose="02020603050405020304" pitchFamily="18" charset="0"/>
              </a:rPr>
              <a:t>: User/customer can Login/ log out, View/ Update Profile.</a:t>
            </a:r>
            <a:endParaRPr lang="en-IN" i="1" dirty="0">
              <a:latin typeface="Times New Roman" panose="02020603050405020304" pitchFamily="18" charset="0"/>
              <a:cs typeface="Times New Roman" panose="02020603050405020304" pitchFamily="18" charset="0"/>
            </a:endParaRPr>
          </a:p>
          <a:p>
            <a:pPr algn="just"/>
            <a:endParaRPr lang="en-IN" sz="2000" i="1" dirty="0">
              <a:latin typeface="Times New Roman" panose="02020603050405020304" pitchFamily="18" charset="0"/>
              <a:cs typeface="Times New Roman" panose="02020603050405020304" pitchFamily="18" charset="0"/>
            </a:endParaRPr>
          </a:p>
          <a:p>
            <a:pPr algn="just">
              <a:lnSpc>
                <a:spcPct val="100000"/>
              </a:lnSpc>
            </a:pP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146"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47" name="TextShape 4"/>
          <p:cNvSpPr txBox="1"/>
          <p:nvPr/>
        </p:nvSpPr>
        <p:spPr>
          <a:xfrm>
            <a:off x="8264769" y="6172200"/>
            <a:ext cx="585969" cy="685440"/>
          </a:xfrm>
          <a:prstGeom prst="rect">
            <a:avLst/>
          </a:prstGeom>
        </p:spPr>
        <p:txBody>
          <a:bodyPr anchor="ctr"/>
          <a:lstStyle/>
          <a:p>
            <a:pPr>
              <a:lnSpc>
                <a:spcPct val="100000"/>
              </a:lnSpc>
            </a:pPr>
            <a:fld id="{66B19D03-C119-44BF-83B7-F67D116CADE2}" type="slidenum">
              <a:rPr lang="en-IN">
                <a:solidFill>
                  <a:srgbClr val="0000FF"/>
                </a:solidFill>
                <a:latin typeface="Cambria"/>
              </a:rPr>
              <a:pPr>
                <a:lnSpc>
                  <a:spcPct val="100000"/>
                </a:lnSpc>
              </a:pPr>
              <a:t>18</a:t>
            </a:fld>
            <a:endParaRPr>
              <a:solidFill>
                <a:srgbClr val="0000FF"/>
              </a:solidFill>
            </a:endParaRPr>
          </a:p>
        </p:txBody>
      </p:sp>
    </p:spTree>
    <p:extLst>
      <p:ext uri="{BB962C8B-B14F-4D97-AF65-F5344CB8AC3E}">
        <p14:creationId xmlns:p14="http://schemas.microsoft.com/office/powerpoint/2010/main" val="39941451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457200" y="27468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Technology Used</a:t>
            </a:r>
            <a:endParaRPr sz="3200" dirty="0">
              <a:latin typeface="Times New Roman" pitchFamily="18" charset="0"/>
              <a:cs typeface="Times New Roman" pitchFamily="18" charset="0"/>
            </a:endParaRPr>
          </a:p>
        </p:txBody>
      </p:sp>
      <p:sp>
        <p:nvSpPr>
          <p:cNvPr id="149" name="TextShape 2"/>
          <p:cNvSpPr txBox="1"/>
          <p:nvPr/>
        </p:nvSpPr>
        <p:spPr>
          <a:xfrm>
            <a:off x="762000" y="1591035"/>
            <a:ext cx="7502769" cy="4047765"/>
          </a:xfrm>
          <a:prstGeom prst="rect">
            <a:avLst/>
          </a:prstGeom>
        </p:spPr>
        <p:txBody>
          <a:bodyPr/>
          <a:lstStyle/>
          <a:p>
            <a:pPr>
              <a:lnSpc>
                <a:spcPct val="100000"/>
              </a:lnSpc>
            </a:pPr>
            <a:r>
              <a:rPr lang="en-US" sz="2000" b="1" dirty="0">
                <a:solidFill>
                  <a:srgbClr val="000000"/>
                </a:solidFill>
                <a:latin typeface="Times New Roman" panose="02020603050405020304" pitchFamily="18" charset="0"/>
                <a:cs typeface="Times New Roman" panose="02020603050405020304" pitchFamily="18" charset="0"/>
              </a:rPr>
              <a:t>Code Base </a:t>
            </a:r>
            <a:r>
              <a:rPr lang="en-US" sz="2000" dirty="0">
                <a:solidFill>
                  <a:srgbClr val="000000"/>
                </a:solidFill>
                <a:latin typeface="Times New Roman" panose="02020603050405020304" pitchFamily="18" charset="0"/>
                <a:cs typeface="Times New Roman" panose="02020603050405020304" pitchFamily="18" charset="0"/>
              </a:rPr>
              <a:t>: Ionic, Angular, Cordova</a:t>
            </a:r>
          </a:p>
          <a:p>
            <a:pPr>
              <a:lnSpc>
                <a:spcPct val="100000"/>
              </a:lnSpc>
            </a:pPr>
            <a:endParaRPr lang="en-US" sz="2000" dirty="0">
              <a:solidFill>
                <a:srgbClr val="000000"/>
              </a:solidFill>
              <a:latin typeface="Times New Roman" panose="02020603050405020304" pitchFamily="18" charset="0"/>
              <a:cs typeface="Times New Roman" panose="02020603050405020304" pitchFamily="18" charset="0"/>
            </a:endParaRPr>
          </a:p>
          <a:p>
            <a:pPr>
              <a:lnSpc>
                <a:spcPct val="100000"/>
              </a:lnSpc>
            </a:pPr>
            <a:r>
              <a:rPr lang="en-US" sz="2000" b="1" dirty="0">
                <a:solidFill>
                  <a:srgbClr val="000000"/>
                </a:solidFill>
                <a:latin typeface="Times New Roman" panose="02020603050405020304" pitchFamily="18" charset="0"/>
                <a:cs typeface="Times New Roman" panose="02020603050405020304" pitchFamily="18" charset="0"/>
              </a:rPr>
              <a:t>Backend</a:t>
            </a:r>
            <a:r>
              <a:rPr lang="en-US" sz="2000" dirty="0">
                <a:solidFill>
                  <a:srgbClr val="000000"/>
                </a:solidFill>
                <a:latin typeface="Times New Roman" panose="02020603050405020304" pitchFamily="18" charset="0"/>
                <a:cs typeface="Times New Roman" panose="02020603050405020304" pitchFamily="18" charset="0"/>
              </a:rPr>
              <a:t> : PHP</a:t>
            </a:r>
          </a:p>
          <a:p>
            <a:pPr>
              <a:lnSpc>
                <a:spcPct val="100000"/>
              </a:lnSpc>
            </a:pPr>
            <a:endParaRPr lang="en-US" sz="2000" dirty="0">
              <a:solidFill>
                <a:srgbClr val="000000"/>
              </a:solidFill>
              <a:latin typeface="Times New Roman" panose="02020603050405020304" pitchFamily="18" charset="0"/>
              <a:cs typeface="Times New Roman" panose="02020603050405020304" pitchFamily="18" charset="0"/>
            </a:endParaRPr>
          </a:p>
          <a:p>
            <a:pPr>
              <a:lnSpc>
                <a:spcPct val="100000"/>
              </a:lnSpc>
            </a:pPr>
            <a:r>
              <a:rPr lang="en-US" sz="2000" b="1" dirty="0">
                <a:solidFill>
                  <a:srgbClr val="000000"/>
                </a:solidFill>
                <a:latin typeface="Times New Roman" panose="02020603050405020304" pitchFamily="18" charset="0"/>
                <a:cs typeface="Times New Roman" panose="02020603050405020304" pitchFamily="18" charset="0"/>
              </a:rPr>
              <a:t>Database</a:t>
            </a:r>
            <a:r>
              <a:rPr lang="en-US" sz="2000" dirty="0">
                <a:solidFill>
                  <a:srgbClr val="000000"/>
                </a:solidFill>
                <a:latin typeface="Times New Roman" panose="02020603050405020304" pitchFamily="18" charset="0"/>
                <a:cs typeface="Times New Roman" panose="02020603050405020304" pitchFamily="18" charset="0"/>
              </a:rPr>
              <a:t> : MySQL</a:t>
            </a:r>
          </a:p>
          <a:p>
            <a:pPr>
              <a:lnSpc>
                <a:spcPct val="100000"/>
              </a:lnSpc>
              <a:buFont typeface="Arial"/>
              <a:buChar char="•"/>
            </a:pPr>
            <a:endParaRPr lang="en-US" sz="2000" dirty="0">
              <a:solidFill>
                <a:srgbClr val="000000"/>
              </a:solidFill>
              <a:latin typeface="Times New Roman" panose="02020603050405020304" pitchFamily="18" charset="0"/>
              <a:cs typeface="Times New Roman" panose="02020603050405020304" pitchFamily="18" charset="0"/>
            </a:endParaRPr>
          </a:p>
          <a:p>
            <a:pPr>
              <a:lnSpc>
                <a:spcPct val="100000"/>
              </a:lnSpc>
            </a:pPr>
            <a:r>
              <a:rPr lang="en-US" sz="2000" b="1" dirty="0">
                <a:solidFill>
                  <a:srgbClr val="000000"/>
                </a:solidFill>
                <a:latin typeface="Times New Roman" panose="02020603050405020304" pitchFamily="18" charset="0"/>
                <a:cs typeface="Times New Roman" panose="02020603050405020304" pitchFamily="18" charset="0"/>
              </a:rPr>
              <a:t>Packages</a:t>
            </a:r>
            <a:r>
              <a:rPr lang="en-US" sz="2000" dirty="0">
                <a:solidFill>
                  <a:srgbClr val="000000"/>
                </a:solidFill>
                <a:latin typeface="Times New Roman" panose="02020603050405020304" pitchFamily="18" charset="0"/>
                <a:cs typeface="Times New Roman" panose="02020603050405020304" pitchFamily="18" charset="0"/>
              </a:rPr>
              <a:t>:</a:t>
            </a:r>
          </a:p>
          <a:p>
            <a:pPr>
              <a:lnSpc>
                <a:spcPct val="100000"/>
              </a:lnSpc>
            </a:pPr>
            <a:r>
              <a:rPr lang="en-US" sz="2000" dirty="0">
                <a:solidFill>
                  <a:srgbClr val="000000"/>
                </a:solidFill>
                <a:latin typeface="Times New Roman" panose="02020603050405020304" pitchFamily="18" charset="0"/>
                <a:cs typeface="Times New Roman" panose="02020603050405020304" pitchFamily="18" charset="0"/>
              </a:rPr>
              <a:t>	</a:t>
            </a:r>
          </a:p>
          <a:p>
            <a:pPr marL="342900" indent="-342900">
              <a:lnSpc>
                <a:spcPct val="1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One Signal – for push notifications</a:t>
            </a:r>
          </a:p>
          <a:p>
            <a:pPr marL="342900" indent="-342900">
              <a:lnSpc>
                <a:spcPct val="1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Stripe – for payments</a:t>
            </a:r>
          </a:p>
          <a:p>
            <a:pPr marL="342900" indent="-342900">
              <a:lnSpc>
                <a:spcPct val="1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Cache Network image – to image from internet</a:t>
            </a:r>
          </a:p>
          <a:p>
            <a:pPr marL="342900" indent="-342900">
              <a:lnSpc>
                <a:spcPct val="1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Firebase – Analytics</a:t>
            </a:r>
          </a:p>
          <a:p>
            <a:pPr marL="342900" indent="-342900">
              <a:lnSpc>
                <a:spcPct val="1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HTTP any – for consuming HTTP resources</a:t>
            </a:r>
          </a:p>
          <a:p>
            <a:pPr marL="342900" indent="-342900">
              <a:lnSpc>
                <a:spcPct val="100000"/>
              </a:lnSpc>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a:lnSpc>
                <a:spcPct val="100000"/>
              </a:lnSpc>
            </a:pPr>
            <a:r>
              <a:rPr lang="en-US" sz="2000" dirty="0">
                <a:solidFill>
                  <a:srgbClr val="000000"/>
                </a:solidFill>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p:txBody>
      </p:sp>
      <p:sp>
        <p:nvSpPr>
          <p:cNvPr id="150"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51" name="TextShape 4"/>
          <p:cNvSpPr txBox="1"/>
          <p:nvPr/>
        </p:nvSpPr>
        <p:spPr>
          <a:xfrm>
            <a:off x="8264769" y="6172200"/>
            <a:ext cx="585969" cy="685440"/>
          </a:xfrm>
          <a:prstGeom prst="rect">
            <a:avLst/>
          </a:prstGeom>
        </p:spPr>
        <p:txBody>
          <a:bodyPr anchor="ctr"/>
          <a:lstStyle/>
          <a:p>
            <a:pPr>
              <a:lnSpc>
                <a:spcPct val="100000"/>
              </a:lnSpc>
            </a:pPr>
            <a:fld id="{8365E75B-33D1-40DC-9A8A-B397845CC64A}" type="slidenum">
              <a:rPr lang="en-IN">
                <a:solidFill>
                  <a:srgbClr val="0000FF"/>
                </a:solidFill>
                <a:latin typeface="Cambria"/>
              </a:rPr>
              <a:pPr>
                <a:lnSpc>
                  <a:spcPct val="100000"/>
                </a:lnSpc>
              </a:pPr>
              <a:t>19</a:t>
            </a:fld>
            <a:endParaRPr>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71985" y="152400"/>
            <a:ext cx="8229323" cy="1142640"/>
          </a:xfrm>
          <a:prstGeom prst="rect">
            <a:avLst/>
          </a:prstGeom>
        </p:spPr>
        <p:txBody>
          <a:bodyPr anchor="ctr"/>
          <a:lstStyle/>
          <a:p>
            <a:pPr algn="ctr">
              <a:lnSpc>
                <a:spcPct val="100000"/>
              </a:lnSpc>
            </a:pPr>
            <a:r>
              <a:rPr lang="en-US" sz="3200" b="1" dirty="0">
                <a:solidFill>
                  <a:srgbClr val="000000"/>
                </a:solidFill>
                <a:latin typeface="Times New Roman" panose="02020603050405020304" pitchFamily="18" charset="0"/>
                <a:cs typeface="Times New Roman" panose="02020603050405020304" pitchFamily="18" charset="0"/>
              </a:rPr>
              <a:t>Contents</a:t>
            </a:r>
            <a:endParaRPr dirty="0">
              <a:latin typeface="Times New Roman" panose="02020603050405020304" pitchFamily="18" charset="0"/>
              <a:cs typeface="Times New Roman" panose="02020603050405020304" pitchFamily="18" charset="0"/>
            </a:endParaRPr>
          </a:p>
        </p:txBody>
      </p:sp>
      <p:sp>
        <p:nvSpPr>
          <p:cNvPr id="125" name="TextShape 2"/>
          <p:cNvSpPr txBox="1"/>
          <p:nvPr/>
        </p:nvSpPr>
        <p:spPr>
          <a:xfrm>
            <a:off x="533677" y="1295040"/>
            <a:ext cx="8229323" cy="4877160"/>
          </a:xfrm>
          <a:prstGeom prst="rect">
            <a:avLst/>
          </a:prstGeom>
        </p:spPr>
        <p:txBody>
          <a:bodyPr/>
          <a:lstStyle/>
          <a:p>
            <a:pPr>
              <a:lnSpc>
                <a:spcPct val="100000"/>
              </a:lnSpc>
              <a:buFont typeface="Arial"/>
              <a:buChar char="•"/>
            </a:pPr>
            <a:r>
              <a:rPr lang="en-US" sz="2400" dirty="0">
                <a:latin typeface="Times New Roman" panose="02020603050405020304" pitchFamily="18" charset="0"/>
                <a:cs typeface="Times New Roman" panose="02020603050405020304" pitchFamily="18" charset="0"/>
              </a:rPr>
              <a:t>Problem Statement &amp; Objectives</a:t>
            </a:r>
            <a:endParaRPr sz="2400" dirty="0">
              <a:latin typeface="Times New Roman" panose="02020603050405020304" pitchFamily="18" charset="0"/>
              <a:cs typeface="Times New Roman" panose="02020603050405020304" pitchFamily="18" charset="0"/>
            </a:endParaRPr>
          </a:p>
          <a:p>
            <a:pPr>
              <a:lnSpc>
                <a:spcPct val="100000"/>
              </a:lnSpc>
              <a:buFont typeface="Arial"/>
              <a:buChar char="•"/>
            </a:pPr>
            <a:r>
              <a:rPr lang="en-US" sz="2400" dirty="0">
                <a:latin typeface="Times New Roman" panose="02020603050405020304" pitchFamily="18" charset="0"/>
                <a:cs typeface="Times New Roman" panose="02020603050405020304" pitchFamily="18" charset="0"/>
              </a:rPr>
              <a:t>Introduction</a:t>
            </a:r>
            <a:endParaRPr sz="2400" dirty="0">
              <a:latin typeface="Times New Roman" panose="02020603050405020304" pitchFamily="18" charset="0"/>
              <a:cs typeface="Times New Roman" panose="02020603050405020304" pitchFamily="18" charset="0"/>
            </a:endParaRPr>
          </a:p>
          <a:p>
            <a:pPr>
              <a:lnSpc>
                <a:spcPct val="100000"/>
              </a:lnSpc>
              <a:buFont typeface="Arial"/>
              <a:buChar char="•"/>
            </a:pPr>
            <a:r>
              <a:rPr lang="en-US" sz="2400" dirty="0">
                <a:latin typeface="Times New Roman" panose="02020603050405020304" pitchFamily="18" charset="0"/>
                <a:cs typeface="Times New Roman" panose="02020603050405020304" pitchFamily="18" charset="0"/>
              </a:rPr>
              <a:t>Literature Survey</a:t>
            </a:r>
            <a:endParaRPr sz="2400" dirty="0">
              <a:latin typeface="Times New Roman" panose="02020603050405020304" pitchFamily="18" charset="0"/>
              <a:cs typeface="Times New Roman" panose="02020603050405020304" pitchFamily="18" charset="0"/>
            </a:endParaRPr>
          </a:p>
          <a:p>
            <a:pPr>
              <a:lnSpc>
                <a:spcPct val="100000"/>
              </a:lnSpc>
              <a:buFont typeface="Arial"/>
              <a:buChar char="•"/>
            </a:pPr>
            <a:r>
              <a:rPr lang="en-US" sz="2400" dirty="0">
                <a:latin typeface="Times New Roman" panose="02020603050405020304" pitchFamily="18" charset="0"/>
                <a:cs typeface="Times New Roman" panose="02020603050405020304" pitchFamily="18" charset="0"/>
              </a:rPr>
              <a:t>System Design</a:t>
            </a:r>
            <a:endParaRPr sz="2400" dirty="0">
              <a:latin typeface="Times New Roman" panose="02020603050405020304" pitchFamily="18" charset="0"/>
              <a:cs typeface="Times New Roman" panose="02020603050405020304" pitchFamily="18" charset="0"/>
            </a:endParaRPr>
          </a:p>
          <a:p>
            <a:pPr>
              <a:lnSpc>
                <a:spcPct val="100000"/>
              </a:lnSpc>
              <a:buFont typeface="Arial"/>
              <a:buChar char="•"/>
            </a:pPr>
            <a:r>
              <a:rPr lang="en-US" sz="2400" dirty="0">
                <a:latin typeface="Times New Roman" panose="02020603050405020304" pitchFamily="18" charset="0"/>
                <a:cs typeface="Times New Roman" panose="02020603050405020304" pitchFamily="18" charset="0"/>
              </a:rPr>
              <a:t>Proposed Work</a:t>
            </a:r>
          </a:p>
          <a:p>
            <a:pPr lvl="1">
              <a:buFont typeface="Arial"/>
              <a:buChar char="•"/>
            </a:pPr>
            <a:r>
              <a:rPr lang="en-US" sz="2400" dirty="0">
                <a:latin typeface="Times New Roman" panose="02020603050405020304" pitchFamily="18" charset="0"/>
                <a:cs typeface="Times New Roman" panose="02020603050405020304" pitchFamily="18" charset="0"/>
              </a:rPr>
              <a:t>Developed Modules</a:t>
            </a:r>
          </a:p>
          <a:p>
            <a:pPr lvl="1">
              <a:buFont typeface="Arial"/>
              <a:buChar char="•"/>
            </a:pPr>
            <a:r>
              <a:rPr lang="en-US" sz="2400" dirty="0">
                <a:latin typeface="Times New Roman" panose="02020603050405020304" pitchFamily="18" charset="0"/>
                <a:cs typeface="Times New Roman" panose="02020603050405020304" pitchFamily="18" charset="0"/>
              </a:rPr>
              <a:t>Screenshots</a:t>
            </a:r>
          </a:p>
          <a:p>
            <a:pPr>
              <a:lnSpc>
                <a:spcPct val="100000"/>
              </a:lnSpc>
              <a:buFont typeface="Arial"/>
              <a:buChar char="•"/>
            </a:pPr>
            <a:r>
              <a:rPr lang="en-US" sz="2400" dirty="0">
                <a:latin typeface="Times New Roman" panose="02020603050405020304" pitchFamily="18" charset="0"/>
                <a:cs typeface="Times New Roman" panose="02020603050405020304" pitchFamily="18" charset="0"/>
              </a:rPr>
              <a:t>Technology  Used </a:t>
            </a:r>
            <a:endParaRPr sz="2400" dirty="0">
              <a:latin typeface="Times New Roman" panose="02020603050405020304" pitchFamily="18" charset="0"/>
              <a:cs typeface="Times New Roman" panose="02020603050405020304" pitchFamily="18" charset="0"/>
            </a:endParaRPr>
          </a:p>
          <a:p>
            <a:pPr>
              <a:lnSpc>
                <a:spcPct val="100000"/>
              </a:lnSpc>
              <a:buFont typeface="Arial"/>
              <a:buChar char="•"/>
            </a:pPr>
            <a:r>
              <a:rPr lang="en-US" sz="2400" dirty="0">
                <a:latin typeface="Times New Roman" panose="02020603050405020304" pitchFamily="18" charset="0"/>
                <a:cs typeface="Times New Roman" panose="02020603050405020304" pitchFamily="18" charset="0"/>
              </a:rPr>
              <a:t>Advantages &amp; Applications</a:t>
            </a:r>
            <a:endParaRPr sz="2400" dirty="0">
              <a:latin typeface="Times New Roman" panose="02020603050405020304" pitchFamily="18" charset="0"/>
              <a:cs typeface="Times New Roman" panose="02020603050405020304" pitchFamily="18" charset="0"/>
            </a:endParaRPr>
          </a:p>
          <a:p>
            <a:pPr>
              <a:lnSpc>
                <a:spcPct val="100000"/>
              </a:lnSpc>
              <a:buFont typeface="Arial"/>
              <a:buChar char="•"/>
            </a:pPr>
            <a:r>
              <a:rPr lang="en-US" sz="2400" dirty="0">
                <a:latin typeface="Times New Roman" panose="02020603050405020304" pitchFamily="18" charset="0"/>
                <a:cs typeface="Times New Roman" panose="02020603050405020304" pitchFamily="18" charset="0"/>
              </a:rPr>
              <a:t> References</a:t>
            </a:r>
          </a:p>
          <a:p>
            <a:pPr>
              <a:lnSpc>
                <a:spcPct val="100000"/>
              </a:lnSpc>
              <a:buFont typeface="Arial"/>
              <a:buChar char="•"/>
            </a:pPr>
            <a:r>
              <a:rPr lang="en-US" sz="2400" dirty="0">
                <a:latin typeface="Times New Roman" panose="02020603050405020304" pitchFamily="18" charset="0"/>
                <a:cs typeface="Times New Roman" panose="02020603050405020304" pitchFamily="18" charset="0"/>
              </a:rPr>
              <a:t>Conclusion</a:t>
            </a:r>
            <a:endParaRPr sz="2400" dirty="0">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p:txBody>
      </p:sp>
      <p:sp>
        <p:nvSpPr>
          <p:cNvPr id="126" name="TextShape 3"/>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27" name="TextShape 4"/>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a:t>
            </a:fld>
            <a:endParaRPr dirty="0">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28430" y="16872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Screen Shots</a:t>
            </a:r>
            <a:endParaRPr sz="3200"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4510"/>
          <a:stretch/>
        </p:blipFill>
        <p:spPr>
          <a:xfrm>
            <a:off x="685800" y="732240"/>
            <a:ext cx="2895600" cy="5657358"/>
          </a:xfrm>
          <a:prstGeom prst="rect">
            <a:avLst/>
          </a:prstGeom>
        </p:spPr>
      </p:pic>
      <p:sp>
        <p:nvSpPr>
          <p:cNvPr id="3" name="TextBox 2"/>
          <p:cNvSpPr txBox="1"/>
          <p:nvPr/>
        </p:nvSpPr>
        <p:spPr>
          <a:xfrm>
            <a:off x="3886198" y="1752600"/>
            <a:ext cx="4800323"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the Login Page of our application.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needs to verify his phone number then enter his details.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agreeing to the terms and conditions of our application the user can signup.</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login by entering his/her phone number and by entering password.</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076697" y="971781"/>
            <a:ext cx="441932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Login Page</a:t>
            </a:r>
            <a:endParaRPr lang="en-IN" b="1" dirty="0">
              <a:latin typeface="Times New Roman" panose="02020603050405020304" pitchFamily="18" charset="0"/>
              <a:cs typeface="Times New Roman" panose="02020603050405020304" pitchFamily="18" charset="0"/>
            </a:endParaRPr>
          </a:p>
        </p:txBody>
      </p:sp>
      <p:sp>
        <p:nvSpPr>
          <p:cNvPr id="5" name="TextShape 3">
            <a:extLst>
              <a:ext uri="{FF2B5EF4-FFF2-40B4-BE49-F238E27FC236}">
                <a16:creationId xmlns="" xmlns:a16="http://schemas.microsoft.com/office/drawing/2014/main" id="{B6D12D8D-1C19-2004-3848-93DF279E8DA8}"/>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6" name="TextShape 4">
            <a:extLst>
              <a:ext uri="{FF2B5EF4-FFF2-40B4-BE49-F238E27FC236}">
                <a16:creationId xmlns="" xmlns:a16="http://schemas.microsoft.com/office/drawing/2014/main" id="{CE976457-92B6-2AAA-6D90-36D18B4046C9}"/>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20</a:t>
            </a:fld>
            <a:endParaRPr dirty="0">
              <a:solidFill>
                <a:srgbClr val="0000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28430" y="16872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Screen Shots</a:t>
            </a:r>
            <a:endParaRPr sz="3200"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4314"/>
          <a:stretch/>
        </p:blipFill>
        <p:spPr>
          <a:xfrm>
            <a:off x="542365" y="838200"/>
            <a:ext cx="2614473" cy="5420332"/>
          </a:xfrm>
          <a:prstGeom prst="rect">
            <a:avLst/>
          </a:prstGeom>
        </p:spPr>
      </p:pic>
      <p:sp>
        <p:nvSpPr>
          <p:cNvPr id="9" name="TextBox 8"/>
          <p:cNvSpPr txBox="1"/>
          <p:nvPr/>
        </p:nvSpPr>
        <p:spPr>
          <a:xfrm>
            <a:off x="4076697" y="971781"/>
            <a:ext cx="441932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Home Page</a:t>
            </a:r>
            <a:endParaRPr lang="en-IN"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886198" y="1752600"/>
            <a:ext cx="4800323"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the Home Page of our application.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check different categories of pets.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check various products.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then add the items to cart and order those products.</a:t>
            </a:r>
            <a:endParaRPr lang="en-IN" dirty="0">
              <a:latin typeface="Times New Roman" panose="02020603050405020304" pitchFamily="18" charset="0"/>
              <a:cs typeface="Times New Roman" panose="02020603050405020304" pitchFamily="18" charset="0"/>
            </a:endParaRPr>
          </a:p>
        </p:txBody>
      </p:sp>
      <p:sp>
        <p:nvSpPr>
          <p:cNvPr id="3" name="TextShape 3">
            <a:extLst>
              <a:ext uri="{FF2B5EF4-FFF2-40B4-BE49-F238E27FC236}">
                <a16:creationId xmlns="" xmlns:a16="http://schemas.microsoft.com/office/drawing/2014/main" id="{A724FBD8-1ECD-5F56-097A-4B206F896C14}"/>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4" name="TextShape 4">
            <a:extLst>
              <a:ext uri="{FF2B5EF4-FFF2-40B4-BE49-F238E27FC236}">
                <a16:creationId xmlns="" xmlns:a16="http://schemas.microsoft.com/office/drawing/2014/main" id="{1D54CDD6-45BF-99DB-04FE-BD78C648723E}"/>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21</a:t>
            </a:fld>
            <a:endParaRPr dirty="0">
              <a:solidFill>
                <a:srgbClr val="0000FF"/>
              </a:solidFill>
            </a:endParaRPr>
          </a:p>
        </p:txBody>
      </p:sp>
    </p:spTree>
    <p:extLst>
      <p:ext uri="{BB962C8B-B14F-4D97-AF65-F5344CB8AC3E}">
        <p14:creationId xmlns:p14="http://schemas.microsoft.com/office/powerpoint/2010/main" val="437479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28430" y="16872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Screen Shots</a:t>
            </a:r>
            <a:endParaRPr sz="3200"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sp>
        <p:nvSpPr>
          <p:cNvPr id="9" name="TextBox 8"/>
          <p:cNvSpPr txBox="1"/>
          <p:nvPr/>
        </p:nvSpPr>
        <p:spPr>
          <a:xfrm>
            <a:off x="4076697" y="971781"/>
            <a:ext cx="441932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Product Description Page</a:t>
            </a:r>
            <a:endParaRPr lang="en-IN"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886198" y="1752600"/>
            <a:ext cx="4800323"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the Product Description Page of our application.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check different categories of products.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also check the product description.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then add the items to cart and order those products.</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4117"/>
          <a:stretch/>
        </p:blipFill>
        <p:spPr>
          <a:xfrm>
            <a:off x="609600" y="935922"/>
            <a:ext cx="2971800" cy="5402852"/>
          </a:xfrm>
          <a:prstGeom prst="rect">
            <a:avLst/>
          </a:prstGeom>
        </p:spPr>
      </p:pic>
      <p:sp>
        <p:nvSpPr>
          <p:cNvPr id="2" name="TextShape 3">
            <a:extLst>
              <a:ext uri="{FF2B5EF4-FFF2-40B4-BE49-F238E27FC236}">
                <a16:creationId xmlns="" xmlns:a16="http://schemas.microsoft.com/office/drawing/2014/main" id="{E9D33298-019A-DF55-A102-DC2638DCDCFA}"/>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4" name="TextShape 4">
            <a:extLst>
              <a:ext uri="{FF2B5EF4-FFF2-40B4-BE49-F238E27FC236}">
                <a16:creationId xmlns="" xmlns:a16="http://schemas.microsoft.com/office/drawing/2014/main" id="{5F4AFE61-5411-7E1E-1B03-BD2C994E90E8}"/>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22</a:t>
            </a:fld>
            <a:endParaRPr dirty="0">
              <a:solidFill>
                <a:srgbClr val="0000FF"/>
              </a:solidFill>
            </a:endParaRPr>
          </a:p>
        </p:txBody>
      </p:sp>
    </p:spTree>
    <p:extLst>
      <p:ext uri="{BB962C8B-B14F-4D97-AF65-F5344CB8AC3E}">
        <p14:creationId xmlns:p14="http://schemas.microsoft.com/office/powerpoint/2010/main" val="3437643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28430" y="16872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Screen Shots</a:t>
            </a:r>
            <a:endParaRPr sz="3200"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sp>
        <p:nvSpPr>
          <p:cNvPr id="9" name="TextBox 8"/>
          <p:cNvSpPr txBox="1"/>
          <p:nvPr/>
        </p:nvSpPr>
        <p:spPr>
          <a:xfrm>
            <a:off x="4076697" y="971781"/>
            <a:ext cx="441932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About Us Page</a:t>
            </a:r>
            <a:endParaRPr lang="en-IN"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886198" y="1752600"/>
            <a:ext cx="4800323"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the About Us Page of our application.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check about the application and know more about the company.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check the team of the application and can see their social media pages.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also see the work provided by the providers.</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4314" b="24047"/>
          <a:stretch/>
        </p:blipFill>
        <p:spPr>
          <a:xfrm>
            <a:off x="457200" y="838200"/>
            <a:ext cx="3200398" cy="4967563"/>
          </a:xfrm>
          <a:prstGeom prst="rect">
            <a:avLst/>
          </a:prstGeom>
        </p:spPr>
      </p:pic>
      <p:sp>
        <p:nvSpPr>
          <p:cNvPr id="2" name="TextShape 3">
            <a:extLst>
              <a:ext uri="{FF2B5EF4-FFF2-40B4-BE49-F238E27FC236}">
                <a16:creationId xmlns="" xmlns:a16="http://schemas.microsoft.com/office/drawing/2014/main" id="{7E6EA17A-1380-F537-7346-2A7A195C6CDC}"/>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4" name="TextShape 4">
            <a:extLst>
              <a:ext uri="{FF2B5EF4-FFF2-40B4-BE49-F238E27FC236}">
                <a16:creationId xmlns="" xmlns:a16="http://schemas.microsoft.com/office/drawing/2014/main" id="{80E78551-6D3F-6266-47E6-0AE023C5A5FD}"/>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23</a:t>
            </a:fld>
            <a:endParaRPr dirty="0">
              <a:solidFill>
                <a:srgbClr val="0000FF"/>
              </a:solidFill>
            </a:endParaRPr>
          </a:p>
        </p:txBody>
      </p:sp>
    </p:spTree>
    <p:extLst>
      <p:ext uri="{BB962C8B-B14F-4D97-AF65-F5344CB8AC3E}">
        <p14:creationId xmlns:p14="http://schemas.microsoft.com/office/powerpoint/2010/main" val="904823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28430" y="16872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Screen Shots</a:t>
            </a:r>
            <a:endParaRPr sz="3200"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sp>
        <p:nvSpPr>
          <p:cNvPr id="9" name="TextBox 8"/>
          <p:cNvSpPr txBox="1"/>
          <p:nvPr/>
        </p:nvSpPr>
        <p:spPr>
          <a:xfrm>
            <a:off x="4076697" y="971781"/>
            <a:ext cx="441932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Grooming Service Page</a:t>
            </a:r>
            <a:endParaRPr lang="en-IN"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886198" y="1752600"/>
            <a:ext cx="4800323"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the Grooming Service Page of our application.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book appointment for his pet.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has to enter his/her name, contact number, date of grooming, time, his/her requirements and the number of pets he/she has.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then can pay for the appointment.</a:t>
            </a:r>
            <a:endParaRPr lang="en-IN"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4510"/>
          <a:stretch/>
        </p:blipFill>
        <p:spPr>
          <a:xfrm>
            <a:off x="470647" y="702154"/>
            <a:ext cx="2882153" cy="5675280"/>
          </a:xfrm>
          <a:prstGeom prst="rect">
            <a:avLst/>
          </a:prstGeom>
        </p:spPr>
      </p:pic>
      <p:sp>
        <p:nvSpPr>
          <p:cNvPr id="3" name="TextShape 3">
            <a:extLst>
              <a:ext uri="{FF2B5EF4-FFF2-40B4-BE49-F238E27FC236}">
                <a16:creationId xmlns="" xmlns:a16="http://schemas.microsoft.com/office/drawing/2014/main" id="{3016BA8A-00BE-3ED9-C9EF-6F53F50066A3}"/>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4" name="TextShape 4">
            <a:extLst>
              <a:ext uri="{FF2B5EF4-FFF2-40B4-BE49-F238E27FC236}">
                <a16:creationId xmlns="" xmlns:a16="http://schemas.microsoft.com/office/drawing/2014/main" id="{30862992-26F6-A971-3961-84E49353B615}"/>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24</a:t>
            </a:fld>
            <a:endParaRPr dirty="0">
              <a:solidFill>
                <a:srgbClr val="0000FF"/>
              </a:solidFill>
            </a:endParaRPr>
          </a:p>
        </p:txBody>
      </p:sp>
    </p:spTree>
    <p:extLst>
      <p:ext uri="{BB962C8B-B14F-4D97-AF65-F5344CB8AC3E}">
        <p14:creationId xmlns:p14="http://schemas.microsoft.com/office/powerpoint/2010/main" val="1463784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28430" y="16872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Screen Shots</a:t>
            </a:r>
            <a:endParaRPr sz="3200"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sp>
        <p:nvSpPr>
          <p:cNvPr id="9" name="TextBox 8"/>
          <p:cNvSpPr txBox="1"/>
          <p:nvPr/>
        </p:nvSpPr>
        <p:spPr>
          <a:xfrm>
            <a:off x="4076697" y="971781"/>
            <a:ext cx="441932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Checkout  Page</a:t>
            </a:r>
            <a:endParaRPr lang="en-IN"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886198" y="1752600"/>
            <a:ext cx="4800323"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the Checkout Page of our application.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buy products for their pets.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selecting the product and quantity the user can add the products to cart and can pay online or can select cash on delivery.</a:t>
            </a:r>
          </a:p>
          <a:p>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3922"/>
          <a:stretch/>
        </p:blipFill>
        <p:spPr>
          <a:xfrm>
            <a:off x="457200" y="732240"/>
            <a:ext cx="2819400" cy="5522260"/>
          </a:xfrm>
          <a:prstGeom prst="rect">
            <a:avLst/>
          </a:prstGeom>
        </p:spPr>
      </p:pic>
      <p:sp>
        <p:nvSpPr>
          <p:cNvPr id="2" name="TextShape 3">
            <a:extLst>
              <a:ext uri="{FF2B5EF4-FFF2-40B4-BE49-F238E27FC236}">
                <a16:creationId xmlns="" xmlns:a16="http://schemas.microsoft.com/office/drawing/2014/main" id="{245E9884-9824-3464-0AD5-2B1768741393}"/>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4" name="TextShape 4">
            <a:extLst>
              <a:ext uri="{FF2B5EF4-FFF2-40B4-BE49-F238E27FC236}">
                <a16:creationId xmlns="" xmlns:a16="http://schemas.microsoft.com/office/drawing/2014/main" id="{C315CF84-16FE-17ED-43A6-F378A046E525}"/>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25</a:t>
            </a:fld>
            <a:endParaRPr dirty="0">
              <a:solidFill>
                <a:srgbClr val="0000FF"/>
              </a:solidFill>
            </a:endParaRPr>
          </a:p>
        </p:txBody>
      </p:sp>
    </p:spTree>
    <p:extLst>
      <p:ext uri="{BB962C8B-B14F-4D97-AF65-F5344CB8AC3E}">
        <p14:creationId xmlns:p14="http://schemas.microsoft.com/office/powerpoint/2010/main" val="3413976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28430" y="16872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Screen Shots</a:t>
            </a:r>
            <a:endParaRPr sz="3200"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sp>
        <p:nvSpPr>
          <p:cNvPr id="9" name="TextBox 8"/>
          <p:cNvSpPr txBox="1"/>
          <p:nvPr/>
        </p:nvSpPr>
        <p:spPr>
          <a:xfrm>
            <a:off x="4076697" y="971781"/>
            <a:ext cx="441932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Payment Page</a:t>
            </a:r>
            <a:endParaRPr lang="en-IN"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886198" y="1752600"/>
            <a:ext cx="4800323"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the Payment Page of our application.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buy products for their pets and can also book services for them.</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needs to enter his card details and pay.</a:t>
            </a:r>
          </a:p>
          <a:p>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4117"/>
          <a:stretch/>
        </p:blipFill>
        <p:spPr>
          <a:xfrm>
            <a:off x="355324" y="732240"/>
            <a:ext cx="2997475" cy="5649773"/>
          </a:xfrm>
          <a:prstGeom prst="rect">
            <a:avLst/>
          </a:prstGeom>
        </p:spPr>
      </p:pic>
      <p:sp>
        <p:nvSpPr>
          <p:cNvPr id="3" name="TextShape 3">
            <a:extLst>
              <a:ext uri="{FF2B5EF4-FFF2-40B4-BE49-F238E27FC236}">
                <a16:creationId xmlns="" xmlns:a16="http://schemas.microsoft.com/office/drawing/2014/main" id="{C94CD274-72A4-1D92-DF1C-AD0B744A326F}"/>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4" name="TextShape 4">
            <a:extLst>
              <a:ext uri="{FF2B5EF4-FFF2-40B4-BE49-F238E27FC236}">
                <a16:creationId xmlns="" xmlns:a16="http://schemas.microsoft.com/office/drawing/2014/main" id="{9E4285A8-1AC1-7070-4394-D34BA6588930}"/>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26</a:t>
            </a:fld>
            <a:endParaRPr dirty="0">
              <a:solidFill>
                <a:srgbClr val="0000FF"/>
              </a:solidFill>
            </a:endParaRPr>
          </a:p>
        </p:txBody>
      </p:sp>
    </p:spTree>
    <p:extLst>
      <p:ext uri="{BB962C8B-B14F-4D97-AF65-F5344CB8AC3E}">
        <p14:creationId xmlns:p14="http://schemas.microsoft.com/office/powerpoint/2010/main" val="3146199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1098583" y="226562"/>
            <a:ext cx="6934200"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Advantages &amp; Applications  </a:t>
            </a:r>
            <a:endParaRPr sz="3200" dirty="0">
              <a:latin typeface="Times New Roman" pitchFamily="18" charset="0"/>
              <a:cs typeface="Times New Roman" pitchFamily="18" charset="0"/>
            </a:endParaRPr>
          </a:p>
        </p:txBody>
      </p:sp>
      <p:sp>
        <p:nvSpPr>
          <p:cNvPr id="153" name="TextShape 2"/>
          <p:cNvSpPr txBox="1"/>
          <p:nvPr/>
        </p:nvSpPr>
        <p:spPr>
          <a:xfrm>
            <a:off x="451022" y="1371600"/>
            <a:ext cx="8229323" cy="4525560"/>
          </a:xfrm>
          <a:prstGeom prst="rect">
            <a:avLst/>
          </a:prstGeom>
        </p:spPr>
        <p:txBody>
          <a:bodyPr/>
          <a:lstStyle/>
          <a:p>
            <a:endParaRPr/>
          </a:p>
        </p:txBody>
      </p:sp>
      <p:sp>
        <p:nvSpPr>
          <p:cNvPr id="15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55" name="TextShape 4"/>
          <p:cNvSpPr txBox="1"/>
          <p:nvPr/>
        </p:nvSpPr>
        <p:spPr>
          <a:xfrm>
            <a:off x="8264769" y="6172200"/>
            <a:ext cx="585969" cy="685440"/>
          </a:xfrm>
          <a:prstGeom prst="rect">
            <a:avLst/>
          </a:prstGeom>
        </p:spPr>
        <p:txBody>
          <a:bodyPr anchor="ctr"/>
          <a:lstStyle/>
          <a:p>
            <a:pPr>
              <a:lnSpc>
                <a:spcPct val="100000"/>
              </a:lnSpc>
            </a:pPr>
            <a:fld id="{D3518213-5C68-4944-8677-D2500BF033B6}" type="slidenum">
              <a:rPr lang="en-IN">
                <a:solidFill>
                  <a:srgbClr val="0000FF"/>
                </a:solidFill>
                <a:latin typeface="Cambria"/>
              </a:rPr>
              <a:pPr>
                <a:lnSpc>
                  <a:spcPct val="100000"/>
                </a:lnSpc>
              </a:pPr>
              <a:t>27</a:t>
            </a:fld>
            <a:endParaRPr>
              <a:solidFill>
                <a:srgbClr val="0000FF"/>
              </a:solidFill>
            </a:endParaRPr>
          </a:p>
        </p:txBody>
      </p:sp>
      <p:sp>
        <p:nvSpPr>
          <p:cNvPr id="3" name="Rectangle 2">
            <a:extLst>
              <a:ext uri="{FF2B5EF4-FFF2-40B4-BE49-F238E27FC236}">
                <a16:creationId xmlns="" xmlns:a16="http://schemas.microsoft.com/office/drawing/2014/main" id="{60BECDF2-47ED-4C99-A214-070E57CE8C32}"/>
              </a:ext>
            </a:extLst>
          </p:cNvPr>
          <p:cNvSpPr/>
          <p:nvPr/>
        </p:nvSpPr>
        <p:spPr>
          <a:xfrm>
            <a:off x="739588" y="2282976"/>
            <a:ext cx="6858000" cy="2554545"/>
          </a:xfrm>
          <a:prstGeom prst="rect">
            <a:avLst/>
          </a:prstGeom>
        </p:spPr>
        <p:txBody>
          <a:bodyPr wrap="square">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Pet Grooming can be done by door step services.  </a:t>
            </a:r>
          </a:p>
          <a:p>
            <a:pPr marL="285750" lvl="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have multiple sellers.</a:t>
            </a:r>
          </a:p>
          <a:p>
            <a:pPr marL="285750" lvl="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Multiple sellers means more variety of services provided.</a:t>
            </a:r>
          </a:p>
          <a:p>
            <a:pPr marL="285750" lvl="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Pet sitting and boarding will help the pet parent to leave the city for days</a:t>
            </a:r>
            <a:endParaRPr lang="en-IN" sz="2000" dirty="0">
              <a:solidFill>
                <a:srgbClr val="00000A"/>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8" name="TextShape 1">
            <a:extLst>
              <a:ext uri="{FF2B5EF4-FFF2-40B4-BE49-F238E27FC236}">
                <a16:creationId xmlns="" xmlns:a16="http://schemas.microsoft.com/office/drawing/2014/main" id="{3FB07959-DBA3-46B1-BD5A-48339AEE44F7}"/>
              </a:ext>
            </a:extLst>
          </p:cNvPr>
          <p:cNvSpPr txBox="1"/>
          <p:nvPr/>
        </p:nvSpPr>
        <p:spPr>
          <a:xfrm>
            <a:off x="3155981" y="2984388"/>
            <a:ext cx="2819400" cy="563520"/>
          </a:xfrm>
          <a:prstGeom prst="rect">
            <a:avLst/>
          </a:prstGeom>
        </p:spPr>
        <p:txBody>
          <a:bodyPr anchor="ctr"/>
          <a:lstStyle/>
          <a:p>
            <a:pPr algn="ctr">
              <a:lnSpc>
                <a:spcPct val="100000"/>
              </a:lnSpc>
            </a:pPr>
            <a:endParaRPr sz="3200" dirty="0">
              <a:latin typeface="Times New Roman" pitchFamily="18" charset="0"/>
              <a:cs typeface="Times New Roman" pitchFamily="18" charset="0"/>
            </a:endParaRPr>
          </a:p>
        </p:txBody>
      </p:sp>
      <p:sp>
        <p:nvSpPr>
          <p:cNvPr id="2" name="TextBox 1"/>
          <p:cNvSpPr txBox="1"/>
          <p:nvPr/>
        </p:nvSpPr>
        <p:spPr>
          <a:xfrm>
            <a:off x="739588" y="1295399"/>
            <a:ext cx="47244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Advantages: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7012" y="228600"/>
            <a:ext cx="5176225" cy="584775"/>
          </a:xfrm>
          <a:prstGeom prst="rect">
            <a:avLst/>
          </a:prstGeom>
        </p:spPr>
        <p:txBody>
          <a:bodyPr wrap="none">
            <a:spAutoFit/>
          </a:bodyPr>
          <a:lstStyle/>
          <a:p>
            <a:pPr algn="ctr">
              <a:lnSpc>
                <a:spcPct val="100000"/>
              </a:lnSpc>
            </a:pPr>
            <a:r>
              <a:rPr lang="en-US" sz="3200" b="1" dirty="0">
                <a:solidFill>
                  <a:srgbClr val="000000"/>
                </a:solidFill>
                <a:latin typeface="Times New Roman" pitchFamily="18" charset="0"/>
                <a:cs typeface="Times New Roman" pitchFamily="18" charset="0"/>
              </a:rPr>
              <a:t>Advantages &amp; Applications  </a:t>
            </a:r>
            <a:endParaRPr lang="en-US" sz="3200" dirty="0">
              <a:latin typeface="Times New Roman" pitchFamily="18" charset="0"/>
              <a:cs typeface="Times New Roman" pitchFamily="18" charset="0"/>
            </a:endParaRPr>
          </a:p>
        </p:txBody>
      </p:sp>
      <p:sp>
        <p:nvSpPr>
          <p:cNvPr id="3" name="Rectangle 2"/>
          <p:cNvSpPr/>
          <p:nvPr/>
        </p:nvSpPr>
        <p:spPr>
          <a:xfrm>
            <a:off x="746278" y="1925326"/>
            <a:ext cx="7391400" cy="4199611"/>
          </a:xfrm>
          <a:prstGeom prst="rect">
            <a:avLst/>
          </a:prstGeom>
        </p:spPr>
        <p:txBody>
          <a:bodyPr wrap="square">
            <a:spAutoFit/>
          </a:bodyPr>
          <a:lstStyle/>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will be a one stop solution to get all kind of services for pets.</a:t>
            </a:r>
          </a:p>
          <a:p>
            <a:pPr marL="342900" lvl="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Veterinary services can be used to treat many kind of diseases of the pets.</a:t>
            </a:r>
          </a:p>
          <a:p>
            <a:pPr lvl="0"/>
            <a:endParaRPr lang="en-IN"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Pet grooming has a great significance in this modern world. </a:t>
            </a:r>
          </a:p>
          <a:p>
            <a:pPr marL="342900" lvl="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Service providers/ Doctors can list themselves in our application and provide their services.</a:t>
            </a:r>
          </a:p>
          <a:p>
            <a:pPr marL="342900" lvl="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Pet day care and boarding will provide the pet parent to go out of town for days.</a:t>
            </a:r>
            <a:endParaRPr lang="en-IN"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p>
        </p:txBody>
      </p:sp>
      <p:sp>
        <p:nvSpPr>
          <p:cNvPr id="4" name="TextBox 3"/>
          <p:cNvSpPr txBox="1"/>
          <p:nvPr/>
        </p:nvSpPr>
        <p:spPr>
          <a:xfrm>
            <a:off x="746278" y="1138518"/>
            <a:ext cx="327887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Applications:</a:t>
            </a:r>
            <a:endParaRPr lang="en-IN" sz="2400" b="1" dirty="0">
              <a:latin typeface="Times New Roman" panose="02020603050405020304" pitchFamily="18" charset="0"/>
              <a:cs typeface="Times New Roman" panose="02020603050405020304" pitchFamily="18" charset="0"/>
            </a:endParaRPr>
          </a:p>
        </p:txBody>
      </p:sp>
      <p:sp>
        <p:nvSpPr>
          <p:cNvPr id="5" name="TextShape 3">
            <a:extLst>
              <a:ext uri="{FF2B5EF4-FFF2-40B4-BE49-F238E27FC236}">
                <a16:creationId xmlns="" xmlns:a16="http://schemas.microsoft.com/office/drawing/2014/main" id="{36D429EC-39BB-BD38-2F2F-BABE5D409F25}"/>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6" name="TextShape 4">
            <a:extLst>
              <a:ext uri="{FF2B5EF4-FFF2-40B4-BE49-F238E27FC236}">
                <a16:creationId xmlns="" xmlns:a16="http://schemas.microsoft.com/office/drawing/2014/main" id="{AE15C23E-40B3-B04B-FC15-655D5A0567FB}"/>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28</a:t>
            </a:fld>
            <a:endParaRPr dirty="0">
              <a:solidFill>
                <a:srgbClr val="0000FF"/>
              </a:solidFill>
            </a:endParaRPr>
          </a:p>
        </p:txBody>
      </p:sp>
    </p:spTree>
    <p:extLst>
      <p:ext uri="{BB962C8B-B14F-4D97-AF65-F5344CB8AC3E}">
        <p14:creationId xmlns:p14="http://schemas.microsoft.com/office/powerpoint/2010/main" val="2368738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1255" y="228600"/>
            <a:ext cx="2247731" cy="584775"/>
          </a:xfrm>
          <a:prstGeom prst="rect">
            <a:avLst/>
          </a:prstGeom>
        </p:spPr>
        <p:txBody>
          <a:bodyPr wrap="none">
            <a:spAutoFit/>
          </a:bodyPr>
          <a:lstStyle/>
          <a:p>
            <a:pPr algn="ctr">
              <a:lnSpc>
                <a:spcPct val="100000"/>
              </a:lnSpc>
            </a:pPr>
            <a:r>
              <a:rPr lang="en-US" sz="3200" b="1" dirty="0">
                <a:solidFill>
                  <a:srgbClr val="000000"/>
                </a:solidFill>
                <a:latin typeface="Times New Roman" panose="02020603050405020304" pitchFamily="18" charset="0"/>
                <a:cs typeface="Times New Roman" pitchFamily="18" charset="0"/>
              </a:rPr>
              <a:t>Conclusion </a:t>
            </a:r>
            <a:endParaRPr lang="en-US" sz="3200" dirty="0">
              <a:latin typeface="Times New Roman" pitchFamily="18" charset="0"/>
              <a:cs typeface="Times New Roman" pitchFamily="18" charset="0"/>
            </a:endParaRPr>
          </a:p>
        </p:txBody>
      </p:sp>
      <p:sp>
        <p:nvSpPr>
          <p:cNvPr id="5" name="TextBox 4"/>
          <p:cNvSpPr txBox="1"/>
          <p:nvPr/>
        </p:nvSpPr>
        <p:spPr>
          <a:xfrm>
            <a:off x="410400" y="1234440"/>
            <a:ext cx="8153400" cy="455509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endParaRPr lang="en-US" dirty="0"/>
          </a:p>
          <a:p>
            <a:pPr lvl="1" algn="just">
              <a:lnSpc>
                <a:spcPct val="150000"/>
              </a:lnSpc>
            </a:pPr>
            <a:r>
              <a:rPr lang="en-US" sz="2000" dirty="0">
                <a:latin typeface="Times New Roman" panose="02020603050405020304" pitchFamily="18" charset="0"/>
                <a:cs typeface="Times New Roman" panose="02020603050405020304" pitchFamily="18" charset="0"/>
              </a:rPr>
              <a:t>	In our work, we </a:t>
            </a:r>
            <a:r>
              <a:rPr lang="en-US" sz="2000" b="1" dirty="0">
                <a:latin typeface="Times New Roman" panose="02020603050405020304" pitchFamily="18" charset="0"/>
                <a:cs typeface="Times New Roman" panose="02020603050405020304" pitchFamily="18" charset="0"/>
              </a:rPr>
              <a:t>designed</a:t>
            </a:r>
            <a:r>
              <a:rPr lang="en-US" sz="2000" dirty="0">
                <a:latin typeface="Times New Roman" panose="02020603050405020304" pitchFamily="18" charset="0"/>
                <a:cs typeface="Times New Roman" panose="02020603050405020304" pitchFamily="18" charset="0"/>
              </a:rPr>
              <a:t> a mobile application and completed its development by applying </a:t>
            </a:r>
            <a:r>
              <a:rPr lang="en-US" sz="2000" b="1" dirty="0">
                <a:latin typeface="Times New Roman" panose="02020603050405020304" pitchFamily="18" charset="0"/>
                <a:cs typeface="Times New Roman" panose="02020603050405020304" pitchFamily="18" charset="0"/>
              </a:rPr>
              <a:t>engineering knowledge, </a:t>
            </a:r>
            <a:r>
              <a:rPr lang="en-US" sz="2000" dirty="0">
                <a:latin typeface="Times New Roman" panose="02020603050405020304" pitchFamily="18" charset="0"/>
                <a:cs typeface="Times New Roman" panose="02020603050405020304" pitchFamily="18" charset="0"/>
              </a:rPr>
              <a:t>which provides an approach for helping human beings and their pets. We believe that the application we developed would be beneficial and efficient in today's world and would solve problems for pet owners who care for their pets and want the best </a:t>
            </a:r>
            <a:r>
              <a:rPr lang="en-US" sz="2000" b="1" dirty="0">
                <a:latin typeface="Times New Roman" panose="02020603050405020304" pitchFamily="18" charset="0"/>
                <a:cs typeface="Times New Roman" panose="02020603050405020304" pitchFamily="18" charset="0"/>
              </a:rPr>
              <a:t>services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medical assistance </a:t>
            </a:r>
            <a:r>
              <a:rPr lang="en-US" sz="2000" dirty="0">
                <a:latin typeface="Times New Roman" panose="02020603050405020304" pitchFamily="18" charset="0"/>
                <a:cs typeface="Times New Roman" panose="02020603050405020304" pitchFamily="18" charset="0"/>
              </a:rPr>
              <a:t>for their pets. It analyzes how many pet parents there are in a locality so we can provide our services throughout the city. We have used </a:t>
            </a:r>
            <a:r>
              <a:rPr lang="en-US" sz="2000" b="1" dirty="0">
                <a:latin typeface="Times New Roman" panose="02020603050405020304" pitchFamily="18" charset="0"/>
                <a:cs typeface="Times New Roman" panose="02020603050405020304" pitchFamily="18" charset="0"/>
              </a:rPr>
              <a:t>modern tools </a:t>
            </a:r>
            <a:r>
              <a:rPr lang="en-US" sz="2000" dirty="0">
                <a:latin typeface="Times New Roman" panose="02020603050405020304" pitchFamily="18" charset="0"/>
                <a:cs typeface="Times New Roman" panose="02020603050405020304" pitchFamily="18" charset="0"/>
              </a:rPr>
              <a:t>like Ionic to implement the project.</a:t>
            </a:r>
          </a:p>
        </p:txBody>
      </p:sp>
      <p:sp>
        <p:nvSpPr>
          <p:cNvPr id="3" name="TextShape 3">
            <a:extLst>
              <a:ext uri="{FF2B5EF4-FFF2-40B4-BE49-F238E27FC236}">
                <a16:creationId xmlns="" xmlns:a16="http://schemas.microsoft.com/office/drawing/2014/main" id="{FC9F445A-6B91-C98C-D896-D4A7F29E612B}"/>
              </a:ext>
            </a:extLst>
          </p:cNvPr>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Times New Roman" panose="02020603050405020304" pitchFamily="18" charset="0"/>
                <a:cs typeface="Times New Roman" panose="02020603050405020304" pitchFamily="18" charset="0"/>
              </a:rPr>
              <a:t>S. B. Jain Institute of Technology Management and Research</a:t>
            </a:r>
            <a:endParaRPr dirty="0">
              <a:solidFill>
                <a:srgbClr val="0000FF"/>
              </a:solidFill>
              <a:latin typeface="Times New Roman" panose="02020603050405020304" pitchFamily="18" charset="0"/>
              <a:cs typeface="Times New Roman" panose="02020603050405020304" pitchFamily="18" charset="0"/>
            </a:endParaRPr>
          </a:p>
        </p:txBody>
      </p:sp>
      <p:sp>
        <p:nvSpPr>
          <p:cNvPr id="4" name="TextShape 4">
            <a:extLst>
              <a:ext uri="{FF2B5EF4-FFF2-40B4-BE49-F238E27FC236}">
                <a16:creationId xmlns="" xmlns:a16="http://schemas.microsoft.com/office/drawing/2014/main" id="{DADC7816-588A-F2B2-A21A-2BAA78A5418A}"/>
              </a:ext>
            </a:extLst>
          </p:cNvPr>
          <p:cNvSpPr txBox="1"/>
          <p:nvPr/>
        </p:nvSpPr>
        <p:spPr>
          <a:xfrm>
            <a:off x="8264769" y="6172200"/>
            <a:ext cx="585969" cy="685440"/>
          </a:xfrm>
          <a:prstGeom prst="rect">
            <a:avLst/>
          </a:prstGeom>
        </p:spPr>
        <p:txBody>
          <a:bodyPr anchor="ctr"/>
          <a:lstStyle/>
          <a:p>
            <a:pPr>
              <a:lnSpc>
                <a:spcPct val="100000"/>
              </a:lnSpc>
            </a:pPr>
            <a:fld id="{8ABF4D78-6A60-436E-A1A1-B01BCC625A31}" type="slidenum">
              <a:rPr lang="en-IN">
                <a:solidFill>
                  <a:srgbClr val="0000FF"/>
                </a:solidFill>
                <a:latin typeface="Times New Roman" panose="02020603050405020304" pitchFamily="18" charset="0"/>
                <a:cs typeface="Times New Roman" panose="02020603050405020304" pitchFamily="18" charset="0"/>
              </a:rPr>
              <a:pPr>
                <a:lnSpc>
                  <a:spcPct val="100000"/>
                </a:lnSpc>
              </a:pPr>
              <a:t>29</a:t>
            </a:fld>
            <a:endParaRPr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912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337" y="155395"/>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Problem Statement &amp; Objectives</a:t>
            </a:r>
            <a:endParaRPr sz="3200" dirty="0">
              <a:latin typeface="Times New Roman" pitchFamily="18" charset="0"/>
              <a:cs typeface="Times New Roman" pitchFamily="18" charset="0"/>
            </a:endParaRPr>
          </a:p>
        </p:txBody>
      </p:sp>
      <p:sp>
        <p:nvSpPr>
          <p:cNvPr id="129" name="TextShape 2"/>
          <p:cNvSpPr txBox="1"/>
          <p:nvPr/>
        </p:nvSpPr>
        <p:spPr>
          <a:xfrm>
            <a:off x="475873" y="885156"/>
            <a:ext cx="8229323" cy="5439444"/>
          </a:xfrm>
          <a:prstGeom prst="rect">
            <a:avLst/>
          </a:prstGeom>
        </p:spPr>
        <p:txBody>
          <a:bodyPr/>
          <a:lstStyle/>
          <a:p>
            <a:pPr>
              <a:lnSpc>
                <a:spcPct val="100000"/>
              </a:lnSpc>
            </a:pPr>
            <a:r>
              <a:rPr lang="en-US" sz="2000" b="1" dirty="0">
                <a:solidFill>
                  <a:srgbClr val="000000"/>
                </a:solidFill>
                <a:latin typeface="Times New Roman" panose="02020603050405020304" pitchFamily="18" charset="0"/>
                <a:cs typeface="Times New Roman" panose="02020603050405020304" pitchFamily="18" charset="0"/>
              </a:rPr>
              <a:t>Problem Statement </a:t>
            </a:r>
            <a:r>
              <a:rPr lang="en-IN" sz="2000" b="1" dirty="0">
                <a:solidFill>
                  <a:srgbClr val="000000"/>
                </a:solidFill>
                <a:latin typeface="Times New Roman" panose="02020603050405020304" pitchFamily="18" charset="0"/>
                <a:cs typeface="Times New Roman" panose="02020603050405020304" pitchFamily="18" charset="0"/>
              </a:rPr>
              <a:t>: </a:t>
            </a:r>
          </a:p>
          <a:p>
            <a:pPr algn="just">
              <a:lnSpc>
                <a:spcPct val="150000"/>
              </a:lnSpc>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Today's trend consists of professionals having their families later in life or deciding not to have children at all. Pet owners are increasingly treating their pets as they would their children. Pets aren't just part of the family anymore. In some cases, they are family. They are willing to invest lots of money to have them cared for in an environment that would mirror their home surroundings.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provide pet grooming services.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provide veterinary services.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provide door-to-door service.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provide hassle-free reservations for the pet.</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provide a user-friendly and informative mobile application. </a:t>
            </a:r>
            <a:endParaRPr dirty="0">
              <a:latin typeface="Times New Roman" panose="02020603050405020304" pitchFamily="18" charset="0"/>
              <a:cs typeface="Times New Roman" panose="02020603050405020304" pitchFamily="18" charset="0"/>
            </a:endParaRPr>
          </a:p>
          <a:p>
            <a:pPr>
              <a:lnSpc>
                <a:spcPct val="100000"/>
              </a:lnSpc>
            </a:pPr>
            <a:endParaRPr sz="2000" dirty="0">
              <a:solidFill>
                <a:srgbClr val="0000FF"/>
              </a:solidFill>
              <a:latin typeface="Times New Roman" panose="02020603050405020304" pitchFamily="18" charset="0"/>
              <a:cs typeface="Times New Roman" panose="02020603050405020304" pitchFamily="18" charset="0"/>
            </a:endParaRPr>
          </a:p>
          <a:p>
            <a:pPr>
              <a:lnSpc>
                <a:spcPct val="100000"/>
              </a:lnSpc>
            </a:pPr>
            <a:endParaRPr sz="2000" dirty="0">
              <a:solidFill>
                <a:srgbClr val="0000FF"/>
              </a:solidFill>
              <a:latin typeface="Times New Roman" panose="02020603050405020304" pitchFamily="18" charset="0"/>
              <a:cs typeface="Times New Roman" panose="02020603050405020304" pitchFamily="18" charset="0"/>
            </a:endParaRPr>
          </a:p>
          <a:p>
            <a:pPr>
              <a:lnSpc>
                <a:spcPct val="100000"/>
              </a:lnSpc>
            </a:pPr>
            <a:endParaRPr dirty="0">
              <a:latin typeface="Times New Roman" panose="02020603050405020304" pitchFamily="18" charset="0"/>
              <a:cs typeface="Times New Roman" panose="02020603050405020304" pitchFamily="18" charset="0"/>
            </a:endParaRPr>
          </a:p>
        </p:txBody>
      </p:sp>
      <p:sp>
        <p:nvSpPr>
          <p:cNvPr id="130" name="TextShape 3"/>
          <p:cNvSpPr txBox="1"/>
          <p:nvPr/>
        </p:nvSpPr>
        <p:spPr>
          <a:xfrm>
            <a:off x="475873" y="6376541"/>
            <a:ext cx="6681877" cy="228240"/>
          </a:xfrm>
          <a:prstGeom prst="rect">
            <a:avLst/>
          </a:prstGeom>
        </p:spPr>
        <p:txBody>
          <a:bodyPr anchor="ctr"/>
          <a:lstStyle/>
          <a:p>
            <a:pPr>
              <a:lnSpc>
                <a:spcPct val="100000"/>
              </a:lnSpc>
            </a:pPr>
            <a:r>
              <a:rPr lang="en-US" dirty="0">
                <a:solidFill>
                  <a:srgbClr val="0000FF"/>
                </a:solidFill>
                <a:latin typeface="Cambria"/>
              </a:rPr>
              <a:t>S. B. Jain Institute of Technology Management and Research</a:t>
            </a:r>
            <a:endParaRPr lang="en-US" dirty="0">
              <a:solidFill>
                <a:srgbClr val="0000FF"/>
              </a:solidFill>
            </a:endParaRPr>
          </a:p>
        </p:txBody>
      </p:sp>
      <p:sp>
        <p:nvSpPr>
          <p:cNvPr id="131" name="TextShape 4"/>
          <p:cNvSpPr txBox="1"/>
          <p:nvPr/>
        </p:nvSpPr>
        <p:spPr>
          <a:xfrm>
            <a:off x="8264769" y="6172200"/>
            <a:ext cx="585969" cy="685440"/>
          </a:xfrm>
          <a:prstGeom prst="rect">
            <a:avLst/>
          </a:prstGeom>
        </p:spPr>
        <p:txBody>
          <a:bodyPr anchor="ctr"/>
          <a:lstStyle/>
          <a:p>
            <a:pPr>
              <a:lnSpc>
                <a:spcPct val="100000"/>
              </a:lnSpc>
            </a:pPr>
            <a:fld id="{AB54F94F-D823-4B90-87AD-C081F999EE5C}" type="slidenum">
              <a:rPr lang="en-IN">
                <a:solidFill>
                  <a:srgbClr val="0000FF"/>
                </a:solidFill>
                <a:latin typeface="Cambria"/>
              </a:rPr>
              <a:pPr>
                <a:lnSpc>
                  <a:spcPct val="100000"/>
                </a:lnSpc>
              </a:pPr>
              <a:t>3</a:t>
            </a:fld>
            <a:endParaRPr>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93594" y="152400"/>
            <a:ext cx="8229323" cy="4873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References</a:t>
            </a:r>
            <a:endParaRPr sz="3200" dirty="0">
              <a:latin typeface="Times New Roman" pitchFamily="18" charset="0"/>
              <a:cs typeface="Times New Roman" pitchFamily="18" charset="0"/>
            </a:endParaRPr>
          </a:p>
        </p:txBody>
      </p:sp>
      <p:sp>
        <p:nvSpPr>
          <p:cNvPr id="161" name="TextShape 2"/>
          <p:cNvSpPr txBox="1"/>
          <p:nvPr/>
        </p:nvSpPr>
        <p:spPr>
          <a:xfrm>
            <a:off x="457200" y="639720"/>
            <a:ext cx="8229323" cy="5684880"/>
          </a:xfrm>
          <a:prstGeom prst="rect">
            <a:avLst/>
          </a:prstGeom>
        </p:spPr>
        <p:txBody>
          <a:bodyPr/>
          <a:lstStyle/>
          <a:p>
            <a:pPr>
              <a:lnSpc>
                <a:spcPct val="100000"/>
              </a:lnSpc>
            </a:pPr>
            <a:r>
              <a:rPr lang="en-US" sz="2400" b="1" dirty="0">
                <a:solidFill>
                  <a:srgbClr val="000000"/>
                </a:solidFill>
                <a:latin typeface="Times New Roman" panose="02020603050405020304" pitchFamily="18" charset="0"/>
                <a:cs typeface="Times New Roman" panose="02020603050405020304" pitchFamily="18" charset="0"/>
              </a:rPr>
              <a:t>Papers:</a:t>
            </a:r>
            <a:endParaRPr sz="2400" dirty="0">
              <a:latin typeface="Times New Roman" panose="02020603050405020304" pitchFamily="18" charset="0"/>
              <a:cs typeface="Times New Roman" panose="02020603050405020304" pitchFamily="18" charset="0"/>
            </a:endParaRPr>
          </a:p>
          <a:p>
            <a:pPr>
              <a:lnSpc>
                <a:spcPct val="100000"/>
              </a:lnSpc>
            </a:pPr>
            <a:endParaRPr dirty="0"/>
          </a:p>
          <a:p>
            <a:r>
              <a:rPr lang="en-US" dirty="0">
                <a:latin typeface="Times New Roman" panose="02020603050405020304" pitchFamily="18" charset="0"/>
                <a:cs typeface="Times New Roman" panose="02020603050405020304" pitchFamily="18" charset="0"/>
              </a:rPr>
              <a:t>[1]  American Veterinary Medical Association . </a:t>
            </a:r>
            <a:r>
              <a:rPr lang="en-US" i="1" dirty="0">
                <a:latin typeface="Times New Roman" panose="02020603050405020304" pitchFamily="18" charset="0"/>
                <a:cs typeface="Times New Roman" panose="02020603050405020304" pitchFamily="18" charset="0"/>
              </a:rPr>
              <a:t>U.S. Pet Ownership &amp; Demographics Sourcebook.</a:t>
            </a:r>
            <a:r>
              <a:rPr lang="en-US" dirty="0">
                <a:latin typeface="Times New Roman" panose="02020603050405020304" pitchFamily="18" charset="0"/>
                <a:cs typeface="Times New Roman" panose="02020603050405020304" pitchFamily="18" charset="0"/>
              </a:rPr>
              <a:t> American Veterinary Medical Association; Schaumberg, IL, USA: 2012. [</a:t>
            </a:r>
            <a:r>
              <a:rPr lang="en-US" u="sng" dirty="0">
                <a:latin typeface="Times New Roman" panose="02020603050405020304" pitchFamily="18" charset="0"/>
                <a:cs typeface="Times New Roman" panose="02020603050405020304" pitchFamily="18" charset="0"/>
                <a:hlinkClick r:id="rId2"/>
              </a:rPr>
              <a:t>Google Scholar</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American Pets Owner Association. 2021-2022 APPA National Pet Owners Survey. </a:t>
            </a:r>
            <a:r>
              <a:rPr lang="en-US" dirty="0" err="1">
                <a:latin typeface="Times New Roman" panose="02020603050405020304" pitchFamily="18" charset="0"/>
                <a:cs typeface="Times New Roman" panose="02020603050405020304" pitchFamily="18" charset="0"/>
              </a:rPr>
              <a:t>Greenwhich</a:t>
            </a:r>
            <a:r>
              <a:rPr lang="en-US" dirty="0">
                <a:latin typeface="Times New Roman" panose="02020603050405020304" pitchFamily="18" charset="0"/>
                <a:cs typeface="Times New Roman" panose="02020603050405020304" pitchFamily="18" charset="0"/>
              </a:rPr>
              <a:t>, CT: American Pets Owner Association (2021</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[3]  Pet Industry Trends, Growth &amp; Statistics in 2022 and Beyond: Unleashing Your Ecommerce Pet Marketing Strategies by Reilly Roberts, Jun. 11 2022</a:t>
            </a:r>
          </a:p>
          <a:p>
            <a:pPr algn="just">
              <a:lnSpc>
                <a:spcPct val="100000"/>
              </a:lnSpc>
            </a:pPr>
            <a:endParaRPr lang="en-US" dirty="0"/>
          </a:p>
          <a:p>
            <a:pPr>
              <a:lnSpc>
                <a:spcPct val="100000"/>
              </a:lnSpc>
            </a:pPr>
            <a:endParaRPr dirty="0"/>
          </a:p>
          <a:p>
            <a:pPr>
              <a:lnSpc>
                <a:spcPct val="100000"/>
              </a:lnSpc>
            </a:pPr>
            <a:r>
              <a:rPr lang="en-US" sz="2400" b="1" dirty="0">
                <a:solidFill>
                  <a:srgbClr val="000000"/>
                </a:solidFill>
                <a:latin typeface="Times New Roman" panose="02020603050405020304" pitchFamily="18" charset="0"/>
                <a:cs typeface="Times New Roman" panose="02020603050405020304" pitchFamily="18" charset="0"/>
              </a:rPr>
              <a:t>Websites:</a:t>
            </a:r>
          </a:p>
          <a:p>
            <a:pPr>
              <a:lnSpc>
                <a:spcPct val="100000"/>
              </a:lnSpc>
            </a:pPr>
            <a:r>
              <a:rPr lang="en-US" sz="2400" b="1" dirty="0">
                <a:latin typeface="Times New Roman" panose="02020603050405020304" pitchFamily="18" charset="0"/>
                <a:cs typeface="Times New Roman" panose="02020603050405020304" pitchFamily="18" charset="0"/>
              </a:rPr>
              <a:t> </a:t>
            </a:r>
          </a:p>
          <a:p>
            <a:pPr marL="342900" indent="-342900">
              <a:lnSpc>
                <a:spcPct val="100000"/>
              </a:lnSpc>
              <a:buFont typeface="Arial" panose="020B0604020202020204" pitchFamily="34" charset="0"/>
              <a:buChar char="•"/>
            </a:pPr>
            <a:r>
              <a:rPr lang="en-US" sz="2000" dirty="0">
                <a:solidFill>
                  <a:srgbClr val="0000FF"/>
                </a:solidFill>
                <a:latin typeface="Times New Roman" panose="02020603050405020304" pitchFamily="18" charset="0"/>
                <a:cs typeface="Times New Roman" panose="02020603050405020304" pitchFamily="18" charset="0"/>
                <a:hlinkClick r:id="rId3"/>
              </a:rPr>
              <a:t>https://animalwellnessmagazine.com/dog-grooming-trends/</a:t>
            </a:r>
            <a:endParaRPr lang="en-US" sz="2000" dirty="0">
              <a:solidFill>
                <a:srgbClr val="0000FF"/>
              </a:solidFill>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u="sng" dirty="0">
                <a:solidFill>
                  <a:srgbClr val="0000FF"/>
                </a:solidFill>
                <a:latin typeface="Times New Roman" panose="02020603050405020304" pitchFamily="18" charset="0"/>
                <a:cs typeface="Times New Roman" panose="02020603050405020304" pitchFamily="18" charset="0"/>
                <a:hlinkClick r:id="rId4"/>
              </a:rPr>
              <a:t>https://www.futuremarketinsights.com/reports/pet-grooming</a:t>
            </a:r>
            <a:endParaRPr lang="en-US" sz="2000" u="sng" dirty="0">
              <a:solidFill>
                <a:srgbClr val="0000FF"/>
              </a:solidFill>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IN" sz="2000" u="sng" dirty="0">
                <a:solidFill>
                  <a:srgbClr val="0000FF"/>
                </a:solidFill>
                <a:latin typeface="Times New Roman" panose="02020603050405020304" pitchFamily="18" charset="0"/>
                <a:cs typeface="Times New Roman" panose="02020603050405020304" pitchFamily="18" charset="0"/>
              </a:rPr>
              <a:t>https://www.thrivepetcare.com/.../</a:t>
            </a:r>
            <a:r>
              <a:rPr lang="en-IN" sz="2000" u="sng" dirty="0" err="1">
                <a:solidFill>
                  <a:srgbClr val="0000FF"/>
                </a:solidFill>
                <a:latin typeface="Times New Roman" panose="02020603050405020304" pitchFamily="18" charset="0"/>
                <a:cs typeface="Times New Roman" panose="02020603050405020304" pitchFamily="18" charset="0"/>
              </a:rPr>
              <a:t>commack</a:t>
            </a:r>
            <a:r>
              <a:rPr lang="en-IN" sz="2000" u="sng" dirty="0">
                <a:solidFill>
                  <a:srgbClr val="0000FF"/>
                </a:solidFill>
                <a:latin typeface="Times New Roman" panose="02020603050405020304" pitchFamily="18" charset="0"/>
                <a:cs typeface="Times New Roman" panose="02020603050405020304" pitchFamily="18" charset="0"/>
              </a:rPr>
              <a:t>/peace-love-pets-veterinary-care</a:t>
            </a:r>
            <a:endParaRPr lang="en-US" sz="2000" u="sng" dirty="0">
              <a:solidFill>
                <a:srgbClr val="0000FF"/>
              </a:solidFill>
              <a:latin typeface="Times New Roman" panose="02020603050405020304" pitchFamily="18" charset="0"/>
              <a:cs typeface="Times New Roman" panose="02020603050405020304" pitchFamily="18" charset="0"/>
            </a:endParaRPr>
          </a:p>
        </p:txBody>
      </p:sp>
      <p:sp>
        <p:nvSpPr>
          <p:cNvPr id="162"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63" name="TextShape 4"/>
          <p:cNvSpPr txBox="1"/>
          <p:nvPr/>
        </p:nvSpPr>
        <p:spPr>
          <a:xfrm>
            <a:off x="8264769" y="6172200"/>
            <a:ext cx="585969" cy="685440"/>
          </a:xfrm>
          <a:prstGeom prst="rect">
            <a:avLst/>
          </a:prstGeom>
        </p:spPr>
        <p:txBody>
          <a:bodyPr anchor="ctr"/>
          <a:lstStyle/>
          <a:p>
            <a:pPr>
              <a:lnSpc>
                <a:spcPct val="100000"/>
              </a:lnSpc>
            </a:pPr>
            <a:fld id="{6B3B2609-D781-49FA-ACF3-213527B908E8}" type="slidenum">
              <a:rPr lang="en-IN">
                <a:solidFill>
                  <a:srgbClr val="0000FF"/>
                </a:solidFill>
                <a:latin typeface="Cambria"/>
              </a:rPr>
              <a:pPr>
                <a:lnSpc>
                  <a:spcPct val="100000"/>
                </a:lnSpc>
              </a:pPr>
              <a:t>30</a:t>
            </a:fld>
            <a:endParaRPr>
              <a:solidFill>
                <a:srgbClr val="00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703384" y="2895480"/>
            <a:ext cx="7626462" cy="1316520"/>
          </a:xfrm>
          <a:prstGeom prst="rect">
            <a:avLst/>
          </a:prstGeom>
          <a:noFill/>
          <a:ln>
            <a:noFill/>
          </a:ln>
        </p:spPr>
        <p:txBody>
          <a:bodyPr lIns="90000" tIns="45000" rIns="90000" bIns="45000"/>
          <a:lstStyle/>
          <a:p>
            <a:pPr>
              <a:lnSpc>
                <a:spcPct val="100000"/>
              </a:lnSpc>
            </a:pPr>
            <a:r>
              <a:rPr lang="en-IN" sz="2800" dirty="0">
                <a:solidFill>
                  <a:srgbClr val="0000FF"/>
                </a:solidFill>
                <a:latin typeface="Arial"/>
              </a:rPr>
              <a:t>                     </a:t>
            </a:r>
            <a:r>
              <a:rPr lang="en-IN" sz="4800" b="1" dirty="0">
                <a:solidFill>
                  <a:srgbClr val="0000FF"/>
                </a:solidFill>
                <a:latin typeface="Times New Roman" panose="02020603050405020304" pitchFamily="18" charset="0"/>
                <a:cs typeface="Times New Roman" panose="02020603050405020304" pitchFamily="18" charset="0"/>
              </a:rPr>
              <a:t>Thank You</a:t>
            </a:r>
            <a:endParaRPr dirty="0">
              <a:latin typeface="Times New Roman" panose="02020603050405020304" pitchFamily="18" charset="0"/>
              <a:cs typeface="Times New Roman" panose="02020603050405020304" pitchFamily="18" charset="0"/>
            </a:endParaRPr>
          </a:p>
          <a:p>
            <a:pPr>
              <a:lnSpc>
                <a:spcPct val="100000"/>
              </a:lnSpc>
            </a:pPr>
            <a:r>
              <a:rPr lang="en-IN" sz="4800" dirty="0">
                <a:solidFill>
                  <a:srgbClr val="0000FF"/>
                </a:solidFill>
                <a:latin typeface="Arial"/>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19365" y="188673"/>
            <a:ext cx="8229323" cy="715920"/>
          </a:xfrm>
          <a:prstGeom prst="rect">
            <a:avLst/>
          </a:prstGeom>
        </p:spPr>
        <p:txBody>
          <a:bodyPr anchor="ctr"/>
          <a:lstStyle/>
          <a:p>
            <a:pPr algn="ctr">
              <a:lnSpc>
                <a:spcPct val="100000"/>
              </a:lnSpc>
            </a:pPr>
            <a:r>
              <a:rPr lang="en-US" sz="3200" b="1" dirty="0">
                <a:solidFill>
                  <a:srgbClr val="000000"/>
                </a:solidFill>
                <a:latin typeface="Times New Roman" panose="02020603050405020304" pitchFamily="18" charset="0"/>
                <a:cs typeface="Times New Roman" panose="02020603050405020304" pitchFamily="18" charset="0"/>
              </a:rPr>
              <a:t>Introduction</a:t>
            </a:r>
            <a:endParaRPr sz="3200" dirty="0">
              <a:latin typeface="Times New Roman" panose="02020603050405020304" pitchFamily="18" charset="0"/>
              <a:cs typeface="Times New Roman" panose="02020603050405020304" pitchFamily="18" charset="0"/>
            </a:endParaRPr>
          </a:p>
        </p:txBody>
      </p:sp>
      <p:sp>
        <p:nvSpPr>
          <p:cNvPr id="13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35" name="TextShape 4"/>
          <p:cNvSpPr txBox="1"/>
          <p:nvPr/>
        </p:nvSpPr>
        <p:spPr>
          <a:xfrm>
            <a:off x="8264769" y="6172200"/>
            <a:ext cx="585969" cy="685440"/>
          </a:xfrm>
          <a:prstGeom prst="rect">
            <a:avLst/>
          </a:prstGeom>
        </p:spPr>
        <p:txBody>
          <a:bodyPr anchor="ctr"/>
          <a:lstStyle/>
          <a:p>
            <a:pPr>
              <a:lnSpc>
                <a:spcPct val="100000"/>
              </a:lnSpc>
            </a:pPr>
            <a:fld id="{E537E29E-8101-40D2-BA48-617917C65D32}" type="slidenum">
              <a:rPr lang="en-IN">
                <a:solidFill>
                  <a:srgbClr val="0000FF"/>
                </a:solidFill>
                <a:latin typeface="Cambria"/>
              </a:rPr>
              <a:pPr>
                <a:lnSpc>
                  <a:spcPct val="100000"/>
                </a:lnSpc>
              </a:pPr>
              <a:t>4</a:t>
            </a:fld>
            <a:endParaRPr>
              <a:solidFill>
                <a:srgbClr val="0000FF"/>
              </a:solidFill>
            </a:endParaRPr>
          </a:p>
        </p:txBody>
      </p:sp>
      <p:sp>
        <p:nvSpPr>
          <p:cNvPr id="3" name="TextBox 2">
            <a:extLst>
              <a:ext uri="{FF2B5EF4-FFF2-40B4-BE49-F238E27FC236}">
                <a16:creationId xmlns="" xmlns:a16="http://schemas.microsoft.com/office/drawing/2014/main" id="{4582B368-0D6A-49E9-8CA2-EFBF88AF19F1}"/>
              </a:ext>
            </a:extLst>
          </p:cNvPr>
          <p:cNvSpPr txBox="1"/>
          <p:nvPr/>
        </p:nvSpPr>
        <p:spPr>
          <a:xfrm>
            <a:off x="628814" y="1219200"/>
            <a:ext cx="7886369" cy="433965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India is one of the fastest growing pet care markets in the world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Around 30,000 people adopted pets in the pandemic</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According to the Times of India pet styling industry has grown in few years. A large amount of revenue is generated through this business.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Pet owners are increasingly treating their pets as their own child willing to invest lots of money on them so that they are best in their health and looks.</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target customers are pet owners not restricted to only one pet per household and those who are willing to take services for their pets.</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152400"/>
            <a:ext cx="8229323" cy="715920"/>
          </a:xfrm>
          <a:prstGeom prst="rect">
            <a:avLst/>
          </a:prstGeom>
        </p:spPr>
        <p:txBody>
          <a:bodyPr anchor="ctr"/>
          <a:lstStyle/>
          <a:p>
            <a:pPr algn="ctr"/>
            <a:r>
              <a:rPr lang="en-US" sz="3200" b="1" dirty="0">
                <a:solidFill>
                  <a:srgbClr val="000000"/>
                </a:solidFill>
                <a:latin typeface="Times New Roman" pitchFamily="18" charset="0"/>
                <a:cs typeface="Times New Roman" pitchFamily="18" charset="0"/>
              </a:rPr>
              <a:t>Literature Survey</a:t>
            </a:r>
          </a:p>
        </p:txBody>
      </p:sp>
      <p:graphicFrame>
        <p:nvGraphicFramePr>
          <p:cNvPr id="137" name="Table 2"/>
          <p:cNvGraphicFramePr/>
          <p:nvPr>
            <p:extLst>
              <p:ext uri="{D42A27DB-BD31-4B8C-83A1-F6EECF244321}">
                <p14:modId xmlns:p14="http://schemas.microsoft.com/office/powerpoint/2010/main" val="2929194939"/>
              </p:ext>
            </p:extLst>
          </p:nvPr>
        </p:nvGraphicFramePr>
        <p:xfrm>
          <a:off x="504277" y="899181"/>
          <a:ext cx="8229323" cy="5699739"/>
        </p:xfrm>
        <a:graphic>
          <a:graphicData uri="http://schemas.openxmlformats.org/drawingml/2006/table">
            <a:tbl>
              <a:tblPr/>
              <a:tblGrid>
                <a:gridCol w="4129169">
                  <a:extLst>
                    <a:ext uri="{9D8B030D-6E8A-4147-A177-3AD203B41FA5}">
                      <a16:colId xmlns="" xmlns:a16="http://schemas.microsoft.com/office/drawing/2014/main" val="20000"/>
                    </a:ext>
                  </a:extLst>
                </a:gridCol>
                <a:gridCol w="4100154">
                  <a:extLst>
                    <a:ext uri="{9D8B030D-6E8A-4147-A177-3AD203B41FA5}">
                      <a16:colId xmlns="" xmlns:a16="http://schemas.microsoft.com/office/drawing/2014/main" val="20001"/>
                    </a:ext>
                  </a:extLst>
                </a:gridCol>
              </a:tblGrid>
              <a:tr h="590694">
                <a:tc>
                  <a:txBody>
                    <a:bodyPr/>
                    <a:lstStyle/>
                    <a:p>
                      <a:pPr algn="just">
                        <a:lnSpc>
                          <a:spcPct val="71000"/>
                        </a:lnSpc>
                      </a:pPr>
                      <a:endParaRPr i="0" dirty="0">
                        <a:latin typeface="Times New Roman" panose="02020603050405020304" pitchFamily="18" charset="0"/>
                        <a:cs typeface="Times New Roman" panose="02020603050405020304" pitchFamily="18" charset="0"/>
                      </a:endParaRPr>
                    </a:p>
                    <a:p>
                      <a:pPr algn="just">
                        <a:lnSpc>
                          <a:spcPct val="71000"/>
                        </a:lnSpc>
                      </a:pPr>
                      <a:r>
                        <a:rPr lang="en-IN" b="1" i="0" dirty="0">
                          <a:solidFill>
                            <a:srgbClr val="FFFFFF"/>
                          </a:solidFill>
                          <a:latin typeface="Times New Roman" panose="02020603050405020304" pitchFamily="18" charset="0"/>
                          <a:cs typeface="Times New Roman" panose="02020603050405020304" pitchFamily="18" charset="0"/>
                        </a:rPr>
                        <a:t> </a:t>
                      </a:r>
                      <a:r>
                        <a:rPr lang="en-IN" sz="2000" b="1" i="0" dirty="0">
                          <a:solidFill>
                            <a:srgbClr val="000000"/>
                          </a:solidFill>
                          <a:latin typeface="Times New Roman" panose="02020603050405020304" pitchFamily="18" charset="0"/>
                          <a:cs typeface="Times New Roman" panose="02020603050405020304" pitchFamily="18" charset="0"/>
                        </a:rPr>
                        <a:t>Websites / Paper / Article  </a:t>
                      </a:r>
                      <a:endParaRPr i="0" dirty="0">
                        <a:latin typeface="Times New Roman" panose="02020603050405020304" pitchFamily="18" charset="0"/>
                        <a:cs typeface="Times New Roman" panose="02020603050405020304" pitchFamily="18" charset="0"/>
                      </a:endParaRPr>
                    </a:p>
                  </a:txBody>
                  <a:tcPr marL="70338" marR="70338"/>
                </a:tc>
                <a:tc>
                  <a:txBody>
                    <a:bodyPr/>
                    <a:lstStyle/>
                    <a:p>
                      <a:pPr algn="just">
                        <a:lnSpc>
                          <a:spcPct val="71000"/>
                        </a:lnSpc>
                      </a:pPr>
                      <a:endParaRPr i="0" dirty="0">
                        <a:latin typeface="Times New Roman" panose="02020603050405020304" pitchFamily="18" charset="0"/>
                        <a:cs typeface="Times New Roman" panose="02020603050405020304" pitchFamily="18" charset="0"/>
                      </a:endParaRPr>
                    </a:p>
                    <a:p>
                      <a:pPr algn="just">
                        <a:lnSpc>
                          <a:spcPct val="71000"/>
                        </a:lnSpc>
                      </a:pPr>
                      <a:r>
                        <a:rPr lang="en-IN" sz="2000" b="1" i="0" dirty="0">
                          <a:solidFill>
                            <a:srgbClr val="FFFFFF"/>
                          </a:solidFill>
                          <a:latin typeface="Times New Roman" panose="02020603050405020304" pitchFamily="18" charset="0"/>
                          <a:cs typeface="Times New Roman" panose="02020603050405020304" pitchFamily="18" charset="0"/>
                        </a:rPr>
                        <a:t>  </a:t>
                      </a:r>
                      <a:r>
                        <a:rPr lang="en-IN" sz="2000" b="1" i="0" dirty="0">
                          <a:solidFill>
                            <a:srgbClr val="000000"/>
                          </a:solidFill>
                          <a:latin typeface="Times New Roman" panose="02020603050405020304" pitchFamily="18" charset="0"/>
                          <a:cs typeface="Times New Roman" panose="02020603050405020304" pitchFamily="18" charset="0"/>
                        </a:rPr>
                        <a:t>Reviews / Findings</a:t>
                      </a:r>
                      <a:endParaRPr i="0" dirty="0">
                        <a:latin typeface="Times New Roman" panose="02020603050405020304" pitchFamily="18" charset="0"/>
                        <a:cs typeface="Times New Roman" panose="02020603050405020304" pitchFamily="18" charset="0"/>
                      </a:endParaRPr>
                    </a:p>
                  </a:txBody>
                  <a:tcPr marL="70338" marR="70338"/>
                </a:tc>
                <a:extLst>
                  <a:ext uri="{0D108BD9-81ED-4DB2-BD59-A6C34878D82A}">
                    <a16:rowId xmlns="" xmlns:a16="http://schemas.microsoft.com/office/drawing/2014/main" val="10000"/>
                  </a:ext>
                </a:extLst>
              </a:tr>
              <a:tr h="1634325">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600" b="0" i="0" dirty="0">
                          <a:solidFill>
                            <a:schemeClr val="tx1"/>
                          </a:solidFill>
                          <a:effectLst/>
                          <a:latin typeface="Times New Roman" panose="02020603050405020304" pitchFamily="18" charset="0"/>
                          <a:ea typeface="+mn-ea"/>
                          <a:cs typeface="Times New Roman" panose="02020603050405020304" pitchFamily="18" charset="0"/>
                        </a:rPr>
                        <a:t>American Veterinary Medical Association . U.S. Pet Ownership &amp; Demographics   Sourcebook. American Veterinary Medical Association; Schaumberg, IL, USA: 2012. </a:t>
                      </a:r>
                      <a:endParaRPr lang="en-IN" sz="1600" b="0" i="0" dirty="0">
                        <a:solidFill>
                          <a:schemeClr val="tx1"/>
                        </a:solidFill>
                        <a:effectLst/>
                        <a:latin typeface="Times New Roman" panose="02020603050405020304" pitchFamily="18" charset="0"/>
                        <a:ea typeface="+mn-ea"/>
                        <a:cs typeface="Times New Roman" panose="02020603050405020304" pitchFamily="18" charset="0"/>
                      </a:endParaRPr>
                    </a:p>
                    <a:p>
                      <a:pPr algn="just"/>
                      <a:endParaRPr lang="en-US" i="0" dirty="0">
                        <a:latin typeface="Times New Roman" panose="02020603050405020304" pitchFamily="18" charset="0"/>
                        <a:cs typeface="Times New Roman" panose="02020603050405020304" pitchFamily="18" charset="0"/>
                      </a:endParaRPr>
                    </a:p>
                  </a:txBody>
                  <a:tcPr marL="70338" marR="70338"/>
                </a:tc>
                <a:tc>
                  <a:txBody>
                    <a:bodyPr/>
                    <a:lstStyle/>
                    <a:p>
                      <a:pPr algn="just"/>
                      <a:r>
                        <a:rPr lang="en-US" sz="1800" i="0" dirty="0">
                          <a:latin typeface="Times New Roman" panose="02020603050405020304" pitchFamily="18" charset="0"/>
                          <a:cs typeface="Times New Roman" panose="02020603050405020304" pitchFamily="18" charset="0"/>
                        </a:rPr>
                        <a:t>   It discusses about </a:t>
                      </a:r>
                      <a:r>
                        <a:rPr lang="en-US" sz="1800" i="0" dirty="0">
                          <a:solidFill>
                            <a:schemeClr val="tx1"/>
                          </a:solidFill>
                          <a:effectLst/>
                          <a:latin typeface="Times New Roman" panose="02020603050405020304" pitchFamily="18" charset="0"/>
                          <a:ea typeface="+mn-ea"/>
                          <a:cs typeface="Times New Roman" panose="02020603050405020304" pitchFamily="18" charset="0"/>
                        </a:rPr>
                        <a:t>maintaining the well-being of the pets , </a:t>
                      </a:r>
                      <a:r>
                        <a:rPr lang="en-US" sz="1800" i="0" dirty="0">
                          <a:latin typeface="Times New Roman" panose="02020603050405020304" pitchFamily="18" charset="0"/>
                          <a:cs typeface="Times New Roman" panose="02020603050405020304" pitchFamily="18" charset="0"/>
                        </a:rPr>
                        <a:t>proper medications and quality grooming can </a:t>
                      </a:r>
                      <a:r>
                        <a:rPr lang="en-US" sz="1800" i="0">
                          <a:latin typeface="Times New Roman" panose="02020603050405020304" pitchFamily="18" charset="0"/>
                          <a:cs typeface="Times New Roman" panose="02020603050405020304" pitchFamily="18" charset="0"/>
                        </a:rPr>
                        <a:t>be achieved .</a:t>
                      </a:r>
                      <a:endParaRPr lang="en-US" sz="1800" i="0" dirty="0">
                        <a:latin typeface="Times New Roman" panose="02020603050405020304" pitchFamily="18" charset="0"/>
                        <a:cs typeface="Times New Roman" panose="02020603050405020304" pitchFamily="18" charset="0"/>
                      </a:endParaRPr>
                    </a:p>
                  </a:txBody>
                  <a:tcPr marL="70338" marR="70338"/>
                </a:tc>
                <a:extLst>
                  <a:ext uri="{0D108BD9-81ED-4DB2-BD59-A6C34878D82A}">
                    <a16:rowId xmlns="" xmlns:a16="http://schemas.microsoft.com/office/drawing/2014/main" val="10001"/>
                  </a:ext>
                </a:extLst>
              </a:tr>
              <a:tr h="1051679">
                <a:tc>
                  <a:txBody>
                    <a:bodyPr/>
                    <a:lstStyle/>
                    <a:p>
                      <a:pPr marL="0" indent="0" algn="just">
                        <a:buFont typeface="+mj-lt"/>
                        <a:buNone/>
                      </a:pPr>
                      <a:r>
                        <a:rPr lang="en-US" i="0" dirty="0" smtClean="0">
                          <a:latin typeface="Times New Roman" panose="02020603050405020304" pitchFamily="18" charset="0"/>
                          <a:cs typeface="Times New Roman" panose="02020603050405020304" pitchFamily="18" charset="0"/>
                        </a:rPr>
                        <a:t>American Pets Owner Association. 2021-2022 APPA National Pet Owners Survey. </a:t>
                      </a:r>
                      <a:r>
                        <a:rPr lang="en-US" i="0" dirty="0" err="1" smtClean="0">
                          <a:latin typeface="Times New Roman" panose="02020603050405020304" pitchFamily="18" charset="0"/>
                          <a:cs typeface="Times New Roman" panose="02020603050405020304" pitchFamily="18" charset="0"/>
                        </a:rPr>
                        <a:t>Greenwhich</a:t>
                      </a:r>
                      <a:r>
                        <a:rPr lang="en-US" i="0" dirty="0" smtClean="0">
                          <a:latin typeface="Times New Roman" panose="02020603050405020304" pitchFamily="18" charset="0"/>
                          <a:cs typeface="Times New Roman" panose="02020603050405020304" pitchFamily="18" charset="0"/>
                        </a:rPr>
                        <a:t>, CT: American Pets Owner Association (2021).</a:t>
                      </a:r>
                      <a:endParaRPr lang="en-IN" i="0" dirty="0" smtClean="0">
                        <a:latin typeface="Times New Roman" panose="02020603050405020304" pitchFamily="18" charset="0"/>
                        <a:cs typeface="Times New Roman" panose="02020603050405020304" pitchFamily="18" charset="0"/>
                      </a:endParaRPr>
                    </a:p>
                    <a:p>
                      <a:pPr algn="just"/>
                      <a:endParaRPr lang="en-US" i="0" dirty="0">
                        <a:latin typeface="Times New Roman" panose="02020603050405020304" pitchFamily="18" charset="0"/>
                        <a:cs typeface="Times New Roman" panose="02020603050405020304" pitchFamily="18" charset="0"/>
                      </a:endParaRPr>
                    </a:p>
                  </a:txBody>
                  <a:tcPr marL="70338" marR="70338"/>
                </a:tc>
                <a:tc>
                  <a:txBody>
                    <a:bodyPr/>
                    <a:lstStyle/>
                    <a:p>
                      <a:pPr marL="0" marR="0" indent="0" algn="just" defTabSz="914400" eaLnBrk="1" fontAlgn="auto" latinLnBrk="0" hangingPunct="1">
                        <a:lnSpc>
                          <a:spcPct val="100000"/>
                        </a:lnSpc>
                        <a:spcBef>
                          <a:spcPts val="0"/>
                        </a:spcBef>
                        <a:spcAft>
                          <a:spcPts val="0"/>
                        </a:spcAft>
                        <a:buClrTx/>
                        <a:buSzTx/>
                        <a:buFontTx/>
                        <a:buNone/>
                        <a:tabLst/>
                        <a:defRPr/>
                      </a:pPr>
                      <a:r>
                        <a:rPr lang="en-US" i="0" dirty="0">
                          <a:latin typeface="Times New Roman" panose="02020603050405020304" pitchFamily="18" charset="0"/>
                          <a:cs typeface="Times New Roman" panose="02020603050405020304" pitchFamily="18" charset="0"/>
                        </a:rPr>
                        <a:t>  This give an important insight about the market of the business. It talks about the potential this industry has.</a:t>
                      </a:r>
                    </a:p>
                  </a:txBody>
                  <a:tcPr marL="70338" marR="70338"/>
                </a:tc>
                <a:extLst>
                  <a:ext uri="{0D108BD9-81ED-4DB2-BD59-A6C34878D82A}">
                    <a16:rowId xmlns="" xmlns:a16="http://schemas.microsoft.com/office/drawing/2014/main" val="10003"/>
                  </a:ext>
                </a:extLst>
              </a:tr>
              <a:tr h="1960135">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IN" sz="1800" b="0" i="0" dirty="0">
                          <a:solidFill>
                            <a:schemeClr val="tx1"/>
                          </a:solidFill>
                          <a:effectLst/>
                          <a:latin typeface="Times New Roman" panose="02020603050405020304" pitchFamily="18" charset="0"/>
                          <a:ea typeface="+mn-ea"/>
                          <a:cs typeface="Times New Roman" panose="02020603050405020304" pitchFamily="18" charset="0"/>
                        </a:rPr>
                        <a:t>Pet Industry Trends, Growth &amp; Statistics in 2022 and Beyond: Unleashing Your Ecommerce Pet Marketing Strategies by Reilly Roberts, Jun. 11 2022</a:t>
                      </a:r>
                    </a:p>
                    <a:p>
                      <a:pPr algn="just"/>
                      <a:endParaRPr lang="en-US" i="0" dirty="0">
                        <a:latin typeface="Times New Roman" panose="02020603050405020304" pitchFamily="18" charset="0"/>
                        <a:cs typeface="Times New Roman" panose="02020603050405020304" pitchFamily="18" charset="0"/>
                      </a:endParaRPr>
                    </a:p>
                  </a:txBody>
                  <a:tcPr marL="70338" marR="70338"/>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800" i="0" dirty="0">
                          <a:solidFill>
                            <a:schemeClr val="tx1"/>
                          </a:solidFill>
                          <a:effectLst/>
                          <a:latin typeface="Times New Roman" panose="02020603050405020304" pitchFamily="18" charset="0"/>
                          <a:ea typeface="+mn-ea"/>
                          <a:cs typeface="Times New Roman" panose="02020603050405020304" pitchFamily="18" charset="0"/>
                        </a:rPr>
                        <a:t>  It focuses on the competition that brick-and-mortar pet stores face in today’s crowded pet supplies market, these retailers are increasingly looking for new ways to draw customer traffic into their aisles</a:t>
                      </a:r>
                      <a:r>
                        <a:rPr lang="en-US" sz="1800" i="0" baseline="0" dirty="0">
                          <a:solidFill>
                            <a:schemeClr val="tx1"/>
                          </a:solidFill>
                          <a:effectLst/>
                          <a:latin typeface="Times New Roman" panose="02020603050405020304" pitchFamily="18" charset="0"/>
                          <a:ea typeface="+mn-ea"/>
                          <a:cs typeface="Times New Roman" panose="02020603050405020304" pitchFamily="18" charset="0"/>
                        </a:rPr>
                        <a:t>.</a:t>
                      </a:r>
                      <a:endParaRPr lang="en-US" sz="1800" i="0" dirty="0">
                        <a:latin typeface="Times New Roman" panose="02020603050405020304" pitchFamily="18" charset="0"/>
                        <a:cs typeface="Times New Roman" panose="02020603050405020304" pitchFamily="18" charset="0"/>
                      </a:endParaRPr>
                    </a:p>
                    <a:p>
                      <a:pPr marL="90488" indent="-90488" algn="just"/>
                      <a:endParaRPr lang="en-US" i="0" dirty="0">
                        <a:latin typeface="Times New Roman" panose="02020603050405020304" pitchFamily="18" charset="0"/>
                        <a:cs typeface="Times New Roman" panose="02020603050405020304" pitchFamily="18" charset="0"/>
                      </a:endParaRPr>
                    </a:p>
                  </a:txBody>
                  <a:tcPr marL="70338" marR="70338"/>
                </a:tc>
                <a:extLst>
                  <a:ext uri="{0D108BD9-81ED-4DB2-BD59-A6C34878D82A}">
                    <a16:rowId xmlns="" xmlns:a16="http://schemas.microsoft.com/office/drawing/2014/main" val="10005"/>
                  </a:ext>
                </a:extLst>
              </a:tr>
            </a:tbl>
          </a:graphicData>
        </a:graphic>
      </p:graphicFrame>
      <p:sp>
        <p:nvSpPr>
          <p:cNvPr id="138"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39" name="TextShape 4"/>
          <p:cNvSpPr txBox="1"/>
          <p:nvPr/>
        </p:nvSpPr>
        <p:spPr>
          <a:xfrm>
            <a:off x="8264769" y="6172200"/>
            <a:ext cx="585969" cy="685440"/>
          </a:xfrm>
          <a:prstGeom prst="rect">
            <a:avLst/>
          </a:prstGeom>
        </p:spPr>
        <p:txBody>
          <a:bodyPr anchor="ctr"/>
          <a:lstStyle/>
          <a:p>
            <a:pPr>
              <a:lnSpc>
                <a:spcPct val="100000"/>
              </a:lnSpc>
            </a:pPr>
            <a:fld id="{8ABF4D78-6A60-436E-A1A1-B01BCC625A31}" type="slidenum">
              <a:rPr lang="en-IN">
                <a:solidFill>
                  <a:srgbClr val="0000FF"/>
                </a:solidFill>
                <a:latin typeface="Cambria"/>
              </a:rPr>
              <a:pPr>
                <a:lnSpc>
                  <a:spcPct val="100000"/>
                </a:lnSpc>
              </a:pPr>
              <a:t>5</a:t>
            </a:fld>
            <a:endParaRPr>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338" y="15240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Real Time Survey</a:t>
            </a:r>
            <a:endParaRPr sz="3200" dirty="0">
              <a:latin typeface="Times New Roman" pitchFamily="18" charset="0"/>
              <a:cs typeface="Times New Roman" pitchFamily="18" charset="0"/>
            </a:endParaRPr>
          </a:p>
        </p:txBody>
      </p:sp>
      <p:sp>
        <p:nvSpPr>
          <p:cNvPr id="138"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39" name="TextShape 4"/>
          <p:cNvSpPr txBox="1"/>
          <p:nvPr/>
        </p:nvSpPr>
        <p:spPr>
          <a:xfrm>
            <a:off x="8264769" y="6172200"/>
            <a:ext cx="585969" cy="685440"/>
          </a:xfrm>
          <a:prstGeom prst="rect">
            <a:avLst/>
          </a:prstGeom>
        </p:spPr>
        <p:txBody>
          <a:bodyPr anchor="ctr"/>
          <a:lstStyle/>
          <a:p>
            <a:pPr>
              <a:lnSpc>
                <a:spcPct val="100000"/>
              </a:lnSpc>
            </a:pPr>
            <a:fld id="{8ABF4D78-6A60-436E-A1A1-B01BCC625A31}" type="slidenum">
              <a:rPr lang="en-IN">
                <a:solidFill>
                  <a:srgbClr val="0000FF"/>
                </a:solidFill>
                <a:latin typeface="Cambria"/>
              </a:rPr>
              <a:pPr>
                <a:lnSpc>
                  <a:spcPct val="100000"/>
                </a:lnSpc>
              </a:pPr>
              <a:t>6</a:t>
            </a:fld>
            <a:endParaRPr>
              <a:solidFill>
                <a:srgbClr val="0000FF"/>
              </a:solidFill>
            </a:endParaRPr>
          </a:p>
        </p:txBody>
      </p:sp>
      <p:sp>
        <p:nvSpPr>
          <p:cNvPr id="6" name="TextBox 5"/>
          <p:cNvSpPr txBox="1"/>
          <p:nvPr/>
        </p:nvSpPr>
        <p:spPr>
          <a:xfrm>
            <a:off x="338563" y="844689"/>
            <a:ext cx="8528651" cy="5632311"/>
          </a:xfrm>
          <a:prstGeom prst="rect">
            <a:avLst/>
          </a:prstGeom>
          <a:noFill/>
        </p:spPr>
        <p:txBody>
          <a:bodyPr wrap="square" rtlCol="0">
            <a:spAutoFit/>
          </a:bodyPr>
          <a:lstStyle/>
          <a:p>
            <a:pPr marL="285750" lvl="0" indent="-28575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Scoopy</a:t>
            </a:r>
            <a:r>
              <a:rPr lang="en-US" b="1" dirty="0">
                <a:latin typeface="Times New Roman" panose="02020603050405020304" pitchFamily="18" charset="0"/>
                <a:cs typeface="Times New Roman" panose="02020603050405020304" pitchFamily="18" charset="0"/>
              </a:rPr>
              <a:t> Scrub, Nagpur:</a:t>
            </a:r>
          </a:p>
          <a:p>
            <a:pPr lvl="0"/>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Scoopy</a:t>
            </a:r>
            <a:r>
              <a:rPr lang="en-US" dirty="0">
                <a:latin typeface="Times New Roman" panose="02020603050405020304" pitchFamily="18" charset="0"/>
                <a:cs typeface="Times New Roman" panose="02020603050405020304" pitchFamily="18" charset="0"/>
              </a:rPr>
              <a:t> Scrub located in Laxmi Nagar, Nagpur which provides pet grooming with a large variety of services. They provide services such as training, dog walkers, cat and dog grooming and styling, pet boarding, hair grooming, pet transportation, etc.</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Dogz</a:t>
            </a:r>
            <a:r>
              <a:rPr lang="en-US" b="1" dirty="0">
                <a:latin typeface="Times New Roman" panose="02020603050405020304" pitchFamily="18" charset="0"/>
                <a:cs typeface="Times New Roman" panose="02020603050405020304" pitchFamily="18" charset="0"/>
              </a:rPr>
              <a:t> Planet, Nagpur:</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Dogz</a:t>
            </a:r>
            <a:r>
              <a:rPr lang="en-US" dirty="0">
                <a:latin typeface="Times New Roman" panose="02020603050405020304" pitchFamily="18" charset="0"/>
                <a:cs typeface="Times New Roman" panose="02020603050405020304" pitchFamily="18" charset="0"/>
              </a:rPr>
              <a:t> planet located in </a:t>
            </a:r>
            <a:r>
              <a:rPr lang="en-US" dirty="0" err="1">
                <a:latin typeface="Times New Roman" panose="02020603050405020304" pitchFamily="18" charset="0"/>
                <a:cs typeface="Times New Roman" panose="02020603050405020304" pitchFamily="18" charset="0"/>
              </a:rPr>
              <a:t>Gokulpeth</a:t>
            </a:r>
            <a:r>
              <a:rPr lang="en-US" dirty="0">
                <a:latin typeface="Times New Roman" panose="02020603050405020304" pitchFamily="18" charset="0"/>
                <a:cs typeface="Times New Roman" panose="02020603050405020304" pitchFamily="18" charset="0"/>
              </a:rPr>
              <a:t>, Nagpur provides grooming, pet care, food and nutrition.  </a:t>
            </a:r>
          </a:p>
          <a:p>
            <a:endParaRPr lang="en-IN"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Animal Health Care Centre, Nagpur:</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Animal Health Care Center located at Central Avenue road, Nagpur provides animal treatment, consultation, pet vaccination and all kinds of pet accessories and food.</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Little Pet’s Paradise, Nagpur:</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Little Pet’s Paradise is located near Central Avenue road, Nagpur provides grooming services for pets such as nail trimming, bathing, hair cutting, making pets groomed for pet shows, etc.</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338" y="15240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Real Time Survey</a:t>
            </a:r>
            <a:endParaRPr sz="3200" dirty="0">
              <a:latin typeface="Times New Roman" pitchFamily="18" charset="0"/>
              <a:cs typeface="Times New Roman" pitchFamily="18" charset="0"/>
            </a:endParaRPr>
          </a:p>
        </p:txBody>
      </p:sp>
      <p:sp>
        <p:nvSpPr>
          <p:cNvPr id="138"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39" name="TextShape 4"/>
          <p:cNvSpPr txBox="1"/>
          <p:nvPr/>
        </p:nvSpPr>
        <p:spPr>
          <a:xfrm>
            <a:off x="8264769" y="6172200"/>
            <a:ext cx="585969" cy="685440"/>
          </a:xfrm>
          <a:prstGeom prst="rect">
            <a:avLst/>
          </a:prstGeom>
        </p:spPr>
        <p:txBody>
          <a:bodyPr anchor="ctr"/>
          <a:lstStyle/>
          <a:p>
            <a:pPr>
              <a:lnSpc>
                <a:spcPct val="100000"/>
              </a:lnSpc>
            </a:pPr>
            <a:fld id="{8ABF4D78-6A60-436E-A1A1-B01BCC625A31}" type="slidenum">
              <a:rPr lang="en-IN">
                <a:solidFill>
                  <a:srgbClr val="0000FF"/>
                </a:solidFill>
                <a:latin typeface="Cambria"/>
              </a:rPr>
              <a:pPr>
                <a:lnSpc>
                  <a:spcPct val="100000"/>
                </a:lnSpc>
              </a:pPr>
              <a:t>7</a:t>
            </a:fld>
            <a:endParaRPr>
              <a:solidFill>
                <a:srgbClr val="0000FF"/>
              </a:solidFill>
            </a:endParaRPr>
          </a:p>
        </p:txBody>
      </p:sp>
      <p:sp>
        <p:nvSpPr>
          <p:cNvPr id="6" name="TextBox 5"/>
          <p:cNvSpPr txBox="1"/>
          <p:nvPr/>
        </p:nvSpPr>
        <p:spPr>
          <a:xfrm>
            <a:off x="338563" y="882609"/>
            <a:ext cx="8528651" cy="5755422"/>
          </a:xfrm>
          <a:prstGeom prst="rect">
            <a:avLst/>
          </a:prstGeom>
          <a:noFill/>
        </p:spPr>
        <p:txBody>
          <a:bodyPr wrap="square" rtlCol="0">
            <a:spAutoFit/>
          </a:bodyPr>
          <a:lstStyle/>
          <a:p>
            <a:pPr marL="285750" lvl="0" indent="-285750">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Alphawings</a:t>
            </a:r>
            <a:r>
              <a:rPr lang="en-US" sz="1600" b="1" dirty="0">
                <a:latin typeface="Times New Roman" panose="02020603050405020304" pitchFamily="18" charset="0"/>
                <a:cs typeface="Times New Roman" panose="02020603050405020304" pitchFamily="18" charset="0"/>
              </a:rPr>
              <a:t> pet solution’s, Nagpur:</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Alphawings</a:t>
            </a:r>
            <a:r>
              <a:rPr lang="en-US" sz="1600" dirty="0">
                <a:latin typeface="Times New Roman" panose="02020603050405020304" pitchFamily="18" charset="0"/>
                <a:cs typeface="Times New Roman" panose="02020603050405020304" pitchFamily="18" charset="0"/>
              </a:rPr>
              <a:t> pet solution’s located near </a:t>
            </a:r>
            <a:r>
              <a:rPr lang="en-US" sz="1600" dirty="0" err="1">
                <a:latin typeface="Times New Roman" panose="02020603050405020304" pitchFamily="18" charset="0"/>
                <a:cs typeface="Times New Roman" panose="02020603050405020304" pitchFamily="18" charset="0"/>
              </a:rPr>
              <a:t>Manewada</a:t>
            </a:r>
            <a:r>
              <a:rPr lang="en-US" sz="1600" dirty="0">
                <a:latin typeface="Times New Roman" panose="02020603050405020304" pitchFamily="18" charset="0"/>
                <a:cs typeface="Times New Roman" panose="02020603050405020304" pitchFamily="18" charset="0"/>
              </a:rPr>
              <a:t> road provides services only related to dogs such as dog bathing and blow dry, ear cleaning, flea and tick treatment, nail trimming, grooming and styling.</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Catbase</a:t>
            </a:r>
            <a:r>
              <a:rPr lang="en-US" sz="1600" b="1" dirty="0">
                <a:latin typeface="Times New Roman" panose="02020603050405020304" pitchFamily="18" charset="0"/>
                <a:cs typeface="Times New Roman" panose="02020603050405020304" pitchFamily="18" charset="0"/>
              </a:rPr>
              <a:t> grooming center, Nagpur:</a:t>
            </a:r>
            <a:endParaRPr lang="en-IN"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Catebase</a:t>
            </a:r>
            <a:r>
              <a:rPr lang="en-US" sz="1600" dirty="0">
                <a:latin typeface="Times New Roman" panose="02020603050405020304" pitchFamily="18" charset="0"/>
                <a:cs typeface="Times New Roman" panose="02020603050405020304" pitchFamily="18" charset="0"/>
              </a:rPr>
              <a:t> Grooming center is located in </a:t>
            </a:r>
            <a:r>
              <a:rPr lang="en-US" sz="1600" dirty="0" err="1">
                <a:latin typeface="Times New Roman" panose="02020603050405020304" pitchFamily="18" charset="0"/>
                <a:cs typeface="Times New Roman" panose="02020603050405020304" pitchFamily="18" charset="0"/>
              </a:rPr>
              <a:t>Jafar</a:t>
            </a:r>
            <a:r>
              <a:rPr lang="en-US" sz="1600" dirty="0">
                <a:latin typeface="Times New Roman" panose="02020603050405020304" pitchFamily="18" charset="0"/>
                <a:cs typeface="Times New Roman" panose="02020603050405020304" pitchFamily="18" charset="0"/>
              </a:rPr>
              <a:t> Nagar, Nagpur which only provides cat grooming and boarding services.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Petazoo</a:t>
            </a:r>
            <a:r>
              <a:rPr lang="en-US" sz="1600" b="1" dirty="0">
                <a:latin typeface="Times New Roman" panose="02020603050405020304" pitchFamily="18" charset="0"/>
                <a:cs typeface="Times New Roman" panose="02020603050405020304" pitchFamily="18" charset="0"/>
              </a:rPr>
              <a:t>, Nagpur:</a:t>
            </a:r>
            <a:endParaRPr lang="en-IN"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Petazoo</a:t>
            </a:r>
            <a:r>
              <a:rPr lang="en-US" sz="1600" dirty="0">
                <a:latin typeface="Times New Roman" panose="02020603050405020304" pitchFamily="18" charset="0"/>
                <a:cs typeface="Times New Roman" panose="02020603050405020304" pitchFamily="18" charset="0"/>
              </a:rPr>
              <a:t> which is located in Trimurti Nagar, Nagpur provides various services for cats and dogs. They provide bathing, ear cleaning, nail trimming, flea and tick treatment, tooth brushing, body color and medical therapy.</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Vitsprecious</a:t>
            </a:r>
            <a:r>
              <a:rPr lang="en-US" sz="1600" b="1" dirty="0">
                <a:latin typeface="Times New Roman" panose="02020603050405020304" pitchFamily="18" charset="0"/>
                <a:cs typeface="Times New Roman" panose="02020603050405020304" pitchFamily="18" charset="0"/>
              </a:rPr>
              <a:t> pet solutions, Nagpur:</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Vitsprecious</a:t>
            </a:r>
            <a:r>
              <a:rPr lang="en-US" sz="1600" dirty="0">
                <a:latin typeface="Times New Roman" panose="02020603050405020304" pitchFamily="18" charset="0"/>
                <a:cs typeface="Times New Roman" panose="02020603050405020304" pitchFamily="18" charset="0"/>
              </a:rPr>
              <a:t> pet solutions located in Trimurti Nagar, Nagpur provides services such as day care, pet sitting, dog walking, pet food and they even sell various types of pets.</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902425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360" t="6609" r="3849" b="16485"/>
          <a:stretch/>
        </p:blipFill>
        <p:spPr>
          <a:xfrm>
            <a:off x="4567517" y="1319526"/>
            <a:ext cx="3957919" cy="4570814"/>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4433" r="15697" b="14973"/>
          <a:stretch/>
        </p:blipFill>
        <p:spPr>
          <a:xfrm>
            <a:off x="609600" y="1307167"/>
            <a:ext cx="3619315" cy="4613462"/>
          </a:xfrm>
          <a:prstGeom prst="rect">
            <a:avLst/>
          </a:prstGeom>
        </p:spPr>
      </p:pic>
      <p:sp>
        <p:nvSpPr>
          <p:cNvPr id="4" name="TextShape 1"/>
          <p:cNvSpPr txBox="1"/>
          <p:nvPr/>
        </p:nvSpPr>
        <p:spPr>
          <a:xfrm>
            <a:off x="457338" y="15240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Real Time Survey</a:t>
            </a:r>
            <a:endParaRPr sz="3200" dirty="0">
              <a:latin typeface="Times New Roman" pitchFamily="18" charset="0"/>
              <a:cs typeface="Times New Roman" pitchFamily="18" charset="0"/>
            </a:endParaRPr>
          </a:p>
        </p:txBody>
      </p:sp>
      <p:sp>
        <p:nvSpPr>
          <p:cNvPr id="5" name="TextShape 3">
            <a:extLst>
              <a:ext uri="{FF2B5EF4-FFF2-40B4-BE49-F238E27FC236}">
                <a16:creationId xmlns="" xmlns:a16="http://schemas.microsoft.com/office/drawing/2014/main" id="{6C7BE8E3-A5D1-7AE0-20F9-02D8F6A5AFEC}"/>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6" name="TextShape 4">
            <a:extLst>
              <a:ext uri="{FF2B5EF4-FFF2-40B4-BE49-F238E27FC236}">
                <a16:creationId xmlns="" xmlns:a16="http://schemas.microsoft.com/office/drawing/2014/main" id="{07EADA52-2627-5A62-4775-974E53CCA1D8}"/>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8</a:t>
            </a:fld>
            <a:endParaRPr dirty="0">
              <a:solidFill>
                <a:srgbClr val="0000FF"/>
              </a:solidFill>
            </a:endParaRPr>
          </a:p>
        </p:txBody>
      </p:sp>
    </p:spTree>
    <p:extLst>
      <p:ext uri="{BB962C8B-B14F-4D97-AF65-F5344CB8AC3E}">
        <p14:creationId xmlns:p14="http://schemas.microsoft.com/office/powerpoint/2010/main" val="2084796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457338" y="15240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Real Time Survey</a:t>
            </a:r>
            <a:endParaRPr sz="3200" dirty="0">
              <a:latin typeface="Times New Roman" pitchFamily="18" charset="0"/>
              <a:cs typeface="Times New Roman"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272" t="10542" r="14361" b="15202"/>
          <a:stretch/>
        </p:blipFill>
        <p:spPr>
          <a:xfrm>
            <a:off x="609600" y="1447799"/>
            <a:ext cx="3769287" cy="4643534"/>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5127" t="6704" r="12849" b="11271"/>
          <a:stretch/>
        </p:blipFill>
        <p:spPr>
          <a:xfrm>
            <a:off x="5029200" y="1447799"/>
            <a:ext cx="3482650" cy="4643535"/>
          </a:xfrm>
          <a:prstGeom prst="rect">
            <a:avLst/>
          </a:prstGeom>
        </p:spPr>
      </p:pic>
      <p:sp>
        <p:nvSpPr>
          <p:cNvPr id="3" name="TextShape 3">
            <a:extLst>
              <a:ext uri="{FF2B5EF4-FFF2-40B4-BE49-F238E27FC236}">
                <a16:creationId xmlns="" xmlns:a16="http://schemas.microsoft.com/office/drawing/2014/main" id="{51F55010-2671-7EE7-5334-DD4F25468FE4}"/>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4" name="TextShape 4">
            <a:extLst>
              <a:ext uri="{FF2B5EF4-FFF2-40B4-BE49-F238E27FC236}">
                <a16:creationId xmlns="" xmlns:a16="http://schemas.microsoft.com/office/drawing/2014/main" id="{A4208B2E-0026-D0A2-1422-6BC4CAB8F7C3}"/>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9</a:t>
            </a:fld>
            <a:endParaRPr dirty="0">
              <a:solidFill>
                <a:srgbClr val="0000FF"/>
              </a:solidFill>
            </a:endParaRPr>
          </a:p>
        </p:txBody>
      </p:sp>
    </p:spTree>
    <p:extLst>
      <p:ext uri="{BB962C8B-B14F-4D97-AF65-F5344CB8AC3E}">
        <p14:creationId xmlns:p14="http://schemas.microsoft.com/office/powerpoint/2010/main" val="4200627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6633</TotalTime>
  <Words>1401</Words>
  <Application>Microsoft Office PowerPoint</Application>
  <PresentationFormat>On-screen Show (4:3)</PresentationFormat>
  <Paragraphs>295</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Project Progress Seminar II on  “ Development of an Application for Pets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user</cp:lastModifiedBy>
  <cp:revision>272</cp:revision>
  <dcterms:created xsi:type="dcterms:W3CDTF">2021-03-08T15:20:31Z</dcterms:created>
  <dcterms:modified xsi:type="dcterms:W3CDTF">2023-03-15T19:25:29Z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2017-11-07T00:00:00Z</vt:filetime>
  </property>
  <property fmtid="{D5CDD505-2E9C-101B-9397-08002B2CF9AE}" pid="3" name="Creator">
    <vt:lpwstr>Impress</vt:lpwstr>
  </property>
  <property fmtid="{D5CDD505-2E9C-101B-9397-08002B2CF9AE}" pid="4" name="LastSaved">
    <vt:filetime>2021-03-08T00:00:00Z</vt:filetime>
  </property>
</Properties>
</file>