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5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6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3/9/2023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8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21FBC-46A7-C66E-8001-7BD73EB86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051" y="2487508"/>
            <a:ext cx="6614161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Directing Customers to Subscription Through App Behavior Analysis</a:t>
            </a: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93556-1D42-7C3C-25F9-3E36ACC8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321" y="5102553"/>
            <a:ext cx="6614161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u="sng" dirty="0"/>
              <a:t>Presented BY</a:t>
            </a:r>
          </a:p>
          <a:p>
            <a:pPr algn="r"/>
            <a:r>
              <a:rPr lang="en-US" dirty="0"/>
              <a:t>Kaushal </a:t>
            </a:r>
            <a:r>
              <a:rPr lang="en-US" dirty="0" err="1"/>
              <a:t>Jeena</a:t>
            </a:r>
            <a:endParaRPr lang="en-US" dirty="0"/>
          </a:p>
          <a:p>
            <a:pPr algn="r"/>
            <a:r>
              <a:rPr lang="en-US" dirty="0"/>
              <a:t>Vedant Choubey</a:t>
            </a:r>
          </a:p>
          <a:p>
            <a:pPr algn="r"/>
            <a:r>
              <a:rPr lang="en-US" dirty="0"/>
              <a:t>Vijay Kumar</a:t>
            </a:r>
            <a:endParaRPr lang="en-IN" dirty="0"/>
          </a:p>
        </p:txBody>
      </p:sp>
      <p:grpSp>
        <p:nvGrpSpPr>
          <p:cNvPr id="63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54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56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AFDCBDD0-0C17-62BF-76B0-1BB937917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09" r="11896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45" name="Picture 44" descr="Diagram&#10;&#10;Description automatically generated">
            <a:extLst>
              <a:ext uri="{FF2B5EF4-FFF2-40B4-BE49-F238E27FC236}">
                <a16:creationId xmlns:a16="http://schemas.microsoft.com/office/drawing/2014/main" id="{EA19121C-827A-4F85-B602-07F4A31CF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" y="140677"/>
            <a:ext cx="6912855" cy="22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3242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Nova</vt:lpstr>
      <vt:lpstr>ConfettiVTI</vt:lpstr>
      <vt:lpstr>Directing Customers to Subscription Through App Behavior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Directing Customers to Subscription Through App Behavior Analysis</dc:title>
  <dc:creator>vedant choubey</dc:creator>
  <cp:lastModifiedBy>vedant choubey</cp:lastModifiedBy>
  <cp:revision>2</cp:revision>
  <dcterms:created xsi:type="dcterms:W3CDTF">2023-03-09T16:46:52Z</dcterms:created>
  <dcterms:modified xsi:type="dcterms:W3CDTF">2023-03-09T16:58:58Z</dcterms:modified>
</cp:coreProperties>
</file>