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80" r:id="rId1"/>
  </p:sldMasterIdLst>
  <p:sldIdLst>
    <p:sldId id="271" r:id="rId2"/>
    <p:sldId id="272" r:id="rId3"/>
    <p:sldId id="261" r:id="rId4"/>
    <p:sldId id="262" r:id="rId5"/>
    <p:sldId id="263" r:id="rId6"/>
    <p:sldId id="268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69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 snapToGrid="0">
      <p:cViewPr varScale="1">
        <p:scale>
          <a:sx n="56" d="100"/>
          <a:sy n="56" d="100"/>
        </p:scale>
        <p:origin x="-330" y="-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122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915E-D86E-45EA-B882-A8562881AE65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CE6A-0A24-4B2A-B125-A6D62A526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915E-D86E-45EA-B882-A8562881AE65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CE6A-0A24-4B2A-B125-A6D62A526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9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9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915E-D86E-45EA-B882-A8562881AE65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CE6A-0A24-4B2A-B125-A6D62A526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915E-D86E-45EA-B882-A8562881AE65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CE6A-0A24-4B2A-B125-A6D62A526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915E-D86E-45EA-B882-A8562881AE65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CE6A-0A24-4B2A-B125-A6D62A526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915E-D86E-45EA-B882-A8562881AE65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CE6A-0A24-4B2A-B125-A6D62A526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915E-D86E-45EA-B882-A8562881AE65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CE6A-0A24-4B2A-B125-A6D62A526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915E-D86E-45EA-B882-A8562881AE65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CE6A-0A24-4B2A-B125-A6D62A526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915E-D86E-45EA-B882-A8562881AE65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CE6A-0A24-4B2A-B125-A6D62A526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915E-D86E-45EA-B882-A8562881AE65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CE6A-0A24-4B2A-B125-A6D62A526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915E-D86E-45EA-B882-A8562881AE65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CE6A-0A24-4B2A-B125-A6D62A526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1915E-D86E-45EA-B882-A8562881AE65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5CE6A-0A24-4B2A-B125-A6D62A526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Online E-Book Store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None/>
            </a:pPr>
            <a:r>
              <a:rPr lang="en-US" sz="2600" b="1" dirty="0" smtClean="0"/>
              <a:t> </a:t>
            </a:r>
            <a:r>
              <a:rPr lang="en-US" sz="2600" b="1" dirty="0" smtClean="0">
                <a:solidFill>
                  <a:schemeClr val="tx2"/>
                </a:solidFill>
              </a:rPr>
              <a:t>Features:-</a:t>
            </a:r>
          </a:p>
          <a:p>
            <a:pPr lvl="0"/>
            <a:r>
              <a:rPr lang="en-US" sz="2600" b="1" dirty="0" smtClean="0"/>
              <a:t>New </a:t>
            </a:r>
            <a:r>
              <a:rPr lang="en-US" sz="2600" b="1" dirty="0" smtClean="0"/>
              <a:t>user account </a:t>
            </a:r>
            <a:r>
              <a:rPr lang="en-US" sz="2600" b="1" dirty="0" smtClean="0"/>
              <a:t>registration</a:t>
            </a:r>
          </a:p>
          <a:p>
            <a:pPr lvl="0"/>
            <a:r>
              <a:rPr lang="en-US" sz="2600" b="1" dirty="0" smtClean="0"/>
              <a:t>Admin Login</a:t>
            </a:r>
            <a:endParaRPr lang="en-IN" sz="2600" b="1" dirty="0" smtClean="0"/>
          </a:p>
          <a:p>
            <a:pPr lvl="0"/>
            <a:r>
              <a:rPr lang="en-US" sz="2600" b="1" dirty="0" smtClean="0"/>
              <a:t>User login</a:t>
            </a:r>
            <a:endParaRPr lang="en-IN" sz="2600" b="1" dirty="0" smtClean="0"/>
          </a:p>
          <a:p>
            <a:pPr lvl="0"/>
            <a:r>
              <a:rPr lang="en-US" sz="2600" b="1" dirty="0" smtClean="0"/>
              <a:t>Book </a:t>
            </a:r>
            <a:r>
              <a:rPr lang="en-US" sz="2600" b="1" dirty="0" smtClean="0"/>
              <a:t>search (by author name, title, category)</a:t>
            </a:r>
          </a:p>
          <a:p>
            <a:pPr lvl="0"/>
            <a:r>
              <a:rPr lang="en-US" sz="2600" b="1" dirty="0" smtClean="0"/>
              <a:t>Payment Option</a:t>
            </a:r>
            <a:endParaRPr lang="en-IN" sz="2600" b="1" dirty="0" smtClean="0"/>
          </a:p>
          <a:p>
            <a:pPr lvl="0"/>
            <a:r>
              <a:rPr lang="en-US" sz="2600" b="1" dirty="0" smtClean="0"/>
              <a:t>shopping cart</a:t>
            </a:r>
            <a:endParaRPr lang="en-IN" sz="2600" b="1" dirty="0" smtClean="0"/>
          </a:p>
          <a:p>
            <a:pPr lvl="0"/>
            <a:r>
              <a:rPr lang="en-US" sz="2600" b="1" dirty="0" smtClean="0"/>
              <a:t>Add/delete books from shopping cart</a:t>
            </a:r>
            <a:endParaRPr lang="en-IN" sz="2600" b="1" dirty="0" smtClean="0"/>
          </a:p>
          <a:p>
            <a:pPr lvl="0"/>
            <a:r>
              <a:rPr lang="en-US" sz="2600" b="1" dirty="0" smtClean="0"/>
              <a:t>Place the order </a:t>
            </a:r>
            <a:endParaRPr lang="en-IN" sz="2600" b="1" dirty="0" smtClean="0"/>
          </a:p>
          <a:p>
            <a:pPr lvl="0"/>
            <a:r>
              <a:rPr lang="en-US" sz="2600" b="1" dirty="0" smtClean="0"/>
              <a:t>Order trace </a:t>
            </a:r>
            <a:endParaRPr lang="en-IN" sz="2600" b="1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IN" sz="2400" dirty="0" smtClean="0"/>
          </a:p>
          <a:p>
            <a:pPr>
              <a:buNone/>
            </a:pPr>
            <a:endParaRPr lang="en-IN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066" y="211667"/>
            <a:ext cx="11198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Search Books</a:t>
            </a:r>
            <a:endParaRPr lang="en-IN" b="1" dirty="0" smtClean="0"/>
          </a:p>
          <a:p>
            <a:r>
              <a:rPr lang="en-US" dirty="0" smtClean="0"/>
              <a:t>The search book module contains list of books, from this list we search for the book which we need</a:t>
            </a:r>
            <a:endParaRPr lang="en-IN" dirty="0"/>
          </a:p>
        </p:txBody>
      </p:sp>
      <p:pic>
        <p:nvPicPr>
          <p:cNvPr id="5" name="Content Placeholder 4" descr="Graphical user interface, website&#10;&#10;Description automatically generated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b="4342"/>
          <a:stretch/>
        </p:blipFill>
        <p:spPr bwMode="auto">
          <a:xfrm>
            <a:off x="794278" y="931863"/>
            <a:ext cx="10603444" cy="56975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7117" y="212969"/>
            <a:ext cx="10847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 smtClean="0"/>
              <a:t>Order</a:t>
            </a:r>
            <a:endParaRPr lang="en-IN" b="1" dirty="0" smtClean="0"/>
          </a:p>
          <a:p>
            <a:r>
              <a:rPr lang="en-US" dirty="0" smtClean="0"/>
              <a:t>The Order Module contains the list of books in the cart with their Title, Author Name, Price, Quantity respectively.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5" name="Content Placeholder 4" descr="Graphical user interface, application&#10;&#10;Description automatically generated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b="4023"/>
          <a:stretch/>
        </p:blipFill>
        <p:spPr bwMode="auto">
          <a:xfrm>
            <a:off x="965230" y="1066800"/>
            <a:ext cx="10261539" cy="5537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557" y="237067"/>
            <a:ext cx="120144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 smtClean="0"/>
              <a:t>Update</a:t>
            </a:r>
            <a:endParaRPr lang="en-IN" b="1" dirty="0" smtClean="0"/>
          </a:p>
          <a:p>
            <a:r>
              <a:rPr lang="en-US" dirty="0" smtClean="0"/>
              <a:t>The update module should be maintained by the website administrator. The admin should update each and every process like.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5" name="Content Placeholder 4" descr="A screenshot of a computer&#10;&#10;Description automatically generated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b="4734"/>
          <a:stretch/>
        </p:blipFill>
        <p:spPr bwMode="auto">
          <a:xfrm>
            <a:off x="457200" y="1083734"/>
            <a:ext cx="11277600" cy="53980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467" y="254000"/>
            <a:ext cx="113306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 smtClean="0"/>
              <a:t>Admin Profile</a:t>
            </a:r>
            <a:endParaRPr lang="en-IN" b="1" dirty="0" smtClean="0"/>
          </a:p>
          <a:p>
            <a:r>
              <a:rPr lang="en-US" dirty="0" smtClean="0"/>
              <a:t>The Admin Module Consist of all the Backend functionalities required to provide stocks of the books with full control </a:t>
            </a:r>
            <a:r>
              <a:rPr lang="en-US" dirty="0" smtClean="0"/>
              <a:t>of</a:t>
            </a:r>
          </a:p>
          <a:p>
            <a:r>
              <a:rPr lang="en-US" dirty="0" smtClean="0"/>
              <a:t> </a:t>
            </a:r>
            <a:r>
              <a:rPr lang="en-US" dirty="0" smtClean="0"/>
              <a:t>the flow of the application related to sales and delivery system.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5" name="Content Placeholder 4" descr="Graphical user interface&#10;&#10;Description automatically generated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b="3668"/>
          <a:stretch/>
        </p:blipFill>
        <p:spPr bwMode="auto">
          <a:xfrm>
            <a:off x="897467" y="1388533"/>
            <a:ext cx="10566400" cy="48767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b="4378"/>
          <a:stretch/>
        </p:blipFill>
        <p:spPr bwMode="auto">
          <a:xfrm>
            <a:off x="795867" y="651933"/>
            <a:ext cx="10651065" cy="552873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b="5089"/>
          <a:stretch/>
        </p:blipFill>
        <p:spPr bwMode="auto">
          <a:xfrm>
            <a:off x="439738" y="344219"/>
            <a:ext cx="10972800" cy="58552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aphical user interface, application, email, website&#10;&#10;Description automatically generated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b="3668"/>
          <a:stretch/>
        </p:blipFill>
        <p:spPr bwMode="auto">
          <a:xfrm>
            <a:off x="609600" y="339280"/>
            <a:ext cx="10972800" cy="594290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aphical user interface, website&#10;&#10;Description automatically generated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b="4378"/>
          <a:stretch/>
        </p:blipFill>
        <p:spPr bwMode="auto">
          <a:xfrm>
            <a:off x="677333" y="508000"/>
            <a:ext cx="11142134" cy="597746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261" y="305981"/>
            <a:ext cx="10972800" cy="4525963"/>
          </a:xfrm>
        </p:spPr>
        <p:txBody>
          <a:bodyPr>
            <a:normAutofit lnSpcReduction="10000"/>
          </a:bodyPr>
          <a:lstStyle/>
          <a:p>
            <a:r>
              <a:rPr lang="en-IN" b="1" u="sng" dirty="0" smtClean="0"/>
              <a:t>Components:-</a:t>
            </a:r>
          </a:p>
          <a:p>
            <a:r>
              <a:rPr lang="en-IN" b="1" dirty="0" smtClean="0"/>
              <a:t>user registration</a:t>
            </a:r>
            <a:endParaRPr lang="en-IN" dirty="0" smtClean="0"/>
          </a:p>
          <a:p>
            <a:r>
              <a:rPr lang="en-IN" b="1" dirty="0" smtClean="0"/>
              <a:t>seller processing</a:t>
            </a:r>
            <a:endParaRPr lang="en-IN" dirty="0" smtClean="0"/>
          </a:p>
          <a:p>
            <a:r>
              <a:rPr lang="en-IN" b="1" dirty="0" smtClean="0"/>
              <a:t>Administration.</a:t>
            </a:r>
            <a:endParaRPr lang="en-IN" dirty="0" smtClean="0"/>
          </a:p>
          <a:p>
            <a:r>
              <a:rPr lang="en-IN" b="1" dirty="0" smtClean="0"/>
              <a:t>home page.</a:t>
            </a:r>
            <a:endParaRPr lang="en-IN" dirty="0" smtClean="0"/>
          </a:p>
          <a:p>
            <a:r>
              <a:rPr lang="en-IN" b="1" dirty="0" smtClean="0"/>
              <a:t>Registration/login form.</a:t>
            </a:r>
            <a:endParaRPr lang="en-IN" dirty="0" smtClean="0"/>
          </a:p>
          <a:p>
            <a:r>
              <a:rPr lang="en-IN" b="1" dirty="0" smtClean="0"/>
              <a:t>search/order/payment</a:t>
            </a:r>
            <a:endParaRPr lang="en-IN" dirty="0" smtClean="0"/>
          </a:p>
          <a:p>
            <a:r>
              <a:rPr lang="en-IN" b="1" dirty="0" smtClean="0"/>
              <a:t>data Base Access</a:t>
            </a:r>
            <a:endParaRPr lang="en-IN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TECHNOLOGIES TO BE USED :-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 dirty="0" smtClean="0"/>
              <a:t>HTML </a:t>
            </a:r>
            <a:r>
              <a:rPr lang="en-IN" dirty="0" smtClean="0"/>
              <a:t>- </a:t>
            </a:r>
            <a:r>
              <a:rPr lang="en-IN" dirty="0" err="1" smtClean="0"/>
              <a:t>Markup</a:t>
            </a:r>
            <a:r>
              <a:rPr lang="en-IN" dirty="0" smtClean="0"/>
              <a:t> Language used for creating web pages. </a:t>
            </a:r>
          </a:p>
          <a:p>
            <a:pPr lvl="0"/>
            <a:r>
              <a:rPr lang="en-IN" b="1" dirty="0" smtClean="0"/>
              <a:t>J2EE </a:t>
            </a:r>
            <a:r>
              <a:rPr lang="en-IN" dirty="0" smtClean="0"/>
              <a:t>- Java 2 Enterprise Edition is a programming platform and it is the part of the java platform for developing and running distributed java applications. </a:t>
            </a:r>
          </a:p>
          <a:p>
            <a:pPr lvl="0"/>
            <a:r>
              <a:rPr lang="en-IN" b="1" dirty="0" smtClean="0"/>
              <a:t>HTTP </a:t>
            </a:r>
            <a:r>
              <a:rPr lang="en-IN" dirty="0" smtClean="0"/>
              <a:t>-Hyper Text Transfer Protocol </a:t>
            </a:r>
          </a:p>
          <a:p>
            <a:pPr lvl="0"/>
            <a:r>
              <a:rPr lang="en-US" b="1" dirty="0" smtClean="0"/>
              <a:t>TCP/IP </a:t>
            </a:r>
            <a:r>
              <a:rPr lang="en-US" dirty="0" smtClean="0"/>
              <a:t>- Transmission Control Protocol/Internet Protocol is the communication protocol used to connect hosts on the Internet</a:t>
            </a:r>
            <a:endParaRPr lang="en-IN" dirty="0" smtClean="0"/>
          </a:p>
          <a:p>
            <a:pPr lvl="0"/>
            <a:r>
              <a:rPr lang="en-US" b="1" dirty="0" err="1" smtClean="0"/>
              <a:t>BootStrap,Css,servlet</a:t>
            </a:r>
            <a:r>
              <a:rPr lang="en-US" b="1" dirty="0" smtClean="0"/>
              <a:t> and </a:t>
            </a:r>
            <a:r>
              <a:rPr lang="en-US" b="1" dirty="0" err="1" smtClean="0"/>
              <a:t>Jsp</a:t>
            </a:r>
            <a:r>
              <a:rPr lang="en-US" b="1" dirty="0" smtClean="0"/>
              <a:t>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  </a:t>
            </a:r>
            <a:endParaRPr lang="en-US" dirty="0" smtClean="0"/>
          </a:p>
          <a:p>
            <a:pPr>
              <a:buNone/>
            </a:pPr>
            <a:endParaRPr lang="en-IN" dirty="0" smtClean="0"/>
          </a:p>
          <a:p>
            <a:pPr lvl="0"/>
            <a:r>
              <a:rPr lang="en-US" sz="2400" b="1" dirty="0" smtClean="0"/>
              <a:t>List book information  title, author, price and quantity-in-stock of some chosen books</a:t>
            </a:r>
            <a:endParaRPr lang="en-IN" sz="2400" b="1" dirty="0" smtClean="0"/>
          </a:p>
          <a:p>
            <a:pPr lvl="0"/>
            <a:r>
              <a:rPr lang="en-US" sz="2400" b="1" dirty="0" smtClean="0"/>
              <a:t>List information about those orders assigned to him/her</a:t>
            </a:r>
            <a:endParaRPr lang="en-IN" sz="2400" b="1" dirty="0" smtClean="0"/>
          </a:p>
          <a:p>
            <a:pPr lvl="0"/>
            <a:r>
              <a:rPr lang="en-US" sz="2400" b="1" dirty="0" smtClean="0"/>
              <a:t>Update order </a:t>
            </a:r>
            <a:r>
              <a:rPr lang="en-US" sz="2400" b="1" dirty="0" smtClean="0"/>
              <a:t>status</a:t>
            </a:r>
          </a:p>
          <a:p>
            <a:pPr lvl="0"/>
            <a:r>
              <a:rPr lang="en-US" sz="2400" b="1" dirty="0" smtClean="0"/>
              <a:t>User Can also sell old books.</a:t>
            </a:r>
            <a:endParaRPr lang="en-IN" sz="2400" b="1" dirty="0" smtClean="0"/>
          </a:p>
          <a:p>
            <a:pPr lvl="0"/>
            <a:r>
              <a:rPr lang="en-US" sz="2400" b="1" dirty="0" smtClean="0"/>
              <a:t>Insert new books</a:t>
            </a:r>
          </a:p>
          <a:p>
            <a:pPr lvl="0"/>
            <a:r>
              <a:rPr lang="en-US" sz="2400" b="1" dirty="0" smtClean="0"/>
              <a:t>Compatible </a:t>
            </a:r>
            <a:r>
              <a:rPr lang="en-US" sz="2400" b="1" dirty="0" smtClean="0"/>
              <a:t>for all Devices.</a:t>
            </a:r>
          </a:p>
          <a:p>
            <a:pPr lvl="0">
              <a:buNone/>
            </a:pPr>
            <a:endParaRPr lang="en-IN" sz="2400" b="1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41009" y="253218"/>
            <a:ext cx="21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ER-Diagram:-</a:t>
            </a:r>
            <a:endParaRPr lang="en-IN" sz="2800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22604" y="0"/>
            <a:ext cx="10229919" cy="666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6050814"/>
            <a:ext cx="340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smtClean="0"/>
              <a:t>ER-Diagram</a:t>
            </a:r>
            <a:endParaRPr lang="en-IN" sz="28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02856" y="0"/>
            <a:ext cx="4403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Use Case Diagram:-</a:t>
            </a:r>
            <a:endParaRPr lang="en-IN" sz="2800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0447" y="406400"/>
            <a:ext cx="11112019" cy="571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82683" y="211017"/>
            <a:ext cx="3362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Activity Diagram:-</a:t>
            </a:r>
            <a:endParaRPr lang="en-IN" sz="2400" b="1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5127" y="886692"/>
            <a:ext cx="11069782" cy="5239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263" y="277845"/>
            <a:ext cx="10972800" cy="4525963"/>
          </a:xfrm>
        </p:spPr>
        <p:txBody>
          <a:bodyPr/>
          <a:lstStyle/>
          <a:p>
            <a:pPr>
              <a:buNone/>
            </a:pPr>
            <a:r>
              <a:rPr lang="en-IN" b="1" u="sng" dirty="0" smtClean="0"/>
              <a:t>Project Modules:-</a:t>
            </a:r>
          </a:p>
          <a:p>
            <a:pPr marL="514350" indent="-514350">
              <a:buAutoNum type="arabicParenR"/>
            </a:pPr>
            <a:r>
              <a:rPr lang="en-IN" sz="2800" b="1" dirty="0" smtClean="0"/>
              <a:t>Account.</a:t>
            </a:r>
          </a:p>
          <a:p>
            <a:pPr marL="514350" indent="-514350">
              <a:buAutoNum type="arabicParenR"/>
            </a:pPr>
            <a:r>
              <a:rPr lang="en-IN" sz="2800" b="1" dirty="0" smtClean="0"/>
              <a:t>Shipping Management</a:t>
            </a:r>
          </a:p>
          <a:p>
            <a:pPr marL="514350" indent="-514350">
              <a:buAutoNum type="arabicParenR"/>
            </a:pPr>
            <a:r>
              <a:rPr lang="en-IN" sz="2800" b="1" dirty="0" smtClean="0"/>
              <a:t>Book Management</a:t>
            </a:r>
          </a:p>
          <a:p>
            <a:pPr marL="514350" indent="-514350">
              <a:buAutoNum type="arabicParenR"/>
            </a:pPr>
            <a:r>
              <a:rPr lang="en-IN" sz="2800" b="1" dirty="0" smtClean="0"/>
              <a:t>Payments</a:t>
            </a:r>
          </a:p>
          <a:p>
            <a:pPr marL="514350" indent="-514350">
              <a:buAutoNum type="arabicParenR"/>
            </a:pPr>
            <a:r>
              <a:rPr lang="en-IN" sz="2800" b="1" dirty="0" smtClean="0"/>
              <a:t>Help</a:t>
            </a:r>
          </a:p>
          <a:p>
            <a:pPr marL="514350" indent="-514350">
              <a:buAutoNum type="arabicParenR"/>
            </a:pPr>
            <a:r>
              <a:rPr lang="en-IN" sz="2800" b="1" dirty="0" smtClean="0"/>
              <a:t>Contact 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aphical user interface, text, application&#10;&#10;Description automatically generated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b="4698"/>
          <a:stretch/>
        </p:blipFill>
        <p:spPr bwMode="auto">
          <a:xfrm>
            <a:off x="568035" y="1177636"/>
            <a:ext cx="10205653" cy="51798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6319" y="0"/>
            <a:ext cx="10763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Register</a:t>
            </a:r>
            <a:endParaRPr lang="en-IN" b="1" dirty="0" smtClean="0"/>
          </a:p>
          <a:p>
            <a:r>
              <a:rPr lang="en-US" dirty="0" smtClean="0"/>
              <a:t>The register module contains the application form or registration form which contains following details. Name, Address, Contact number, E-mail id, Password etc.</a:t>
            </a:r>
            <a:endParaRPr lang="en-IN" dirty="0" smtClean="0"/>
          </a:p>
          <a:p>
            <a:r>
              <a:rPr lang="en-US" dirty="0" smtClean="0"/>
              <a:t>	Name, Address, Contact number, E-mail id, Password etc.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2943" y="235527"/>
            <a:ext cx="1050174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/>
              <a:t>Login</a:t>
            </a:r>
            <a:endParaRPr lang="en-IN" sz="2000" b="1" dirty="0" smtClean="0"/>
          </a:p>
          <a:p>
            <a:r>
              <a:rPr lang="en-US" dirty="0" smtClean="0"/>
              <a:t>The Login module contain the form which contain membership name and member password. It includes Username and Password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7" name="Content Placeholder 6" descr="Graphical user interface, application&#10;&#10;Description automatically generated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b="4734"/>
          <a:stretch/>
        </p:blipFill>
        <p:spPr bwMode="auto">
          <a:xfrm>
            <a:off x="338667" y="1197505"/>
            <a:ext cx="11565466" cy="52784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03200"/>
            <a:ext cx="11120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 smtClean="0"/>
              <a:t>Home </a:t>
            </a:r>
            <a:r>
              <a:rPr lang="en-US" b="1" dirty="0" smtClean="0"/>
              <a:t>Page</a:t>
            </a:r>
            <a:endParaRPr lang="en-IN" b="1" dirty="0" smtClean="0"/>
          </a:p>
          <a:p>
            <a:r>
              <a:rPr lang="en-US" dirty="0" smtClean="0"/>
              <a:t>The Home Page Module contains the navigation bar and important information of the website with books to browse.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5" name="Content Placeholder 4" descr="Graphical user interface, website&#10;&#10;Description automatically generated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b="4734"/>
          <a:stretch/>
        </p:blipFill>
        <p:spPr bwMode="auto">
          <a:xfrm>
            <a:off x="689824" y="812800"/>
            <a:ext cx="10812351" cy="5791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2096</TotalTime>
  <Words>322</Words>
  <Application>Microsoft Office PowerPoint</Application>
  <PresentationFormat>Custom</PresentationFormat>
  <Paragraphs>64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Online E-Book Store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TECHNOLOGIES TO BE USED :-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Deng</dc:creator>
  <cp:lastModifiedBy>Darshan Rathore</cp:lastModifiedBy>
  <cp:revision>113</cp:revision>
  <dcterms:created xsi:type="dcterms:W3CDTF">2017-01-04T21:24:04Z</dcterms:created>
  <dcterms:modified xsi:type="dcterms:W3CDTF">2021-09-30T04:08:54Z</dcterms:modified>
</cp:coreProperties>
</file>