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2F945-9698-4D94-B1A6-D475D5AEDE20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76F3C-2023-4953-A0BF-9058A1A641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F3C-2023-4953-A0BF-9058A1A6411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EDD0CA-B281-499A-B420-258A8A4A04EE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7AD873-DC5F-4793-944C-4D6B31CC7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EDD0CA-B281-499A-B420-258A8A4A04EE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7AD873-DC5F-4793-944C-4D6B31CC7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EDD0CA-B281-499A-B420-258A8A4A04EE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7AD873-DC5F-4793-944C-4D6B31CC7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EDD0CA-B281-499A-B420-258A8A4A04EE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7AD873-DC5F-4793-944C-4D6B31CC7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EDD0CA-B281-499A-B420-258A8A4A04EE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7AD873-DC5F-4793-944C-4D6B31CC7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EDD0CA-B281-499A-B420-258A8A4A04EE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7AD873-DC5F-4793-944C-4D6B31CC7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EDD0CA-B281-499A-B420-258A8A4A04EE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7AD873-DC5F-4793-944C-4D6B31CC7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EDD0CA-B281-499A-B420-258A8A4A04EE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7AD873-DC5F-4793-944C-4D6B31CC7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EDD0CA-B281-499A-B420-258A8A4A04EE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7AD873-DC5F-4793-944C-4D6B31CC7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EDD0CA-B281-499A-B420-258A8A4A04EE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7AD873-DC5F-4793-944C-4D6B31CC7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3EDD0CA-B281-499A-B420-258A8A4A04EE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17AD873-DC5F-4793-944C-4D6B31CC7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3EDD0CA-B281-499A-B420-258A8A4A04EE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17AD873-DC5F-4793-944C-4D6B31CC7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743852" cy="2370145"/>
          </a:xfrm>
        </p:spPr>
        <p:txBody>
          <a:bodyPr>
            <a:noAutofit/>
          </a:bodyPr>
          <a:lstStyle/>
          <a:p>
            <a:pPr algn="ctr"/>
            <a:r>
              <a:rPr lang="en-IN" sz="36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Mini project ii</a:t>
            </a:r>
            <a:br>
              <a:rPr lang="en-IN" sz="36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IN" sz="36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IN" sz="36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IN" sz="36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COLOUR EXTRACTION</a:t>
            </a:r>
            <a:br>
              <a:rPr lang="en-IN" sz="36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IN" sz="36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br>
              <a:rPr lang="en-IN" sz="36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IN" sz="36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IMAGE HISTOGRAM</a:t>
            </a:r>
            <a:endParaRPr lang="en-US" sz="3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224" y="3857628"/>
            <a:ext cx="7743852" cy="2214578"/>
          </a:xfrm>
          <a:prstGeom prst="rect">
            <a:avLst/>
          </a:prstGeom>
        </p:spPr>
        <p:txBody>
          <a:bodyPr vert="horz" anchor="t">
            <a:normAutofit fontScale="97500"/>
          </a:bodyPr>
          <a:lstStyle/>
          <a:p>
            <a:pPr marL="0" marR="9144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all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PROJECT TEAM MEMBERS</a:t>
            </a:r>
            <a:r>
              <a:rPr kumimoji="0" lang="en-IN" sz="2400" b="1" i="0" u="none" strike="noStrike" kern="1200" cap="all" normalizeH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–</a:t>
            </a:r>
          </a:p>
          <a:p>
            <a:pPr marL="0" marR="9144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all" normalizeH="0" noProof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742950" marR="9144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b="1" cap="all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DIXIT VEDANT</a:t>
            </a:r>
          </a:p>
          <a:p>
            <a:pPr marL="742950" marR="9144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1" i="0" u="none" strike="noStrike" kern="1200" cap="all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HINGRAJIYA SHYAM</a:t>
            </a:r>
          </a:p>
          <a:p>
            <a:pPr marL="742950" marR="9144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b="1" cap="all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NAGARE ANURAG</a:t>
            </a:r>
          </a:p>
          <a:p>
            <a:pPr marL="742950" marR="9144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1" i="0" u="none" strike="noStrike" kern="1200" cap="all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SHINDE</a:t>
            </a:r>
            <a:r>
              <a:rPr kumimoji="0" lang="en-IN" sz="2400" b="1" i="0" u="none" strike="noStrike" kern="1200" cap="all" normalizeH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ANIKET</a:t>
            </a:r>
            <a:endParaRPr kumimoji="0" lang="en-US" sz="2400" b="1" i="0" u="none" strike="noStrike" kern="1200" cap="all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u="sng" spc="0" dirty="0" smtClean="0"/>
              <a:t>THANK YOU</a:t>
            </a:r>
            <a:endParaRPr lang="en-US" i="1" u="sng" spc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i="1" dirty="0" smtClean="0">
                <a:latin typeface="+mj-lt"/>
              </a:rPr>
              <a:t>Presented by :</a:t>
            </a:r>
          </a:p>
          <a:p>
            <a:pPr lvl="2">
              <a:buNone/>
            </a:pPr>
            <a:r>
              <a:rPr lang="en-IN" sz="2800" b="1" i="1" dirty="0" smtClean="0">
                <a:latin typeface="+mj-lt"/>
              </a:rPr>
              <a:t>VEDANT DIXIT</a:t>
            </a:r>
          </a:p>
          <a:p>
            <a:endParaRPr lang="en-IN" sz="2800" b="1" i="1" dirty="0" smtClean="0">
              <a:latin typeface="+mj-lt"/>
            </a:endParaRPr>
          </a:p>
          <a:p>
            <a:r>
              <a:rPr lang="en-IN" sz="2000" b="1" i="1" dirty="0" smtClean="0">
                <a:latin typeface="+mj-lt"/>
              </a:rPr>
              <a:t>On behalf of team members :</a:t>
            </a:r>
          </a:p>
          <a:p>
            <a:pPr lvl="2">
              <a:buNone/>
            </a:pPr>
            <a:r>
              <a:rPr lang="en-IN" sz="2800" b="1" i="1" dirty="0" smtClean="0">
                <a:latin typeface="+mj-lt"/>
              </a:rPr>
              <a:t>HINGRAJIYA SHYAM</a:t>
            </a:r>
          </a:p>
          <a:p>
            <a:pPr lvl="2">
              <a:buNone/>
            </a:pPr>
            <a:r>
              <a:rPr lang="en-IN" sz="2800" b="1" i="1" dirty="0" smtClean="0">
                <a:latin typeface="+mj-lt"/>
              </a:rPr>
              <a:t>NAGARE ANURAG</a:t>
            </a:r>
          </a:p>
          <a:p>
            <a:pPr lvl="2">
              <a:buNone/>
            </a:pPr>
            <a:r>
              <a:rPr lang="en-IN" sz="2800" b="1" i="1" dirty="0" smtClean="0">
                <a:latin typeface="+mj-lt"/>
              </a:rPr>
              <a:t>SHINDE ANIKET</a:t>
            </a:r>
            <a:endParaRPr lang="en-US" sz="2800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spc="0" dirty="0" smtClean="0"/>
              <a:t>ABOUT PROJECT</a:t>
            </a:r>
            <a:endParaRPr lang="en-US" u="sng" spc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+mj-lt"/>
              </a:rPr>
              <a:t>PROJECT IS TITLED AS IMAGE PROCESSING /  COLOUR RECOGNITION.</a:t>
            </a:r>
          </a:p>
          <a:p>
            <a:endParaRPr lang="en-IN" sz="2400" dirty="0" smtClean="0">
              <a:latin typeface="+mj-lt"/>
            </a:endParaRPr>
          </a:p>
          <a:p>
            <a:r>
              <a:rPr lang="en-IN" sz="2400" dirty="0" smtClean="0">
                <a:latin typeface="+mj-lt"/>
              </a:rPr>
              <a:t>CONTAINS TWO MODULES :</a:t>
            </a:r>
          </a:p>
          <a:p>
            <a:pPr lvl="1">
              <a:buFont typeface="Wingdings" pitchFamily="2" charset="2"/>
              <a:buChar char="ü"/>
            </a:pPr>
            <a:r>
              <a:rPr lang="en-IN" sz="2000" dirty="0" smtClean="0">
                <a:latin typeface="+mj-lt"/>
              </a:rPr>
              <a:t>COLOUR EXTRACTION</a:t>
            </a:r>
          </a:p>
          <a:p>
            <a:pPr lvl="1">
              <a:buFont typeface="Wingdings" pitchFamily="2" charset="2"/>
              <a:buChar char="ü"/>
            </a:pPr>
            <a:r>
              <a:rPr lang="en-IN" sz="2000" dirty="0" smtClean="0">
                <a:latin typeface="+mj-lt"/>
              </a:rPr>
              <a:t>IMAGE HISTOGRAM GENERATION</a:t>
            </a:r>
          </a:p>
          <a:p>
            <a:endParaRPr lang="en-IN" sz="2400" dirty="0" smtClean="0">
              <a:latin typeface="+mj-lt"/>
            </a:endParaRPr>
          </a:p>
          <a:p>
            <a:r>
              <a:rPr lang="en-IN" sz="2400" dirty="0" smtClean="0">
                <a:latin typeface="+mj-lt"/>
              </a:rPr>
              <a:t>PROJECT WILL BE DEVELOPED USING </a:t>
            </a:r>
            <a:r>
              <a:rPr lang="en-IN" sz="2400" i="1" u="sng" dirty="0" smtClean="0">
                <a:latin typeface="+mj-lt"/>
              </a:rPr>
              <a:t>PYTHON</a:t>
            </a:r>
            <a:r>
              <a:rPr lang="en-IN" sz="2400" dirty="0" smtClean="0">
                <a:latin typeface="+mj-lt"/>
              </a:rPr>
              <a:t> PROGRAMMING LANGUAGE WITH </a:t>
            </a:r>
            <a:r>
              <a:rPr lang="en-IN" sz="2400" i="1" u="sng" dirty="0" smtClean="0">
                <a:latin typeface="+mj-lt"/>
              </a:rPr>
              <a:t>GUI FRAMEWORKS </a:t>
            </a:r>
            <a:r>
              <a:rPr lang="en-IN" sz="2400" dirty="0" smtClean="0">
                <a:latin typeface="+mj-lt"/>
              </a:rPr>
              <a:t>AND OTHER </a:t>
            </a:r>
            <a:r>
              <a:rPr lang="en-IN" sz="2400" i="1" u="sng" dirty="0" smtClean="0">
                <a:latin typeface="+mj-lt"/>
              </a:rPr>
              <a:t>PYTHON LIBRARIES </a:t>
            </a:r>
            <a:r>
              <a:rPr lang="en-IN" sz="2400" dirty="0" smtClean="0">
                <a:latin typeface="+mj-lt"/>
              </a:rPr>
              <a:t>SUCH AS </a:t>
            </a:r>
            <a:r>
              <a:rPr lang="en-IN" sz="2400" i="1" u="sng" dirty="0" smtClean="0">
                <a:latin typeface="+mj-lt"/>
              </a:rPr>
              <a:t>OPENCV CV2</a:t>
            </a:r>
            <a:r>
              <a:rPr lang="en-IN" sz="2400" dirty="0" smtClean="0">
                <a:latin typeface="+mj-lt"/>
              </a:rPr>
              <a:t>, </a:t>
            </a:r>
            <a:r>
              <a:rPr lang="en-IN" sz="2400" i="1" u="sng" dirty="0" smtClean="0">
                <a:latin typeface="+mj-lt"/>
              </a:rPr>
              <a:t>NUMP</a:t>
            </a:r>
            <a:r>
              <a:rPr lang="en-IN" sz="2400" i="1" u="sng" dirty="0" smtClean="0"/>
              <a:t>Y , </a:t>
            </a:r>
            <a:r>
              <a:rPr lang="en-IN" sz="2400" i="1" u="sng" dirty="0" smtClean="0">
                <a:latin typeface="+mj-lt"/>
              </a:rPr>
              <a:t>PILLOW &amp; TKINTER</a:t>
            </a:r>
            <a:r>
              <a:rPr lang="en-IN" sz="2400" dirty="0" smtClean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SYSTEM SPECS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400" u="sng" dirty="0" smtClean="0">
                <a:latin typeface="+mj-lt"/>
              </a:rPr>
              <a:t>OPERATING SYSTEM</a:t>
            </a:r>
            <a:r>
              <a:rPr lang="en-IN" sz="2400" dirty="0" smtClean="0">
                <a:latin typeface="+mj-lt"/>
              </a:rPr>
              <a:t>: WINDOWS 8, 10 or LINUX</a:t>
            </a:r>
          </a:p>
          <a:p>
            <a:pPr>
              <a:lnSpc>
                <a:spcPct val="110000"/>
              </a:lnSpc>
            </a:pPr>
            <a:r>
              <a:rPr lang="en-IN" sz="2400" u="sng" dirty="0" smtClean="0">
                <a:latin typeface="+mj-lt"/>
              </a:rPr>
              <a:t>HDD</a:t>
            </a:r>
            <a:r>
              <a:rPr lang="en-IN" sz="2400" dirty="0" smtClean="0">
                <a:latin typeface="+mj-lt"/>
              </a:rPr>
              <a:t>: 500GB+</a:t>
            </a:r>
          </a:p>
          <a:p>
            <a:pPr>
              <a:lnSpc>
                <a:spcPct val="110000"/>
              </a:lnSpc>
            </a:pPr>
            <a:r>
              <a:rPr lang="en-IN" sz="2400" u="sng" spc="-300" dirty="0" smtClean="0">
                <a:latin typeface="+mj-lt"/>
              </a:rPr>
              <a:t>RAM</a:t>
            </a:r>
            <a:r>
              <a:rPr lang="en-IN" sz="2400" dirty="0" smtClean="0">
                <a:latin typeface="+mj-lt"/>
              </a:rPr>
              <a:t>: MIN 4GB</a:t>
            </a:r>
          </a:p>
          <a:p>
            <a:pPr>
              <a:lnSpc>
                <a:spcPct val="110000"/>
              </a:lnSpc>
            </a:pPr>
            <a:r>
              <a:rPr lang="en-IN" sz="2400" u="sng" dirty="0" smtClean="0">
                <a:latin typeface="+mj-lt"/>
              </a:rPr>
              <a:t>PROCESSOR</a:t>
            </a:r>
            <a:r>
              <a:rPr lang="en-IN" sz="2400" dirty="0" smtClean="0">
                <a:latin typeface="+mj-lt"/>
              </a:rPr>
              <a:t>: MIN i5 2.8GHz+</a:t>
            </a:r>
          </a:p>
          <a:p>
            <a:pPr>
              <a:lnSpc>
                <a:spcPct val="110000"/>
              </a:lnSpc>
            </a:pPr>
            <a:r>
              <a:rPr lang="en-IN" sz="2400" dirty="0" smtClean="0">
                <a:latin typeface="+mj-lt"/>
              </a:rPr>
              <a:t>IMAGE CAPTURE DEVICE (WEBCAM)</a:t>
            </a:r>
          </a:p>
          <a:p>
            <a:pPr>
              <a:lnSpc>
                <a:spcPct val="110000"/>
              </a:lnSpc>
            </a:pPr>
            <a:r>
              <a:rPr lang="en-IN" sz="2400" dirty="0" smtClean="0">
                <a:latin typeface="+mj-lt"/>
              </a:rPr>
              <a:t>PYTHON </a:t>
            </a:r>
            <a:r>
              <a:rPr lang="en-IN" sz="2400" dirty="0" smtClean="0">
                <a:latin typeface="+mj-lt"/>
              </a:rPr>
              <a:t>IDLE 3.10</a:t>
            </a:r>
          </a:p>
          <a:p>
            <a:pPr>
              <a:lnSpc>
                <a:spcPct val="110000"/>
              </a:lnSpc>
            </a:pPr>
            <a:r>
              <a:rPr lang="en-IN" sz="2400" dirty="0" smtClean="0">
                <a:latin typeface="+mj-lt"/>
              </a:rPr>
              <a:t>PIP </a:t>
            </a:r>
            <a:r>
              <a:rPr lang="en-IN" sz="2400" dirty="0" smtClean="0">
                <a:latin typeface="+mj-lt"/>
              </a:rPr>
              <a:t>LIBRARY</a:t>
            </a:r>
          </a:p>
          <a:p>
            <a:pPr>
              <a:lnSpc>
                <a:spcPct val="110000"/>
              </a:lnSpc>
            </a:pPr>
            <a:r>
              <a:rPr lang="en-IN" sz="2400" dirty="0" smtClean="0">
                <a:latin typeface="+mj-lt"/>
              </a:rPr>
              <a:t>OPEN </a:t>
            </a:r>
            <a:r>
              <a:rPr lang="en-IN" sz="2400" dirty="0" smtClean="0">
                <a:latin typeface="+mj-lt"/>
              </a:rPr>
              <a:t>CV CV2 LIBRARY</a:t>
            </a:r>
          </a:p>
          <a:p>
            <a:pPr>
              <a:lnSpc>
                <a:spcPct val="110000"/>
              </a:lnSpc>
            </a:pPr>
            <a:r>
              <a:rPr lang="en-IN" sz="2400" dirty="0" smtClean="0">
                <a:latin typeface="+mj-lt"/>
              </a:rPr>
              <a:t>TKINTER </a:t>
            </a:r>
            <a:r>
              <a:rPr lang="en-IN" sz="2400" dirty="0" smtClean="0">
                <a:latin typeface="+mj-lt"/>
              </a:rPr>
              <a:t>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spc="0" dirty="0" smtClean="0"/>
              <a:t>PROJECT PROCESS</a:t>
            </a:r>
            <a:endParaRPr lang="en-US" u="sng" spc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u="sng" dirty="0" smtClean="0">
                <a:latin typeface="+mj-lt"/>
              </a:rPr>
              <a:t>INPUT</a:t>
            </a:r>
            <a:r>
              <a:rPr lang="en-IN" sz="2400" dirty="0" smtClean="0">
                <a:latin typeface="+mj-lt"/>
              </a:rPr>
              <a:t>: IMAGE IN .PNG, .JPG or .JPEG FORMAT OR DYNAMIC WEB-CAM CAPTURE.</a:t>
            </a:r>
          </a:p>
          <a:p>
            <a:endParaRPr lang="en-IN" sz="2400" dirty="0" smtClean="0">
              <a:latin typeface="+mj-lt"/>
            </a:endParaRPr>
          </a:p>
          <a:p>
            <a:r>
              <a:rPr lang="en-IN" sz="2400" u="sng" dirty="0" smtClean="0">
                <a:latin typeface="+mj-lt"/>
              </a:rPr>
              <a:t>EXPECTED PRIMARY OUTPUT</a:t>
            </a:r>
            <a:r>
              <a:rPr lang="en-IN" sz="2400" dirty="0" smtClean="0">
                <a:latin typeface="+mj-lt"/>
              </a:rPr>
              <a:t>: IMAGE’S RGB RANGE AND COLOR PALETTE</a:t>
            </a:r>
          </a:p>
          <a:p>
            <a:endParaRPr lang="en-IN" sz="2400" dirty="0" smtClean="0">
              <a:latin typeface="+mj-lt"/>
            </a:endParaRPr>
          </a:p>
          <a:p>
            <a:r>
              <a:rPr lang="en-IN" sz="2400" u="sng" dirty="0" smtClean="0">
                <a:latin typeface="+mj-lt"/>
              </a:rPr>
              <a:t>SECONDARY OUTPUT</a:t>
            </a:r>
            <a:r>
              <a:rPr lang="en-IN" sz="2400" dirty="0" smtClean="0">
                <a:latin typeface="+mj-lt"/>
              </a:rPr>
              <a:t>: LOCAL IMAGE’S DENSITY BASED HISTOGRAM CHART FOR DATA ANALYSIS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u="sng" spc="0" dirty="0" smtClean="0"/>
              <a:t>SOFTWARE MODULE – COLOUR EXTRACTOR</a:t>
            </a:r>
            <a:endParaRPr lang="en-US" sz="2800" u="sng" spc="0" dirty="0"/>
          </a:p>
        </p:txBody>
      </p:sp>
      <p:sp>
        <p:nvSpPr>
          <p:cNvPr id="4" name="Rounded Rectangle 3"/>
          <p:cNvSpPr/>
          <p:nvPr/>
        </p:nvSpPr>
        <p:spPr>
          <a:xfrm>
            <a:off x="2786050" y="1714488"/>
            <a:ext cx="3786214" cy="71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latin typeface="+mj-lt"/>
              </a:rPr>
              <a:t>USER INTERFACE</a:t>
            </a:r>
            <a:endParaRPr lang="en-US" b="1" i="1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28992" y="2786058"/>
            <a:ext cx="2428892" cy="10715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latin typeface="+mj-lt"/>
              </a:rPr>
              <a:t>WEB-CAM</a:t>
            </a:r>
          </a:p>
          <a:p>
            <a:pPr algn="ctr"/>
            <a:r>
              <a:rPr lang="en-IN" b="1" i="1" dirty="0" smtClean="0">
                <a:latin typeface="+mj-lt"/>
              </a:rPr>
              <a:t>CAPTURE</a:t>
            </a:r>
            <a:endParaRPr lang="en-US" b="1" i="1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8992" y="4286256"/>
            <a:ext cx="2500330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dirty="0" smtClean="0">
                <a:latin typeface="+mj-lt"/>
              </a:rPr>
              <a:t>PROCESSING</a:t>
            </a:r>
            <a:endParaRPr lang="en-US" sz="1600" b="1" i="1" dirty="0">
              <a:latin typeface="+mj-lt"/>
            </a:endParaRPr>
          </a:p>
        </p:txBody>
      </p:sp>
      <p:sp>
        <p:nvSpPr>
          <p:cNvPr id="25" name="Round Same Side Corner Rectangle 24"/>
          <p:cNvSpPr/>
          <p:nvPr/>
        </p:nvSpPr>
        <p:spPr>
          <a:xfrm>
            <a:off x="3929058" y="5357826"/>
            <a:ext cx="1500198" cy="1143008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dirty="0" smtClean="0">
                <a:latin typeface="+mj-lt"/>
              </a:rPr>
              <a:t>RGB</a:t>
            </a:r>
            <a:br>
              <a:rPr lang="en-IN" sz="1600" b="1" i="1" dirty="0" smtClean="0">
                <a:latin typeface="+mj-lt"/>
              </a:rPr>
            </a:br>
            <a:r>
              <a:rPr lang="en-IN" sz="1600" b="1" i="1" dirty="0" smtClean="0">
                <a:latin typeface="+mj-lt"/>
              </a:rPr>
              <a:t>PALETTE</a:t>
            </a:r>
            <a:endParaRPr lang="en-US" sz="1600" b="1" i="1" dirty="0">
              <a:latin typeface="+mj-lt"/>
            </a:endParaRPr>
          </a:p>
        </p:txBody>
      </p:sp>
      <p:cxnSp>
        <p:nvCxnSpPr>
          <p:cNvPr id="22" name="Straight Arrow Connector 21"/>
          <p:cNvCxnSpPr>
            <a:stCxn id="4" idx="2"/>
            <a:endCxn id="6" idx="0"/>
          </p:cNvCxnSpPr>
          <p:nvPr/>
        </p:nvCxnSpPr>
        <p:spPr>
          <a:xfrm rot="5400000">
            <a:off x="4482703" y="2589604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14" idx="0"/>
          </p:cNvCxnSpPr>
          <p:nvPr/>
        </p:nvCxnSpPr>
        <p:spPr>
          <a:xfrm rot="16200000" flipH="1">
            <a:off x="4446983" y="4054082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2"/>
            <a:endCxn id="25" idx="3"/>
          </p:cNvCxnSpPr>
          <p:nvPr/>
        </p:nvCxnSpPr>
        <p:spPr>
          <a:xfrm rot="5400000">
            <a:off x="4393405" y="507207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u="sng" spc="0" dirty="0" smtClean="0"/>
              <a:t>SOFTWARE MODULE – IMAGE HISTOGRAM</a:t>
            </a:r>
            <a:endParaRPr lang="en-US" sz="2800" spc="0" dirty="0"/>
          </a:p>
        </p:txBody>
      </p:sp>
      <p:sp>
        <p:nvSpPr>
          <p:cNvPr id="4" name="Rounded Rectangle 3"/>
          <p:cNvSpPr/>
          <p:nvPr/>
        </p:nvSpPr>
        <p:spPr>
          <a:xfrm>
            <a:off x="2786050" y="1714488"/>
            <a:ext cx="3786214" cy="71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latin typeface="+mj-lt"/>
              </a:rPr>
              <a:t>USER INTERFACE</a:t>
            </a:r>
            <a:endParaRPr lang="en-US" b="1" i="1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28992" y="2786058"/>
            <a:ext cx="2428892" cy="10715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latin typeface="+mj-lt"/>
              </a:rPr>
              <a:t>LOCAL</a:t>
            </a:r>
          </a:p>
          <a:p>
            <a:pPr algn="ctr"/>
            <a:r>
              <a:rPr lang="en-IN" b="1" i="1" dirty="0" smtClean="0">
                <a:latin typeface="+mj-lt"/>
              </a:rPr>
              <a:t>IMAGE</a:t>
            </a:r>
            <a:endParaRPr lang="en-US" b="1" i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8992" y="4286256"/>
            <a:ext cx="2500330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dirty="0" smtClean="0">
                <a:latin typeface="+mj-lt"/>
              </a:rPr>
              <a:t>PROCESSING</a:t>
            </a:r>
            <a:endParaRPr lang="en-US" sz="1600" b="1" i="1" dirty="0">
              <a:latin typeface="+mj-lt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3929058" y="5357826"/>
            <a:ext cx="1500198" cy="1143008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dirty="0" smtClean="0">
                <a:latin typeface="+mj-lt"/>
              </a:rPr>
              <a:t>IMAGE</a:t>
            </a:r>
          </a:p>
          <a:p>
            <a:pPr algn="ctr"/>
            <a:r>
              <a:rPr lang="en-IN" sz="1600" b="1" i="1" dirty="0" smtClean="0">
                <a:latin typeface="+mj-lt"/>
              </a:rPr>
              <a:t>HISTOGRAM</a:t>
            </a:r>
            <a:endParaRPr lang="en-US" sz="1600" b="1" i="1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4482703" y="2589604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 rot="16200000" flipH="1">
            <a:off x="4446983" y="4054082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3"/>
          </p:cNvCxnSpPr>
          <p:nvPr/>
        </p:nvCxnSpPr>
        <p:spPr>
          <a:xfrm rot="5400000">
            <a:off x="4393405" y="507207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pc="0" dirty="0" smtClean="0"/>
              <a:t>HOMESCREEN</a:t>
            </a:r>
            <a:endParaRPr lang="en-US" spc="0" dirty="0"/>
          </a:p>
        </p:txBody>
      </p:sp>
      <p:pic>
        <p:nvPicPr>
          <p:cNvPr id="3" name="Picture 2" descr="Screenshot (213).png"/>
          <p:cNvPicPr>
            <a:picLocks noChangeAspect="1"/>
          </p:cNvPicPr>
          <p:nvPr/>
        </p:nvPicPr>
        <p:blipFill>
          <a:blip r:embed="rId2"/>
          <a:srcRect b="5534"/>
          <a:stretch>
            <a:fillRect/>
          </a:stretch>
        </p:blipFill>
        <p:spPr>
          <a:xfrm>
            <a:off x="1142976" y="2000240"/>
            <a:ext cx="7215206" cy="3832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 smtClean="0"/>
              <a:t>COLOUR EXTRACTOR (DYNAMIC CAPTURE)</a:t>
            </a:r>
            <a:endParaRPr lang="en-US" sz="3200" dirty="0"/>
          </a:p>
        </p:txBody>
      </p:sp>
      <p:pic>
        <p:nvPicPr>
          <p:cNvPr id="3" name="Picture 2" descr="Screenshot (214).png"/>
          <p:cNvPicPr>
            <a:picLocks noChangeAspect="1"/>
          </p:cNvPicPr>
          <p:nvPr/>
        </p:nvPicPr>
        <p:blipFill>
          <a:blip r:embed="rId2"/>
          <a:srcRect b="6924"/>
          <a:stretch>
            <a:fillRect/>
          </a:stretch>
        </p:blipFill>
        <p:spPr>
          <a:xfrm>
            <a:off x="714348" y="1714488"/>
            <a:ext cx="7929586" cy="41495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 smtClean="0"/>
              <a:t>IMAGE HISTOGRAM (STATIC PROCESS)</a:t>
            </a:r>
            <a:endParaRPr lang="en-US" sz="3200" dirty="0"/>
          </a:p>
        </p:txBody>
      </p:sp>
      <p:pic>
        <p:nvPicPr>
          <p:cNvPr id="4" name="Content Placeholder 3" descr="Screenshot (215).png"/>
          <p:cNvPicPr>
            <a:picLocks noGrp="1" noChangeAspect="1"/>
          </p:cNvPicPr>
          <p:nvPr>
            <p:ph idx="1"/>
          </p:nvPr>
        </p:nvPicPr>
        <p:blipFill>
          <a:blip r:embed="rId2"/>
          <a:srcRect b="5824"/>
          <a:stretch>
            <a:fillRect/>
          </a:stretch>
        </p:blipFill>
        <p:spPr>
          <a:xfrm>
            <a:off x="1071538" y="1928802"/>
            <a:ext cx="7420642" cy="392909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/>
      <a:lstStyle/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91</TotalTime>
  <Words>202</Words>
  <Application>Microsoft Office PowerPoint</Application>
  <PresentationFormat>On-screen Show (4:3)</PresentationFormat>
  <Paragraphs>56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Mini project ii  COLOUR EXTRACTION AND IMAGE HISTOGRAM</vt:lpstr>
      <vt:lpstr>ABOUT PROJECT</vt:lpstr>
      <vt:lpstr>SYSTEM SPECS</vt:lpstr>
      <vt:lpstr>PROJECT PROCESS</vt:lpstr>
      <vt:lpstr>SOFTWARE MODULE – COLOUR EXTRACTOR</vt:lpstr>
      <vt:lpstr>SOFTWARE MODULE – IMAGE HISTOGRAM</vt:lpstr>
      <vt:lpstr>HOMESCREEN</vt:lpstr>
      <vt:lpstr>COLOUR EXTRACTOR (DYNAMIC CAPTURE)</vt:lpstr>
      <vt:lpstr>IMAGE HISTOGRAM (STATIC PROCESS)</vt:lpstr>
      <vt:lpstr>THANK YOU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ii  image processing colour recognition</dc:title>
  <dc:creator>user</dc:creator>
  <cp:lastModifiedBy>vdntdxt@gmail.com</cp:lastModifiedBy>
  <cp:revision>13</cp:revision>
  <dcterms:created xsi:type="dcterms:W3CDTF">2022-09-24T05:18:07Z</dcterms:created>
  <dcterms:modified xsi:type="dcterms:W3CDTF">2022-12-07T16:51:46Z</dcterms:modified>
</cp:coreProperties>
</file>