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8" r:id="rId3"/>
    <p:sldId id="272" r:id="rId4"/>
    <p:sldId id="273" r:id="rId5"/>
    <p:sldId id="257" r:id="rId6"/>
    <p:sldId id="275" r:id="rId7"/>
    <p:sldId id="276" r:id="rId8"/>
    <p:sldId id="277" r:id="rId9"/>
    <p:sldId id="281" r:id="rId10"/>
    <p:sldId id="260" r:id="rId11"/>
    <p:sldId id="282" r:id="rId12"/>
    <p:sldId id="261" r:id="rId13"/>
    <p:sldId id="262" r:id="rId14"/>
    <p:sldId id="280" r:id="rId15"/>
    <p:sldId id="263" r:id="rId16"/>
    <p:sldId id="278" r:id="rId17"/>
    <p:sldId id="265" r:id="rId18"/>
    <p:sldId id="279" r:id="rId19"/>
    <p:sldId id="283" r:id="rId20"/>
    <p:sldId id="284" r:id="rId21"/>
    <p:sldId id="285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94660"/>
  </p:normalViewPr>
  <p:slideViewPr>
    <p:cSldViewPr snapToGrid="0">
      <p:cViewPr>
        <p:scale>
          <a:sx n="80" d="100"/>
          <a:sy n="80" d="100"/>
        </p:scale>
        <p:origin x="-378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0796-CF55-478C-AFAD-41ABDB7A5C29}" type="datetimeFigureOut">
              <a:rPr lang="en-US" smtClean="0"/>
              <a:pPr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253F-7969-4A97-B172-A4E3B2E968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878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0796-CF55-478C-AFAD-41ABDB7A5C29}" type="datetimeFigureOut">
              <a:rPr lang="en-US" smtClean="0"/>
              <a:pPr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253F-7969-4A97-B172-A4E3B2E968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609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0796-CF55-478C-AFAD-41ABDB7A5C29}" type="datetimeFigureOut">
              <a:rPr lang="en-US" smtClean="0"/>
              <a:pPr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253F-7969-4A97-B172-A4E3B2E968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254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0796-CF55-478C-AFAD-41ABDB7A5C29}" type="datetimeFigureOut">
              <a:rPr lang="en-US" smtClean="0"/>
              <a:pPr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253F-7969-4A97-B172-A4E3B2E968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613481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0796-CF55-478C-AFAD-41ABDB7A5C29}" type="datetimeFigureOut">
              <a:rPr lang="en-US" smtClean="0"/>
              <a:pPr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253F-7969-4A97-B172-A4E3B2E968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7852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0796-CF55-478C-AFAD-41ABDB7A5C29}" type="datetimeFigureOut">
              <a:rPr lang="en-US" smtClean="0"/>
              <a:pPr/>
              <a:t>11/21/2015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253F-7969-4A97-B172-A4E3B2E968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8954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0796-CF55-478C-AFAD-41ABDB7A5C29}" type="datetimeFigureOut">
              <a:rPr lang="en-US" smtClean="0"/>
              <a:pPr/>
              <a:t>11/21/2015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253F-7969-4A97-B172-A4E3B2E968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2974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0796-CF55-478C-AFAD-41ABDB7A5C29}" type="datetimeFigureOut">
              <a:rPr lang="en-US" smtClean="0"/>
              <a:pPr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253F-7969-4A97-B172-A4E3B2E968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9859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0796-CF55-478C-AFAD-41ABDB7A5C29}" type="datetimeFigureOut">
              <a:rPr lang="en-US" smtClean="0"/>
              <a:pPr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253F-7969-4A97-B172-A4E3B2E968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951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0796-CF55-478C-AFAD-41ABDB7A5C29}" type="datetimeFigureOut">
              <a:rPr lang="en-US" smtClean="0"/>
              <a:pPr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253F-7969-4A97-B172-A4E3B2E968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787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0796-CF55-478C-AFAD-41ABDB7A5C29}" type="datetimeFigureOut">
              <a:rPr lang="en-US" smtClean="0"/>
              <a:pPr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253F-7969-4A97-B172-A4E3B2E968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837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0796-CF55-478C-AFAD-41ABDB7A5C29}" type="datetimeFigureOut">
              <a:rPr lang="en-US" smtClean="0"/>
              <a:pPr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253F-7969-4A97-B172-A4E3B2E968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953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0796-CF55-478C-AFAD-41ABDB7A5C29}" type="datetimeFigureOut">
              <a:rPr lang="en-US" smtClean="0"/>
              <a:pPr/>
              <a:t>11/21/2015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253F-7969-4A97-B172-A4E3B2E968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268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0796-CF55-478C-AFAD-41ABDB7A5C29}" type="datetimeFigureOut">
              <a:rPr lang="en-US" smtClean="0"/>
              <a:pPr/>
              <a:t>11/21/2015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253F-7969-4A97-B172-A4E3B2E968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736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0796-CF55-478C-AFAD-41ABDB7A5C29}" type="datetimeFigureOut">
              <a:rPr lang="en-US" smtClean="0"/>
              <a:pPr/>
              <a:t>11/21/2015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253F-7969-4A97-B172-A4E3B2E968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140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0796-CF55-478C-AFAD-41ABDB7A5C29}" type="datetimeFigureOut">
              <a:rPr lang="en-US" smtClean="0"/>
              <a:pPr/>
              <a:t>11/21/2015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253F-7969-4A97-B172-A4E3B2E968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651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0796-CF55-478C-AFAD-41ABDB7A5C29}" type="datetimeFigureOut">
              <a:rPr lang="en-US" smtClean="0"/>
              <a:pPr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253F-7969-4A97-B172-A4E3B2E968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134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2B0796-CF55-478C-AFAD-41ABDB7A5C29}" type="datetimeFigureOut">
              <a:rPr lang="en-US" smtClean="0"/>
              <a:pPr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2253F-7969-4A97-B172-A4E3B2E968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531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acket_switching" TargetMode="External"/><Relationship Id="rId2" Type="http://schemas.openxmlformats.org/officeDocument/2006/relationships/hyperlink" Target="http://en.wikipedia.org/wiki/Routing_protoco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IS-IS" TargetMode="External"/><Relationship Id="rId5" Type="http://schemas.openxmlformats.org/officeDocument/2006/relationships/hyperlink" Target="http://en.wikipedia.org/wiki/Open_shortest_path_first" TargetMode="External"/><Relationship Id="rId4" Type="http://schemas.openxmlformats.org/officeDocument/2006/relationships/hyperlink" Target="http://en.wikipedia.org/wiki/Computer_communicatio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u="sng" dirty="0" smtClean="0"/>
              <a:t/>
            </a:r>
            <a:br>
              <a:rPr lang="en-US" sz="2700" b="1" u="sng" dirty="0" smtClean="0"/>
            </a:br>
            <a:r>
              <a:rPr lang="en-US" sz="2700" b="1" u="sng" dirty="0"/>
              <a:t/>
            </a:r>
            <a:br>
              <a:rPr lang="en-US" sz="2700" b="1" u="sng" dirty="0"/>
            </a:br>
            <a:r>
              <a:rPr lang="en-US" sz="2700" b="1" u="sng" dirty="0" smtClean="0"/>
              <a:t/>
            </a:r>
            <a:br>
              <a:rPr lang="en-US" sz="2700" b="1" u="sng" dirty="0" smtClean="0"/>
            </a:br>
            <a:r>
              <a:rPr lang="en-US" sz="2700" b="1" u="sng" dirty="0"/>
              <a:t/>
            </a:r>
            <a:br>
              <a:rPr lang="en-US" sz="2700" b="1" u="sng" dirty="0"/>
            </a:br>
            <a:r>
              <a:rPr lang="en-US" sz="2700" b="1" u="sng" dirty="0" smtClean="0"/>
              <a:t/>
            </a:r>
            <a:br>
              <a:rPr lang="en-US" sz="2700" b="1" u="sng" dirty="0" smtClean="0"/>
            </a:br>
            <a:r>
              <a:rPr lang="en-US" sz="2700" b="1" u="sng" dirty="0" smtClean="0"/>
              <a:t>Project </a:t>
            </a:r>
            <a:r>
              <a:rPr lang="en-US" sz="2700" b="1" u="sng" dirty="0"/>
              <a:t>Report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US" sz="2700" b="1" u="sng" dirty="0"/>
              <a:t>CS-542 Computer Network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> </a:t>
            </a:r>
            <a:br>
              <a:rPr lang="en-US" sz="2700" dirty="0"/>
            </a:br>
            <a:r>
              <a:rPr lang="en-US" sz="2700" dirty="0"/>
              <a:t> </a:t>
            </a:r>
            <a:br>
              <a:rPr lang="en-US" sz="2700" dirty="0"/>
            </a:br>
            <a:r>
              <a:rPr lang="en-US" sz="2700" dirty="0"/>
              <a:t> </a:t>
            </a:r>
            <a:br>
              <a:rPr lang="en-US" sz="2700" dirty="0"/>
            </a:br>
            <a:r>
              <a:rPr lang="en-US" sz="2700" dirty="0"/>
              <a:t> </a:t>
            </a:r>
            <a:br>
              <a:rPr lang="en-US" sz="2700" dirty="0"/>
            </a:br>
            <a:r>
              <a:rPr lang="en-US" sz="2700" dirty="0"/>
              <a:t> </a:t>
            </a:r>
            <a:br>
              <a:rPr lang="en-US" sz="2700" dirty="0"/>
            </a:br>
            <a:r>
              <a:rPr lang="en-US" sz="2700" u="sng" dirty="0"/>
              <a:t>IMPLEMENTATION OF LINK STATE ROUTING ALGORITHM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397368"/>
            <a:ext cx="9140951" cy="2240937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err="1" smtClean="0"/>
              <a:t>Sumit</a:t>
            </a:r>
            <a:r>
              <a:rPr lang="en-US" dirty="0" smtClean="0"/>
              <a:t> </a:t>
            </a:r>
            <a:r>
              <a:rPr lang="en-US" dirty="0" err="1" smtClean="0"/>
              <a:t>Rana</a:t>
            </a:r>
            <a:endParaRPr lang="en-US" dirty="0" smtClean="0"/>
          </a:p>
          <a:p>
            <a:pPr algn="r"/>
            <a:r>
              <a:rPr lang="en-US" dirty="0" smtClean="0"/>
              <a:t>A20350795</a:t>
            </a:r>
          </a:p>
          <a:p>
            <a:pPr algn="r"/>
            <a:r>
              <a:rPr lang="en-US" dirty="0" err="1" smtClean="0"/>
              <a:t>Vedant</a:t>
            </a:r>
            <a:r>
              <a:rPr lang="en-US" dirty="0" smtClean="0"/>
              <a:t> </a:t>
            </a:r>
            <a:r>
              <a:rPr lang="en-US" dirty="0" err="1" smtClean="0"/>
              <a:t>Godhamgaonkar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A20353267</a:t>
            </a:r>
          </a:p>
          <a:p>
            <a:pPr algn="r"/>
            <a:r>
              <a:rPr lang="en-US" dirty="0" err="1" smtClean="0"/>
              <a:t>Mayuresh</a:t>
            </a:r>
            <a:r>
              <a:rPr lang="en-US" dirty="0" smtClean="0"/>
              <a:t> </a:t>
            </a:r>
            <a:r>
              <a:rPr lang="en-US" dirty="0" err="1" smtClean="0"/>
              <a:t>Jhakotia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A20351962</a:t>
            </a:r>
            <a:endParaRPr lang="en-US" dirty="0" smtClean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187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991707" cy="1400530"/>
          </a:xfrm>
        </p:spPr>
        <p:txBody>
          <a:bodyPr/>
          <a:lstStyle/>
          <a:p>
            <a:r>
              <a:rPr lang="en-US" dirty="0" smtClean="0"/>
              <a:t>Case 1 Print Default Connection Tables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2370" y="1625126"/>
            <a:ext cx="4260342" cy="4526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6354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2233" y="890648"/>
            <a:ext cx="5301799" cy="5177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 Steps-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Open button under File. </a:t>
            </a:r>
          </a:p>
          <a:p>
            <a:r>
              <a:rPr lang="en-US" dirty="0" smtClean="0"/>
              <a:t>The Dialog Box will open, allows user to choose Topology File.</a:t>
            </a:r>
          </a:p>
          <a:p>
            <a:r>
              <a:rPr lang="en-US" dirty="0" smtClean="0"/>
              <a:t>If the file exists, The file is passed into the Text Area.</a:t>
            </a:r>
          </a:p>
          <a:p>
            <a:r>
              <a:rPr lang="en-US" dirty="0" smtClean="0"/>
              <a:t>To see the default connection table, click on Default Connection Table button.</a:t>
            </a:r>
          </a:p>
          <a:p>
            <a:r>
              <a:rPr lang="en-US" dirty="0" smtClean="0"/>
              <a:t>The Text Area will depict the connection table of  all the routers.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0524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2: Taking Input Source Router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3748" y="1268001"/>
            <a:ext cx="4848225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53917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6968" y="938151"/>
            <a:ext cx="4876800" cy="535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 2 Steps-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program asks for the source node</a:t>
            </a:r>
          </a:p>
          <a:p>
            <a:r>
              <a:rPr lang="en-US" dirty="0" smtClean="0"/>
              <a:t>When Source router is taken as input</a:t>
            </a:r>
          </a:p>
          <a:p>
            <a:r>
              <a:rPr lang="en-US" dirty="0" smtClean="0"/>
              <a:t>This is the initial node.</a:t>
            </a:r>
          </a:p>
          <a:p>
            <a:r>
              <a:rPr lang="en-US" dirty="0" smtClean="0"/>
              <a:t>Then a connection table is created </a:t>
            </a:r>
          </a:p>
          <a:p>
            <a:r>
              <a:rPr lang="en-US" dirty="0" smtClean="0"/>
              <a:t>This table represents all of the destinations and interfaces </a:t>
            </a:r>
          </a:p>
        </p:txBody>
      </p:sp>
    </p:spTree>
    <p:extLst>
      <p:ext uri="{BB962C8B-B14F-4D97-AF65-F5344CB8AC3E}">
        <p14:creationId xmlns:p14="http://schemas.microsoft.com/office/powerpoint/2010/main" xmlns="" val="4128284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646111" y="452718"/>
            <a:ext cx="11169837" cy="140053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Case 3: Taking Output Source  Router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8059" y="1485900"/>
            <a:ext cx="489585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3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Input Source Router is taken</a:t>
            </a:r>
          </a:p>
          <a:p>
            <a:r>
              <a:rPr lang="en-US" dirty="0" smtClean="0"/>
              <a:t>The program displays the shortest pathway</a:t>
            </a:r>
          </a:p>
          <a:p>
            <a:r>
              <a:rPr lang="en-US" dirty="0" smtClean="0"/>
              <a:t>This case uses the </a:t>
            </a:r>
            <a:r>
              <a:rPr lang="en-US" dirty="0" err="1" smtClean="0"/>
              <a:t>dijkstra’s</a:t>
            </a:r>
            <a:r>
              <a:rPr lang="en-US" dirty="0" smtClean="0"/>
              <a:t> principle to calculate the shortest path between the source node and the destination node</a:t>
            </a:r>
          </a:p>
          <a:p>
            <a:r>
              <a:rPr lang="en-US" dirty="0" smtClean="0"/>
              <a:t>It then displays the path taken by the router from one point to all of the neighboring vertices and displays the shortest path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5172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 txBox="1">
            <a:spLocks/>
          </p:cNvSpPr>
          <p:nvPr/>
        </p:nvSpPr>
        <p:spPr>
          <a:xfrm>
            <a:off x="646111" y="452718"/>
            <a:ext cx="11169837" cy="140053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Case 4: Modifying</a:t>
            </a:r>
            <a:r>
              <a:rPr kumimoji="0" lang="en-US" sz="4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The Topology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0099" y="1419225"/>
            <a:ext cx="4765159" cy="5324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5224" y="785813"/>
            <a:ext cx="5260645" cy="562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State Routing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in packet switching networks by routers to forward packets in the network. </a:t>
            </a:r>
            <a:endParaRPr lang="en-US" dirty="0" smtClean="0"/>
          </a:p>
          <a:p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of the two main classes of </a:t>
            </a:r>
            <a:r>
              <a:rPr lang="en-US" dirty="0">
                <a:hlinkClick r:id="rId2" tooltip="Routing protocol"/>
              </a:rPr>
              <a:t>routing protocols</a:t>
            </a:r>
            <a:r>
              <a:rPr lang="en-US" dirty="0"/>
              <a:t> used in </a:t>
            </a:r>
            <a:r>
              <a:rPr lang="en-US" dirty="0">
                <a:hlinkClick r:id="rId3" tooltip="Packet switching"/>
              </a:rPr>
              <a:t>packet switching</a:t>
            </a:r>
            <a:r>
              <a:rPr lang="en-US" dirty="0"/>
              <a:t> networks for </a:t>
            </a:r>
            <a:r>
              <a:rPr lang="en-US" dirty="0">
                <a:hlinkClick r:id="rId4" tooltip="Computer communication"/>
              </a:rPr>
              <a:t>computer </a:t>
            </a:r>
            <a:r>
              <a:rPr lang="en-US" dirty="0" smtClean="0">
                <a:hlinkClick r:id="rId4" tooltip="Computer communication"/>
              </a:rPr>
              <a:t>communications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>
                <a:hlinkClick r:id="rId5" tooltip="Open shortest path first"/>
              </a:rPr>
              <a:t>open </a:t>
            </a:r>
            <a:r>
              <a:rPr lang="en-US" dirty="0">
                <a:hlinkClick r:id="rId5" tooltip="Open shortest path first"/>
              </a:rPr>
              <a:t>shortest path first</a:t>
            </a:r>
            <a:r>
              <a:rPr lang="en-US" dirty="0"/>
              <a:t> (OSPF) </a:t>
            </a:r>
          </a:p>
          <a:p>
            <a:pPr lvl="1"/>
            <a:r>
              <a:rPr lang="en-US" dirty="0"/>
              <a:t> </a:t>
            </a:r>
            <a:r>
              <a:rPr lang="en-US" dirty="0">
                <a:hlinkClick r:id="rId6" tooltip="IS-IS"/>
              </a:rPr>
              <a:t>intermediate system to intermediate system</a:t>
            </a:r>
            <a:r>
              <a:rPr lang="en-US" dirty="0"/>
              <a:t> (IS-IS</a:t>
            </a:r>
            <a:r>
              <a:rPr lang="en-US" dirty="0" smtClean="0"/>
              <a:t>).</a:t>
            </a:r>
          </a:p>
          <a:p>
            <a:r>
              <a:rPr lang="en-US" dirty="0"/>
              <a:t>E</a:t>
            </a:r>
            <a:r>
              <a:rPr lang="en-US" dirty="0" smtClean="0"/>
              <a:t>very </a:t>
            </a:r>
            <a:r>
              <a:rPr lang="en-US" dirty="0"/>
              <a:t>node constructs a map of the connectivity to the </a:t>
            </a:r>
            <a:r>
              <a:rPr lang="en-US" dirty="0" smtClean="0"/>
              <a:t>network </a:t>
            </a:r>
            <a:r>
              <a:rPr lang="en-US" dirty="0"/>
              <a:t>showing which nodes are connected to which other </a:t>
            </a:r>
            <a:r>
              <a:rPr lang="en-US" dirty="0" smtClean="0"/>
              <a:t>nodes</a:t>
            </a:r>
          </a:p>
          <a:p>
            <a:r>
              <a:rPr lang="en-US" dirty="0" smtClean="0"/>
              <a:t>Each node independently </a:t>
            </a:r>
            <a:r>
              <a:rPr lang="en-US" dirty="0"/>
              <a:t>calculates the next best logical path from it to every possible destination in the </a:t>
            </a:r>
            <a:r>
              <a:rPr lang="en-US" dirty="0" smtClean="0"/>
              <a:t>network</a:t>
            </a:r>
          </a:p>
          <a:p>
            <a:r>
              <a:rPr lang="en-US" dirty="0" smtClean="0"/>
              <a:t>Routing Table: </a:t>
            </a:r>
            <a:r>
              <a:rPr lang="en-US" dirty="0"/>
              <a:t> The collection of best </a:t>
            </a:r>
            <a:r>
              <a:rPr lang="en-US" dirty="0" smtClean="0"/>
              <a:t>paths. Each </a:t>
            </a:r>
            <a:r>
              <a:rPr lang="en-US" dirty="0"/>
              <a:t>node calculates a most logical and optimal path for forwarding a </a:t>
            </a:r>
            <a:r>
              <a:rPr lang="en-US" dirty="0" smtClean="0"/>
              <a:t>packet</a:t>
            </a:r>
          </a:p>
          <a:p>
            <a:r>
              <a:rPr lang="en-US" dirty="0"/>
              <a:t>U</a:t>
            </a:r>
            <a:r>
              <a:rPr lang="en-US" dirty="0" smtClean="0"/>
              <a:t>ses </a:t>
            </a:r>
            <a:r>
              <a:rPr lang="en-US" dirty="0"/>
              <a:t>the </a:t>
            </a:r>
            <a:r>
              <a:rPr lang="en-US" dirty="0" err="1"/>
              <a:t>Dijkstra’s</a:t>
            </a:r>
            <a:r>
              <a:rPr lang="en-US" dirty="0"/>
              <a:t> algorithm to find the shortest path to a destination </a:t>
            </a:r>
            <a:r>
              <a:rPr lang="en-US" dirty="0" smtClean="0"/>
              <a:t>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061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3216" y="475013"/>
            <a:ext cx="5367646" cy="6124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Case 4	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When you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want to modify the topology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program asks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for the router you want “to” modify the link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program asks for the router you want “from” modify the link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It then displays the changes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 the topology as per user’s wish.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1013866" y="472085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>
            <a:lvl1pPr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+mj-lt"/>
                <a:ea typeface="+mj-ea"/>
                <a:cs typeface="+mj-cs"/>
              </a:defRPr>
            </a:lvl1pPr>
            <a:lvl2pPr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2pPr>
            <a:lvl3pPr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3pPr>
            <a:lvl4pPr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4pPr>
            <a:lvl5pPr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5pPr>
            <a:lvl6pPr marL="4572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6pPr>
            <a:lvl7pPr marL="9144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7pPr>
            <a:lvl8pPr marL="13716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8pPr>
            <a:lvl9pPr marL="18288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9pPr>
          </a:lstStyle>
          <a:p>
            <a:r>
              <a:rPr lang="en-US"/>
              <a:t>Summary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1738261" y="1982767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algn="l" defTabSz="814388" rtl="0" fontAlgn="base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fontAlgn="base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algn="l" defTabSz="814388" rtl="0" fontAlgn="base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algn="l" defTabSz="814388" rtl="0" fontAlgn="base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fontAlgn="base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fontAlgn="base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fontAlgn="base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fontAlgn="base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US" dirty="0"/>
              <a:t>Link State Routing protocols are also known as Shortest Path First protocols</a:t>
            </a:r>
          </a:p>
          <a:p>
            <a:pPr>
              <a:lnSpc>
                <a:spcPct val="85000"/>
              </a:lnSpc>
            </a:pPr>
            <a:r>
              <a:rPr lang="en-US" dirty="0"/>
              <a:t>Summarizing the link state process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sz="2200" dirty="0"/>
              <a:t>		-Routers 1ST learn of directly connected networks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sz="2200" dirty="0"/>
              <a:t>		-Routers then say “hello” to neighbors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sz="2200" dirty="0"/>
              <a:t>		-Routers then build link state packets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sz="2200" dirty="0"/>
              <a:t>		-Routers then flood LSPs to all neighbors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sz="2200" dirty="0"/>
              <a:t>		-Routers use LSP database to build a network topology 	map &amp; calculate the best path to each destination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752609" y="19527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>
            <a:lvl1pPr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+mj-lt"/>
                <a:ea typeface="+mj-ea"/>
                <a:cs typeface="+mj-cs"/>
              </a:defRPr>
            </a:lvl1pPr>
            <a:lvl2pPr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2pPr>
            <a:lvl3pPr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3pPr>
            <a:lvl4pPr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4pPr>
            <a:lvl5pPr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5pPr>
            <a:lvl6pPr marL="4572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6pPr>
            <a:lvl7pPr marL="9144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7pPr>
            <a:lvl8pPr marL="13716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8pPr>
            <a:lvl9pPr marL="18288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9pPr>
          </a:lstStyle>
          <a:p>
            <a:r>
              <a:rPr lang="en-US"/>
              <a:t>Link-State Routing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1215747" y="1225560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algn="l" defTabSz="814388" rtl="0" fontAlgn="base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fontAlgn="base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algn="l" defTabSz="814388" rtl="0" fontAlgn="base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algn="l" defTabSz="814388" rtl="0" fontAlgn="base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fontAlgn="base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fontAlgn="base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fontAlgn="base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fontAlgn="base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dirty="0" err="1"/>
              <a:t>Dikjstra’s</a:t>
            </a:r>
            <a:r>
              <a:rPr lang="en-US" dirty="0"/>
              <a:t> algorithm also known as the shortest path first (SPF) algorithm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1361" y="2456636"/>
            <a:ext cx="49149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788235" y="376001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>
            <a:lvl1pPr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+mj-lt"/>
                <a:ea typeface="+mj-ea"/>
                <a:cs typeface="+mj-cs"/>
              </a:defRPr>
            </a:lvl1pPr>
            <a:lvl2pPr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2pPr>
            <a:lvl3pPr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3pPr>
            <a:lvl4pPr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4pPr>
            <a:lvl5pPr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5pPr>
            <a:lvl6pPr marL="4572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6pPr>
            <a:lvl7pPr marL="9144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7pPr>
            <a:lvl8pPr marL="13716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8pPr>
            <a:lvl9pPr marL="18288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9pPr>
          </a:lstStyle>
          <a:p>
            <a:r>
              <a:rPr lang="en-US"/>
              <a:t>Link-State Routing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788235" y="1377713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algn="l" defTabSz="814388" rtl="0" fontAlgn="base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fontAlgn="base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algn="l" defTabSz="814388" rtl="0" fontAlgn="base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algn="l" defTabSz="814388" rtl="0" fontAlgn="base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fontAlgn="base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fontAlgn="base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fontAlgn="base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fontAlgn="base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/>
              <a:t>The shortest path to a destination is not necessarily the path with the least number of hops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7898" y="2598006"/>
            <a:ext cx="3444875" cy="364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Bar Display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2714" y="1900238"/>
            <a:ext cx="8704249" cy="3419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3668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Main Screen</a:t>
            </a: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Display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850" y="1943100"/>
            <a:ext cx="7371158" cy="4189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Topology Input Screen</a:t>
            </a: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Display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5075" y="1436914"/>
            <a:ext cx="4915890" cy="5058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Upload</a:t>
            </a:r>
            <a:r>
              <a:rPr kumimoji="0" lang="en-US" sz="4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Topology File to Simulator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7447" y="1615539"/>
            <a:ext cx="53721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72592" y="785813"/>
            <a:ext cx="5152283" cy="5606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</TotalTime>
  <Words>331</Words>
  <Application>Microsoft Office PowerPoint</Application>
  <PresentationFormat>Custom</PresentationFormat>
  <Paragraphs>57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Ion</vt:lpstr>
      <vt:lpstr>     Project Report CS-542 Computer Network           IMPLEMENTATION OF LINK STATE ROUTING ALGORITHM  </vt:lpstr>
      <vt:lpstr>Link State Routing Protocol</vt:lpstr>
      <vt:lpstr>Slide 3</vt:lpstr>
      <vt:lpstr>Slide 4</vt:lpstr>
      <vt:lpstr>Progress Bar Display</vt:lpstr>
      <vt:lpstr>Slide 6</vt:lpstr>
      <vt:lpstr>Slide 7</vt:lpstr>
      <vt:lpstr>Slide 8</vt:lpstr>
      <vt:lpstr>Slide 9</vt:lpstr>
      <vt:lpstr>Case 1 Print Default Connection Tables</vt:lpstr>
      <vt:lpstr>Slide 11</vt:lpstr>
      <vt:lpstr>Case 1 Steps-</vt:lpstr>
      <vt:lpstr>Case 2: Taking Input Source Router</vt:lpstr>
      <vt:lpstr>Slide 14</vt:lpstr>
      <vt:lpstr>Case  2 Steps-</vt:lpstr>
      <vt:lpstr>Slide 16</vt:lpstr>
      <vt:lpstr>Case 3 </vt:lpstr>
      <vt:lpstr>Slide 18</vt:lpstr>
      <vt:lpstr>Slide 19</vt:lpstr>
      <vt:lpstr>Slide 20</vt:lpstr>
      <vt:lpstr>Slide 21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 Sumbly</dc:creator>
  <cp:lastModifiedBy>vedant</cp:lastModifiedBy>
  <cp:revision>17</cp:revision>
  <dcterms:created xsi:type="dcterms:W3CDTF">2014-04-21T03:41:09Z</dcterms:created>
  <dcterms:modified xsi:type="dcterms:W3CDTF">2015-11-22T05:08:36Z</dcterms:modified>
</cp:coreProperties>
</file>