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oyeeStatistical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49D109-D557-4CFC-8C0D-E6D578C200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Employee Statistical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C79DE8-0FEC-48ED-9A26-091FE65668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7/17/2025 4:16:49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ED0E5C1-CD51-429E-8D0B-71F9CA342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597"/>
            <a:ext cx="12192000" cy="506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2025-07-17T16:16:49Z</dcterms:created>
  <dcterms:modified xsi:type="dcterms:W3CDTF">2025-07-17T16:16:49Z</dcterms:modified>
</cp:coreProperties>
</file>