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5"/>
  </p:notesMasterIdLst>
  <p:sldIdLst>
    <p:sldId id="273" r:id="rId2"/>
    <p:sldId id="256" r:id="rId3"/>
    <p:sldId id="258" r:id="rId4"/>
    <p:sldId id="259" r:id="rId5"/>
    <p:sldId id="263" r:id="rId6"/>
    <p:sldId id="275" r:id="rId7"/>
    <p:sldId id="265" r:id="rId8"/>
    <p:sldId id="274" r:id="rId9"/>
    <p:sldId id="271" r:id="rId10"/>
    <p:sldId id="264" r:id="rId11"/>
    <p:sldId id="269" r:id="rId12"/>
    <p:sldId id="266" r:id="rId13"/>
    <p:sldId id="272" r:id="rId14"/>
  </p:sldIdLst>
  <p:sldSz cx="9144000" cy="5143500" type="screen16x9"/>
  <p:notesSz cx="6858000" cy="9144000"/>
  <p:embeddedFontLst>
    <p:embeddedFont>
      <p:font typeface="Barlow" panose="00000500000000000000"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Black" panose="02000000000000000000" pitchFamily="2" charset="0"/>
      <p:bold r:id="rId24"/>
      <p:boldItalic r:id="rId25"/>
    </p:embeddedFont>
    <p:embeddedFont>
      <p:font typeface="Roboto Light"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BCA"/>
    <a:srgbClr val="0097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213B26-FA31-43F7-BB8D-E264064AA52B}">
  <a:tblStyle styleId="{5D213B26-FA31-43F7-BB8D-E264064AA5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d5b18273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d5b18273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408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0cdf00e09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0cdf00e09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0cdf00e09d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0cdf00e09d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0cdf00e09d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0cdf00e09d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d5b18273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d5b18273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24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5b18273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5b18273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d5b18273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d5b18273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0cdf00e09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0cdf00e09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d5b18273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d5b18273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75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0cdf00e09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0cdf00e09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0cdf00e09d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10cdf00e09d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0cdf00e09d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0cdf00e09d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746695">
            <a:off x="6632999" y="8420"/>
            <a:ext cx="2685665" cy="518698"/>
          </a:xfrm>
          <a:custGeom>
            <a:avLst/>
            <a:gdLst/>
            <a:ahLst/>
            <a:cxnLst/>
            <a:rect l="l" t="t" r="r" b="b"/>
            <a:pathLst>
              <a:path w="107427" h="20748" extrusionOk="0">
                <a:moveTo>
                  <a:pt x="0" y="0"/>
                </a:moveTo>
                <a:cubicBezTo>
                  <a:pt x="8942" y="0"/>
                  <a:pt x="16102" y="8953"/>
                  <a:pt x="25014" y="9696"/>
                </a:cubicBezTo>
                <a:cubicBezTo>
                  <a:pt x="33453" y="10400"/>
                  <a:pt x="41984" y="9122"/>
                  <a:pt x="50417" y="9889"/>
                </a:cubicBezTo>
                <a:cubicBezTo>
                  <a:pt x="57756" y="10556"/>
                  <a:pt x="64585" y="14498"/>
                  <a:pt x="71941" y="14931"/>
                </a:cubicBezTo>
                <a:cubicBezTo>
                  <a:pt x="83907" y="15635"/>
                  <a:pt x="96700" y="15399"/>
                  <a:pt x="107427" y="20748"/>
                </a:cubicBezTo>
              </a:path>
            </a:pathLst>
          </a:custGeom>
          <a:noFill/>
          <a:ln w="9525" cap="flat" cmpd="sng">
            <a:solidFill>
              <a:schemeClr val="dk2"/>
            </a:solidFill>
            <a:prstDash val="solid"/>
            <a:round/>
            <a:headEnd type="none" w="med" len="med"/>
            <a:tailEnd type="none" w="med" len="med"/>
          </a:ln>
        </p:spPr>
      </p:sp>
      <p:sp>
        <p:nvSpPr>
          <p:cNvPr id="10" name="Google Shape;10;p2"/>
          <p:cNvSpPr/>
          <p:nvPr/>
        </p:nvSpPr>
        <p:spPr>
          <a:xfrm>
            <a:off x="-179375" y="1396150"/>
            <a:ext cx="824125" cy="3795825"/>
          </a:xfrm>
          <a:custGeom>
            <a:avLst/>
            <a:gdLst/>
            <a:ahLst/>
            <a:cxnLst/>
            <a:rect l="l" t="t" r="r" b="b"/>
            <a:pathLst>
              <a:path w="32965" h="151833" extrusionOk="0">
                <a:moveTo>
                  <a:pt x="0" y="0"/>
                </a:moveTo>
                <a:cubicBezTo>
                  <a:pt x="27638" y="11059"/>
                  <a:pt x="12293" y="58876"/>
                  <a:pt x="11053" y="88618"/>
                </a:cubicBezTo>
                <a:cubicBezTo>
                  <a:pt x="10802" y="94633"/>
                  <a:pt x="10471" y="100836"/>
                  <a:pt x="12023" y="106652"/>
                </a:cubicBezTo>
                <a:cubicBezTo>
                  <a:pt x="13827" y="113411"/>
                  <a:pt x="19410" y="118534"/>
                  <a:pt x="23076" y="124492"/>
                </a:cubicBezTo>
                <a:cubicBezTo>
                  <a:pt x="28154" y="132746"/>
                  <a:pt x="31062" y="142330"/>
                  <a:pt x="32965" y="151833"/>
                </a:cubicBezTo>
              </a:path>
            </a:pathLst>
          </a:custGeom>
          <a:noFill/>
          <a:ln w="9525" cap="flat" cmpd="sng">
            <a:solidFill>
              <a:schemeClr val="dk2"/>
            </a:solidFill>
            <a:prstDash val="solid"/>
            <a:round/>
            <a:headEnd type="none" w="med" len="med"/>
            <a:tailEnd type="none" w="med" len="med"/>
          </a:ln>
        </p:spPr>
      </p:sp>
      <p:sp>
        <p:nvSpPr>
          <p:cNvPr id="11" name="Google Shape;11;p2"/>
          <p:cNvSpPr/>
          <p:nvPr/>
        </p:nvSpPr>
        <p:spPr>
          <a:xfrm>
            <a:off x="215100" y="199200"/>
            <a:ext cx="8713800" cy="47451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00575" y="-533900"/>
            <a:ext cx="5466600" cy="1107300"/>
          </a:xfrm>
          <a:prstGeom prst="roundRect">
            <a:avLst>
              <a:gd name="adj" fmla="val 3311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721900" y="1140163"/>
            <a:ext cx="4217400" cy="20091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200"/>
              <a:buNone/>
              <a:defRPr sz="54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4" name="Google Shape;14;p2"/>
          <p:cNvSpPr txBox="1">
            <a:spLocks noGrp="1"/>
          </p:cNvSpPr>
          <p:nvPr>
            <p:ph type="subTitle" idx="1"/>
          </p:nvPr>
        </p:nvSpPr>
        <p:spPr>
          <a:xfrm>
            <a:off x="721900" y="3149263"/>
            <a:ext cx="4217400" cy="4422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4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1"/>
        <p:cNvGrpSpPr/>
        <p:nvPr/>
      </p:nvGrpSpPr>
      <p:grpSpPr>
        <a:xfrm>
          <a:off x="0" y="0"/>
          <a:ext cx="0" cy="0"/>
          <a:chOff x="0" y="0"/>
          <a:chExt cx="0" cy="0"/>
        </a:xfrm>
      </p:grpSpPr>
      <p:sp>
        <p:nvSpPr>
          <p:cNvPr id="182" name="Google Shape;182;p25"/>
          <p:cNvSpPr/>
          <p:nvPr/>
        </p:nvSpPr>
        <p:spPr>
          <a:xfrm rot="1783712">
            <a:off x="5714960" y="-95199"/>
            <a:ext cx="4267275" cy="966767"/>
          </a:xfrm>
          <a:custGeom>
            <a:avLst/>
            <a:gdLst/>
            <a:ahLst/>
            <a:cxnLst/>
            <a:rect l="l" t="t" r="r" b="b"/>
            <a:pathLst>
              <a:path w="170688" h="38670" extrusionOk="0">
                <a:moveTo>
                  <a:pt x="0" y="0"/>
                </a:moveTo>
                <a:cubicBezTo>
                  <a:pt x="4063" y="3611"/>
                  <a:pt x="7907" y="7887"/>
                  <a:pt x="12954" y="9906"/>
                </a:cubicBezTo>
                <a:cubicBezTo>
                  <a:pt x="19077" y="12355"/>
                  <a:pt x="26106" y="12291"/>
                  <a:pt x="32004" y="15240"/>
                </a:cubicBezTo>
                <a:cubicBezTo>
                  <a:pt x="38608" y="18542"/>
                  <a:pt x="43547" y="24497"/>
                  <a:pt x="48768" y="29718"/>
                </a:cubicBezTo>
                <a:cubicBezTo>
                  <a:pt x="54676" y="35626"/>
                  <a:pt x="64284" y="36074"/>
                  <a:pt x="72390" y="38100"/>
                </a:cubicBezTo>
                <a:cubicBezTo>
                  <a:pt x="85120" y="41283"/>
                  <a:pt x="97500" y="30050"/>
                  <a:pt x="110490" y="28194"/>
                </a:cubicBezTo>
                <a:cubicBezTo>
                  <a:pt x="116546" y="27329"/>
                  <a:pt x="122844" y="28234"/>
                  <a:pt x="128778" y="29718"/>
                </a:cubicBezTo>
                <a:cubicBezTo>
                  <a:pt x="135472" y="31392"/>
                  <a:pt x="142616" y="28929"/>
                  <a:pt x="149352" y="27432"/>
                </a:cubicBezTo>
                <a:cubicBezTo>
                  <a:pt x="156905" y="25753"/>
                  <a:pt x="165217" y="23759"/>
                  <a:pt x="170688" y="18288"/>
                </a:cubicBezTo>
              </a:path>
            </a:pathLst>
          </a:custGeom>
          <a:noFill/>
          <a:ln w="9525" cap="flat" cmpd="sng">
            <a:solidFill>
              <a:schemeClr val="dk2"/>
            </a:solidFill>
            <a:prstDash val="solid"/>
            <a:round/>
            <a:headEnd type="none" w="med" len="med"/>
            <a:tailEnd type="none" w="med" len="med"/>
          </a:ln>
        </p:spPr>
      </p:sp>
      <p:sp>
        <p:nvSpPr>
          <p:cNvPr id="183" name="Google Shape;183;p25"/>
          <p:cNvSpPr/>
          <p:nvPr/>
        </p:nvSpPr>
        <p:spPr>
          <a:xfrm>
            <a:off x="-346375" y="3485469"/>
            <a:ext cx="2247900" cy="2177150"/>
          </a:xfrm>
          <a:custGeom>
            <a:avLst/>
            <a:gdLst/>
            <a:ahLst/>
            <a:cxnLst/>
            <a:rect l="l" t="t" r="r" b="b"/>
            <a:pathLst>
              <a:path w="89916" h="87086" extrusionOk="0">
                <a:moveTo>
                  <a:pt x="0" y="980"/>
                </a:moveTo>
                <a:cubicBezTo>
                  <a:pt x="7591" y="-918"/>
                  <a:pt x="18520" y="-197"/>
                  <a:pt x="22860" y="6314"/>
                </a:cubicBezTo>
                <a:cubicBezTo>
                  <a:pt x="27751" y="13650"/>
                  <a:pt x="25406" y="23857"/>
                  <a:pt x="28194" y="32222"/>
                </a:cubicBezTo>
                <a:cubicBezTo>
                  <a:pt x="30026" y="37717"/>
                  <a:pt x="34766" y="41842"/>
                  <a:pt x="38862" y="45938"/>
                </a:cubicBezTo>
                <a:cubicBezTo>
                  <a:pt x="54317" y="61393"/>
                  <a:pt x="89916" y="65229"/>
                  <a:pt x="89916" y="87086"/>
                </a:cubicBezTo>
              </a:path>
            </a:pathLst>
          </a:custGeom>
          <a:noFill/>
          <a:ln w="9525" cap="flat" cmpd="sng">
            <a:solidFill>
              <a:schemeClr val="dk2"/>
            </a:solidFill>
            <a:prstDash val="solid"/>
            <a:round/>
            <a:headEnd type="none" w="med" len="med"/>
            <a:tailEnd type="none" w="med" len="med"/>
          </a:ln>
        </p:spPr>
      </p:sp>
      <p:sp>
        <p:nvSpPr>
          <p:cNvPr id="184" name="Google Shape;184;p25"/>
          <p:cNvSpPr/>
          <p:nvPr/>
        </p:nvSpPr>
        <p:spPr>
          <a:xfrm>
            <a:off x="215100" y="199200"/>
            <a:ext cx="8713800" cy="47451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a:off x="-305400" y="-533900"/>
            <a:ext cx="5471400" cy="1107300"/>
          </a:xfrm>
          <a:prstGeom prst="roundRect">
            <a:avLst>
              <a:gd name="adj" fmla="val 3311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86"/>
        <p:cNvGrpSpPr/>
        <p:nvPr/>
      </p:nvGrpSpPr>
      <p:grpSpPr>
        <a:xfrm>
          <a:off x="0" y="0"/>
          <a:ext cx="0" cy="0"/>
          <a:chOff x="0" y="0"/>
          <a:chExt cx="0" cy="0"/>
        </a:xfrm>
      </p:grpSpPr>
      <p:sp>
        <p:nvSpPr>
          <p:cNvPr id="187" name="Google Shape;187;p26"/>
          <p:cNvSpPr/>
          <p:nvPr/>
        </p:nvSpPr>
        <p:spPr>
          <a:xfrm>
            <a:off x="-419100" y="-533900"/>
            <a:ext cx="5585100" cy="1107300"/>
          </a:xfrm>
          <a:prstGeom prst="roundRect">
            <a:avLst>
              <a:gd name="adj" fmla="val 3311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rot="-9016288">
            <a:off x="-1184614" y="4485745"/>
            <a:ext cx="4267275" cy="966767"/>
          </a:xfrm>
          <a:custGeom>
            <a:avLst/>
            <a:gdLst/>
            <a:ahLst/>
            <a:cxnLst/>
            <a:rect l="l" t="t" r="r" b="b"/>
            <a:pathLst>
              <a:path w="170688" h="38670" extrusionOk="0">
                <a:moveTo>
                  <a:pt x="0" y="0"/>
                </a:moveTo>
                <a:cubicBezTo>
                  <a:pt x="4063" y="3611"/>
                  <a:pt x="7907" y="7887"/>
                  <a:pt x="12954" y="9906"/>
                </a:cubicBezTo>
                <a:cubicBezTo>
                  <a:pt x="19077" y="12355"/>
                  <a:pt x="26106" y="12291"/>
                  <a:pt x="32004" y="15240"/>
                </a:cubicBezTo>
                <a:cubicBezTo>
                  <a:pt x="38608" y="18542"/>
                  <a:pt x="43547" y="24497"/>
                  <a:pt x="48768" y="29718"/>
                </a:cubicBezTo>
                <a:cubicBezTo>
                  <a:pt x="54676" y="35626"/>
                  <a:pt x="64284" y="36074"/>
                  <a:pt x="72390" y="38100"/>
                </a:cubicBezTo>
                <a:cubicBezTo>
                  <a:pt x="85120" y="41283"/>
                  <a:pt x="97500" y="30050"/>
                  <a:pt x="110490" y="28194"/>
                </a:cubicBezTo>
                <a:cubicBezTo>
                  <a:pt x="116546" y="27329"/>
                  <a:pt x="122844" y="28234"/>
                  <a:pt x="128778" y="29718"/>
                </a:cubicBezTo>
                <a:cubicBezTo>
                  <a:pt x="135472" y="31392"/>
                  <a:pt x="142616" y="28929"/>
                  <a:pt x="149352" y="27432"/>
                </a:cubicBezTo>
                <a:cubicBezTo>
                  <a:pt x="156905" y="25753"/>
                  <a:pt x="165217" y="23759"/>
                  <a:pt x="170688" y="18288"/>
                </a:cubicBezTo>
              </a:path>
            </a:pathLst>
          </a:custGeom>
          <a:noFill/>
          <a:ln w="9525" cap="flat" cmpd="sng">
            <a:solidFill>
              <a:schemeClr val="dk2"/>
            </a:solidFill>
            <a:prstDash val="solid"/>
            <a:round/>
            <a:headEnd type="none" w="med" len="med"/>
            <a:tailEnd type="none" w="med" len="med"/>
          </a:ln>
        </p:spPr>
      </p:sp>
      <p:sp>
        <p:nvSpPr>
          <p:cNvPr id="189" name="Google Shape;189;p26"/>
          <p:cNvSpPr/>
          <p:nvPr/>
        </p:nvSpPr>
        <p:spPr>
          <a:xfrm rot="10800000">
            <a:off x="6896097" y="-305306"/>
            <a:ext cx="2247900" cy="2177150"/>
          </a:xfrm>
          <a:custGeom>
            <a:avLst/>
            <a:gdLst/>
            <a:ahLst/>
            <a:cxnLst/>
            <a:rect l="l" t="t" r="r" b="b"/>
            <a:pathLst>
              <a:path w="89916" h="87086" extrusionOk="0">
                <a:moveTo>
                  <a:pt x="0" y="980"/>
                </a:moveTo>
                <a:cubicBezTo>
                  <a:pt x="7591" y="-918"/>
                  <a:pt x="18520" y="-197"/>
                  <a:pt x="22860" y="6314"/>
                </a:cubicBezTo>
                <a:cubicBezTo>
                  <a:pt x="27751" y="13650"/>
                  <a:pt x="25406" y="23857"/>
                  <a:pt x="28194" y="32222"/>
                </a:cubicBezTo>
                <a:cubicBezTo>
                  <a:pt x="30026" y="37717"/>
                  <a:pt x="34766" y="41842"/>
                  <a:pt x="38862" y="45938"/>
                </a:cubicBezTo>
                <a:cubicBezTo>
                  <a:pt x="54317" y="61393"/>
                  <a:pt x="89916" y="65229"/>
                  <a:pt x="89916" y="87086"/>
                </a:cubicBezTo>
              </a:path>
            </a:pathLst>
          </a:custGeom>
          <a:noFill/>
          <a:ln w="9525" cap="flat" cmpd="sng">
            <a:solidFill>
              <a:schemeClr val="dk2"/>
            </a:solidFill>
            <a:prstDash val="solid"/>
            <a:round/>
            <a:headEnd type="none" w="med" len="med"/>
            <a:tailEnd type="none" w="med" len="med"/>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
        <p:cNvGrpSpPr/>
        <p:nvPr/>
      </p:nvGrpSpPr>
      <p:grpSpPr>
        <a:xfrm>
          <a:off x="0" y="0"/>
          <a:ext cx="0" cy="0"/>
          <a:chOff x="0" y="0"/>
          <a:chExt cx="0" cy="0"/>
        </a:xfrm>
      </p:grpSpPr>
      <p:sp>
        <p:nvSpPr>
          <p:cNvPr id="30" name="Google Shape;30;p5"/>
          <p:cNvSpPr txBox="1">
            <a:spLocks noGrp="1"/>
          </p:cNvSpPr>
          <p:nvPr>
            <p:ph type="subTitle" idx="1"/>
          </p:nvPr>
        </p:nvSpPr>
        <p:spPr>
          <a:xfrm>
            <a:off x="1867925" y="2459738"/>
            <a:ext cx="2082600" cy="388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arlow"/>
              <a:buNone/>
              <a:defRPr sz="2000">
                <a:solidFill>
                  <a:schemeClr val="lt1"/>
                </a:solidFill>
                <a:latin typeface="Roboto Black"/>
                <a:ea typeface="Roboto Black"/>
                <a:cs typeface="Roboto Black"/>
                <a:sym typeface="Roboto Black"/>
              </a:defRPr>
            </a:lvl1pPr>
            <a:lvl2pPr lvl="1" algn="ctr">
              <a:lnSpc>
                <a:spcPct val="100000"/>
              </a:lnSpc>
              <a:spcBef>
                <a:spcPts val="0"/>
              </a:spcBef>
              <a:spcAft>
                <a:spcPts val="0"/>
              </a:spcAft>
              <a:buSzPts val="2500"/>
              <a:buFont typeface="Barlow"/>
              <a:buNone/>
              <a:defRPr sz="2500" b="1">
                <a:latin typeface="Barlow"/>
                <a:ea typeface="Barlow"/>
                <a:cs typeface="Barlow"/>
                <a:sym typeface="Barlow"/>
              </a:defRPr>
            </a:lvl2pPr>
            <a:lvl3pPr lvl="2" algn="ctr">
              <a:lnSpc>
                <a:spcPct val="100000"/>
              </a:lnSpc>
              <a:spcBef>
                <a:spcPts val="0"/>
              </a:spcBef>
              <a:spcAft>
                <a:spcPts val="0"/>
              </a:spcAft>
              <a:buSzPts val="2500"/>
              <a:buFont typeface="Barlow"/>
              <a:buNone/>
              <a:defRPr sz="2500" b="1">
                <a:latin typeface="Barlow"/>
                <a:ea typeface="Barlow"/>
                <a:cs typeface="Barlow"/>
                <a:sym typeface="Barlow"/>
              </a:defRPr>
            </a:lvl3pPr>
            <a:lvl4pPr lvl="3" algn="ctr">
              <a:lnSpc>
                <a:spcPct val="100000"/>
              </a:lnSpc>
              <a:spcBef>
                <a:spcPts val="0"/>
              </a:spcBef>
              <a:spcAft>
                <a:spcPts val="0"/>
              </a:spcAft>
              <a:buSzPts val="2500"/>
              <a:buFont typeface="Barlow"/>
              <a:buNone/>
              <a:defRPr sz="2500" b="1">
                <a:latin typeface="Barlow"/>
                <a:ea typeface="Barlow"/>
                <a:cs typeface="Barlow"/>
                <a:sym typeface="Barlow"/>
              </a:defRPr>
            </a:lvl4pPr>
            <a:lvl5pPr lvl="4" algn="ctr">
              <a:lnSpc>
                <a:spcPct val="100000"/>
              </a:lnSpc>
              <a:spcBef>
                <a:spcPts val="0"/>
              </a:spcBef>
              <a:spcAft>
                <a:spcPts val="0"/>
              </a:spcAft>
              <a:buSzPts val="2500"/>
              <a:buFont typeface="Barlow"/>
              <a:buNone/>
              <a:defRPr sz="2500" b="1">
                <a:latin typeface="Barlow"/>
                <a:ea typeface="Barlow"/>
                <a:cs typeface="Barlow"/>
                <a:sym typeface="Barlow"/>
              </a:defRPr>
            </a:lvl5pPr>
            <a:lvl6pPr lvl="5" algn="ctr">
              <a:lnSpc>
                <a:spcPct val="100000"/>
              </a:lnSpc>
              <a:spcBef>
                <a:spcPts val="0"/>
              </a:spcBef>
              <a:spcAft>
                <a:spcPts val="0"/>
              </a:spcAft>
              <a:buSzPts val="2500"/>
              <a:buFont typeface="Barlow"/>
              <a:buNone/>
              <a:defRPr sz="2500" b="1">
                <a:latin typeface="Barlow"/>
                <a:ea typeface="Barlow"/>
                <a:cs typeface="Barlow"/>
                <a:sym typeface="Barlow"/>
              </a:defRPr>
            </a:lvl6pPr>
            <a:lvl7pPr lvl="6" algn="ctr">
              <a:lnSpc>
                <a:spcPct val="100000"/>
              </a:lnSpc>
              <a:spcBef>
                <a:spcPts val="0"/>
              </a:spcBef>
              <a:spcAft>
                <a:spcPts val="0"/>
              </a:spcAft>
              <a:buSzPts val="2500"/>
              <a:buFont typeface="Barlow"/>
              <a:buNone/>
              <a:defRPr sz="2500" b="1">
                <a:latin typeface="Barlow"/>
                <a:ea typeface="Barlow"/>
                <a:cs typeface="Barlow"/>
                <a:sym typeface="Barlow"/>
              </a:defRPr>
            </a:lvl7pPr>
            <a:lvl8pPr lvl="7" algn="ctr">
              <a:lnSpc>
                <a:spcPct val="100000"/>
              </a:lnSpc>
              <a:spcBef>
                <a:spcPts val="0"/>
              </a:spcBef>
              <a:spcAft>
                <a:spcPts val="0"/>
              </a:spcAft>
              <a:buSzPts val="2500"/>
              <a:buFont typeface="Barlow"/>
              <a:buNone/>
              <a:defRPr sz="2500" b="1">
                <a:latin typeface="Barlow"/>
                <a:ea typeface="Barlow"/>
                <a:cs typeface="Barlow"/>
                <a:sym typeface="Barlow"/>
              </a:defRPr>
            </a:lvl8pPr>
            <a:lvl9pPr lvl="8" algn="ctr">
              <a:lnSpc>
                <a:spcPct val="100000"/>
              </a:lnSpc>
              <a:spcBef>
                <a:spcPts val="0"/>
              </a:spcBef>
              <a:spcAft>
                <a:spcPts val="0"/>
              </a:spcAft>
              <a:buSzPts val="2500"/>
              <a:buFont typeface="Barlow"/>
              <a:buNone/>
              <a:defRPr sz="2500" b="1">
                <a:latin typeface="Barlow"/>
                <a:ea typeface="Barlow"/>
                <a:cs typeface="Barlow"/>
                <a:sym typeface="Barlow"/>
              </a:defRPr>
            </a:lvl9pPr>
          </a:lstStyle>
          <a:p>
            <a:endParaRPr/>
          </a:p>
        </p:txBody>
      </p:sp>
      <p:sp>
        <p:nvSpPr>
          <p:cNvPr id="31" name="Google Shape;31;p5"/>
          <p:cNvSpPr txBox="1">
            <a:spLocks noGrp="1"/>
          </p:cNvSpPr>
          <p:nvPr>
            <p:ph type="subTitle" idx="2"/>
          </p:nvPr>
        </p:nvSpPr>
        <p:spPr>
          <a:xfrm>
            <a:off x="5191669" y="2459738"/>
            <a:ext cx="2082600" cy="38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arlow"/>
              <a:buNone/>
              <a:defRPr sz="2000">
                <a:solidFill>
                  <a:schemeClr val="lt1"/>
                </a:solidFill>
                <a:latin typeface="Roboto Black"/>
                <a:ea typeface="Roboto Black"/>
                <a:cs typeface="Roboto Black"/>
                <a:sym typeface="Roboto Black"/>
              </a:defRPr>
            </a:lvl1pPr>
            <a:lvl2pPr lvl="1" algn="ctr" rtl="0">
              <a:lnSpc>
                <a:spcPct val="100000"/>
              </a:lnSpc>
              <a:spcBef>
                <a:spcPts val="0"/>
              </a:spcBef>
              <a:spcAft>
                <a:spcPts val="0"/>
              </a:spcAft>
              <a:buSzPts val="2500"/>
              <a:buFont typeface="Barlow"/>
              <a:buNone/>
              <a:defRPr sz="2500" b="1">
                <a:latin typeface="Barlow"/>
                <a:ea typeface="Barlow"/>
                <a:cs typeface="Barlow"/>
                <a:sym typeface="Barlow"/>
              </a:defRPr>
            </a:lvl2pPr>
            <a:lvl3pPr lvl="2" algn="ctr" rtl="0">
              <a:lnSpc>
                <a:spcPct val="100000"/>
              </a:lnSpc>
              <a:spcBef>
                <a:spcPts val="0"/>
              </a:spcBef>
              <a:spcAft>
                <a:spcPts val="0"/>
              </a:spcAft>
              <a:buSzPts val="2500"/>
              <a:buFont typeface="Barlow"/>
              <a:buNone/>
              <a:defRPr sz="2500" b="1">
                <a:latin typeface="Barlow"/>
                <a:ea typeface="Barlow"/>
                <a:cs typeface="Barlow"/>
                <a:sym typeface="Barlow"/>
              </a:defRPr>
            </a:lvl3pPr>
            <a:lvl4pPr lvl="3" algn="ctr" rtl="0">
              <a:lnSpc>
                <a:spcPct val="100000"/>
              </a:lnSpc>
              <a:spcBef>
                <a:spcPts val="0"/>
              </a:spcBef>
              <a:spcAft>
                <a:spcPts val="0"/>
              </a:spcAft>
              <a:buSzPts val="2500"/>
              <a:buFont typeface="Barlow"/>
              <a:buNone/>
              <a:defRPr sz="2500" b="1">
                <a:latin typeface="Barlow"/>
                <a:ea typeface="Barlow"/>
                <a:cs typeface="Barlow"/>
                <a:sym typeface="Barlow"/>
              </a:defRPr>
            </a:lvl4pPr>
            <a:lvl5pPr lvl="4" algn="ctr" rtl="0">
              <a:lnSpc>
                <a:spcPct val="100000"/>
              </a:lnSpc>
              <a:spcBef>
                <a:spcPts val="0"/>
              </a:spcBef>
              <a:spcAft>
                <a:spcPts val="0"/>
              </a:spcAft>
              <a:buSzPts val="2500"/>
              <a:buFont typeface="Barlow"/>
              <a:buNone/>
              <a:defRPr sz="2500" b="1">
                <a:latin typeface="Barlow"/>
                <a:ea typeface="Barlow"/>
                <a:cs typeface="Barlow"/>
                <a:sym typeface="Barlow"/>
              </a:defRPr>
            </a:lvl5pPr>
            <a:lvl6pPr lvl="5" algn="ctr" rtl="0">
              <a:lnSpc>
                <a:spcPct val="100000"/>
              </a:lnSpc>
              <a:spcBef>
                <a:spcPts val="0"/>
              </a:spcBef>
              <a:spcAft>
                <a:spcPts val="0"/>
              </a:spcAft>
              <a:buSzPts val="2500"/>
              <a:buFont typeface="Barlow"/>
              <a:buNone/>
              <a:defRPr sz="2500" b="1">
                <a:latin typeface="Barlow"/>
                <a:ea typeface="Barlow"/>
                <a:cs typeface="Barlow"/>
                <a:sym typeface="Barlow"/>
              </a:defRPr>
            </a:lvl6pPr>
            <a:lvl7pPr lvl="6" algn="ctr" rtl="0">
              <a:lnSpc>
                <a:spcPct val="100000"/>
              </a:lnSpc>
              <a:spcBef>
                <a:spcPts val="0"/>
              </a:spcBef>
              <a:spcAft>
                <a:spcPts val="0"/>
              </a:spcAft>
              <a:buSzPts val="2500"/>
              <a:buFont typeface="Barlow"/>
              <a:buNone/>
              <a:defRPr sz="2500" b="1">
                <a:latin typeface="Barlow"/>
                <a:ea typeface="Barlow"/>
                <a:cs typeface="Barlow"/>
                <a:sym typeface="Barlow"/>
              </a:defRPr>
            </a:lvl7pPr>
            <a:lvl8pPr lvl="7" algn="ctr" rtl="0">
              <a:lnSpc>
                <a:spcPct val="100000"/>
              </a:lnSpc>
              <a:spcBef>
                <a:spcPts val="0"/>
              </a:spcBef>
              <a:spcAft>
                <a:spcPts val="0"/>
              </a:spcAft>
              <a:buSzPts val="2500"/>
              <a:buFont typeface="Barlow"/>
              <a:buNone/>
              <a:defRPr sz="2500" b="1">
                <a:latin typeface="Barlow"/>
                <a:ea typeface="Barlow"/>
                <a:cs typeface="Barlow"/>
                <a:sym typeface="Barlow"/>
              </a:defRPr>
            </a:lvl8pPr>
            <a:lvl9pPr lvl="8" algn="ctr" rtl="0">
              <a:lnSpc>
                <a:spcPct val="100000"/>
              </a:lnSpc>
              <a:spcBef>
                <a:spcPts val="0"/>
              </a:spcBef>
              <a:spcAft>
                <a:spcPts val="0"/>
              </a:spcAft>
              <a:buSzPts val="2500"/>
              <a:buFont typeface="Barlow"/>
              <a:buNone/>
              <a:defRPr sz="2500" b="1">
                <a:latin typeface="Barlow"/>
                <a:ea typeface="Barlow"/>
                <a:cs typeface="Barlow"/>
                <a:sym typeface="Barlow"/>
              </a:defRPr>
            </a:lvl9pPr>
          </a:lstStyle>
          <a:p>
            <a:endParaRPr/>
          </a:p>
        </p:txBody>
      </p:sp>
      <p:sp>
        <p:nvSpPr>
          <p:cNvPr id="32" name="Google Shape;32;p5"/>
          <p:cNvSpPr txBox="1">
            <a:spLocks noGrp="1"/>
          </p:cNvSpPr>
          <p:nvPr>
            <p:ph type="subTitle" idx="3"/>
          </p:nvPr>
        </p:nvSpPr>
        <p:spPr>
          <a:xfrm>
            <a:off x="1867925" y="2849362"/>
            <a:ext cx="2082600" cy="118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5191669" y="2849362"/>
            <a:ext cx="2082600" cy="118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 name="Google Shape;34;p5"/>
          <p:cNvSpPr txBox="1">
            <a:spLocks noGrp="1"/>
          </p:cNvSpPr>
          <p:nvPr>
            <p:ph type="title"/>
          </p:nvPr>
        </p:nvSpPr>
        <p:spPr>
          <a:xfrm>
            <a:off x="905850" y="521225"/>
            <a:ext cx="733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5"/>
          <p:cNvSpPr/>
          <p:nvPr/>
        </p:nvSpPr>
        <p:spPr>
          <a:xfrm>
            <a:off x="-19400" y="1711275"/>
            <a:ext cx="3131675" cy="3757025"/>
          </a:xfrm>
          <a:custGeom>
            <a:avLst/>
            <a:gdLst/>
            <a:ahLst/>
            <a:cxnLst/>
            <a:rect l="l" t="t" r="r" b="b"/>
            <a:pathLst>
              <a:path w="125267" h="150281" extrusionOk="0">
                <a:moveTo>
                  <a:pt x="0" y="0"/>
                </a:moveTo>
                <a:cubicBezTo>
                  <a:pt x="3237" y="7547"/>
                  <a:pt x="5342" y="15887"/>
                  <a:pt x="10472" y="22300"/>
                </a:cubicBezTo>
                <a:cubicBezTo>
                  <a:pt x="13879" y="26559"/>
                  <a:pt x="20643" y="29278"/>
                  <a:pt x="21137" y="34710"/>
                </a:cubicBezTo>
                <a:cubicBezTo>
                  <a:pt x="21873" y="42803"/>
                  <a:pt x="16992" y="50485"/>
                  <a:pt x="16095" y="58561"/>
                </a:cubicBezTo>
                <a:cubicBezTo>
                  <a:pt x="15270" y="65982"/>
                  <a:pt x="17020" y="74805"/>
                  <a:pt x="22300" y="80085"/>
                </a:cubicBezTo>
                <a:cubicBezTo>
                  <a:pt x="33503" y="91288"/>
                  <a:pt x="52341" y="90451"/>
                  <a:pt x="66512" y="97537"/>
                </a:cubicBezTo>
                <a:cubicBezTo>
                  <a:pt x="75313" y="101937"/>
                  <a:pt x="80953" y="110913"/>
                  <a:pt x="88424" y="117316"/>
                </a:cubicBezTo>
                <a:cubicBezTo>
                  <a:pt x="93318" y="121511"/>
                  <a:pt x="100730" y="121915"/>
                  <a:pt x="105682" y="126042"/>
                </a:cubicBezTo>
                <a:cubicBezTo>
                  <a:pt x="113662" y="132692"/>
                  <a:pt x="119035" y="141971"/>
                  <a:pt x="125267" y="150281"/>
                </a:cubicBezTo>
              </a:path>
            </a:pathLst>
          </a:custGeom>
          <a:noFill/>
          <a:ln w="9525" cap="flat" cmpd="sng">
            <a:solidFill>
              <a:schemeClr val="dk2"/>
            </a:solidFill>
            <a:prstDash val="solid"/>
            <a:round/>
            <a:headEnd type="none" w="med" len="med"/>
            <a:tailEnd type="none" w="med" len="med"/>
          </a:ln>
        </p:spPr>
      </p:sp>
      <p:sp>
        <p:nvSpPr>
          <p:cNvPr id="36" name="Google Shape;36;p5"/>
          <p:cNvSpPr/>
          <p:nvPr/>
        </p:nvSpPr>
        <p:spPr>
          <a:xfrm>
            <a:off x="7305186" y="-63025"/>
            <a:ext cx="1978325" cy="4115775"/>
          </a:xfrm>
          <a:custGeom>
            <a:avLst/>
            <a:gdLst/>
            <a:ahLst/>
            <a:cxnLst/>
            <a:rect l="l" t="t" r="r" b="b"/>
            <a:pathLst>
              <a:path w="79133" h="164631" extrusionOk="0">
                <a:moveTo>
                  <a:pt x="42290" y="0"/>
                </a:moveTo>
                <a:cubicBezTo>
                  <a:pt x="45749" y="6053"/>
                  <a:pt x="38741" y="13527"/>
                  <a:pt x="36085" y="19973"/>
                </a:cubicBezTo>
                <a:cubicBezTo>
                  <a:pt x="32605" y="28418"/>
                  <a:pt x="30982" y="37848"/>
                  <a:pt x="25808" y="45375"/>
                </a:cubicBezTo>
                <a:cubicBezTo>
                  <a:pt x="22157" y="50686"/>
                  <a:pt x="15117" y="53379"/>
                  <a:pt x="12234" y="59143"/>
                </a:cubicBezTo>
                <a:cubicBezTo>
                  <a:pt x="8952" y="65705"/>
                  <a:pt x="9245" y="73554"/>
                  <a:pt x="6804" y="80473"/>
                </a:cubicBezTo>
                <a:cubicBezTo>
                  <a:pt x="4513" y="86969"/>
                  <a:pt x="-1059" y="93288"/>
                  <a:pt x="211" y="100058"/>
                </a:cubicBezTo>
                <a:cubicBezTo>
                  <a:pt x="2693" y="113292"/>
                  <a:pt x="23307" y="113982"/>
                  <a:pt x="34146" y="121970"/>
                </a:cubicBezTo>
                <a:cubicBezTo>
                  <a:pt x="42647" y="128235"/>
                  <a:pt x="44695" y="140510"/>
                  <a:pt x="51986" y="148148"/>
                </a:cubicBezTo>
                <a:cubicBezTo>
                  <a:pt x="59296" y="155806"/>
                  <a:pt x="71654" y="157139"/>
                  <a:pt x="79133" y="164631"/>
                </a:cubicBezTo>
              </a:path>
            </a:pathLst>
          </a:custGeom>
          <a:noFill/>
          <a:ln w="9525" cap="flat" cmpd="sng">
            <a:solidFill>
              <a:schemeClr val="dk2"/>
            </a:solidFill>
            <a:prstDash val="solid"/>
            <a:round/>
            <a:headEnd type="none" w="med" len="med"/>
            <a:tailEnd type="none" w="med" len="med"/>
          </a:ln>
        </p:spPr>
      </p:sp>
    </p:spTree>
    <p:extLst>
      <p:ext uri="{BB962C8B-B14F-4D97-AF65-F5344CB8AC3E}">
        <p14:creationId xmlns:p14="http://schemas.microsoft.com/office/powerpoint/2010/main" val="3508403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7"/>
          <p:cNvSpPr/>
          <p:nvPr/>
        </p:nvSpPr>
        <p:spPr>
          <a:xfrm>
            <a:off x="-514350" y="-533900"/>
            <a:ext cx="5680500" cy="1107300"/>
          </a:xfrm>
          <a:prstGeom prst="roundRect">
            <a:avLst>
              <a:gd name="adj" fmla="val 3311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5058413" y="1374575"/>
            <a:ext cx="2850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 name="Google Shape;46;p7"/>
          <p:cNvSpPr txBox="1">
            <a:spLocks noGrp="1"/>
          </p:cNvSpPr>
          <p:nvPr>
            <p:ph type="body" idx="1"/>
          </p:nvPr>
        </p:nvSpPr>
        <p:spPr>
          <a:xfrm>
            <a:off x="5058413" y="2158233"/>
            <a:ext cx="2850300" cy="1610700"/>
          </a:xfrm>
          <a:prstGeom prst="rect">
            <a:avLst/>
          </a:prstGeom>
        </p:spPr>
        <p:txBody>
          <a:bodyPr spcFirstLastPara="1" wrap="square" lIns="91425" tIns="91425" rIns="91425" bIns="91425" anchor="t" anchorCtr="0">
            <a:noAutofit/>
          </a:bodyPr>
          <a:lstStyle>
            <a:lvl1pPr marL="457200" lvl="0" indent="-317500" algn="r"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47" name="Google Shape;47;p7"/>
          <p:cNvSpPr/>
          <p:nvPr/>
        </p:nvSpPr>
        <p:spPr>
          <a:xfrm>
            <a:off x="5125" y="4611448"/>
            <a:ext cx="3722100" cy="585175"/>
          </a:xfrm>
          <a:custGeom>
            <a:avLst/>
            <a:gdLst/>
            <a:ahLst/>
            <a:cxnLst/>
            <a:rect l="l" t="t" r="r" b="b"/>
            <a:pathLst>
              <a:path w="148884" h="23407" extrusionOk="0">
                <a:moveTo>
                  <a:pt x="0" y="1494"/>
                </a:moveTo>
                <a:cubicBezTo>
                  <a:pt x="6361" y="2404"/>
                  <a:pt x="13051" y="-1223"/>
                  <a:pt x="19250" y="470"/>
                </a:cubicBezTo>
                <a:cubicBezTo>
                  <a:pt x="24198" y="1821"/>
                  <a:pt x="28314" y="5285"/>
                  <a:pt x="32971" y="7433"/>
                </a:cubicBezTo>
                <a:cubicBezTo>
                  <a:pt x="39714" y="10544"/>
                  <a:pt x="47672" y="10466"/>
                  <a:pt x="55089" y="10095"/>
                </a:cubicBezTo>
                <a:cubicBezTo>
                  <a:pt x="69372" y="9380"/>
                  <a:pt x="83579" y="2625"/>
                  <a:pt x="97686" y="4975"/>
                </a:cubicBezTo>
                <a:cubicBezTo>
                  <a:pt x="115578" y="7955"/>
                  <a:pt x="130746" y="23407"/>
                  <a:pt x="148884" y="23407"/>
                </a:cubicBezTo>
              </a:path>
            </a:pathLst>
          </a:custGeom>
          <a:noFill/>
          <a:ln w="9525" cap="flat" cmpd="sng">
            <a:solidFill>
              <a:schemeClr val="dk2"/>
            </a:solidFill>
            <a:prstDash val="solid"/>
            <a:round/>
            <a:headEnd type="none" w="med" len="med"/>
            <a:tailEnd type="none" w="med" len="med"/>
          </a:ln>
        </p:spPr>
      </p:sp>
      <p:sp>
        <p:nvSpPr>
          <p:cNvPr id="48" name="Google Shape;48;p7"/>
          <p:cNvSpPr/>
          <p:nvPr/>
        </p:nvSpPr>
        <p:spPr>
          <a:xfrm>
            <a:off x="5962650" y="-228600"/>
            <a:ext cx="3429000" cy="3124200"/>
          </a:xfrm>
          <a:custGeom>
            <a:avLst/>
            <a:gdLst/>
            <a:ahLst/>
            <a:cxnLst/>
            <a:rect l="l" t="t" r="r" b="b"/>
            <a:pathLst>
              <a:path w="137160" h="124968" extrusionOk="0">
                <a:moveTo>
                  <a:pt x="0" y="0"/>
                </a:moveTo>
                <a:cubicBezTo>
                  <a:pt x="2491" y="14949"/>
                  <a:pt x="20191" y="25984"/>
                  <a:pt x="35052" y="28956"/>
                </a:cubicBezTo>
                <a:cubicBezTo>
                  <a:pt x="50128" y="31971"/>
                  <a:pt x="67979" y="26524"/>
                  <a:pt x="80772" y="35052"/>
                </a:cubicBezTo>
                <a:cubicBezTo>
                  <a:pt x="88108" y="39943"/>
                  <a:pt x="82163" y="53074"/>
                  <a:pt x="86106" y="60960"/>
                </a:cubicBezTo>
                <a:cubicBezTo>
                  <a:pt x="88912" y="66571"/>
                  <a:pt x="96022" y="72388"/>
                  <a:pt x="102108" y="70866"/>
                </a:cubicBezTo>
                <a:cubicBezTo>
                  <a:pt x="104140" y="70358"/>
                  <a:pt x="105375" y="65932"/>
                  <a:pt x="103632" y="64770"/>
                </a:cubicBezTo>
                <a:cubicBezTo>
                  <a:pt x="102364" y="63925"/>
                  <a:pt x="100328" y="63925"/>
                  <a:pt x="99060" y="64770"/>
                </a:cubicBezTo>
                <a:cubicBezTo>
                  <a:pt x="93979" y="68157"/>
                  <a:pt x="92528" y="76308"/>
                  <a:pt x="93726" y="82296"/>
                </a:cubicBezTo>
                <a:cubicBezTo>
                  <a:pt x="96449" y="95913"/>
                  <a:pt x="114176" y="101263"/>
                  <a:pt x="125730" y="108966"/>
                </a:cubicBezTo>
                <a:cubicBezTo>
                  <a:pt x="131184" y="112602"/>
                  <a:pt x="132525" y="120333"/>
                  <a:pt x="137160" y="124968"/>
                </a:cubicBezTo>
              </a:path>
            </a:pathLst>
          </a:custGeom>
          <a:noFill/>
          <a:ln w="9525" cap="flat" cmpd="sng">
            <a:solidFill>
              <a:schemeClr val="dk2"/>
            </a:solidFill>
            <a:prstDash val="solid"/>
            <a:round/>
            <a:headEnd type="none" w="med" len="med"/>
            <a:tailEnd type="none" w="med" len="med"/>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7"/>
        <p:cNvGrpSpPr/>
        <p:nvPr/>
      </p:nvGrpSpPr>
      <p:grpSpPr>
        <a:xfrm>
          <a:off x="0" y="0"/>
          <a:ext cx="0" cy="0"/>
          <a:chOff x="0" y="0"/>
          <a:chExt cx="0" cy="0"/>
        </a:xfrm>
      </p:grpSpPr>
      <p:sp>
        <p:nvSpPr>
          <p:cNvPr id="68" name="Google Shape;68;p13"/>
          <p:cNvSpPr/>
          <p:nvPr/>
        </p:nvSpPr>
        <p:spPr>
          <a:xfrm>
            <a:off x="5715000" y="-95250"/>
            <a:ext cx="4267200" cy="966750"/>
          </a:xfrm>
          <a:custGeom>
            <a:avLst/>
            <a:gdLst/>
            <a:ahLst/>
            <a:cxnLst/>
            <a:rect l="l" t="t" r="r" b="b"/>
            <a:pathLst>
              <a:path w="170688" h="38670" extrusionOk="0">
                <a:moveTo>
                  <a:pt x="0" y="0"/>
                </a:moveTo>
                <a:cubicBezTo>
                  <a:pt x="4063" y="3611"/>
                  <a:pt x="7907" y="7887"/>
                  <a:pt x="12954" y="9906"/>
                </a:cubicBezTo>
                <a:cubicBezTo>
                  <a:pt x="19077" y="12355"/>
                  <a:pt x="26106" y="12291"/>
                  <a:pt x="32004" y="15240"/>
                </a:cubicBezTo>
                <a:cubicBezTo>
                  <a:pt x="38608" y="18542"/>
                  <a:pt x="43547" y="24497"/>
                  <a:pt x="48768" y="29718"/>
                </a:cubicBezTo>
                <a:cubicBezTo>
                  <a:pt x="54676" y="35626"/>
                  <a:pt x="64284" y="36074"/>
                  <a:pt x="72390" y="38100"/>
                </a:cubicBezTo>
                <a:cubicBezTo>
                  <a:pt x="85120" y="41283"/>
                  <a:pt x="97500" y="30050"/>
                  <a:pt x="110490" y="28194"/>
                </a:cubicBezTo>
                <a:cubicBezTo>
                  <a:pt x="116546" y="27329"/>
                  <a:pt x="122844" y="28234"/>
                  <a:pt x="128778" y="29718"/>
                </a:cubicBezTo>
                <a:cubicBezTo>
                  <a:pt x="135472" y="31392"/>
                  <a:pt x="142616" y="28929"/>
                  <a:pt x="149352" y="27432"/>
                </a:cubicBezTo>
                <a:cubicBezTo>
                  <a:pt x="156905" y="25753"/>
                  <a:pt x="165217" y="23759"/>
                  <a:pt x="170688" y="18288"/>
                </a:cubicBezTo>
              </a:path>
            </a:pathLst>
          </a:custGeom>
          <a:noFill/>
          <a:ln w="9525" cap="flat" cmpd="sng">
            <a:solidFill>
              <a:schemeClr val="dk2"/>
            </a:solidFill>
            <a:prstDash val="solid"/>
            <a:round/>
            <a:headEnd type="none" w="med" len="med"/>
            <a:tailEnd type="none" w="med" len="med"/>
          </a:ln>
        </p:spPr>
      </p:sp>
      <p:sp>
        <p:nvSpPr>
          <p:cNvPr id="69" name="Google Shape;69;p13"/>
          <p:cNvSpPr/>
          <p:nvPr/>
        </p:nvSpPr>
        <p:spPr>
          <a:xfrm>
            <a:off x="-419100" y="3213994"/>
            <a:ext cx="2247900" cy="2177150"/>
          </a:xfrm>
          <a:custGeom>
            <a:avLst/>
            <a:gdLst/>
            <a:ahLst/>
            <a:cxnLst/>
            <a:rect l="l" t="t" r="r" b="b"/>
            <a:pathLst>
              <a:path w="89916" h="87086" extrusionOk="0">
                <a:moveTo>
                  <a:pt x="0" y="980"/>
                </a:moveTo>
                <a:cubicBezTo>
                  <a:pt x="7591" y="-918"/>
                  <a:pt x="18520" y="-197"/>
                  <a:pt x="22860" y="6314"/>
                </a:cubicBezTo>
                <a:cubicBezTo>
                  <a:pt x="27751" y="13650"/>
                  <a:pt x="25406" y="23857"/>
                  <a:pt x="28194" y="32222"/>
                </a:cubicBezTo>
                <a:cubicBezTo>
                  <a:pt x="30026" y="37717"/>
                  <a:pt x="34766" y="41842"/>
                  <a:pt x="38862" y="45938"/>
                </a:cubicBezTo>
                <a:cubicBezTo>
                  <a:pt x="54317" y="61393"/>
                  <a:pt x="89916" y="65229"/>
                  <a:pt x="89916" y="87086"/>
                </a:cubicBezTo>
              </a:path>
            </a:pathLst>
          </a:custGeom>
          <a:noFill/>
          <a:ln w="9525" cap="flat" cmpd="sng">
            <a:solidFill>
              <a:schemeClr val="dk2"/>
            </a:solidFill>
            <a:prstDash val="solid"/>
            <a:round/>
            <a:headEnd type="none" w="med" len="med"/>
            <a:tailEnd type="none" w="med" len="med"/>
          </a:ln>
        </p:spPr>
      </p:sp>
      <p:sp>
        <p:nvSpPr>
          <p:cNvPr id="70" name="Google Shape;70;p13"/>
          <p:cNvSpPr/>
          <p:nvPr/>
        </p:nvSpPr>
        <p:spPr>
          <a:xfrm>
            <a:off x="215100" y="199200"/>
            <a:ext cx="8713800" cy="47451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05400" y="-533900"/>
            <a:ext cx="5471400" cy="1107300"/>
          </a:xfrm>
          <a:prstGeom prst="roundRect">
            <a:avLst>
              <a:gd name="adj" fmla="val 3311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txBox="1">
            <a:spLocks noGrp="1"/>
          </p:cNvSpPr>
          <p:nvPr>
            <p:ph type="title"/>
          </p:nvPr>
        </p:nvSpPr>
        <p:spPr>
          <a:xfrm>
            <a:off x="721900" y="1691200"/>
            <a:ext cx="2140200" cy="39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sz="20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73" name="Google Shape;73;p13"/>
          <p:cNvSpPr txBox="1">
            <a:spLocks noGrp="1"/>
          </p:cNvSpPr>
          <p:nvPr>
            <p:ph type="title" idx="2" hasCustomPrompt="1"/>
          </p:nvPr>
        </p:nvSpPr>
        <p:spPr>
          <a:xfrm>
            <a:off x="721900" y="1315081"/>
            <a:ext cx="647700" cy="31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74" name="Google Shape;74;p13"/>
          <p:cNvSpPr txBox="1">
            <a:spLocks noGrp="1"/>
          </p:cNvSpPr>
          <p:nvPr>
            <p:ph type="subTitle" idx="1"/>
          </p:nvPr>
        </p:nvSpPr>
        <p:spPr>
          <a:xfrm>
            <a:off x="721900" y="2086947"/>
            <a:ext cx="214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5" name="Google Shape;75;p13"/>
          <p:cNvSpPr txBox="1">
            <a:spLocks noGrp="1"/>
          </p:cNvSpPr>
          <p:nvPr>
            <p:ph type="title" idx="3"/>
          </p:nvPr>
        </p:nvSpPr>
        <p:spPr>
          <a:xfrm flipH="1">
            <a:off x="6281900" y="1691200"/>
            <a:ext cx="2140200" cy="39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sz="20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76" name="Google Shape;76;p13"/>
          <p:cNvSpPr txBox="1">
            <a:spLocks noGrp="1"/>
          </p:cNvSpPr>
          <p:nvPr>
            <p:ph type="title" idx="4" hasCustomPrompt="1"/>
          </p:nvPr>
        </p:nvSpPr>
        <p:spPr>
          <a:xfrm flipH="1">
            <a:off x="6281900" y="1315081"/>
            <a:ext cx="647700" cy="31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77" name="Google Shape;77;p13"/>
          <p:cNvSpPr txBox="1">
            <a:spLocks noGrp="1"/>
          </p:cNvSpPr>
          <p:nvPr>
            <p:ph type="subTitle" idx="5"/>
          </p:nvPr>
        </p:nvSpPr>
        <p:spPr>
          <a:xfrm flipH="1">
            <a:off x="6281900" y="2086947"/>
            <a:ext cx="214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8" name="Google Shape;78;p13"/>
          <p:cNvSpPr txBox="1">
            <a:spLocks noGrp="1"/>
          </p:cNvSpPr>
          <p:nvPr>
            <p:ph type="title" idx="6"/>
          </p:nvPr>
        </p:nvSpPr>
        <p:spPr>
          <a:xfrm>
            <a:off x="721900" y="3728716"/>
            <a:ext cx="2140200" cy="39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sz="20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79" name="Google Shape;79;p13"/>
          <p:cNvSpPr txBox="1">
            <a:spLocks noGrp="1"/>
          </p:cNvSpPr>
          <p:nvPr>
            <p:ph type="title" idx="7" hasCustomPrompt="1"/>
          </p:nvPr>
        </p:nvSpPr>
        <p:spPr>
          <a:xfrm>
            <a:off x="721900" y="3352670"/>
            <a:ext cx="647700" cy="31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80" name="Google Shape;80;p13"/>
          <p:cNvSpPr txBox="1">
            <a:spLocks noGrp="1"/>
          </p:cNvSpPr>
          <p:nvPr>
            <p:ph type="subTitle" idx="8"/>
          </p:nvPr>
        </p:nvSpPr>
        <p:spPr>
          <a:xfrm>
            <a:off x="721900" y="4124413"/>
            <a:ext cx="214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81" name="Google Shape;81;p13"/>
          <p:cNvSpPr txBox="1">
            <a:spLocks noGrp="1"/>
          </p:cNvSpPr>
          <p:nvPr>
            <p:ph type="title" idx="9"/>
          </p:nvPr>
        </p:nvSpPr>
        <p:spPr>
          <a:xfrm flipH="1">
            <a:off x="6281900" y="3728719"/>
            <a:ext cx="2140200" cy="39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sz="20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82" name="Google Shape;82;p13"/>
          <p:cNvSpPr txBox="1">
            <a:spLocks noGrp="1"/>
          </p:cNvSpPr>
          <p:nvPr>
            <p:ph type="title" idx="13" hasCustomPrompt="1"/>
          </p:nvPr>
        </p:nvSpPr>
        <p:spPr>
          <a:xfrm flipH="1">
            <a:off x="6281900" y="3352670"/>
            <a:ext cx="647700" cy="31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83" name="Google Shape;83;p13"/>
          <p:cNvSpPr txBox="1">
            <a:spLocks noGrp="1"/>
          </p:cNvSpPr>
          <p:nvPr>
            <p:ph type="subTitle" idx="14"/>
          </p:nvPr>
        </p:nvSpPr>
        <p:spPr>
          <a:xfrm flipH="1">
            <a:off x="6281900" y="4124416"/>
            <a:ext cx="214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84" name="Google Shape;84;p13"/>
          <p:cNvSpPr txBox="1">
            <a:spLocks noGrp="1"/>
          </p:cNvSpPr>
          <p:nvPr>
            <p:ph type="title" idx="15"/>
          </p:nvPr>
        </p:nvSpPr>
        <p:spPr>
          <a:xfrm>
            <a:off x="905850" y="521225"/>
            <a:ext cx="73305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0"/>
        <p:cNvGrpSpPr/>
        <p:nvPr/>
      </p:nvGrpSpPr>
      <p:grpSpPr>
        <a:xfrm>
          <a:off x="0" y="0"/>
          <a:ext cx="0" cy="0"/>
          <a:chOff x="0" y="0"/>
          <a:chExt cx="0" cy="0"/>
        </a:xfrm>
      </p:grpSpPr>
      <p:sp>
        <p:nvSpPr>
          <p:cNvPr id="91" name="Google Shape;91;p15"/>
          <p:cNvSpPr/>
          <p:nvPr/>
        </p:nvSpPr>
        <p:spPr>
          <a:xfrm rot="1783712">
            <a:off x="5714960" y="-95199"/>
            <a:ext cx="4267275" cy="966767"/>
          </a:xfrm>
          <a:custGeom>
            <a:avLst/>
            <a:gdLst/>
            <a:ahLst/>
            <a:cxnLst/>
            <a:rect l="l" t="t" r="r" b="b"/>
            <a:pathLst>
              <a:path w="170688" h="38670" extrusionOk="0">
                <a:moveTo>
                  <a:pt x="0" y="0"/>
                </a:moveTo>
                <a:cubicBezTo>
                  <a:pt x="4063" y="3611"/>
                  <a:pt x="7907" y="7887"/>
                  <a:pt x="12954" y="9906"/>
                </a:cubicBezTo>
                <a:cubicBezTo>
                  <a:pt x="19077" y="12355"/>
                  <a:pt x="26106" y="12291"/>
                  <a:pt x="32004" y="15240"/>
                </a:cubicBezTo>
                <a:cubicBezTo>
                  <a:pt x="38608" y="18542"/>
                  <a:pt x="43547" y="24497"/>
                  <a:pt x="48768" y="29718"/>
                </a:cubicBezTo>
                <a:cubicBezTo>
                  <a:pt x="54676" y="35626"/>
                  <a:pt x="64284" y="36074"/>
                  <a:pt x="72390" y="38100"/>
                </a:cubicBezTo>
                <a:cubicBezTo>
                  <a:pt x="85120" y="41283"/>
                  <a:pt x="97500" y="30050"/>
                  <a:pt x="110490" y="28194"/>
                </a:cubicBezTo>
                <a:cubicBezTo>
                  <a:pt x="116546" y="27329"/>
                  <a:pt x="122844" y="28234"/>
                  <a:pt x="128778" y="29718"/>
                </a:cubicBezTo>
                <a:cubicBezTo>
                  <a:pt x="135472" y="31392"/>
                  <a:pt x="142616" y="28929"/>
                  <a:pt x="149352" y="27432"/>
                </a:cubicBezTo>
                <a:cubicBezTo>
                  <a:pt x="156905" y="25753"/>
                  <a:pt x="165217" y="23759"/>
                  <a:pt x="170688" y="18288"/>
                </a:cubicBezTo>
              </a:path>
            </a:pathLst>
          </a:custGeom>
          <a:noFill/>
          <a:ln w="9525" cap="flat" cmpd="sng">
            <a:solidFill>
              <a:schemeClr val="dk2"/>
            </a:solidFill>
            <a:prstDash val="solid"/>
            <a:round/>
            <a:headEnd type="none" w="med" len="med"/>
            <a:tailEnd type="none" w="med" len="med"/>
          </a:ln>
        </p:spPr>
      </p:sp>
      <p:sp>
        <p:nvSpPr>
          <p:cNvPr id="92" name="Google Shape;92;p15"/>
          <p:cNvSpPr/>
          <p:nvPr/>
        </p:nvSpPr>
        <p:spPr>
          <a:xfrm>
            <a:off x="-346375" y="3485469"/>
            <a:ext cx="2247900" cy="2177150"/>
          </a:xfrm>
          <a:custGeom>
            <a:avLst/>
            <a:gdLst/>
            <a:ahLst/>
            <a:cxnLst/>
            <a:rect l="l" t="t" r="r" b="b"/>
            <a:pathLst>
              <a:path w="89916" h="87086" extrusionOk="0">
                <a:moveTo>
                  <a:pt x="0" y="980"/>
                </a:moveTo>
                <a:cubicBezTo>
                  <a:pt x="7591" y="-918"/>
                  <a:pt x="18520" y="-197"/>
                  <a:pt x="22860" y="6314"/>
                </a:cubicBezTo>
                <a:cubicBezTo>
                  <a:pt x="27751" y="13650"/>
                  <a:pt x="25406" y="23857"/>
                  <a:pt x="28194" y="32222"/>
                </a:cubicBezTo>
                <a:cubicBezTo>
                  <a:pt x="30026" y="37717"/>
                  <a:pt x="34766" y="41842"/>
                  <a:pt x="38862" y="45938"/>
                </a:cubicBezTo>
                <a:cubicBezTo>
                  <a:pt x="54317" y="61393"/>
                  <a:pt x="89916" y="65229"/>
                  <a:pt x="89916" y="87086"/>
                </a:cubicBezTo>
              </a:path>
            </a:pathLst>
          </a:custGeom>
          <a:noFill/>
          <a:ln w="9525" cap="flat" cmpd="sng">
            <a:solidFill>
              <a:schemeClr val="dk2"/>
            </a:solidFill>
            <a:prstDash val="solid"/>
            <a:round/>
            <a:headEnd type="none" w="med" len="med"/>
            <a:tailEnd type="none" w="med" len="med"/>
          </a:ln>
        </p:spPr>
      </p:sp>
      <p:sp>
        <p:nvSpPr>
          <p:cNvPr id="93" name="Google Shape;93;p15"/>
          <p:cNvSpPr/>
          <p:nvPr/>
        </p:nvSpPr>
        <p:spPr>
          <a:xfrm>
            <a:off x="-305400" y="-533900"/>
            <a:ext cx="5471400" cy="1107300"/>
          </a:xfrm>
          <a:prstGeom prst="roundRect">
            <a:avLst>
              <a:gd name="adj" fmla="val 3311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ubTitle" idx="1"/>
          </p:nvPr>
        </p:nvSpPr>
        <p:spPr>
          <a:xfrm>
            <a:off x="721900" y="1975650"/>
            <a:ext cx="4289400" cy="20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95" name="Google Shape;95;p15"/>
          <p:cNvSpPr txBox="1">
            <a:spLocks noGrp="1"/>
          </p:cNvSpPr>
          <p:nvPr>
            <p:ph type="title"/>
          </p:nvPr>
        </p:nvSpPr>
        <p:spPr>
          <a:xfrm>
            <a:off x="721900" y="1240350"/>
            <a:ext cx="4289400" cy="735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1">
  <p:cSld name="CUSTOM_2">
    <p:spTree>
      <p:nvGrpSpPr>
        <p:cNvPr id="1" name="Shape 96"/>
        <p:cNvGrpSpPr/>
        <p:nvPr/>
      </p:nvGrpSpPr>
      <p:grpSpPr>
        <a:xfrm>
          <a:off x="0" y="0"/>
          <a:ext cx="0" cy="0"/>
          <a:chOff x="0" y="0"/>
          <a:chExt cx="0" cy="0"/>
        </a:xfrm>
      </p:grpSpPr>
      <p:sp>
        <p:nvSpPr>
          <p:cNvPr id="97" name="Google Shape;97;p16"/>
          <p:cNvSpPr/>
          <p:nvPr/>
        </p:nvSpPr>
        <p:spPr>
          <a:xfrm rot="10800000">
            <a:off x="-637250" y="4724944"/>
            <a:ext cx="4267200" cy="966750"/>
          </a:xfrm>
          <a:custGeom>
            <a:avLst/>
            <a:gdLst/>
            <a:ahLst/>
            <a:cxnLst/>
            <a:rect l="l" t="t" r="r" b="b"/>
            <a:pathLst>
              <a:path w="170688" h="38670" extrusionOk="0">
                <a:moveTo>
                  <a:pt x="0" y="0"/>
                </a:moveTo>
                <a:cubicBezTo>
                  <a:pt x="4063" y="3611"/>
                  <a:pt x="7907" y="7887"/>
                  <a:pt x="12954" y="9906"/>
                </a:cubicBezTo>
                <a:cubicBezTo>
                  <a:pt x="19077" y="12355"/>
                  <a:pt x="26106" y="12291"/>
                  <a:pt x="32004" y="15240"/>
                </a:cubicBezTo>
                <a:cubicBezTo>
                  <a:pt x="38608" y="18542"/>
                  <a:pt x="43547" y="24497"/>
                  <a:pt x="48768" y="29718"/>
                </a:cubicBezTo>
                <a:cubicBezTo>
                  <a:pt x="54676" y="35626"/>
                  <a:pt x="64284" y="36074"/>
                  <a:pt x="72390" y="38100"/>
                </a:cubicBezTo>
                <a:cubicBezTo>
                  <a:pt x="85120" y="41283"/>
                  <a:pt x="97500" y="30050"/>
                  <a:pt x="110490" y="28194"/>
                </a:cubicBezTo>
                <a:cubicBezTo>
                  <a:pt x="116546" y="27329"/>
                  <a:pt x="122844" y="28234"/>
                  <a:pt x="128778" y="29718"/>
                </a:cubicBezTo>
                <a:cubicBezTo>
                  <a:pt x="135472" y="31392"/>
                  <a:pt x="142616" y="28929"/>
                  <a:pt x="149352" y="27432"/>
                </a:cubicBezTo>
                <a:cubicBezTo>
                  <a:pt x="156905" y="25753"/>
                  <a:pt x="165217" y="23759"/>
                  <a:pt x="170688" y="18288"/>
                </a:cubicBezTo>
              </a:path>
            </a:pathLst>
          </a:custGeom>
          <a:noFill/>
          <a:ln w="9525" cap="flat" cmpd="sng">
            <a:solidFill>
              <a:schemeClr val="dk2"/>
            </a:solidFill>
            <a:prstDash val="solid"/>
            <a:round/>
            <a:headEnd type="none" w="med" len="med"/>
            <a:tailEnd type="none" w="med" len="med"/>
          </a:ln>
        </p:spPr>
      </p:sp>
      <p:sp>
        <p:nvSpPr>
          <p:cNvPr id="98" name="Google Shape;98;p16"/>
          <p:cNvSpPr/>
          <p:nvPr/>
        </p:nvSpPr>
        <p:spPr>
          <a:xfrm rot="10800000">
            <a:off x="7734300" y="-95250"/>
            <a:ext cx="2247900" cy="2177150"/>
          </a:xfrm>
          <a:custGeom>
            <a:avLst/>
            <a:gdLst/>
            <a:ahLst/>
            <a:cxnLst/>
            <a:rect l="l" t="t" r="r" b="b"/>
            <a:pathLst>
              <a:path w="89916" h="87086" extrusionOk="0">
                <a:moveTo>
                  <a:pt x="0" y="980"/>
                </a:moveTo>
                <a:cubicBezTo>
                  <a:pt x="7591" y="-918"/>
                  <a:pt x="18520" y="-197"/>
                  <a:pt x="22860" y="6314"/>
                </a:cubicBezTo>
                <a:cubicBezTo>
                  <a:pt x="27751" y="13650"/>
                  <a:pt x="25406" y="23857"/>
                  <a:pt x="28194" y="32222"/>
                </a:cubicBezTo>
                <a:cubicBezTo>
                  <a:pt x="30026" y="37717"/>
                  <a:pt x="34766" y="41842"/>
                  <a:pt x="38862" y="45938"/>
                </a:cubicBezTo>
                <a:cubicBezTo>
                  <a:pt x="54317" y="61393"/>
                  <a:pt x="89916" y="65229"/>
                  <a:pt x="89916" y="87086"/>
                </a:cubicBezTo>
              </a:path>
            </a:pathLst>
          </a:custGeom>
          <a:noFill/>
          <a:ln w="9525" cap="flat" cmpd="sng">
            <a:solidFill>
              <a:schemeClr val="dk2"/>
            </a:solidFill>
            <a:prstDash val="solid"/>
            <a:round/>
            <a:headEnd type="none" w="med" len="med"/>
            <a:tailEnd type="none" w="med" len="med"/>
          </a:ln>
        </p:spPr>
      </p:sp>
      <p:sp>
        <p:nvSpPr>
          <p:cNvPr id="99" name="Google Shape;99;p16"/>
          <p:cNvSpPr/>
          <p:nvPr/>
        </p:nvSpPr>
        <p:spPr>
          <a:xfrm>
            <a:off x="-419100" y="-533900"/>
            <a:ext cx="5585100" cy="1107300"/>
          </a:xfrm>
          <a:prstGeom prst="roundRect">
            <a:avLst>
              <a:gd name="adj" fmla="val 3311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txBox="1">
            <a:spLocks noGrp="1"/>
          </p:cNvSpPr>
          <p:nvPr>
            <p:ph type="title"/>
          </p:nvPr>
        </p:nvSpPr>
        <p:spPr>
          <a:xfrm>
            <a:off x="905850" y="521225"/>
            <a:ext cx="733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13"/>
        <p:cNvGrpSpPr/>
        <p:nvPr/>
      </p:nvGrpSpPr>
      <p:grpSpPr>
        <a:xfrm>
          <a:off x="0" y="0"/>
          <a:ext cx="0" cy="0"/>
          <a:chOff x="0" y="0"/>
          <a:chExt cx="0" cy="0"/>
        </a:xfrm>
      </p:grpSpPr>
      <p:sp>
        <p:nvSpPr>
          <p:cNvPr id="114" name="Google Shape;114;p19"/>
          <p:cNvSpPr/>
          <p:nvPr/>
        </p:nvSpPr>
        <p:spPr>
          <a:xfrm rot="1783712">
            <a:off x="5714960" y="-95199"/>
            <a:ext cx="4267275" cy="966767"/>
          </a:xfrm>
          <a:custGeom>
            <a:avLst/>
            <a:gdLst/>
            <a:ahLst/>
            <a:cxnLst/>
            <a:rect l="l" t="t" r="r" b="b"/>
            <a:pathLst>
              <a:path w="170688" h="38670" extrusionOk="0">
                <a:moveTo>
                  <a:pt x="0" y="0"/>
                </a:moveTo>
                <a:cubicBezTo>
                  <a:pt x="4063" y="3611"/>
                  <a:pt x="7907" y="7887"/>
                  <a:pt x="12954" y="9906"/>
                </a:cubicBezTo>
                <a:cubicBezTo>
                  <a:pt x="19077" y="12355"/>
                  <a:pt x="26106" y="12291"/>
                  <a:pt x="32004" y="15240"/>
                </a:cubicBezTo>
                <a:cubicBezTo>
                  <a:pt x="38608" y="18542"/>
                  <a:pt x="43547" y="24497"/>
                  <a:pt x="48768" y="29718"/>
                </a:cubicBezTo>
                <a:cubicBezTo>
                  <a:pt x="54676" y="35626"/>
                  <a:pt x="64284" y="36074"/>
                  <a:pt x="72390" y="38100"/>
                </a:cubicBezTo>
                <a:cubicBezTo>
                  <a:pt x="85120" y="41283"/>
                  <a:pt x="97500" y="30050"/>
                  <a:pt x="110490" y="28194"/>
                </a:cubicBezTo>
                <a:cubicBezTo>
                  <a:pt x="116546" y="27329"/>
                  <a:pt x="122844" y="28234"/>
                  <a:pt x="128778" y="29718"/>
                </a:cubicBezTo>
                <a:cubicBezTo>
                  <a:pt x="135472" y="31392"/>
                  <a:pt x="142616" y="28929"/>
                  <a:pt x="149352" y="27432"/>
                </a:cubicBezTo>
                <a:cubicBezTo>
                  <a:pt x="156905" y="25753"/>
                  <a:pt x="165217" y="23759"/>
                  <a:pt x="170688" y="18288"/>
                </a:cubicBezTo>
              </a:path>
            </a:pathLst>
          </a:custGeom>
          <a:noFill/>
          <a:ln w="9525" cap="flat" cmpd="sng">
            <a:solidFill>
              <a:schemeClr val="dk2"/>
            </a:solidFill>
            <a:prstDash val="solid"/>
            <a:round/>
            <a:headEnd type="none" w="med" len="med"/>
            <a:tailEnd type="none" w="med" len="med"/>
          </a:ln>
        </p:spPr>
      </p:sp>
      <p:sp>
        <p:nvSpPr>
          <p:cNvPr id="115" name="Google Shape;115;p19"/>
          <p:cNvSpPr/>
          <p:nvPr/>
        </p:nvSpPr>
        <p:spPr>
          <a:xfrm>
            <a:off x="-346375" y="3485469"/>
            <a:ext cx="2247900" cy="2177150"/>
          </a:xfrm>
          <a:custGeom>
            <a:avLst/>
            <a:gdLst/>
            <a:ahLst/>
            <a:cxnLst/>
            <a:rect l="l" t="t" r="r" b="b"/>
            <a:pathLst>
              <a:path w="89916" h="87086" extrusionOk="0">
                <a:moveTo>
                  <a:pt x="0" y="980"/>
                </a:moveTo>
                <a:cubicBezTo>
                  <a:pt x="7591" y="-918"/>
                  <a:pt x="18520" y="-197"/>
                  <a:pt x="22860" y="6314"/>
                </a:cubicBezTo>
                <a:cubicBezTo>
                  <a:pt x="27751" y="13650"/>
                  <a:pt x="25406" y="23857"/>
                  <a:pt x="28194" y="32222"/>
                </a:cubicBezTo>
                <a:cubicBezTo>
                  <a:pt x="30026" y="37717"/>
                  <a:pt x="34766" y="41842"/>
                  <a:pt x="38862" y="45938"/>
                </a:cubicBezTo>
                <a:cubicBezTo>
                  <a:pt x="54317" y="61393"/>
                  <a:pt x="89916" y="65229"/>
                  <a:pt x="89916" y="87086"/>
                </a:cubicBezTo>
              </a:path>
            </a:pathLst>
          </a:custGeom>
          <a:noFill/>
          <a:ln w="9525" cap="flat" cmpd="sng">
            <a:solidFill>
              <a:schemeClr val="dk2"/>
            </a:solidFill>
            <a:prstDash val="solid"/>
            <a:round/>
            <a:headEnd type="none" w="med" len="med"/>
            <a:tailEnd type="none" w="med" len="med"/>
          </a:ln>
        </p:spPr>
      </p:sp>
      <p:sp>
        <p:nvSpPr>
          <p:cNvPr id="116" name="Google Shape;116;p19"/>
          <p:cNvSpPr/>
          <p:nvPr/>
        </p:nvSpPr>
        <p:spPr>
          <a:xfrm>
            <a:off x="215100" y="199200"/>
            <a:ext cx="8713800" cy="47451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305400" y="-533900"/>
            <a:ext cx="5471400" cy="1107300"/>
          </a:xfrm>
          <a:prstGeom prst="roundRect">
            <a:avLst>
              <a:gd name="adj" fmla="val 3311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txBox="1">
            <a:spLocks noGrp="1"/>
          </p:cNvSpPr>
          <p:nvPr>
            <p:ph type="title"/>
          </p:nvPr>
        </p:nvSpPr>
        <p:spPr>
          <a:xfrm>
            <a:off x="1001225" y="2626407"/>
            <a:ext cx="1807500" cy="32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19" name="Google Shape;119;p19"/>
          <p:cNvSpPr txBox="1">
            <a:spLocks noGrp="1"/>
          </p:cNvSpPr>
          <p:nvPr>
            <p:ph type="subTitle" idx="1"/>
          </p:nvPr>
        </p:nvSpPr>
        <p:spPr>
          <a:xfrm>
            <a:off x="1001225" y="3071800"/>
            <a:ext cx="1807500" cy="8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20" name="Google Shape;120;p19"/>
          <p:cNvSpPr txBox="1">
            <a:spLocks noGrp="1"/>
          </p:cNvSpPr>
          <p:nvPr>
            <p:ph type="title" idx="2"/>
          </p:nvPr>
        </p:nvSpPr>
        <p:spPr>
          <a:xfrm>
            <a:off x="3667375" y="2626407"/>
            <a:ext cx="1807500" cy="32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21" name="Google Shape;121;p19"/>
          <p:cNvSpPr txBox="1">
            <a:spLocks noGrp="1"/>
          </p:cNvSpPr>
          <p:nvPr>
            <p:ph type="subTitle" idx="3"/>
          </p:nvPr>
        </p:nvSpPr>
        <p:spPr>
          <a:xfrm>
            <a:off x="3667375" y="3071800"/>
            <a:ext cx="1807500" cy="8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22" name="Google Shape;122;p19"/>
          <p:cNvSpPr txBox="1">
            <a:spLocks noGrp="1"/>
          </p:cNvSpPr>
          <p:nvPr>
            <p:ph type="title" idx="4"/>
          </p:nvPr>
        </p:nvSpPr>
        <p:spPr>
          <a:xfrm>
            <a:off x="6335275" y="2626407"/>
            <a:ext cx="1807500" cy="32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23" name="Google Shape;123;p19"/>
          <p:cNvSpPr txBox="1">
            <a:spLocks noGrp="1"/>
          </p:cNvSpPr>
          <p:nvPr>
            <p:ph type="subTitle" idx="5"/>
          </p:nvPr>
        </p:nvSpPr>
        <p:spPr>
          <a:xfrm>
            <a:off x="6335275" y="3071800"/>
            <a:ext cx="1807500" cy="8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24" name="Google Shape;124;p19"/>
          <p:cNvSpPr txBox="1">
            <a:spLocks noGrp="1"/>
          </p:cNvSpPr>
          <p:nvPr>
            <p:ph type="title" idx="6"/>
          </p:nvPr>
        </p:nvSpPr>
        <p:spPr>
          <a:xfrm>
            <a:off x="905850" y="521225"/>
            <a:ext cx="73305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34"/>
        <p:cNvGrpSpPr/>
        <p:nvPr/>
      </p:nvGrpSpPr>
      <p:grpSpPr>
        <a:xfrm>
          <a:off x="0" y="0"/>
          <a:ext cx="0" cy="0"/>
          <a:chOff x="0" y="0"/>
          <a:chExt cx="0" cy="0"/>
        </a:xfrm>
      </p:grpSpPr>
      <p:sp>
        <p:nvSpPr>
          <p:cNvPr id="135" name="Google Shape;135;p21"/>
          <p:cNvSpPr/>
          <p:nvPr/>
        </p:nvSpPr>
        <p:spPr>
          <a:xfrm rot="1783712">
            <a:off x="6605810" y="406526"/>
            <a:ext cx="4267275" cy="966767"/>
          </a:xfrm>
          <a:custGeom>
            <a:avLst/>
            <a:gdLst/>
            <a:ahLst/>
            <a:cxnLst/>
            <a:rect l="l" t="t" r="r" b="b"/>
            <a:pathLst>
              <a:path w="170688" h="38670" extrusionOk="0">
                <a:moveTo>
                  <a:pt x="0" y="0"/>
                </a:moveTo>
                <a:cubicBezTo>
                  <a:pt x="4063" y="3611"/>
                  <a:pt x="7907" y="7887"/>
                  <a:pt x="12954" y="9906"/>
                </a:cubicBezTo>
                <a:cubicBezTo>
                  <a:pt x="19077" y="12355"/>
                  <a:pt x="26106" y="12291"/>
                  <a:pt x="32004" y="15240"/>
                </a:cubicBezTo>
                <a:cubicBezTo>
                  <a:pt x="38608" y="18542"/>
                  <a:pt x="43547" y="24497"/>
                  <a:pt x="48768" y="29718"/>
                </a:cubicBezTo>
                <a:cubicBezTo>
                  <a:pt x="54676" y="35626"/>
                  <a:pt x="64284" y="36074"/>
                  <a:pt x="72390" y="38100"/>
                </a:cubicBezTo>
                <a:cubicBezTo>
                  <a:pt x="85120" y="41283"/>
                  <a:pt x="97500" y="30050"/>
                  <a:pt x="110490" y="28194"/>
                </a:cubicBezTo>
                <a:cubicBezTo>
                  <a:pt x="116546" y="27329"/>
                  <a:pt x="122844" y="28234"/>
                  <a:pt x="128778" y="29718"/>
                </a:cubicBezTo>
                <a:cubicBezTo>
                  <a:pt x="135472" y="31392"/>
                  <a:pt x="142616" y="28929"/>
                  <a:pt x="149352" y="27432"/>
                </a:cubicBezTo>
                <a:cubicBezTo>
                  <a:pt x="156905" y="25753"/>
                  <a:pt x="165217" y="23759"/>
                  <a:pt x="170688" y="18288"/>
                </a:cubicBezTo>
              </a:path>
            </a:pathLst>
          </a:custGeom>
          <a:noFill/>
          <a:ln w="9525" cap="flat" cmpd="sng">
            <a:solidFill>
              <a:schemeClr val="dk2"/>
            </a:solidFill>
            <a:prstDash val="solid"/>
            <a:round/>
            <a:headEnd type="none" w="med" len="med"/>
            <a:tailEnd type="none" w="med" len="med"/>
          </a:ln>
        </p:spPr>
      </p:sp>
      <p:sp>
        <p:nvSpPr>
          <p:cNvPr id="136" name="Google Shape;136;p21"/>
          <p:cNvSpPr/>
          <p:nvPr/>
        </p:nvSpPr>
        <p:spPr>
          <a:xfrm>
            <a:off x="-336150" y="3055394"/>
            <a:ext cx="2247900" cy="2177150"/>
          </a:xfrm>
          <a:custGeom>
            <a:avLst/>
            <a:gdLst/>
            <a:ahLst/>
            <a:cxnLst/>
            <a:rect l="l" t="t" r="r" b="b"/>
            <a:pathLst>
              <a:path w="89916" h="87086" extrusionOk="0">
                <a:moveTo>
                  <a:pt x="0" y="980"/>
                </a:moveTo>
                <a:cubicBezTo>
                  <a:pt x="7591" y="-918"/>
                  <a:pt x="18520" y="-197"/>
                  <a:pt x="22860" y="6314"/>
                </a:cubicBezTo>
                <a:cubicBezTo>
                  <a:pt x="27751" y="13650"/>
                  <a:pt x="25406" y="23857"/>
                  <a:pt x="28194" y="32222"/>
                </a:cubicBezTo>
                <a:cubicBezTo>
                  <a:pt x="30026" y="37717"/>
                  <a:pt x="34766" y="41842"/>
                  <a:pt x="38862" y="45938"/>
                </a:cubicBezTo>
                <a:cubicBezTo>
                  <a:pt x="54317" y="61393"/>
                  <a:pt x="89916" y="65229"/>
                  <a:pt x="89916" y="87086"/>
                </a:cubicBezTo>
              </a:path>
            </a:pathLst>
          </a:custGeom>
          <a:noFill/>
          <a:ln w="9525" cap="flat" cmpd="sng">
            <a:solidFill>
              <a:schemeClr val="dk2"/>
            </a:solidFill>
            <a:prstDash val="solid"/>
            <a:round/>
            <a:headEnd type="none" w="med" len="med"/>
            <a:tailEnd type="none" w="med" len="med"/>
          </a:ln>
        </p:spPr>
      </p:sp>
      <p:sp>
        <p:nvSpPr>
          <p:cNvPr id="137" name="Google Shape;137;p21"/>
          <p:cNvSpPr/>
          <p:nvPr/>
        </p:nvSpPr>
        <p:spPr>
          <a:xfrm>
            <a:off x="215100" y="199200"/>
            <a:ext cx="8713800" cy="47451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305400" y="-533900"/>
            <a:ext cx="5471400" cy="1107300"/>
          </a:xfrm>
          <a:prstGeom prst="roundRect">
            <a:avLst>
              <a:gd name="adj" fmla="val 3311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txBox="1">
            <a:spLocks noGrp="1"/>
          </p:cNvSpPr>
          <p:nvPr>
            <p:ph type="title"/>
          </p:nvPr>
        </p:nvSpPr>
        <p:spPr>
          <a:xfrm>
            <a:off x="2205629" y="1545100"/>
            <a:ext cx="1917600" cy="412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0" name="Google Shape;140;p21"/>
          <p:cNvSpPr txBox="1">
            <a:spLocks noGrp="1"/>
          </p:cNvSpPr>
          <p:nvPr>
            <p:ph type="subTitle" idx="1"/>
          </p:nvPr>
        </p:nvSpPr>
        <p:spPr>
          <a:xfrm>
            <a:off x="2205620" y="1935239"/>
            <a:ext cx="1917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21"/>
          <p:cNvSpPr txBox="1">
            <a:spLocks noGrp="1"/>
          </p:cNvSpPr>
          <p:nvPr>
            <p:ph type="title" idx="2"/>
          </p:nvPr>
        </p:nvSpPr>
        <p:spPr>
          <a:xfrm>
            <a:off x="5897747" y="1545100"/>
            <a:ext cx="1917600" cy="412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2" name="Google Shape;142;p21"/>
          <p:cNvSpPr txBox="1">
            <a:spLocks noGrp="1"/>
          </p:cNvSpPr>
          <p:nvPr>
            <p:ph type="subTitle" idx="3"/>
          </p:nvPr>
        </p:nvSpPr>
        <p:spPr>
          <a:xfrm>
            <a:off x="5897741" y="1935239"/>
            <a:ext cx="1917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21"/>
          <p:cNvSpPr txBox="1">
            <a:spLocks noGrp="1"/>
          </p:cNvSpPr>
          <p:nvPr>
            <p:ph type="title" idx="4"/>
          </p:nvPr>
        </p:nvSpPr>
        <p:spPr>
          <a:xfrm>
            <a:off x="2205629" y="3268724"/>
            <a:ext cx="1917600" cy="412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4" name="Google Shape;144;p21"/>
          <p:cNvSpPr txBox="1">
            <a:spLocks noGrp="1"/>
          </p:cNvSpPr>
          <p:nvPr>
            <p:ph type="subTitle" idx="5"/>
          </p:nvPr>
        </p:nvSpPr>
        <p:spPr>
          <a:xfrm>
            <a:off x="2205620" y="3658738"/>
            <a:ext cx="1917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21"/>
          <p:cNvSpPr txBox="1">
            <a:spLocks noGrp="1"/>
          </p:cNvSpPr>
          <p:nvPr>
            <p:ph type="title" idx="6"/>
          </p:nvPr>
        </p:nvSpPr>
        <p:spPr>
          <a:xfrm>
            <a:off x="5897747" y="3268724"/>
            <a:ext cx="1917600" cy="412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6" name="Google Shape;146;p21"/>
          <p:cNvSpPr txBox="1">
            <a:spLocks noGrp="1"/>
          </p:cNvSpPr>
          <p:nvPr>
            <p:ph type="subTitle" idx="7"/>
          </p:nvPr>
        </p:nvSpPr>
        <p:spPr>
          <a:xfrm>
            <a:off x="5897741" y="3658738"/>
            <a:ext cx="1917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1"/>
          <p:cNvSpPr txBox="1">
            <a:spLocks noGrp="1"/>
          </p:cNvSpPr>
          <p:nvPr>
            <p:ph type="title" idx="8"/>
          </p:nvPr>
        </p:nvSpPr>
        <p:spPr>
          <a:xfrm>
            <a:off x="905850" y="521225"/>
            <a:ext cx="733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1011775" y="1949594"/>
            <a:ext cx="2130900" cy="34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50" name="Google Shape;150;p22"/>
          <p:cNvSpPr txBox="1">
            <a:spLocks noGrp="1"/>
          </p:cNvSpPr>
          <p:nvPr>
            <p:ph type="subTitle" idx="1"/>
          </p:nvPr>
        </p:nvSpPr>
        <p:spPr>
          <a:xfrm>
            <a:off x="1011775" y="2298885"/>
            <a:ext cx="213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51" name="Google Shape;151;p22"/>
          <p:cNvSpPr txBox="1">
            <a:spLocks noGrp="1"/>
          </p:cNvSpPr>
          <p:nvPr>
            <p:ph type="title" idx="2"/>
          </p:nvPr>
        </p:nvSpPr>
        <p:spPr>
          <a:xfrm>
            <a:off x="3506550" y="1949594"/>
            <a:ext cx="2130900" cy="34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52" name="Google Shape;152;p22"/>
          <p:cNvSpPr txBox="1">
            <a:spLocks noGrp="1"/>
          </p:cNvSpPr>
          <p:nvPr>
            <p:ph type="subTitle" idx="3"/>
          </p:nvPr>
        </p:nvSpPr>
        <p:spPr>
          <a:xfrm>
            <a:off x="3506550" y="2298885"/>
            <a:ext cx="213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53" name="Google Shape;153;p22"/>
          <p:cNvSpPr txBox="1">
            <a:spLocks noGrp="1"/>
          </p:cNvSpPr>
          <p:nvPr>
            <p:ph type="title" idx="4"/>
          </p:nvPr>
        </p:nvSpPr>
        <p:spPr>
          <a:xfrm>
            <a:off x="1011775" y="3679296"/>
            <a:ext cx="2130900" cy="34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54" name="Google Shape;154;p22"/>
          <p:cNvSpPr txBox="1">
            <a:spLocks noGrp="1"/>
          </p:cNvSpPr>
          <p:nvPr>
            <p:ph type="subTitle" idx="5"/>
          </p:nvPr>
        </p:nvSpPr>
        <p:spPr>
          <a:xfrm>
            <a:off x="1011775" y="4028537"/>
            <a:ext cx="213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55" name="Google Shape;155;p22"/>
          <p:cNvSpPr txBox="1">
            <a:spLocks noGrp="1"/>
          </p:cNvSpPr>
          <p:nvPr>
            <p:ph type="title" idx="6"/>
          </p:nvPr>
        </p:nvSpPr>
        <p:spPr>
          <a:xfrm>
            <a:off x="3506550" y="3679296"/>
            <a:ext cx="2130900" cy="34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56" name="Google Shape;156;p22"/>
          <p:cNvSpPr txBox="1">
            <a:spLocks noGrp="1"/>
          </p:cNvSpPr>
          <p:nvPr>
            <p:ph type="subTitle" idx="7"/>
          </p:nvPr>
        </p:nvSpPr>
        <p:spPr>
          <a:xfrm>
            <a:off x="3506550" y="4028537"/>
            <a:ext cx="213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57" name="Google Shape;157;p22"/>
          <p:cNvSpPr txBox="1">
            <a:spLocks noGrp="1"/>
          </p:cNvSpPr>
          <p:nvPr>
            <p:ph type="title" idx="8"/>
          </p:nvPr>
        </p:nvSpPr>
        <p:spPr>
          <a:xfrm>
            <a:off x="6001325" y="1949594"/>
            <a:ext cx="2130900" cy="34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58" name="Google Shape;158;p22"/>
          <p:cNvSpPr txBox="1">
            <a:spLocks noGrp="1"/>
          </p:cNvSpPr>
          <p:nvPr>
            <p:ph type="subTitle" idx="9"/>
          </p:nvPr>
        </p:nvSpPr>
        <p:spPr>
          <a:xfrm>
            <a:off x="6001325" y="2298885"/>
            <a:ext cx="213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59" name="Google Shape;159;p22"/>
          <p:cNvSpPr txBox="1">
            <a:spLocks noGrp="1"/>
          </p:cNvSpPr>
          <p:nvPr>
            <p:ph type="title" idx="13"/>
          </p:nvPr>
        </p:nvSpPr>
        <p:spPr>
          <a:xfrm>
            <a:off x="6001325" y="3679296"/>
            <a:ext cx="2130900" cy="34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60" name="Google Shape;160;p22"/>
          <p:cNvSpPr txBox="1">
            <a:spLocks noGrp="1"/>
          </p:cNvSpPr>
          <p:nvPr>
            <p:ph type="subTitle" idx="14"/>
          </p:nvPr>
        </p:nvSpPr>
        <p:spPr>
          <a:xfrm>
            <a:off x="6001325" y="4028537"/>
            <a:ext cx="213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61" name="Google Shape;161;p22"/>
          <p:cNvSpPr txBox="1">
            <a:spLocks noGrp="1"/>
          </p:cNvSpPr>
          <p:nvPr>
            <p:ph type="title" idx="15"/>
          </p:nvPr>
        </p:nvSpPr>
        <p:spPr>
          <a:xfrm>
            <a:off x="905850" y="521225"/>
            <a:ext cx="733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2" name="Google Shape;162;p22"/>
          <p:cNvSpPr/>
          <p:nvPr/>
        </p:nvSpPr>
        <p:spPr>
          <a:xfrm rot="8400090">
            <a:off x="5921047" y="4653300"/>
            <a:ext cx="4267416" cy="966799"/>
          </a:xfrm>
          <a:custGeom>
            <a:avLst/>
            <a:gdLst/>
            <a:ahLst/>
            <a:cxnLst/>
            <a:rect l="l" t="t" r="r" b="b"/>
            <a:pathLst>
              <a:path w="170688" h="38670" extrusionOk="0">
                <a:moveTo>
                  <a:pt x="0" y="0"/>
                </a:moveTo>
                <a:cubicBezTo>
                  <a:pt x="4063" y="3611"/>
                  <a:pt x="7907" y="7887"/>
                  <a:pt x="12954" y="9906"/>
                </a:cubicBezTo>
                <a:cubicBezTo>
                  <a:pt x="19077" y="12355"/>
                  <a:pt x="26106" y="12291"/>
                  <a:pt x="32004" y="15240"/>
                </a:cubicBezTo>
                <a:cubicBezTo>
                  <a:pt x="38608" y="18542"/>
                  <a:pt x="43547" y="24497"/>
                  <a:pt x="48768" y="29718"/>
                </a:cubicBezTo>
                <a:cubicBezTo>
                  <a:pt x="54676" y="35626"/>
                  <a:pt x="64284" y="36074"/>
                  <a:pt x="72390" y="38100"/>
                </a:cubicBezTo>
                <a:cubicBezTo>
                  <a:pt x="85120" y="41283"/>
                  <a:pt x="97500" y="30050"/>
                  <a:pt x="110490" y="28194"/>
                </a:cubicBezTo>
                <a:cubicBezTo>
                  <a:pt x="116546" y="27329"/>
                  <a:pt x="122844" y="28234"/>
                  <a:pt x="128778" y="29718"/>
                </a:cubicBezTo>
                <a:cubicBezTo>
                  <a:pt x="135472" y="31392"/>
                  <a:pt x="142616" y="28929"/>
                  <a:pt x="149352" y="27432"/>
                </a:cubicBezTo>
                <a:cubicBezTo>
                  <a:pt x="156905" y="25753"/>
                  <a:pt x="165217" y="23759"/>
                  <a:pt x="170688" y="18288"/>
                </a:cubicBezTo>
              </a:path>
            </a:pathLst>
          </a:custGeom>
          <a:noFill/>
          <a:ln w="9525" cap="flat" cmpd="sng">
            <a:solidFill>
              <a:schemeClr val="dk2"/>
            </a:solidFill>
            <a:prstDash val="solid"/>
            <a:round/>
            <a:headEnd type="none" w="med" len="med"/>
            <a:tailEnd type="none" w="med" len="med"/>
          </a:ln>
        </p:spPr>
      </p:sp>
      <p:sp>
        <p:nvSpPr>
          <p:cNvPr id="163" name="Google Shape;163;p22"/>
          <p:cNvSpPr/>
          <p:nvPr/>
        </p:nvSpPr>
        <p:spPr>
          <a:xfrm>
            <a:off x="-41925" y="2672550"/>
            <a:ext cx="1676045" cy="2806852"/>
          </a:xfrm>
          <a:custGeom>
            <a:avLst/>
            <a:gdLst/>
            <a:ahLst/>
            <a:cxnLst/>
            <a:rect l="l" t="t" r="r" b="b"/>
            <a:pathLst>
              <a:path w="50994" h="85399" extrusionOk="0">
                <a:moveTo>
                  <a:pt x="0" y="0"/>
                </a:moveTo>
                <a:cubicBezTo>
                  <a:pt x="14369" y="1438"/>
                  <a:pt x="9626" y="27398"/>
                  <a:pt x="16793" y="39935"/>
                </a:cubicBezTo>
                <a:cubicBezTo>
                  <a:pt x="21023" y="47334"/>
                  <a:pt x="31503" y="48810"/>
                  <a:pt x="37682" y="54680"/>
                </a:cubicBezTo>
                <a:cubicBezTo>
                  <a:pt x="45773" y="62366"/>
                  <a:pt x="47462" y="74813"/>
                  <a:pt x="50994" y="85399"/>
                </a:cubicBezTo>
              </a:path>
            </a:pathLst>
          </a:custGeom>
          <a:noFill/>
          <a:ln w="9525" cap="flat" cmpd="sng">
            <a:solidFill>
              <a:schemeClr val="dk2"/>
            </a:solidFill>
            <a:prstDash val="solid"/>
            <a:round/>
            <a:headEnd type="none" w="med" len="med"/>
            <a:tailEnd type="none" w="med" len="med"/>
          </a:ln>
        </p:spPr>
      </p:sp>
      <p:sp>
        <p:nvSpPr>
          <p:cNvPr id="164" name="Google Shape;164;p22"/>
          <p:cNvSpPr/>
          <p:nvPr/>
        </p:nvSpPr>
        <p:spPr>
          <a:xfrm>
            <a:off x="8450850" y="0"/>
            <a:ext cx="795525" cy="2186175"/>
          </a:xfrm>
          <a:custGeom>
            <a:avLst/>
            <a:gdLst/>
            <a:ahLst/>
            <a:cxnLst/>
            <a:rect l="l" t="t" r="r" b="b"/>
            <a:pathLst>
              <a:path w="31821" h="87447" extrusionOk="0">
                <a:moveTo>
                  <a:pt x="2536" y="0"/>
                </a:moveTo>
                <a:cubicBezTo>
                  <a:pt x="9547" y="9350"/>
                  <a:pt x="-3262" y="24099"/>
                  <a:pt x="898" y="35020"/>
                </a:cubicBezTo>
                <a:cubicBezTo>
                  <a:pt x="4030" y="43242"/>
                  <a:pt x="15927" y="45151"/>
                  <a:pt x="20558" y="52632"/>
                </a:cubicBezTo>
                <a:cubicBezTo>
                  <a:pt x="25055" y="59896"/>
                  <a:pt x="21788" y="69784"/>
                  <a:pt x="24039" y="78026"/>
                </a:cubicBezTo>
                <a:cubicBezTo>
                  <a:pt x="25112" y="81955"/>
                  <a:pt x="30001" y="83803"/>
                  <a:pt x="31821" y="87447"/>
                </a:cubicBezTo>
              </a:path>
            </a:pathLst>
          </a:custGeom>
          <a:noFill/>
          <a:ln w="9525" cap="flat" cmpd="sng">
            <a:solidFill>
              <a:schemeClr val="dk2"/>
            </a:solidFill>
            <a:prstDash val="solid"/>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1pPr>
            <a:lvl2pPr lvl="1"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2pPr>
            <a:lvl3pPr lvl="2"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3pPr>
            <a:lvl4pPr lvl="3"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4pPr>
            <a:lvl5pPr lvl="4"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5pPr>
            <a:lvl6pPr lvl="5"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6pPr>
            <a:lvl7pPr lvl="6"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7pPr>
            <a:lvl8pPr lvl="7"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8pPr>
            <a:lvl9pPr lvl="8"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1pPr>
            <a:lvl2pPr marL="914400" lvl="1"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marL="1371600" lvl="2"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marL="1828800" lvl="3"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marL="2286000" lvl="4"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marL="2743200" lvl="5"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marL="3200400" lvl="6"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marL="3657600" lvl="7"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marL="4114800" lvl="8"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1" r:id="rId5"/>
    <p:sldLayoutId id="2147483662" r:id="rId6"/>
    <p:sldLayoutId id="2147483665" r:id="rId7"/>
    <p:sldLayoutId id="2147483667" r:id="rId8"/>
    <p:sldLayoutId id="2147483668" r:id="rId9"/>
    <p:sldLayoutId id="2147483671" r:id="rId10"/>
    <p:sldLayoutId id="2147483672"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2.xml"/><Relationship Id="rId10" Type="http://schemas.openxmlformats.org/officeDocument/2006/relationships/slide" Target="slide12.xml"/><Relationship Id="rId4" Type="http://schemas.openxmlformats.org/officeDocument/2006/relationships/slide" Target="slide10.xml"/><Relationship Id="rId9"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image" Target="../media/image25.png"/><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slide" Target="slide7.xml"/><Relationship Id="rId11" Type="http://schemas.openxmlformats.org/officeDocument/2006/relationships/image" Target="../media/image23.png"/><Relationship Id="rId5" Type="http://schemas.openxmlformats.org/officeDocument/2006/relationships/slide" Target="slide2.xml"/><Relationship Id="rId10" Type="http://schemas.openxmlformats.org/officeDocument/2006/relationships/slide" Target="slide12.xml"/><Relationship Id="rId4" Type="http://schemas.openxmlformats.org/officeDocument/2006/relationships/slide" Target="slide11.xml"/><Relationship Id="rId9" Type="http://schemas.openxmlformats.org/officeDocument/2006/relationships/slide" Target="slide10.xml"/><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4.jpeg"/><Relationship Id="rId18" Type="http://schemas.openxmlformats.org/officeDocument/2006/relationships/image" Target="../media/image9.jpeg"/><Relationship Id="rId3" Type="http://schemas.openxmlformats.org/officeDocument/2006/relationships/hyperlink" Target="https://www.kaggle.com/datasets/emmarex/plantdisease" TargetMode="External"/><Relationship Id="rId21" Type="http://schemas.openxmlformats.org/officeDocument/2006/relationships/image" Target="../media/image12.jpeg"/><Relationship Id="rId7" Type="http://schemas.openxmlformats.org/officeDocument/2006/relationships/slide" Target="slide7.xml"/><Relationship Id="rId12" Type="http://schemas.openxmlformats.org/officeDocument/2006/relationships/image" Target="../media/image3.jpeg"/><Relationship Id="rId17" Type="http://schemas.openxmlformats.org/officeDocument/2006/relationships/image" Target="../media/image8.png"/><Relationship Id="rId2" Type="http://schemas.openxmlformats.org/officeDocument/2006/relationships/notesSlide" Target="../notesSlides/notesSlide12.xml"/><Relationship Id="rId16" Type="http://schemas.openxmlformats.org/officeDocument/2006/relationships/image" Target="../media/image7.jpeg"/><Relationship Id="rId20" Type="http://schemas.openxmlformats.org/officeDocument/2006/relationships/image" Target="../media/image11.jpeg"/><Relationship Id="rId1" Type="http://schemas.openxmlformats.org/officeDocument/2006/relationships/slideLayout" Target="../slideLayouts/slideLayout5.xml"/><Relationship Id="rId6" Type="http://schemas.openxmlformats.org/officeDocument/2006/relationships/slide" Target="slide2.xml"/><Relationship Id="rId11" Type="http://schemas.openxmlformats.org/officeDocument/2006/relationships/slide" Target="slide11.xml"/><Relationship Id="rId5" Type="http://schemas.openxmlformats.org/officeDocument/2006/relationships/slide" Target="slide12.xml"/><Relationship Id="rId15" Type="http://schemas.openxmlformats.org/officeDocument/2006/relationships/image" Target="../media/image6.jpeg"/><Relationship Id="rId10" Type="http://schemas.openxmlformats.org/officeDocument/2006/relationships/slide" Target="slide10.xml"/><Relationship Id="rId19" Type="http://schemas.openxmlformats.org/officeDocument/2006/relationships/image" Target="../media/image10.jpeg"/><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image" Target="../media/image5.jpeg"/><Relationship Id="rId22" Type="http://schemas.openxmlformats.org/officeDocument/2006/relationships/image" Target="../media/image13.jpe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eg"/><Relationship Id="rId18" Type="http://schemas.openxmlformats.org/officeDocument/2006/relationships/slide" Target="slide2.xml"/><Relationship Id="rId3" Type="http://schemas.openxmlformats.org/officeDocument/2006/relationships/image" Target="../media/image3.jpeg"/><Relationship Id="rId21" Type="http://schemas.openxmlformats.org/officeDocument/2006/relationships/slide" Target="slide12.xml"/><Relationship Id="rId7" Type="http://schemas.openxmlformats.org/officeDocument/2006/relationships/image" Target="../media/image7.jpeg"/><Relationship Id="rId12" Type="http://schemas.openxmlformats.org/officeDocument/2006/relationships/image" Target="../media/image12.jpeg"/><Relationship Id="rId17" Type="http://schemas.openxmlformats.org/officeDocument/2006/relationships/slide" Target="slide9.xml"/><Relationship Id="rId2" Type="http://schemas.openxmlformats.org/officeDocument/2006/relationships/notesSlide" Target="../notesSlides/notesSlide2.xml"/><Relationship Id="rId16" Type="http://schemas.openxmlformats.org/officeDocument/2006/relationships/slide" Target="slide8.xml"/><Relationship Id="rId20" Type="http://schemas.openxmlformats.org/officeDocument/2006/relationships/slide" Target="slide11.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5" Type="http://schemas.openxmlformats.org/officeDocument/2006/relationships/slide" Target="slide7.xml"/><Relationship Id="rId10" Type="http://schemas.openxmlformats.org/officeDocument/2006/relationships/image" Target="../media/image10.jpeg"/><Relationship Id="rId19" Type="http://schemas.openxmlformats.org/officeDocument/2006/relationships/slide" Target="slide10.xml"/><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slide" Target="slide4.xml"/></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jpeg"/><Relationship Id="rId18" Type="http://schemas.openxmlformats.org/officeDocument/2006/relationships/slide" Target="slide8.xml"/><Relationship Id="rId3" Type="http://schemas.openxmlformats.org/officeDocument/2006/relationships/slide" Target="slide4.xml"/><Relationship Id="rId21" Type="http://schemas.openxmlformats.org/officeDocument/2006/relationships/slide" Target="slide11.xml"/><Relationship Id="rId7" Type="http://schemas.openxmlformats.org/officeDocument/2006/relationships/image" Target="../media/image4.jpeg"/><Relationship Id="rId12" Type="http://schemas.openxmlformats.org/officeDocument/2006/relationships/image" Target="../media/image9.jpeg"/><Relationship Id="rId17" Type="http://schemas.openxmlformats.org/officeDocument/2006/relationships/slide" Target="slide7.xml"/><Relationship Id="rId2" Type="http://schemas.openxmlformats.org/officeDocument/2006/relationships/notesSlide" Target="../notesSlides/notesSlide3.xml"/><Relationship Id="rId16" Type="http://schemas.openxmlformats.org/officeDocument/2006/relationships/image" Target="../media/image13.jpeg"/><Relationship Id="rId20" Type="http://schemas.openxmlformats.org/officeDocument/2006/relationships/slide" Target="slide2.xml"/><Relationship Id="rId1" Type="http://schemas.openxmlformats.org/officeDocument/2006/relationships/slideLayout" Target="../slideLayouts/slideLayout4.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slide" Target="slide3.xml"/><Relationship Id="rId15" Type="http://schemas.openxmlformats.org/officeDocument/2006/relationships/image" Target="../media/image12.jpeg"/><Relationship Id="rId10" Type="http://schemas.openxmlformats.org/officeDocument/2006/relationships/image" Target="../media/image7.jpeg"/><Relationship Id="rId19" Type="http://schemas.openxmlformats.org/officeDocument/2006/relationships/slide" Target="slide9.xml"/><Relationship Id="rId4" Type="http://schemas.openxmlformats.org/officeDocument/2006/relationships/slide" Target="slide10.xml"/><Relationship Id="rId9" Type="http://schemas.openxmlformats.org/officeDocument/2006/relationships/image" Target="../media/image6.jpeg"/><Relationship Id="rId14" Type="http://schemas.openxmlformats.org/officeDocument/2006/relationships/image" Target="../media/image11.jpeg"/><Relationship Id="rId22" Type="http://schemas.openxmlformats.org/officeDocument/2006/relationships/slide" Target="slide12.xml"/></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jpeg"/><Relationship Id="rId18" Type="http://schemas.openxmlformats.org/officeDocument/2006/relationships/slide" Target="slide8.xml"/><Relationship Id="rId3" Type="http://schemas.openxmlformats.org/officeDocument/2006/relationships/slide" Target="slide4.xml"/><Relationship Id="rId21" Type="http://schemas.openxmlformats.org/officeDocument/2006/relationships/slide" Target="slide12.xml"/><Relationship Id="rId7" Type="http://schemas.openxmlformats.org/officeDocument/2006/relationships/image" Target="../media/image4.jpeg"/><Relationship Id="rId12" Type="http://schemas.openxmlformats.org/officeDocument/2006/relationships/image" Target="../media/image9.jpeg"/><Relationship Id="rId17" Type="http://schemas.openxmlformats.org/officeDocument/2006/relationships/slide" Target="slide7.xml"/><Relationship Id="rId2" Type="http://schemas.openxmlformats.org/officeDocument/2006/relationships/notesSlide" Target="../notesSlides/notesSlide4.xml"/><Relationship Id="rId16" Type="http://schemas.openxmlformats.org/officeDocument/2006/relationships/image" Target="../media/image13.jpeg"/><Relationship Id="rId20"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slide" Target="slide2.xml"/><Relationship Id="rId15" Type="http://schemas.openxmlformats.org/officeDocument/2006/relationships/image" Target="../media/image12.jpeg"/><Relationship Id="rId10" Type="http://schemas.openxmlformats.org/officeDocument/2006/relationships/image" Target="../media/image7.jpeg"/><Relationship Id="rId19" Type="http://schemas.openxmlformats.org/officeDocument/2006/relationships/slide" Target="slide9.xml"/><Relationship Id="rId4" Type="http://schemas.openxmlformats.org/officeDocument/2006/relationships/slide" Target="slide10.xml"/><Relationship Id="rId9" Type="http://schemas.openxmlformats.org/officeDocument/2006/relationships/image" Target="../media/image6.jpeg"/><Relationship Id="rId14"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4.xml"/><Relationship Id="rId7"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slide" Target="slide2.xml"/><Relationship Id="rId5" Type="http://schemas.openxmlformats.org/officeDocument/2006/relationships/slide" Target="slide12.xml"/><Relationship Id="rId10" Type="http://schemas.openxmlformats.org/officeDocument/2006/relationships/slide" Target="slide11.xml"/><Relationship Id="rId4" Type="http://schemas.openxmlformats.org/officeDocument/2006/relationships/slide" Target="slide10.xml"/><Relationship Id="rId9" Type="http://schemas.openxmlformats.org/officeDocument/2006/relationships/slide" Target="slide9.xml"/></Relationships>
</file>

<file path=ppt/slides/_rels/slide6.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2.xml"/><Relationship Id="rId10" Type="http://schemas.openxmlformats.org/officeDocument/2006/relationships/slide" Target="slide12.xml"/><Relationship Id="rId4" Type="http://schemas.openxmlformats.org/officeDocument/2006/relationships/slide" Target="slide10.xml"/><Relationship Id="rId9" Type="http://schemas.openxmlformats.org/officeDocument/2006/relationships/slide" Target="slide11.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slide" Target="slide9.xml"/><Relationship Id="rId3" Type="http://schemas.openxmlformats.org/officeDocument/2006/relationships/slide" Target="slide4.xml"/><Relationship Id="rId7" Type="http://schemas.openxmlformats.org/officeDocument/2006/relationships/image" Target="../media/image15.jpeg"/><Relationship Id="rId12" Type="http://schemas.openxmlformats.org/officeDocument/2006/relationships/slide" Target="slide8.xml"/><Relationship Id="rId2" Type="http://schemas.openxmlformats.org/officeDocument/2006/relationships/notesSlide" Target="../notesSlides/notesSlide7.xml"/><Relationship Id="rId16" Type="http://schemas.openxmlformats.org/officeDocument/2006/relationships/slide" Target="slide12.xml"/><Relationship Id="rId1" Type="http://schemas.openxmlformats.org/officeDocument/2006/relationships/slideLayout" Target="../slideLayouts/slideLayout9.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slide" Target="slide2.xml"/><Relationship Id="rId15" Type="http://schemas.openxmlformats.org/officeDocument/2006/relationships/slide" Target="slide11.xml"/><Relationship Id="rId10" Type="http://schemas.openxmlformats.org/officeDocument/2006/relationships/image" Target="../media/image18.png"/><Relationship Id="rId4" Type="http://schemas.openxmlformats.org/officeDocument/2006/relationships/slide" Target="slide7.xml"/><Relationship Id="rId9" Type="http://schemas.openxmlformats.org/officeDocument/2006/relationships/image" Target="../media/image17.png"/><Relationship Id="rId14" Type="http://schemas.openxmlformats.org/officeDocument/2006/relationships/slide" Target="slide10.xml"/></Relationships>
</file>

<file path=ppt/slides/_rels/slide8.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slide" Target="slide7.xml"/><Relationship Id="rId5" Type="http://schemas.openxmlformats.org/officeDocument/2006/relationships/slide" Target="slide2.xml"/><Relationship Id="rId10" Type="http://schemas.openxmlformats.org/officeDocument/2006/relationships/slide" Target="slide12.xml"/><Relationship Id="rId4" Type="http://schemas.openxmlformats.org/officeDocument/2006/relationships/slide" Target="slide8.xml"/><Relationship Id="rId9" Type="http://schemas.openxmlformats.org/officeDocument/2006/relationships/slide" Target="slide11.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7.jpeg"/><Relationship Id="rId18" Type="http://schemas.openxmlformats.org/officeDocument/2006/relationships/image" Target="../media/image13.jpeg"/><Relationship Id="rId3" Type="http://schemas.openxmlformats.org/officeDocument/2006/relationships/slide" Target="slide4.xml"/><Relationship Id="rId21" Type="http://schemas.openxmlformats.org/officeDocument/2006/relationships/slide" Target="slide10.xml"/><Relationship Id="rId7" Type="http://schemas.openxmlformats.org/officeDocument/2006/relationships/image" Target="../media/image21.png"/><Relationship Id="rId12" Type="http://schemas.openxmlformats.org/officeDocument/2006/relationships/image" Target="../media/image6.jpeg"/><Relationship Id="rId17" Type="http://schemas.openxmlformats.org/officeDocument/2006/relationships/image" Target="../media/image12.jpeg"/><Relationship Id="rId2" Type="http://schemas.openxmlformats.org/officeDocument/2006/relationships/notesSlide" Target="../notesSlides/notesSlide9.xml"/><Relationship Id="rId16" Type="http://schemas.openxmlformats.org/officeDocument/2006/relationships/image" Target="../media/image11.jpeg"/><Relationship Id="rId20" Type="http://schemas.openxmlformats.org/officeDocument/2006/relationships/slide" Target="slide8.xml"/><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5.jpeg"/><Relationship Id="rId5" Type="http://schemas.openxmlformats.org/officeDocument/2006/relationships/slide" Target="slide2.xml"/><Relationship Id="rId15" Type="http://schemas.openxmlformats.org/officeDocument/2006/relationships/image" Target="../media/image10.jpeg"/><Relationship Id="rId23" Type="http://schemas.openxmlformats.org/officeDocument/2006/relationships/slide" Target="slide12.xml"/><Relationship Id="rId10" Type="http://schemas.openxmlformats.org/officeDocument/2006/relationships/image" Target="../media/image4.jpeg"/><Relationship Id="rId19" Type="http://schemas.openxmlformats.org/officeDocument/2006/relationships/slide" Target="slide7.xml"/><Relationship Id="rId4" Type="http://schemas.openxmlformats.org/officeDocument/2006/relationships/slide" Target="slide9.xml"/><Relationship Id="rId9" Type="http://schemas.openxmlformats.org/officeDocument/2006/relationships/image" Target="../media/image3.jpeg"/><Relationship Id="rId14" Type="http://schemas.openxmlformats.org/officeDocument/2006/relationships/image" Target="../media/image8.png"/><Relationship Id="rId22"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4" name="Google Shape;510;p40">
            <a:extLst>
              <a:ext uri="{FF2B5EF4-FFF2-40B4-BE49-F238E27FC236}">
                <a16:creationId xmlns:a16="http://schemas.microsoft.com/office/drawing/2014/main" id="{ABA7B941-13A7-DA21-FF1B-03CCEF80482F}"/>
              </a:ext>
            </a:extLst>
          </p:cNvPr>
          <p:cNvSpPr/>
          <p:nvPr/>
        </p:nvSpPr>
        <p:spPr>
          <a:xfrm>
            <a:off x="-7642" y="-13440"/>
            <a:ext cx="9151642" cy="5156939"/>
          </a:xfrm>
          <a:prstGeom prst="roundRect">
            <a:avLst>
              <a:gd name="adj" fmla="val 0"/>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8;p23">
            <a:extLst>
              <a:ext uri="{FF2B5EF4-FFF2-40B4-BE49-F238E27FC236}">
                <a16:creationId xmlns:a16="http://schemas.microsoft.com/office/drawing/2014/main" id="{42A2964F-EB84-D464-A640-44841C97976C}"/>
              </a:ext>
            </a:extLst>
          </p:cNvPr>
          <p:cNvSpPr txBox="1">
            <a:spLocks noGrp="1"/>
          </p:cNvSpPr>
          <p:nvPr/>
        </p:nvSpPr>
        <p:spPr>
          <a:xfrm>
            <a:off x="1260511" y="88588"/>
            <a:ext cx="6414946" cy="808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defTabSz="1219170"/>
            <a:r>
              <a:rPr lang="es" sz="3200" kern="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GM INSTITUTE OF TECHNOLOGY</a:t>
            </a:r>
            <a:endParaRPr sz="3200" kern="0" dirty="0">
              <a:solidFill>
                <a:schemeClr val="bg1"/>
              </a:solidFill>
              <a:latin typeface="Roboto Black" panose="02000000000000000000" pitchFamily="2" charset="0"/>
              <a:ea typeface="Roboto Black" panose="02000000000000000000" pitchFamily="2" charset="0"/>
              <a:cs typeface="Roboto Black" panose="02000000000000000000" pitchFamily="2" charset="0"/>
            </a:endParaRPr>
          </a:p>
        </p:txBody>
      </p:sp>
      <p:sp>
        <p:nvSpPr>
          <p:cNvPr id="16" name="Google Shape;297;p26">
            <a:extLst>
              <a:ext uri="{FF2B5EF4-FFF2-40B4-BE49-F238E27FC236}">
                <a16:creationId xmlns:a16="http://schemas.microsoft.com/office/drawing/2014/main" id="{6841A22D-8772-E04B-CC81-78AF1B95F866}"/>
              </a:ext>
            </a:extLst>
          </p:cNvPr>
          <p:cNvSpPr txBox="1">
            <a:spLocks noGrp="1"/>
          </p:cNvSpPr>
          <p:nvPr/>
        </p:nvSpPr>
        <p:spPr>
          <a:xfrm>
            <a:off x="6137813" y="3253539"/>
            <a:ext cx="2902201" cy="182408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FFFFFF"/>
              </a:buClr>
              <a:buSzPts val="1200"/>
              <a:buFont typeface="Roboto Light"/>
              <a:buNone/>
              <a:defRPr sz="1200" b="0" i="0" u="none" strike="noStrike" cap="none">
                <a:solidFill>
                  <a:srgbClr val="FFFFFF"/>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9pPr>
          </a:lstStyle>
          <a:p>
            <a:pPr marL="0" indent="0" algn="just" defTabSz="1219170">
              <a:lnSpc>
                <a:spcPct val="150000"/>
              </a:lnSpc>
              <a:buSzPct val="55000"/>
            </a:pPr>
            <a:r>
              <a:rPr lang="en-US" sz="1400" kern="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PRESENTED BY:</a:t>
            </a:r>
          </a:p>
          <a:p>
            <a:pPr marL="0" indent="0" algn="just" defTabSz="1219170">
              <a:lnSpc>
                <a:spcPct val="150000"/>
              </a:lnSpc>
              <a:buSzPct val="55000"/>
            </a:pPr>
            <a:r>
              <a:rPr lang="en-US" sz="1400" kern="0" dirty="0">
                <a:solidFill>
                  <a:schemeClr val="bg1"/>
                </a:solidFill>
                <a:latin typeface="Roboto" panose="02000000000000000000" pitchFamily="2" charset="0"/>
                <a:ea typeface="Roboto" panose="02000000000000000000" pitchFamily="2" charset="0"/>
                <a:cs typeface="Roboto" panose="02000000000000000000" pitchFamily="2" charset="0"/>
              </a:rPr>
              <a:t>Rahul D R               4GM21CS075</a:t>
            </a:r>
          </a:p>
          <a:p>
            <a:pPr marL="0" indent="0" algn="just" defTabSz="1219170">
              <a:lnSpc>
                <a:spcPct val="150000"/>
              </a:lnSpc>
              <a:buSzPct val="55000"/>
            </a:pPr>
            <a:r>
              <a:rPr lang="en-US" sz="1400" kern="0" dirty="0" err="1">
                <a:solidFill>
                  <a:schemeClr val="bg1"/>
                </a:solidFill>
                <a:latin typeface="Roboto" panose="02000000000000000000" pitchFamily="2" charset="0"/>
                <a:ea typeface="Roboto" panose="02000000000000000000" pitchFamily="2" charset="0"/>
                <a:cs typeface="Roboto" panose="02000000000000000000" pitchFamily="2" charset="0"/>
              </a:rPr>
              <a:t>Srujan</a:t>
            </a:r>
            <a:r>
              <a:rPr lang="en-US" sz="1400" kern="0" dirty="0">
                <a:solidFill>
                  <a:schemeClr val="bg1"/>
                </a:solidFill>
                <a:latin typeface="Roboto" panose="02000000000000000000" pitchFamily="2" charset="0"/>
                <a:ea typeface="Roboto" panose="02000000000000000000" pitchFamily="2" charset="0"/>
                <a:cs typeface="Roboto" panose="02000000000000000000" pitchFamily="2" charset="0"/>
              </a:rPr>
              <a:t> K S              4GM21CS109</a:t>
            </a:r>
          </a:p>
          <a:p>
            <a:pPr marL="0" indent="0" algn="just" defTabSz="1219170">
              <a:lnSpc>
                <a:spcPct val="150000"/>
              </a:lnSpc>
              <a:buSzPct val="55000"/>
            </a:pPr>
            <a:r>
              <a:rPr lang="en-US" sz="1400" kern="0" dirty="0" err="1">
                <a:solidFill>
                  <a:schemeClr val="bg1"/>
                </a:solidFill>
                <a:latin typeface="Roboto" panose="02000000000000000000" pitchFamily="2" charset="0"/>
                <a:ea typeface="Roboto" panose="02000000000000000000" pitchFamily="2" charset="0"/>
                <a:cs typeface="Roboto" panose="02000000000000000000" pitchFamily="2" charset="0"/>
              </a:rPr>
              <a:t>Vedanth</a:t>
            </a:r>
            <a:r>
              <a:rPr lang="en-US" sz="1400" kern="0" dirty="0">
                <a:solidFill>
                  <a:schemeClr val="bg1"/>
                </a:solidFill>
                <a:latin typeface="Roboto" panose="02000000000000000000" pitchFamily="2" charset="0"/>
                <a:ea typeface="Roboto" panose="02000000000000000000" pitchFamily="2" charset="0"/>
                <a:cs typeface="Roboto" panose="02000000000000000000" pitchFamily="2" charset="0"/>
              </a:rPr>
              <a:t> K N          4GM21CS118</a:t>
            </a:r>
          </a:p>
          <a:p>
            <a:pPr marL="0" indent="0" algn="just" defTabSz="1219170">
              <a:lnSpc>
                <a:spcPct val="150000"/>
              </a:lnSpc>
              <a:buSzPct val="55000"/>
            </a:pPr>
            <a:r>
              <a:rPr lang="en-US" sz="1400" kern="0" dirty="0" err="1">
                <a:solidFill>
                  <a:schemeClr val="bg1"/>
                </a:solidFill>
                <a:latin typeface="Roboto" panose="02000000000000000000" pitchFamily="2" charset="0"/>
                <a:ea typeface="Roboto" panose="02000000000000000000" pitchFamily="2" charset="0"/>
                <a:cs typeface="Roboto" panose="02000000000000000000" pitchFamily="2" charset="0"/>
              </a:rPr>
              <a:t>Yathish</a:t>
            </a:r>
            <a:r>
              <a:rPr lang="en-US" sz="1400" kern="0" dirty="0">
                <a:solidFill>
                  <a:schemeClr val="bg1"/>
                </a:solidFill>
                <a:latin typeface="Roboto" panose="02000000000000000000" pitchFamily="2" charset="0"/>
                <a:ea typeface="Roboto" panose="02000000000000000000" pitchFamily="2" charset="0"/>
                <a:cs typeface="Roboto" panose="02000000000000000000" pitchFamily="2" charset="0"/>
              </a:rPr>
              <a:t> Rao M R   4GM21CS126 </a:t>
            </a:r>
          </a:p>
        </p:txBody>
      </p:sp>
      <p:sp>
        <p:nvSpPr>
          <p:cNvPr id="17" name="Google Shape;218;p23">
            <a:extLst>
              <a:ext uri="{FF2B5EF4-FFF2-40B4-BE49-F238E27FC236}">
                <a16:creationId xmlns:a16="http://schemas.microsoft.com/office/drawing/2014/main" id="{2D4A1702-6DB5-8D80-33AD-90E4FD4B9B40}"/>
              </a:ext>
            </a:extLst>
          </p:cNvPr>
          <p:cNvSpPr txBox="1">
            <a:spLocks/>
          </p:cNvSpPr>
          <p:nvPr/>
        </p:nvSpPr>
        <p:spPr>
          <a:xfrm>
            <a:off x="1528049" y="632466"/>
            <a:ext cx="5879870" cy="54550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US" sz="1600" kern="0" dirty="0">
                <a:solidFill>
                  <a:schemeClr val="bg1"/>
                </a:solidFill>
                <a:latin typeface="Roboto" panose="02000000000000000000" pitchFamily="2" charset="0"/>
                <a:ea typeface="Roboto" panose="02000000000000000000" pitchFamily="2" charset="0"/>
                <a:cs typeface="Roboto" panose="02000000000000000000" pitchFamily="2" charset="0"/>
              </a:rPr>
              <a:t>DEPARTMENT OF COMPUTER SCIENCE AND ENGINEERING</a:t>
            </a:r>
          </a:p>
        </p:txBody>
      </p:sp>
      <p:sp>
        <p:nvSpPr>
          <p:cNvPr id="18" name="Google Shape;218;p23">
            <a:extLst>
              <a:ext uri="{FF2B5EF4-FFF2-40B4-BE49-F238E27FC236}">
                <a16:creationId xmlns:a16="http://schemas.microsoft.com/office/drawing/2014/main" id="{450AA7E5-F425-4082-53F6-BE22131D6C10}"/>
              </a:ext>
            </a:extLst>
          </p:cNvPr>
          <p:cNvSpPr txBox="1">
            <a:spLocks/>
          </p:cNvSpPr>
          <p:nvPr/>
        </p:nvSpPr>
        <p:spPr>
          <a:xfrm>
            <a:off x="332844" y="2027945"/>
            <a:ext cx="8484078" cy="888164"/>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400" dirty="0">
                <a:latin typeface="Roboto" panose="02000000000000000000" pitchFamily="2" charset="0"/>
                <a:ea typeface="Roboto" panose="02000000000000000000" pitchFamily="2" charset="0"/>
                <a:cs typeface="Roboto" panose="02000000000000000000" pitchFamily="2" charset="0"/>
              </a:rPr>
              <a:t>Deep Learning-Based Mobile and Web App for Multi-Plant Disease Detection and Treatment</a:t>
            </a:r>
          </a:p>
        </p:txBody>
      </p:sp>
      <p:sp>
        <p:nvSpPr>
          <p:cNvPr id="19" name="Google Shape;297;p26">
            <a:extLst>
              <a:ext uri="{FF2B5EF4-FFF2-40B4-BE49-F238E27FC236}">
                <a16:creationId xmlns:a16="http://schemas.microsoft.com/office/drawing/2014/main" id="{6A89B8F0-6446-5C51-7029-5A7DE5C357A4}"/>
              </a:ext>
            </a:extLst>
          </p:cNvPr>
          <p:cNvSpPr txBox="1">
            <a:spLocks/>
          </p:cNvSpPr>
          <p:nvPr/>
        </p:nvSpPr>
        <p:spPr>
          <a:xfrm>
            <a:off x="312390" y="3540185"/>
            <a:ext cx="1591270" cy="142796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1219170">
              <a:lnSpc>
                <a:spcPct val="150000"/>
              </a:lnSpc>
              <a:buClr>
                <a:srgbClr val="FFFFFF"/>
              </a:buClr>
              <a:buSzPct val="55000"/>
            </a:pPr>
            <a:r>
              <a:rPr lang="en-US" kern="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GUIDE :</a:t>
            </a:r>
          </a:p>
          <a:p>
            <a:pPr algn="just" defTabSz="1219170">
              <a:lnSpc>
                <a:spcPct val="150000"/>
              </a:lnSpc>
              <a:buClr>
                <a:srgbClr val="FFFFFF"/>
              </a:buClr>
              <a:buSzPct val="55000"/>
            </a:pPr>
            <a:r>
              <a:rPr lang="en-US" kern="0" dirty="0">
                <a:solidFill>
                  <a:schemeClr val="bg1"/>
                </a:solidFill>
                <a:latin typeface="Roboto" panose="02000000000000000000" pitchFamily="2" charset="0"/>
                <a:ea typeface="Roboto" panose="02000000000000000000" pitchFamily="2" charset="0"/>
                <a:cs typeface="Roboto" panose="02000000000000000000" pitchFamily="2" charset="0"/>
              </a:rPr>
              <a:t>Ms. </a:t>
            </a:r>
            <a:r>
              <a:rPr lang="en-US" kern="0" dirty="0" err="1">
                <a:solidFill>
                  <a:schemeClr val="bg1"/>
                </a:solidFill>
                <a:latin typeface="Roboto" panose="02000000000000000000" pitchFamily="2" charset="0"/>
                <a:ea typeface="Roboto" panose="02000000000000000000" pitchFamily="2" charset="0"/>
                <a:cs typeface="Roboto" panose="02000000000000000000" pitchFamily="2" charset="0"/>
              </a:rPr>
              <a:t>Nanditha</a:t>
            </a:r>
            <a:r>
              <a:rPr lang="en-US" kern="0" dirty="0">
                <a:solidFill>
                  <a:schemeClr val="bg1"/>
                </a:solidFill>
                <a:latin typeface="Roboto" panose="02000000000000000000" pitchFamily="2" charset="0"/>
                <a:ea typeface="Roboto" panose="02000000000000000000" pitchFamily="2" charset="0"/>
                <a:cs typeface="Roboto" panose="02000000000000000000" pitchFamily="2" charset="0"/>
              </a:rPr>
              <a:t> G</a:t>
            </a:r>
          </a:p>
          <a:p>
            <a:pPr defTabSz="1219170">
              <a:lnSpc>
                <a:spcPct val="150000"/>
              </a:lnSpc>
              <a:buClr>
                <a:srgbClr val="FFFFFF"/>
              </a:buClr>
              <a:buSzPct val="55000"/>
            </a:pPr>
            <a:r>
              <a:rPr lang="en-US" kern="0" dirty="0">
                <a:solidFill>
                  <a:schemeClr val="bg1"/>
                </a:solidFill>
                <a:latin typeface="Roboto" panose="02000000000000000000" pitchFamily="2" charset="0"/>
                <a:ea typeface="Roboto" panose="02000000000000000000" pitchFamily="2" charset="0"/>
                <a:cs typeface="Roboto" panose="02000000000000000000" pitchFamily="2" charset="0"/>
              </a:rPr>
              <a:t>Assistant Prof.</a:t>
            </a:r>
            <a:endParaRPr lang="en-IN" kern="0" dirty="0">
              <a:solidFill>
                <a:schemeClr val="bg1"/>
              </a:solidFill>
              <a:latin typeface="Roboto" panose="02000000000000000000" pitchFamily="2" charset="0"/>
              <a:ea typeface="Roboto" panose="02000000000000000000" pitchFamily="2" charset="0"/>
              <a:cs typeface="Roboto" panose="02000000000000000000" pitchFamily="2" charset="0"/>
            </a:endParaRPr>
          </a:p>
          <a:p>
            <a:pPr defTabSz="1219170">
              <a:lnSpc>
                <a:spcPct val="150000"/>
              </a:lnSpc>
              <a:buClr>
                <a:srgbClr val="FFFFFF"/>
              </a:buClr>
              <a:buSzPct val="55000"/>
            </a:pPr>
            <a:r>
              <a:rPr lang="en-US" kern="0" dirty="0">
                <a:solidFill>
                  <a:schemeClr val="bg1"/>
                </a:solidFill>
                <a:latin typeface="Roboto" panose="02000000000000000000" pitchFamily="2" charset="0"/>
                <a:ea typeface="Roboto" panose="02000000000000000000" pitchFamily="2" charset="0"/>
                <a:cs typeface="Roboto" panose="02000000000000000000" pitchFamily="2" charset="0"/>
              </a:rPr>
              <a:t>CSE, GMIT</a:t>
            </a:r>
          </a:p>
        </p:txBody>
      </p:sp>
      <p:sp>
        <p:nvSpPr>
          <p:cNvPr id="21" name="Google Shape;218;p23">
            <a:extLst>
              <a:ext uri="{FF2B5EF4-FFF2-40B4-BE49-F238E27FC236}">
                <a16:creationId xmlns:a16="http://schemas.microsoft.com/office/drawing/2014/main" id="{EF9FE35A-33FE-7EF4-A46A-BF4EA11C6E73}"/>
              </a:ext>
            </a:extLst>
          </p:cNvPr>
          <p:cNvSpPr txBox="1">
            <a:spLocks/>
          </p:cNvSpPr>
          <p:nvPr/>
        </p:nvSpPr>
        <p:spPr>
          <a:xfrm>
            <a:off x="2071068" y="1318447"/>
            <a:ext cx="4994222" cy="69383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US" sz="2400" kern="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Synopsis Presentation on</a:t>
            </a:r>
          </a:p>
        </p:txBody>
      </p:sp>
      <p:cxnSp>
        <p:nvCxnSpPr>
          <p:cNvPr id="24" name="Straight Connector 23">
            <a:extLst>
              <a:ext uri="{FF2B5EF4-FFF2-40B4-BE49-F238E27FC236}">
                <a16:creationId xmlns:a16="http://schemas.microsoft.com/office/drawing/2014/main" id="{C6B37355-4E0F-6A63-8792-AC811AE6A860}"/>
              </a:ext>
            </a:extLst>
          </p:cNvPr>
          <p:cNvCxnSpPr>
            <a:cxnSpLocks/>
          </p:cNvCxnSpPr>
          <p:nvPr/>
        </p:nvCxnSpPr>
        <p:spPr>
          <a:xfrm>
            <a:off x="-1108" y="1318447"/>
            <a:ext cx="913823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
            <a:extLst>
              <a:ext uri="{FF2B5EF4-FFF2-40B4-BE49-F238E27FC236}">
                <a16:creationId xmlns:a16="http://schemas.microsoft.com/office/drawing/2014/main" id="{76437A57-69EE-8B86-64EA-B51DDE6F2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7075" y="128184"/>
            <a:ext cx="1021478" cy="97165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a:extLst>
              <a:ext uri="{FF2B5EF4-FFF2-40B4-BE49-F238E27FC236}">
                <a16:creationId xmlns:a16="http://schemas.microsoft.com/office/drawing/2014/main" id="{1C9ED3B6-A28D-D38E-944B-3DF626299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72" y="162225"/>
            <a:ext cx="871197" cy="89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691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8"/>
          <p:cNvSpPr/>
          <p:nvPr/>
        </p:nvSpPr>
        <p:spPr>
          <a:xfrm>
            <a:off x="2107131" y="1336498"/>
            <a:ext cx="2367900" cy="3180600"/>
          </a:xfrm>
          <a:prstGeom prst="roundRect">
            <a:avLst>
              <a:gd name="adj" fmla="val 55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a:off x="4755231" y="1335443"/>
            <a:ext cx="2367900" cy="3180600"/>
          </a:xfrm>
          <a:prstGeom prst="roundRect">
            <a:avLst>
              <a:gd name="adj" fmla="val 55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txBox="1">
            <a:spLocks noGrp="1"/>
          </p:cNvSpPr>
          <p:nvPr>
            <p:ph type="title" idx="6"/>
          </p:nvPr>
        </p:nvSpPr>
        <p:spPr>
          <a:xfrm>
            <a:off x="895018" y="646580"/>
            <a:ext cx="7330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REQUIREMENTS</a:t>
            </a:r>
            <a:endParaRPr dirty="0"/>
          </a:p>
        </p:txBody>
      </p:sp>
      <p:sp>
        <p:nvSpPr>
          <p:cNvPr id="398" name="Google Shape;398;p38"/>
          <p:cNvSpPr txBox="1">
            <a:spLocks noGrp="1"/>
          </p:cNvSpPr>
          <p:nvPr>
            <p:ph type="title"/>
          </p:nvPr>
        </p:nvSpPr>
        <p:spPr>
          <a:xfrm>
            <a:off x="2387331" y="1585941"/>
            <a:ext cx="1807500" cy="32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SOFTWARE</a:t>
            </a:r>
            <a:endParaRPr dirty="0"/>
          </a:p>
        </p:txBody>
      </p:sp>
      <p:sp>
        <p:nvSpPr>
          <p:cNvPr id="399" name="Google Shape;399;p38"/>
          <p:cNvSpPr txBox="1">
            <a:spLocks noGrp="1"/>
          </p:cNvSpPr>
          <p:nvPr>
            <p:ph type="subTitle" idx="1"/>
          </p:nvPr>
        </p:nvSpPr>
        <p:spPr>
          <a:xfrm>
            <a:off x="2221262" y="2156984"/>
            <a:ext cx="2139638" cy="1731827"/>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FastAPI</a:t>
            </a:r>
          </a:p>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TensorFlow/Keras </a:t>
            </a:r>
            <a:endParaRPr lang="en-IN" sz="1600" dirty="0">
              <a:latin typeface="Roboto Light" panose="02000000000000000000" pitchFamily="2" charset="0"/>
              <a:ea typeface="Roboto Light" panose="02000000000000000000" pitchFamily="2" charset="0"/>
              <a:cs typeface="Roboto Light" panose="02000000000000000000" pitchFamily="2" charset="0"/>
            </a:endParaRPr>
          </a:p>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ReactJS </a:t>
            </a:r>
          </a:p>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React Native</a:t>
            </a:r>
            <a:endParaRPr lang="en-IN" sz="1600" dirty="0">
              <a:latin typeface="Roboto Light" panose="02000000000000000000" pitchFamily="2" charset="0"/>
              <a:ea typeface="Roboto Light" panose="02000000000000000000" pitchFamily="2" charset="0"/>
              <a:cs typeface="Roboto Light" panose="02000000000000000000" pitchFamily="2" charset="0"/>
            </a:endParaRPr>
          </a:p>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MySQL </a:t>
            </a:r>
          </a:p>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AWS/GCP </a:t>
            </a:r>
            <a:endParaRPr lang="en-IN" sz="1600" dirty="0">
              <a:latin typeface="Roboto Light" panose="02000000000000000000" pitchFamily="2" charset="0"/>
              <a:ea typeface="Roboto Light" panose="02000000000000000000" pitchFamily="2" charset="0"/>
              <a:cs typeface="Roboto Light" panose="02000000000000000000" pitchFamily="2" charset="0"/>
            </a:endParaRPr>
          </a:p>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Postman</a:t>
            </a:r>
            <a:endParaRPr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400" name="Google Shape;400;p38"/>
          <p:cNvSpPr txBox="1">
            <a:spLocks noGrp="1"/>
          </p:cNvSpPr>
          <p:nvPr>
            <p:ph type="title" idx="2"/>
          </p:nvPr>
        </p:nvSpPr>
        <p:spPr>
          <a:xfrm>
            <a:off x="5035431" y="1585941"/>
            <a:ext cx="1807500" cy="32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HARDWARE</a:t>
            </a:r>
            <a:endParaRPr dirty="0"/>
          </a:p>
        </p:txBody>
      </p:sp>
      <p:sp>
        <p:nvSpPr>
          <p:cNvPr id="401" name="Google Shape;401;p38"/>
          <p:cNvSpPr txBox="1">
            <a:spLocks noGrp="1"/>
          </p:cNvSpPr>
          <p:nvPr>
            <p:ph type="subTitle" idx="3"/>
          </p:nvPr>
        </p:nvSpPr>
        <p:spPr>
          <a:xfrm>
            <a:off x="4940930" y="2156984"/>
            <a:ext cx="1996502" cy="1328419"/>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Cloud GPU for model training</a:t>
            </a:r>
          </a:p>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Android/iOS devices for deployment</a:t>
            </a:r>
            <a:endParaRPr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404" name="Google Shape;404;p38">
            <a:hlinkClick r:id="rId3" action="ppaction://hlinksldjump"/>
          </p:cNvPr>
          <p:cNvSpPr/>
          <p:nvPr/>
        </p:nvSpPr>
        <p:spPr>
          <a:xfrm>
            <a:off x="562025" y="117150"/>
            <a:ext cx="1017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ABOUT US</a:t>
            </a:r>
            <a:endParaRPr sz="1200">
              <a:solidFill>
                <a:schemeClr val="dk1"/>
              </a:solidFill>
              <a:latin typeface="Roboto Light"/>
              <a:ea typeface="Roboto Light"/>
              <a:cs typeface="Roboto Light"/>
              <a:sym typeface="Roboto Light"/>
            </a:endParaRPr>
          </a:p>
        </p:txBody>
      </p:sp>
      <p:sp>
        <p:nvSpPr>
          <p:cNvPr id="405" name="Google Shape;405;p38">
            <a:hlinkClick r:id="rId4" action="ppaction://hlinksldjump"/>
          </p:cNvPr>
          <p:cNvSpPr/>
          <p:nvPr/>
        </p:nvSpPr>
        <p:spPr>
          <a:xfrm>
            <a:off x="1579625" y="117150"/>
            <a:ext cx="1256400" cy="337200"/>
          </a:xfrm>
          <a:prstGeom prst="snip1Rect">
            <a:avLst>
              <a:gd name="adj" fmla="val 16667"/>
            </a:avLst>
          </a:prstGeom>
          <a:solidFill>
            <a:schemeClr val="dk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SERVICES</a:t>
            </a:r>
            <a:endParaRPr sz="1200">
              <a:solidFill>
                <a:schemeClr val="lt1"/>
              </a:solidFill>
              <a:latin typeface="Roboto Light"/>
              <a:ea typeface="Roboto Light"/>
              <a:cs typeface="Roboto Light"/>
              <a:sym typeface="Roboto Light"/>
            </a:endParaRPr>
          </a:p>
        </p:txBody>
      </p:sp>
      <p:sp>
        <p:nvSpPr>
          <p:cNvPr id="406" name="Google Shape;406;p38">
            <a:hlinkClick r:id="" action="ppaction://noaction"/>
          </p:cNvPr>
          <p:cNvSpPr/>
          <p:nvPr/>
        </p:nvSpPr>
        <p:spPr>
          <a:xfrm>
            <a:off x="2836025" y="117150"/>
            <a:ext cx="12039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CLIENTS</a:t>
            </a:r>
            <a:endParaRPr sz="1200">
              <a:solidFill>
                <a:schemeClr val="dk1"/>
              </a:solidFill>
              <a:latin typeface="Roboto Light"/>
              <a:ea typeface="Roboto Light"/>
              <a:cs typeface="Roboto Light"/>
              <a:sym typeface="Roboto Light"/>
            </a:endParaRPr>
          </a:p>
        </p:txBody>
      </p:sp>
      <p:sp>
        <p:nvSpPr>
          <p:cNvPr id="407" name="Google Shape;407;p38">
            <a:hlinkClick r:id="" action="ppaction://noaction"/>
          </p:cNvPr>
          <p:cNvSpPr/>
          <p:nvPr/>
        </p:nvSpPr>
        <p:spPr>
          <a:xfrm>
            <a:off x="4039925" y="117150"/>
            <a:ext cx="9606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TEAM</a:t>
            </a:r>
            <a:endParaRPr sz="1200">
              <a:solidFill>
                <a:schemeClr val="dk1"/>
              </a:solidFill>
              <a:latin typeface="Roboto Light"/>
              <a:ea typeface="Roboto Light"/>
              <a:cs typeface="Roboto Light"/>
              <a:sym typeface="Roboto Light"/>
            </a:endParaRPr>
          </a:p>
        </p:txBody>
      </p:sp>
      <p:sp>
        <p:nvSpPr>
          <p:cNvPr id="408" name="Google Shape;408;p38"/>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409" name="Google Shape;409;p38">
            <a:hlinkClick r:id="rId5"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B6B0CA72-B782-390B-A9B7-F5C3586C61A4}"/>
              </a:ext>
            </a:extLst>
          </p:cNvPr>
          <p:cNvGrpSpPr/>
          <p:nvPr/>
        </p:nvGrpSpPr>
        <p:grpSpPr>
          <a:xfrm>
            <a:off x="-261259" y="-528295"/>
            <a:ext cx="8058559" cy="1110816"/>
            <a:chOff x="-261259" y="-528295"/>
            <a:chExt cx="8058559" cy="1110816"/>
          </a:xfrm>
        </p:grpSpPr>
        <p:sp>
          <p:nvSpPr>
            <p:cNvPr id="3" name="Rectangle: Rounded Corners 2">
              <a:extLst>
                <a:ext uri="{FF2B5EF4-FFF2-40B4-BE49-F238E27FC236}">
                  <a16:creationId xmlns:a16="http://schemas.microsoft.com/office/drawing/2014/main" id="{E82B76C2-240F-A1BE-E0BA-8D152AA574D1}"/>
                </a:ext>
              </a:extLst>
            </p:cNvPr>
            <p:cNvSpPr/>
            <p:nvPr/>
          </p:nvSpPr>
          <p:spPr>
            <a:xfrm>
              <a:off x="-261259" y="-528295"/>
              <a:ext cx="8058559" cy="1110816"/>
            </a:xfrm>
            <a:prstGeom prst="roundRect">
              <a:avLst>
                <a:gd name="adj" fmla="val 3105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Google Shape;212;p30">
              <a:hlinkClick r:id="rId3" action="ppaction://hlinksldjump"/>
              <a:extLst>
                <a:ext uri="{FF2B5EF4-FFF2-40B4-BE49-F238E27FC236}">
                  <a16:creationId xmlns:a16="http://schemas.microsoft.com/office/drawing/2014/main" id="{263014E8-50D2-F21B-BD6E-D0162C9147CD}"/>
                </a:ext>
              </a:extLst>
            </p:cNvPr>
            <p:cNvSpPr/>
            <p:nvPr/>
          </p:nvSpPr>
          <p:spPr>
            <a:xfrm>
              <a:off x="538181" y="115037"/>
              <a:ext cx="95565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Introduction</a:t>
              </a:r>
              <a:endParaRPr sz="1100" dirty="0">
                <a:solidFill>
                  <a:schemeClr val="dk1"/>
                </a:solidFill>
                <a:latin typeface="Roboto Light"/>
                <a:ea typeface="Roboto Light"/>
                <a:cs typeface="Roboto Light"/>
                <a:sym typeface="Roboto Light"/>
              </a:endParaRPr>
            </a:p>
          </p:txBody>
        </p:sp>
        <p:sp>
          <p:nvSpPr>
            <p:cNvPr id="5" name="Google Shape;213;p30">
              <a:hlinkClick r:id="rId6" action="ppaction://hlinksldjump"/>
              <a:extLst>
                <a:ext uri="{FF2B5EF4-FFF2-40B4-BE49-F238E27FC236}">
                  <a16:creationId xmlns:a16="http://schemas.microsoft.com/office/drawing/2014/main" id="{8D85794B-10A3-AD77-7053-6D4464800248}"/>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dk1"/>
                  </a:solidFill>
                  <a:latin typeface="Roboto Light"/>
                  <a:ea typeface="Roboto Light"/>
                  <a:cs typeface="Roboto Light"/>
                  <a:sym typeface="Roboto Light"/>
                </a:rPr>
                <a:t>Objectives</a:t>
              </a:r>
            </a:p>
          </p:txBody>
        </p:sp>
        <p:sp>
          <p:nvSpPr>
            <p:cNvPr id="6" name="Google Shape;214;p30">
              <a:hlinkClick r:id="rId7" action="ppaction://hlinksldjump"/>
              <a:extLst>
                <a:ext uri="{FF2B5EF4-FFF2-40B4-BE49-F238E27FC236}">
                  <a16:creationId xmlns:a16="http://schemas.microsoft.com/office/drawing/2014/main" id="{BC74CFB9-D673-89A2-E6C3-812A71B0A552}"/>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Literature Survey</a:t>
              </a:r>
              <a:endParaRPr sz="1100" dirty="0">
                <a:solidFill>
                  <a:schemeClr val="dk1"/>
                </a:solidFill>
                <a:latin typeface="Roboto Light"/>
                <a:ea typeface="Roboto Light"/>
                <a:cs typeface="Roboto Light"/>
                <a:sym typeface="Roboto Light"/>
              </a:endParaRPr>
            </a:p>
          </p:txBody>
        </p:sp>
        <p:sp>
          <p:nvSpPr>
            <p:cNvPr id="7" name="Google Shape;215;p30">
              <a:hlinkClick r:id="rId8" action="ppaction://hlinksldjump"/>
              <a:extLst>
                <a:ext uri="{FF2B5EF4-FFF2-40B4-BE49-F238E27FC236}">
                  <a16:creationId xmlns:a16="http://schemas.microsoft.com/office/drawing/2014/main" id="{6988149B-F2ED-BBB3-0286-767C18B8A618}"/>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Methedology</a:t>
              </a:r>
              <a:endParaRPr sz="1100" dirty="0">
                <a:solidFill>
                  <a:schemeClr val="dk1"/>
                </a:solidFill>
                <a:latin typeface="Roboto Light"/>
                <a:ea typeface="Roboto Light"/>
                <a:cs typeface="Roboto Light"/>
                <a:sym typeface="Roboto Light"/>
              </a:endParaRPr>
            </a:p>
          </p:txBody>
        </p:sp>
        <p:sp>
          <p:nvSpPr>
            <p:cNvPr id="8" name="Google Shape;216;p30">
              <a:extLst>
                <a:ext uri="{FF2B5EF4-FFF2-40B4-BE49-F238E27FC236}">
                  <a16:creationId xmlns:a16="http://schemas.microsoft.com/office/drawing/2014/main" id="{C5EB1E2D-9EBF-73D2-192E-B9D5FFCA0F6C}"/>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9" name="Google Shape;217;p30">
              <a:hlinkClick r:id="rId5" action="ppaction://hlinksldjump"/>
              <a:extLst>
                <a:ext uri="{FF2B5EF4-FFF2-40B4-BE49-F238E27FC236}">
                  <a16:creationId xmlns:a16="http://schemas.microsoft.com/office/drawing/2014/main" id="{ED6F679F-4187-60BA-2AEF-BDFAF8EF39EE}"/>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15;p30">
              <a:hlinkClick r:id="rId4" action="ppaction://hlinksldjump"/>
              <a:extLst>
                <a:ext uri="{FF2B5EF4-FFF2-40B4-BE49-F238E27FC236}">
                  <a16:creationId xmlns:a16="http://schemas.microsoft.com/office/drawing/2014/main" id="{2AF48EBA-CE05-8CF7-3D9C-851121E1C13B}"/>
                </a:ext>
              </a:extLst>
            </p:cNvPr>
            <p:cNvSpPr/>
            <p:nvPr/>
          </p:nvSpPr>
          <p:spPr>
            <a:xfrm>
              <a:off x="4560268" y="164713"/>
              <a:ext cx="1158570" cy="337200"/>
            </a:xfrm>
            <a:prstGeom prst="snip1Rect">
              <a:avLst>
                <a:gd name="adj" fmla="val 16667"/>
              </a:avLst>
            </a:prstGeom>
            <a:solidFill>
              <a:schemeClr val="tx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bg1"/>
                  </a:solidFill>
                  <a:latin typeface="Roboto Light"/>
                  <a:ea typeface="Roboto Light"/>
                  <a:cs typeface="Roboto Light"/>
                  <a:sym typeface="Roboto Light"/>
                </a:rPr>
                <a:t>Requirements</a:t>
              </a:r>
              <a:endParaRPr sz="1100" dirty="0">
                <a:solidFill>
                  <a:schemeClr val="bg1"/>
                </a:solidFill>
                <a:latin typeface="Roboto Light"/>
                <a:ea typeface="Roboto Light"/>
                <a:cs typeface="Roboto Light"/>
                <a:sym typeface="Roboto Light"/>
              </a:endParaRPr>
            </a:p>
          </p:txBody>
        </p:sp>
        <p:sp>
          <p:nvSpPr>
            <p:cNvPr id="11" name="Google Shape;215;p30">
              <a:hlinkClick r:id="rId9" action="ppaction://hlinksldjump"/>
              <a:extLst>
                <a:ext uri="{FF2B5EF4-FFF2-40B4-BE49-F238E27FC236}">
                  <a16:creationId xmlns:a16="http://schemas.microsoft.com/office/drawing/2014/main" id="{CD9A2AF5-E966-0D4F-D179-31D7FCDBB233}"/>
                </a:ext>
              </a:extLst>
            </p:cNvPr>
            <p:cNvSpPr/>
            <p:nvPr/>
          </p:nvSpPr>
          <p:spPr>
            <a:xfrm>
              <a:off x="5696899" y="160831"/>
              <a:ext cx="100373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Applications</a:t>
              </a:r>
              <a:endParaRPr sz="1100" dirty="0">
                <a:solidFill>
                  <a:schemeClr val="dk1"/>
                </a:solidFill>
                <a:latin typeface="Roboto Light"/>
                <a:ea typeface="Roboto Light"/>
                <a:cs typeface="Roboto Light"/>
                <a:sym typeface="Roboto Light"/>
              </a:endParaRPr>
            </a:p>
          </p:txBody>
        </p:sp>
        <p:sp>
          <p:nvSpPr>
            <p:cNvPr id="12" name="Google Shape;215;p30">
              <a:hlinkClick r:id="rId10" action="ppaction://hlinksldjump"/>
              <a:extLst>
                <a:ext uri="{FF2B5EF4-FFF2-40B4-BE49-F238E27FC236}">
                  <a16:creationId xmlns:a16="http://schemas.microsoft.com/office/drawing/2014/main" id="{718DA068-40D6-1638-D3E2-5F2543065454}"/>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References</a:t>
              </a:r>
              <a:endParaRPr sz="1100" dirty="0">
                <a:solidFill>
                  <a:schemeClr val="dk1"/>
                </a:solidFill>
                <a:latin typeface="Roboto Light"/>
                <a:ea typeface="Roboto Light"/>
                <a:cs typeface="Roboto Light"/>
                <a:sym typeface="Roboto Ligh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3"/>
          <p:cNvSpPr/>
          <p:nvPr/>
        </p:nvSpPr>
        <p:spPr>
          <a:xfrm>
            <a:off x="877825" y="1303825"/>
            <a:ext cx="3550200" cy="1357500"/>
          </a:xfrm>
          <a:prstGeom prst="roundRect">
            <a:avLst>
              <a:gd name="adj" fmla="val 55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4569953" y="1303825"/>
            <a:ext cx="3550200" cy="1357500"/>
          </a:xfrm>
          <a:prstGeom prst="roundRect">
            <a:avLst>
              <a:gd name="adj" fmla="val 55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877825" y="3027375"/>
            <a:ext cx="3550200" cy="1357500"/>
          </a:xfrm>
          <a:prstGeom prst="roundRect">
            <a:avLst>
              <a:gd name="adj" fmla="val 55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4569953" y="3027375"/>
            <a:ext cx="3550200" cy="1357500"/>
          </a:xfrm>
          <a:prstGeom prst="roundRect">
            <a:avLst>
              <a:gd name="adj" fmla="val 55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1182810" y="3283875"/>
            <a:ext cx="844500" cy="844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4872277" y="1560325"/>
            <a:ext cx="844500" cy="844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4872277" y="3283875"/>
            <a:ext cx="844500" cy="844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txBox="1">
            <a:spLocks noGrp="1"/>
          </p:cNvSpPr>
          <p:nvPr>
            <p:ph type="title" idx="8"/>
          </p:nvPr>
        </p:nvSpPr>
        <p:spPr>
          <a:xfrm>
            <a:off x="905850" y="655903"/>
            <a:ext cx="7330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Applications</a:t>
            </a:r>
            <a:endParaRPr dirty="0">
              <a:solidFill>
                <a:schemeClr val="lt1"/>
              </a:solidFill>
            </a:endParaRPr>
          </a:p>
        </p:txBody>
      </p:sp>
      <p:sp>
        <p:nvSpPr>
          <p:cNvPr id="576" name="Google Shape;576;p43">
            <a:hlinkClick r:id="rId3" action="ppaction://hlinksldjump"/>
          </p:cNvPr>
          <p:cNvSpPr/>
          <p:nvPr/>
        </p:nvSpPr>
        <p:spPr>
          <a:xfrm>
            <a:off x="562025" y="117150"/>
            <a:ext cx="1017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ABOUT US</a:t>
            </a:r>
            <a:endParaRPr sz="1200">
              <a:solidFill>
                <a:schemeClr val="dk1"/>
              </a:solidFill>
              <a:latin typeface="Roboto Light"/>
              <a:ea typeface="Roboto Light"/>
              <a:cs typeface="Roboto Light"/>
              <a:sym typeface="Roboto Light"/>
            </a:endParaRPr>
          </a:p>
        </p:txBody>
      </p:sp>
      <p:sp>
        <p:nvSpPr>
          <p:cNvPr id="577" name="Google Shape;577;p43">
            <a:hlinkClick r:id="rId4" action="ppaction://hlinksldjump"/>
          </p:cNvPr>
          <p:cNvSpPr/>
          <p:nvPr/>
        </p:nvSpPr>
        <p:spPr>
          <a:xfrm>
            <a:off x="1579625" y="117150"/>
            <a:ext cx="12564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SERVICES</a:t>
            </a:r>
            <a:endParaRPr sz="1200">
              <a:solidFill>
                <a:schemeClr val="dk1"/>
              </a:solidFill>
              <a:latin typeface="Roboto Light"/>
              <a:ea typeface="Roboto Light"/>
              <a:cs typeface="Roboto Light"/>
              <a:sym typeface="Roboto Light"/>
            </a:endParaRPr>
          </a:p>
        </p:txBody>
      </p:sp>
      <p:sp>
        <p:nvSpPr>
          <p:cNvPr id="578" name="Google Shape;578;p43">
            <a:hlinkClick r:id="rId4" action="ppaction://hlinksldjump"/>
          </p:cNvPr>
          <p:cNvSpPr/>
          <p:nvPr/>
        </p:nvSpPr>
        <p:spPr>
          <a:xfrm>
            <a:off x="2836025" y="117150"/>
            <a:ext cx="1203900" cy="337200"/>
          </a:xfrm>
          <a:prstGeom prst="snip1Rect">
            <a:avLst>
              <a:gd name="adj" fmla="val 16667"/>
            </a:avLst>
          </a:prstGeom>
          <a:solidFill>
            <a:schemeClr val="dk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CLIENTS</a:t>
            </a:r>
            <a:endParaRPr sz="1200">
              <a:solidFill>
                <a:schemeClr val="lt1"/>
              </a:solidFill>
              <a:latin typeface="Roboto Light"/>
              <a:ea typeface="Roboto Light"/>
              <a:cs typeface="Roboto Light"/>
              <a:sym typeface="Roboto Light"/>
            </a:endParaRPr>
          </a:p>
        </p:txBody>
      </p:sp>
      <p:sp>
        <p:nvSpPr>
          <p:cNvPr id="579" name="Google Shape;579;p43">
            <a:hlinkClick r:id="" action="ppaction://noaction"/>
          </p:cNvPr>
          <p:cNvSpPr/>
          <p:nvPr/>
        </p:nvSpPr>
        <p:spPr>
          <a:xfrm>
            <a:off x="4039925" y="117150"/>
            <a:ext cx="9606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TEAM</a:t>
            </a:r>
            <a:endParaRPr sz="1200">
              <a:solidFill>
                <a:schemeClr val="dk1"/>
              </a:solidFill>
              <a:latin typeface="Roboto Light"/>
              <a:ea typeface="Roboto Light"/>
              <a:cs typeface="Roboto Light"/>
              <a:sym typeface="Roboto Light"/>
            </a:endParaRPr>
          </a:p>
        </p:txBody>
      </p:sp>
      <p:sp>
        <p:nvSpPr>
          <p:cNvPr id="580" name="Google Shape;580;p43"/>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581" name="Google Shape;581;p43">
            <a:hlinkClick r:id="rId5"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txBox="1">
            <a:spLocks noGrp="1"/>
          </p:cNvSpPr>
          <p:nvPr>
            <p:ph type="title"/>
          </p:nvPr>
        </p:nvSpPr>
        <p:spPr>
          <a:xfrm>
            <a:off x="2200271" y="1746029"/>
            <a:ext cx="2132296" cy="41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Agriculture and Farming</a:t>
            </a:r>
            <a:endParaRPr dirty="0"/>
          </a:p>
        </p:txBody>
      </p:sp>
      <p:sp>
        <p:nvSpPr>
          <p:cNvPr id="585" name="Google Shape;585;p43"/>
          <p:cNvSpPr txBox="1">
            <a:spLocks noGrp="1"/>
          </p:cNvSpPr>
          <p:nvPr>
            <p:ph type="title" idx="2"/>
          </p:nvPr>
        </p:nvSpPr>
        <p:spPr>
          <a:xfrm>
            <a:off x="5945141" y="1673887"/>
            <a:ext cx="2127618" cy="5567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Agri tech Solutions</a:t>
            </a:r>
            <a:endParaRPr dirty="0"/>
          </a:p>
        </p:txBody>
      </p:sp>
      <p:sp>
        <p:nvSpPr>
          <p:cNvPr id="587" name="Google Shape;587;p43"/>
          <p:cNvSpPr txBox="1">
            <a:spLocks noGrp="1"/>
          </p:cNvSpPr>
          <p:nvPr>
            <p:ph type="title" idx="4"/>
          </p:nvPr>
        </p:nvSpPr>
        <p:spPr>
          <a:xfrm>
            <a:off x="2187728" y="3499875"/>
            <a:ext cx="1917600" cy="41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E-Commerce</a:t>
            </a:r>
            <a:endParaRPr dirty="0"/>
          </a:p>
        </p:txBody>
      </p:sp>
      <p:sp>
        <p:nvSpPr>
          <p:cNvPr id="589" name="Google Shape;589;p43"/>
          <p:cNvSpPr txBox="1">
            <a:spLocks noGrp="1"/>
          </p:cNvSpPr>
          <p:nvPr>
            <p:ph type="title" idx="6"/>
          </p:nvPr>
        </p:nvSpPr>
        <p:spPr>
          <a:xfrm>
            <a:off x="5897747" y="3499875"/>
            <a:ext cx="2222406" cy="41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Educational Tool</a:t>
            </a:r>
            <a:endParaRPr dirty="0"/>
          </a:p>
        </p:txBody>
      </p:sp>
      <p:grpSp>
        <p:nvGrpSpPr>
          <p:cNvPr id="2" name="Group 1">
            <a:extLst>
              <a:ext uri="{FF2B5EF4-FFF2-40B4-BE49-F238E27FC236}">
                <a16:creationId xmlns:a16="http://schemas.microsoft.com/office/drawing/2014/main" id="{8849EED9-B0D9-577F-BC26-6FF9ADF8362B}"/>
              </a:ext>
            </a:extLst>
          </p:cNvPr>
          <p:cNvGrpSpPr/>
          <p:nvPr/>
        </p:nvGrpSpPr>
        <p:grpSpPr>
          <a:xfrm>
            <a:off x="-261259" y="-528295"/>
            <a:ext cx="8058559" cy="1110816"/>
            <a:chOff x="-261259" y="-528295"/>
            <a:chExt cx="8058559" cy="1110816"/>
          </a:xfrm>
        </p:grpSpPr>
        <p:sp>
          <p:nvSpPr>
            <p:cNvPr id="3" name="Rectangle: Rounded Corners 2">
              <a:extLst>
                <a:ext uri="{FF2B5EF4-FFF2-40B4-BE49-F238E27FC236}">
                  <a16:creationId xmlns:a16="http://schemas.microsoft.com/office/drawing/2014/main" id="{CDA53D24-032F-8D26-C3E1-F8762533BDA9}"/>
                </a:ext>
              </a:extLst>
            </p:cNvPr>
            <p:cNvSpPr/>
            <p:nvPr/>
          </p:nvSpPr>
          <p:spPr>
            <a:xfrm>
              <a:off x="-261259" y="-528295"/>
              <a:ext cx="8058559" cy="1110816"/>
            </a:xfrm>
            <a:prstGeom prst="roundRect">
              <a:avLst>
                <a:gd name="adj" fmla="val 3105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Google Shape;212;p30">
              <a:hlinkClick r:id="rId3" action="ppaction://hlinksldjump"/>
              <a:extLst>
                <a:ext uri="{FF2B5EF4-FFF2-40B4-BE49-F238E27FC236}">
                  <a16:creationId xmlns:a16="http://schemas.microsoft.com/office/drawing/2014/main" id="{03A2C95A-C3B9-C027-4984-F0760F90EDB8}"/>
                </a:ext>
              </a:extLst>
            </p:cNvPr>
            <p:cNvSpPr/>
            <p:nvPr/>
          </p:nvSpPr>
          <p:spPr>
            <a:xfrm>
              <a:off x="538181" y="115037"/>
              <a:ext cx="95565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Introduction</a:t>
              </a:r>
              <a:endParaRPr sz="1100" dirty="0">
                <a:solidFill>
                  <a:schemeClr val="dk1"/>
                </a:solidFill>
                <a:latin typeface="Roboto Light"/>
                <a:ea typeface="Roboto Light"/>
                <a:cs typeface="Roboto Light"/>
                <a:sym typeface="Roboto Light"/>
              </a:endParaRPr>
            </a:p>
          </p:txBody>
        </p:sp>
        <p:sp>
          <p:nvSpPr>
            <p:cNvPr id="5" name="Google Shape;213;p30">
              <a:hlinkClick r:id="rId6" action="ppaction://hlinksldjump"/>
              <a:extLst>
                <a:ext uri="{FF2B5EF4-FFF2-40B4-BE49-F238E27FC236}">
                  <a16:creationId xmlns:a16="http://schemas.microsoft.com/office/drawing/2014/main" id="{CB5F2F89-1D06-4B31-C57B-6882E4726018}"/>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dk1"/>
                  </a:solidFill>
                  <a:latin typeface="Roboto Light"/>
                  <a:ea typeface="Roboto Light"/>
                  <a:cs typeface="Roboto Light"/>
                  <a:sym typeface="Roboto Light"/>
                </a:rPr>
                <a:t>Objectives</a:t>
              </a:r>
            </a:p>
          </p:txBody>
        </p:sp>
        <p:sp>
          <p:nvSpPr>
            <p:cNvPr id="6" name="Google Shape;214;p30">
              <a:hlinkClick r:id="rId7" action="ppaction://hlinksldjump"/>
              <a:extLst>
                <a:ext uri="{FF2B5EF4-FFF2-40B4-BE49-F238E27FC236}">
                  <a16:creationId xmlns:a16="http://schemas.microsoft.com/office/drawing/2014/main" id="{C00FD2EC-4756-53F7-A2BF-CB66EC581A6A}"/>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Literature Survey</a:t>
              </a:r>
              <a:endParaRPr sz="1100" dirty="0">
                <a:solidFill>
                  <a:schemeClr val="dk1"/>
                </a:solidFill>
                <a:latin typeface="Roboto Light"/>
                <a:ea typeface="Roboto Light"/>
                <a:cs typeface="Roboto Light"/>
                <a:sym typeface="Roboto Light"/>
              </a:endParaRPr>
            </a:p>
          </p:txBody>
        </p:sp>
        <p:sp>
          <p:nvSpPr>
            <p:cNvPr id="7" name="Google Shape;215;p30">
              <a:hlinkClick r:id="rId8" action="ppaction://hlinksldjump"/>
              <a:extLst>
                <a:ext uri="{FF2B5EF4-FFF2-40B4-BE49-F238E27FC236}">
                  <a16:creationId xmlns:a16="http://schemas.microsoft.com/office/drawing/2014/main" id="{EFFF3E07-62B5-7BA2-35BF-FAAC0F4277EC}"/>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Methedology</a:t>
              </a:r>
              <a:endParaRPr sz="1100" dirty="0">
                <a:solidFill>
                  <a:schemeClr val="dk1"/>
                </a:solidFill>
                <a:latin typeface="Roboto Light"/>
                <a:ea typeface="Roboto Light"/>
                <a:cs typeface="Roboto Light"/>
                <a:sym typeface="Roboto Light"/>
              </a:endParaRPr>
            </a:p>
          </p:txBody>
        </p:sp>
        <p:sp>
          <p:nvSpPr>
            <p:cNvPr id="8" name="Google Shape;216;p30">
              <a:extLst>
                <a:ext uri="{FF2B5EF4-FFF2-40B4-BE49-F238E27FC236}">
                  <a16:creationId xmlns:a16="http://schemas.microsoft.com/office/drawing/2014/main" id="{91C49CC9-513F-5ADD-BF5B-1E98FE58E850}"/>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9" name="Google Shape;217;p30">
              <a:hlinkClick r:id="rId5" action="ppaction://hlinksldjump"/>
              <a:extLst>
                <a:ext uri="{FF2B5EF4-FFF2-40B4-BE49-F238E27FC236}">
                  <a16:creationId xmlns:a16="http://schemas.microsoft.com/office/drawing/2014/main" id="{29CB8691-96FF-770B-3AA7-949A26BF1EF6}"/>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15;p30">
              <a:hlinkClick r:id="rId9" action="ppaction://hlinksldjump"/>
              <a:extLst>
                <a:ext uri="{FF2B5EF4-FFF2-40B4-BE49-F238E27FC236}">
                  <a16:creationId xmlns:a16="http://schemas.microsoft.com/office/drawing/2014/main" id="{63AEABF8-7E4A-9B0D-9072-107692B01DF3}"/>
                </a:ext>
              </a:extLst>
            </p:cNvPr>
            <p:cNvSpPr/>
            <p:nvPr/>
          </p:nvSpPr>
          <p:spPr>
            <a:xfrm>
              <a:off x="4560268" y="164713"/>
              <a:ext cx="115857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Requirements</a:t>
              </a:r>
              <a:endParaRPr sz="1100" dirty="0">
                <a:solidFill>
                  <a:schemeClr val="dk1"/>
                </a:solidFill>
                <a:latin typeface="Roboto Light"/>
                <a:ea typeface="Roboto Light"/>
                <a:cs typeface="Roboto Light"/>
                <a:sym typeface="Roboto Light"/>
              </a:endParaRPr>
            </a:p>
          </p:txBody>
        </p:sp>
        <p:sp>
          <p:nvSpPr>
            <p:cNvPr id="11" name="Google Shape;215;p30">
              <a:hlinkClick r:id="rId4" action="ppaction://hlinksldjump"/>
              <a:extLst>
                <a:ext uri="{FF2B5EF4-FFF2-40B4-BE49-F238E27FC236}">
                  <a16:creationId xmlns:a16="http://schemas.microsoft.com/office/drawing/2014/main" id="{C167163F-7CE7-AF25-F802-B28F8D5E5F4F}"/>
                </a:ext>
              </a:extLst>
            </p:cNvPr>
            <p:cNvSpPr/>
            <p:nvPr/>
          </p:nvSpPr>
          <p:spPr>
            <a:xfrm>
              <a:off x="5696899" y="160831"/>
              <a:ext cx="1003730" cy="337200"/>
            </a:xfrm>
            <a:prstGeom prst="snip1Rect">
              <a:avLst>
                <a:gd name="adj" fmla="val 16667"/>
              </a:avLst>
            </a:prstGeom>
            <a:solidFill>
              <a:schemeClr val="tx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bg1"/>
                  </a:solidFill>
                  <a:latin typeface="Roboto Light"/>
                  <a:ea typeface="Roboto Light"/>
                  <a:cs typeface="Roboto Light"/>
                  <a:sym typeface="Roboto Light"/>
                </a:rPr>
                <a:t>Applications</a:t>
              </a:r>
              <a:endParaRPr sz="1100" dirty="0">
                <a:solidFill>
                  <a:schemeClr val="bg1"/>
                </a:solidFill>
                <a:latin typeface="Roboto Light"/>
                <a:ea typeface="Roboto Light"/>
                <a:cs typeface="Roboto Light"/>
                <a:sym typeface="Roboto Light"/>
              </a:endParaRPr>
            </a:p>
          </p:txBody>
        </p:sp>
        <p:sp>
          <p:nvSpPr>
            <p:cNvPr id="12" name="Google Shape;215;p30">
              <a:hlinkClick r:id="rId10" action="ppaction://hlinksldjump"/>
              <a:extLst>
                <a:ext uri="{FF2B5EF4-FFF2-40B4-BE49-F238E27FC236}">
                  <a16:creationId xmlns:a16="http://schemas.microsoft.com/office/drawing/2014/main" id="{2BB940F6-CD5A-9B2F-7300-FBCE1FD6EF8F}"/>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References</a:t>
              </a:r>
              <a:endParaRPr sz="1100" dirty="0">
                <a:solidFill>
                  <a:schemeClr val="dk1"/>
                </a:solidFill>
                <a:latin typeface="Roboto Light"/>
                <a:ea typeface="Roboto Light"/>
                <a:cs typeface="Roboto Light"/>
                <a:sym typeface="Roboto Light"/>
              </a:endParaRPr>
            </a:p>
          </p:txBody>
        </p:sp>
      </p:grpSp>
      <p:pic>
        <p:nvPicPr>
          <p:cNvPr id="8200" name="Picture 8" descr="Agriculture - Free ecology and environment icons">
            <a:extLst>
              <a:ext uri="{FF2B5EF4-FFF2-40B4-BE49-F238E27FC236}">
                <a16:creationId xmlns:a16="http://schemas.microsoft.com/office/drawing/2014/main" id="{EDF09C65-7D4E-AD35-F077-5F8331CCF64F}"/>
              </a:ext>
            </a:extLst>
          </p:cNvPr>
          <p:cNvPicPr>
            <a:picLocks noChangeAspect="1" noChangeArrowheads="1"/>
          </p:cNvPicPr>
          <p:nvPr/>
        </p:nvPicPr>
        <p:blipFill>
          <a:blip r:embed="rId11">
            <a:lum bright="70000" contrast="-70000"/>
            <a:extLst>
              <a:ext uri="{28A0092B-C50C-407E-A947-70E740481C1C}">
                <a14:useLocalDpi xmlns:a14="http://schemas.microsoft.com/office/drawing/2010/main" val="0"/>
              </a:ext>
            </a:extLst>
          </a:blip>
          <a:srcRect/>
          <a:stretch>
            <a:fillRect/>
          </a:stretch>
        </p:blipFill>
        <p:spPr bwMode="auto">
          <a:xfrm>
            <a:off x="1118635" y="1528794"/>
            <a:ext cx="904133" cy="904133"/>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Agriculture - Free technology icons">
            <a:extLst>
              <a:ext uri="{FF2B5EF4-FFF2-40B4-BE49-F238E27FC236}">
                <a16:creationId xmlns:a16="http://schemas.microsoft.com/office/drawing/2014/main" id="{5E1CC811-172C-0EA2-7F5D-C0268C8CB460}"/>
              </a:ext>
            </a:extLst>
          </p:cNvPr>
          <p:cNvPicPr>
            <a:picLocks noChangeAspect="1" noChangeArrowheads="1"/>
          </p:cNvPicPr>
          <p:nvPr/>
        </p:nvPicPr>
        <p:blipFill>
          <a:blip r:embed="rId12">
            <a:lum bright="70000" contrast="-70000"/>
            <a:extLst>
              <a:ext uri="{28A0092B-C50C-407E-A947-70E740481C1C}">
                <a14:useLocalDpi xmlns:a14="http://schemas.microsoft.com/office/drawing/2010/main" val="0"/>
              </a:ext>
            </a:extLst>
          </a:blip>
          <a:srcRect/>
          <a:stretch>
            <a:fillRect/>
          </a:stretch>
        </p:blipFill>
        <p:spPr bwMode="auto">
          <a:xfrm>
            <a:off x="5112221" y="1776325"/>
            <a:ext cx="403730" cy="403730"/>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descr="E-commerce - Free commerce and shopping icons">
            <a:extLst>
              <a:ext uri="{FF2B5EF4-FFF2-40B4-BE49-F238E27FC236}">
                <a16:creationId xmlns:a16="http://schemas.microsoft.com/office/drawing/2014/main" id="{A6910151-EB75-6BF3-B21E-D5E45CB19F11}"/>
              </a:ext>
            </a:extLst>
          </p:cNvPr>
          <p:cNvPicPr>
            <a:picLocks noChangeAspect="1" noChangeArrowheads="1"/>
          </p:cNvPicPr>
          <p:nvPr/>
        </p:nvPicPr>
        <p:blipFill>
          <a:blip r:embed="rId13">
            <a:lum bright="70000" contrast="-70000"/>
            <a:extLst>
              <a:ext uri="{28A0092B-C50C-407E-A947-70E740481C1C}">
                <a14:useLocalDpi xmlns:a14="http://schemas.microsoft.com/office/drawing/2010/main" val="0"/>
              </a:ext>
            </a:extLst>
          </a:blip>
          <a:srcRect/>
          <a:stretch>
            <a:fillRect/>
          </a:stretch>
        </p:blipFill>
        <p:spPr bwMode="auto">
          <a:xfrm>
            <a:off x="1363377" y="3499875"/>
            <a:ext cx="432495" cy="432495"/>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Agriculture - Free education icons">
            <a:extLst>
              <a:ext uri="{FF2B5EF4-FFF2-40B4-BE49-F238E27FC236}">
                <a16:creationId xmlns:a16="http://schemas.microsoft.com/office/drawing/2014/main" id="{16CE315B-D1B1-68E2-8533-6B9B8786026F}"/>
              </a:ext>
            </a:extLst>
          </p:cNvPr>
          <p:cNvPicPr>
            <a:picLocks noChangeAspect="1" noChangeArrowheads="1"/>
          </p:cNvPicPr>
          <p:nvPr/>
        </p:nvPicPr>
        <p:blipFill>
          <a:blip r:embed="rId14">
            <a:lum bright="70000" contrast="-70000"/>
            <a:extLst>
              <a:ext uri="{28A0092B-C50C-407E-A947-70E740481C1C}">
                <a14:useLocalDpi xmlns:a14="http://schemas.microsoft.com/office/drawing/2010/main" val="0"/>
              </a:ext>
            </a:extLst>
          </a:blip>
          <a:srcRect/>
          <a:stretch>
            <a:fillRect/>
          </a:stretch>
        </p:blipFill>
        <p:spPr bwMode="auto">
          <a:xfrm>
            <a:off x="5066508" y="3488103"/>
            <a:ext cx="456037" cy="456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10" name="Google Shape;510;p40"/>
          <p:cNvSpPr/>
          <p:nvPr/>
        </p:nvSpPr>
        <p:spPr>
          <a:xfrm>
            <a:off x="531699" y="986688"/>
            <a:ext cx="4929763" cy="32673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txBox="1">
            <a:spLocks noGrp="1"/>
          </p:cNvSpPr>
          <p:nvPr>
            <p:ph type="title"/>
          </p:nvPr>
        </p:nvSpPr>
        <p:spPr>
          <a:xfrm>
            <a:off x="721900" y="1240350"/>
            <a:ext cx="4289400" cy="73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REFERENCES</a:t>
            </a:r>
            <a:endParaRPr dirty="0"/>
          </a:p>
        </p:txBody>
      </p:sp>
      <p:sp>
        <p:nvSpPr>
          <p:cNvPr id="512" name="Google Shape;512;p40"/>
          <p:cNvSpPr txBox="1">
            <a:spLocks noGrp="1"/>
          </p:cNvSpPr>
          <p:nvPr>
            <p:ph type="subTitle" idx="1"/>
          </p:nvPr>
        </p:nvSpPr>
        <p:spPr>
          <a:xfrm>
            <a:off x="627962" y="1966556"/>
            <a:ext cx="4720351" cy="2024700"/>
          </a:xfrm>
          <a:prstGeom prst="rect">
            <a:avLst/>
          </a:prstGeom>
        </p:spPr>
        <p:txBody>
          <a:bodyPr spcFirstLastPara="1" wrap="square" lIns="91425" tIns="91425" rIns="91425" bIns="91425" anchor="ctr" anchorCtr="0">
            <a:noAutofit/>
          </a:bodyPr>
          <a:lstStyle/>
          <a:p>
            <a:pPr marL="342900" lvl="0" indent="-342900" algn="just" rtl="0">
              <a:spcBef>
                <a:spcPts val="0"/>
              </a:spcBef>
              <a:spcAft>
                <a:spcPts val="0"/>
              </a:spcAft>
              <a:buClr>
                <a:srgbClr val="273D40"/>
              </a:buClr>
              <a:buSzPct val="100000"/>
              <a:buFont typeface="+mj-lt"/>
              <a:buAutoNum type="arabicPeriod"/>
            </a:pPr>
            <a:r>
              <a:rPr lang="en-IN" dirty="0">
                <a:solidFill>
                  <a:schemeClr val="bg1"/>
                </a:solidFill>
                <a:effectLst/>
                <a:latin typeface="Roboto" panose="02000000000000000000" pitchFamily="2" charset="0"/>
                <a:ea typeface="Roboto" panose="02000000000000000000" pitchFamily="2" charset="0"/>
                <a:cs typeface="Roboto" panose="02000000000000000000" pitchFamily="2" charset="0"/>
              </a:rPr>
              <a:t>Ebrahim Hirani, Varun </a:t>
            </a:r>
            <a:r>
              <a:rPr lang="en-IN" dirty="0" err="1">
                <a:solidFill>
                  <a:schemeClr val="bg1"/>
                </a:solidFill>
                <a:effectLst/>
                <a:latin typeface="Roboto" panose="02000000000000000000" pitchFamily="2" charset="0"/>
                <a:ea typeface="Roboto" panose="02000000000000000000" pitchFamily="2" charset="0"/>
                <a:cs typeface="Roboto" panose="02000000000000000000" pitchFamily="2" charset="0"/>
              </a:rPr>
              <a:t>Magotra</a:t>
            </a:r>
            <a:r>
              <a:rPr lang="en-IN" dirty="0">
                <a:solidFill>
                  <a:schemeClr val="bg1"/>
                </a:solidFill>
                <a:effectLst/>
                <a:latin typeface="Roboto" panose="02000000000000000000" pitchFamily="2" charset="0"/>
                <a:ea typeface="Roboto" panose="02000000000000000000" pitchFamily="2" charset="0"/>
                <a:cs typeface="Roboto" panose="02000000000000000000" pitchFamily="2" charset="0"/>
              </a:rPr>
              <a:t>, Jainam Jain, Pramod Bide,</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N" b="1" dirty="0">
                <a:solidFill>
                  <a:schemeClr val="bg1"/>
                </a:solidFill>
                <a:effectLst/>
                <a:latin typeface="Roboto" panose="02000000000000000000" pitchFamily="2" charset="0"/>
                <a:ea typeface="Roboto" panose="02000000000000000000" pitchFamily="2" charset="0"/>
                <a:cs typeface="Roboto" panose="02000000000000000000" pitchFamily="2" charset="0"/>
              </a:rPr>
              <a:t>“Plant Disease Detection Using Deep Learning”</a:t>
            </a:r>
            <a:r>
              <a:rPr lang="en-IN"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dirty="0">
                <a:solidFill>
                  <a:schemeClr val="bg1"/>
                </a:solidFill>
                <a:effectLst/>
                <a:latin typeface="Roboto" panose="02000000000000000000" pitchFamily="2" charset="0"/>
                <a:ea typeface="Roboto" panose="02000000000000000000" pitchFamily="2" charset="0"/>
                <a:cs typeface="Roboto" panose="02000000000000000000" pitchFamily="2" charset="0"/>
              </a:rPr>
              <a:t>IEEE 2021 6th International Conference for Convergence in Technology (I2CT)</a:t>
            </a:r>
            <a:endParaRPr lang="en-IN"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50000"/>
              </a:lnSpc>
              <a:buClr>
                <a:schemeClr val="bg1"/>
              </a:buClr>
              <a:buFont typeface="+mj-lt"/>
              <a:buAutoNum type="arabicPeriod"/>
            </a:pPr>
            <a:r>
              <a:rPr lang="en-US" dirty="0">
                <a:solidFill>
                  <a:schemeClr val="bg1"/>
                </a:solidFill>
                <a:effectLst/>
                <a:latin typeface="Roboto" panose="02000000000000000000" pitchFamily="2" charset="0"/>
                <a:ea typeface="Roboto" panose="02000000000000000000" pitchFamily="2" charset="0"/>
                <a:cs typeface="Roboto" panose="02000000000000000000" pitchFamily="2" charset="0"/>
              </a:rPr>
              <a:t>Preview project work </a:t>
            </a:r>
            <a:r>
              <a:rPr lang="en-US" b="1" dirty="0">
                <a:solidFill>
                  <a:schemeClr val="bg1"/>
                </a:solidFill>
                <a:effectLst/>
                <a:latin typeface="Roboto" panose="02000000000000000000" pitchFamily="2" charset="0"/>
                <a:ea typeface="Roboto" panose="02000000000000000000" pitchFamily="2" charset="0"/>
                <a:cs typeface="Roboto" panose="02000000000000000000" pitchFamily="2" charset="0"/>
              </a:rPr>
              <a:t>“Potato Disease Classification”</a:t>
            </a:r>
            <a:endParaRPr lang="en-IN"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50000"/>
              </a:lnSpc>
              <a:buClr>
                <a:schemeClr val="bg1"/>
              </a:buClr>
              <a:buFont typeface="+mj-lt"/>
              <a:buAutoNum type="arabicPeriod"/>
            </a:pPr>
            <a:r>
              <a:rPr lang="en-US" b="1" dirty="0">
                <a:solidFill>
                  <a:schemeClr val="bg1"/>
                </a:solidFill>
                <a:effectLst/>
                <a:latin typeface="Roboto" panose="02000000000000000000" pitchFamily="2" charset="0"/>
                <a:ea typeface="Roboto" panose="02000000000000000000" pitchFamily="2" charset="0"/>
                <a:cs typeface="Roboto" panose="02000000000000000000" pitchFamily="2" charset="0"/>
              </a:rPr>
              <a:t>Dataset: </a:t>
            </a:r>
            <a:r>
              <a:rPr lang="en-US" u="sng" dirty="0">
                <a:solidFill>
                  <a:srgbClr val="026BCA"/>
                </a:solidFill>
                <a:effectLst/>
                <a:latin typeface="Roboto" panose="02000000000000000000" pitchFamily="2" charset="0"/>
                <a:ea typeface="Roboto" panose="02000000000000000000" pitchFamily="2" charset="0"/>
                <a:cs typeface="Roboto" panose="02000000000000000000" pitchFamily="2" charset="0"/>
                <a:hlinkClick r:id="rId3">
                  <a:extLst>
                    <a:ext uri="{A12FA001-AC4F-418D-AE19-62706E023703}">
                      <ahyp:hlinkClr xmlns:ahyp="http://schemas.microsoft.com/office/drawing/2018/hyperlinkcolor" val="tx"/>
                    </a:ext>
                  </a:extLst>
                </a:hlinkClick>
              </a:rPr>
              <a:t>PlantVillage Dataset</a:t>
            </a:r>
            <a:endParaRPr lang="en-IN" dirty="0">
              <a:solidFill>
                <a:srgbClr val="026BCA"/>
              </a:solidFill>
              <a:effectLst/>
              <a:latin typeface="Roboto" panose="02000000000000000000" pitchFamily="2" charset="0"/>
              <a:ea typeface="Roboto" panose="02000000000000000000" pitchFamily="2" charset="0"/>
              <a:cs typeface="Roboto" panose="02000000000000000000" pitchFamily="2" charset="0"/>
            </a:endParaRPr>
          </a:p>
          <a:p>
            <a:pPr marL="0" indent="0" algn="just">
              <a:buClr>
                <a:srgbClr val="273D40"/>
              </a:buClr>
              <a:buSzPct val="100000"/>
              <a:buNone/>
            </a:pPr>
            <a:endParaRPr lang="en-IN"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513" name="Google Shape;513;p40">
            <a:hlinkClick r:id="rId4" action="ppaction://hlinksldjump"/>
          </p:cNvPr>
          <p:cNvSpPr/>
          <p:nvPr/>
        </p:nvSpPr>
        <p:spPr>
          <a:xfrm>
            <a:off x="562025" y="117150"/>
            <a:ext cx="1017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ABOUT US</a:t>
            </a:r>
            <a:endParaRPr sz="1200">
              <a:solidFill>
                <a:schemeClr val="lt1"/>
              </a:solidFill>
              <a:latin typeface="Roboto Light"/>
              <a:ea typeface="Roboto Light"/>
              <a:cs typeface="Roboto Light"/>
              <a:sym typeface="Roboto Light"/>
            </a:endParaRPr>
          </a:p>
        </p:txBody>
      </p:sp>
      <p:sp>
        <p:nvSpPr>
          <p:cNvPr id="514" name="Google Shape;514;p40">
            <a:hlinkClick r:id="rId5" action="ppaction://hlinksldjump"/>
          </p:cNvPr>
          <p:cNvSpPr/>
          <p:nvPr/>
        </p:nvSpPr>
        <p:spPr>
          <a:xfrm>
            <a:off x="1579625" y="117150"/>
            <a:ext cx="12564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SERVICES</a:t>
            </a:r>
            <a:endParaRPr sz="1200">
              <a:solidFill>
                <a:schemeClr val="dk1"/>
              </a:solidFill>
              <a:latin typeface="Roboto Light"/>
              <a:ea typeface="Roboto Light"/>
              <a:cs typeface="Roboto Light"/>
              <a:sym typeface="Roboto Light"/>
            </a:endParaRPr>
          </a:p>
        </p:txBody>
      </p:sp>
      <p:sp>
        <p:nvSpPr>
          <p:cNvPr id="515" name="Google Shape;515;p40">
            <a:hlinkClick r:id="" action="ppaction://noaction"/>
          </p:cNvPr>
          <p:cNvSpPr/>
          <p:nvPr/>
        </p:nvSpPr>
        <p:spPr>
          <a:xfrm>
            <a:off x="2836025" y="117150"/>
            <a:ext cx="12039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CLIENTS</a:t>
            </a:r>
            <a:endParaRPr sz="1200">
              <a:solidFill>
                <a:schemeClr val="lt1"/>
              </a:solidFill>
              <a:latin typeface="Roboto Light"/>
              <a:ea typeface="Roboto Light"/>
              <a:cs typeface="Roboto Light"/>
              <a:sym typeface="Roboto Light"/>
            </a:endParaRPr>
          </a:p>
        </p:txBody>
      </p:sp>
      <p:sp>
        <p:nvSpPr>
          <p:cNvPr id="516" name="Google Shape;516;p40">
            <a:hlinkClick r:id="" action="ppaction://noaction"/>
          </p:cNvPr>
          <p:cNvSpPr/>
          <p:nvPr/>
        </p:nvSpPr>
        <p:spPr>
          <a:xfrm>
            <a:off x="4039925" y="117150"/>
            <a:ext cx="960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TEAM</a:t>
            </a:r>
            <a:endParaRPr sz="1200">
              <a:solidFill>
                <a:schemeClr val="lt1"/>
              </a:solidFill>
              <a:latin typeface="Roboto Light"/>
              <a:ea typeface="Roboto Light"/>
              <a:cs typeface="Roboto Light"/>
              <a:sym typeface="Roboto Light"/>
            </a:endParaRPr>
          </a:p>
        </p:txBody>
      </p:sp>
      <p:sp>
        <p:nvSpPr>
          <p:cNvPr id="517" name="Google Shape;517;p40"/>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518" name="Google Shape;518;p40">
            <a:hlinkClick r:id="rId6"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5F8DB129-66D6-746B-E1E6-D7177D3645C8}"/>
              </a:ext>
            </a:extLst>
          </p:cNvPr>
          <p:cNvGrpSpPr/>
          <p:nvPr/>
        </p:nvGrpSpPr>
        <p:grpSpPr>
          <a:xfrm>
            <a:off x="-330008" y="-528295"/>
            <a:ext cx="8035085" cy="1110816"/>
            <a:chOff x="-330008" y="-528295"/>
            <a:chExt cx="8035085" cy="1110816"/>
          </a:xfrm>
        </p:grpSpPr>
        <p:sp>
          <p:nvSpPr>
            <p:cNvPr id="3" name="Rectangle: Rounded Corners 2">
              <a:extLst>
                <a:ext uri="{FF2B5EF4-FFF2-40B4-BE49-F238E27FC236}">
                  <a16:creationId xmlns:a16="http://schemas.microsoft.com/office/drawing/2014/main" id="{C17DFF9D-0A13-58A5-B261-171A4CEF926B}"/>
                </a:ext>
              </a:extLst>
            </p:cNvPr>
            <p:cNvSpPr/>
            <p:nvPr/>
          </p:nvSpPr>
          <p:spPr>
            <a:xfrm>
              <a:off x="-330008" y="-528295"/>
              <a:ext cx="5520776" cy="1110816"/>
            </a:xfrm>
            <a:prstGeom prst="roundRect">
              <a:avLst>
                <a:gd name="adj" fmla="val 31057"/>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Google Shape;212;p30">
              <a:hlinkClick r:id="rId4" action="ppaction://hlinksldjump"/>
              <a:extLst>
                <a:ext uri="{FF2B5EF4-FFF2-40B4-BE49-F238E27FC236}">
                  <a16:creationId xmlns:a16="http://schemas.microsoft.com/office/drawing/2014/main" id="{25536A9C-2F82-A75D-F5EA-73F07C52DBE8}"/>
                </a:ext>
              </a:extLst>
            </p:cNvPr>
            <p:cNvSpPr/>
            <p:nvPr/>
          </p:nvSpPr>
          <p:spPr>
            <a:xfrm>
              <a:off x="538181" y="115037"/>
              <a:ext cx="95565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Introduction</a:t>
              </a:r>
              <a:endParaRPr sz="1100" dirty="0">
                <a:solidFill>
                  <a:schemeClr val="tx1"/>
                </a:solidFill>
                <a:latin typeface="Roboto Light"/>
                <a:ea typeface="Roboto Light"/>
                <a:cs typeface="Roboto Light"/>
                <a:sym typeface="Roboto Light"/>
              </a:endParaRPr>
            </a:p>
          </p:txBody>
        </p:sp>
        <p:sp>
          <p:nvSpPr>
            <p:cNvPr id="5" name="Google Shape;213;p30">
              <a:hlinkClick r:id="rId7" action="ppaction://hlinksldjump"/>
              <a:extLst>
                <a:ext uri="{FF2B5EF4-FFF2-40B4-BE49-F238E27FC236}">
                  <a16:creationId xmlns:a16="http://schemas.microsoft.com/office/drawing/2014/main" id="{FD0F778C-A6A0-6E77-50C3-884E2BB5ECC2}"/>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tx1"/>
                  </a:solidFill>
                  <a:latin typeface="Roboto Light"/>
                  <a:ea typeface="Roboto Light"/>
                  <a:cs typeface="Roboto Light"/>
                  <a:sym typeface="Roboto Light"/>
                </a:rPr>
                <a:t>Objectives</a:t>
              </a:r>
            </a:p>
          </p:txBody>
        </p:sp>
        <p:sp>
          <p:nvSpPr>
            <p:cNvPr id="6" name="Google Shape;214;p30">
              <a:hlinkClick r:id="rId8" action="ppaction://hlinksldjump"/>
              <a:extLst>
                <a:ext uri="{FF2B5EF4-FFF2-40B4-BE49-F238E27FC236}">
                  <a16:creationId xmlns:a16="http://schemas.microsoft.com/office/drawing/2014/main" id="{5896720B-F429-A46E-829C-B38A7AEB8C82}"/>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Literature Survey</a:t>
              </a:r>
              <a:endParaRPr sz="1100" dirty="0">
                <a:solidFill>
                  <a:schemeClr val="tx1"/>
                </a:solidFill>
                <a:latin typeface="Roboto Light"/>
                <a:ea typeface="Roboto Light"/>
                <a:cs typeface="Roboto Light"/>
                <a:sym typeface="Roboto Light"/>
              </a:endParaRPr>
            </a:p>
          </p:txBody>
        </p:sp>
        <p:sp>
          <p:nvSpPr>
            <p:cNvPr id="7" name="Google Shape;215;p30">
              <a:hlinkClick r:id="rId9" action="ppaction://hlinksldjump"/>
              <a:extLst>
                <a:ext uri="{FF2B5EF4-FFF2-40B4-BE49-F238E27FC236}">
                  <a16:creationId xmlns:a16="http://schemas.microsoft.com/office/drawing/2014/main" id="{4195811C-B314-E287-6CA2-7A6409F2DCD7}"/>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Methedology</a:t>
              </a:r>
              <a:endParaRPr sz="1100" dirty="0">
                <a:solidFill>
                  <a:schemeClr val="tx1"/>
                </a:solidFill>
                <a:latin typeface="Roboto Light"/>
                <a:ea typeface="Roboto Light"/>
                <a:cs typeface="Roboto Light"/>
                <a:sym typeface="Roboto Light"/>
              </a:endParaRPr>
            </a:p>
          </p:txBody>
        </p:sp>
        <p:sp>
          <p:nvSpPr>
            <p:cNvPr id="8" name="Google Shape;216;p30">
              <a:extLst>
                <a:ext uri="{FF2B5EF4-FFF2-40B4-BE49-F238E27FC236}">
                  <a16:creationId xmlns:a16="http://schemas.microsoft.com/office/drawing/2014/main" id="{64867E6F-010A-02E8-99C5-7BC7207CFA98}"/>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9" name="Google Shape;217;p30">
              <a:hlinkClick r:id="rId6" action="ppaction://hlinksldjump"/>
              <a:extLst>
                <a:ext uri="{FF2B5EF4-FFF2-40B4-BE49-F238E27FC236}">
                  <a16:creationId xmlns:a16="http://schemas.microsoft.com/office/drawing/2014/main" id="{DAFC8967-895C-5FDD-B0BC-4FD011EED3E1}"/>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 name="Google Shape;215;p30">
              <a:hlinkClick r:id="rId10" action="ppaction://hlinksldjump"/>
              <a:extLst>
                <a:ext uri="{FF2B5EF4-FFF2-40B4-BE49-F238E27FC236}">
                  <a16:creationId xmlns:a16="http://schemas.microsoft.com/office/drawing/2014/main" id="{95C00AAF-53C3-B7EF-0A88-C0705C01E5E3}"/>
                </a:ext>
              </a:extLst>
            </p:cNvPr>
            <p:cNvSpPr/>
            <p:nvPr/>
          </p:nvSpPr>
          <p:spPr>
            <a:xfrm>
              <a:off x="4560268" y="164713"/>
              <a:ext cx="115857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Requirements</a:t>
              </a:r>
              <a:endParaRPr sz="1100" dirty="0">
                <a:solidFill>
                  <a:schemeClr val="tx1"/>
                </a:solidFill>
                <a:latin typeface="Roboto Light"/>
                <a:ea typeface="Roboto Light"/>
                <a:cs typeface="Roboto Light"/>
                <a:sym typeface="Roboto Light"/>
              </a:endParaRPr>
            </a:p>
          </p:txBody>
        </p:sp>
        <p:sp>
          <p:nvSpPr>
            <p:cNvPr id="11" name="Google Shape;215;p30">
              <a:hlinkClick r:id="rId11" action="ppaction://hlinksldjump"/>
              <a:extLst>
                <a:ext uri="{FF2B5EF4-FFF2-40B4-BE49-F238E27FC236}">
                  <a16:creationId xmlns:a16="http://schemas.microsoft.com/office/drawing/2014/main" id="{FD483A12-11A4-7326-4E82-903A42A72F40}"/>
                </a:ext>
              </a:extLst>
            </p:cNvPr>
            <p:cNvSpPr/>
            <p:nvPr/>
          </p:nvSpPr>
          <p:spPr>
            <a:xfrm>
              <a:off x="5696899" y="160831"/>
              <a:ext cx="100373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Applications</a:t>
              </a:r>
              <a:endParaRPr sz="1100" dirty="0">
                <a:solidFill>
                  <a:schemeClr val="tx1"/>
                </a:solidFill>
                <a:latin typeface="Roboto Light"/>
                <a:ea typeface="Roboto Light"/>
                <a:cs typeface="Roboto Light"/>
                <a:sym typeface="Roboto Light"/>
              </a:endParaRPr>
            </a:p>
          </p:txBody>
        </p:sp>
        <p:sp>
          <p:nvSpPr>
            <p:cNvPr id="12" name="Google Shape;215;p30">
              <a:hlinkClick r:id="rId5" action="ppaction://hlinksldjump"/>
              <a:extLst>
                <a:ext uri="{FF2B5EF4-FFF2-40B4-BE49-F238E27FC236}">
                  <a16:creationId xmlns:a16="http://schemas.microsoft.com/office/drawing/2014/main" id="{E6D8CBCD-1FBF-CE45-B6E7-FAFF671C0044}"/>
                </a:ext>
              </a:extLst>
            </p:cNvPr>
            <p:cNvSpPr/>
            <p:nvPr/>
          </p:nvSpPr>
          <p:spPr>
            <a:xfrm>
              <a:off x="6678689" y="160831"/>
              <a:ext cx="1026388" cy="337200"/>
            </a:xfrm>
            <a:prstGeom prst="snip1Rect">
              <a:avLst>
                <a:gd name="adj" fmla="val 16667"/>
              </a:avLst>
            </a:prstGeom>
            <a:solidFill>
              <a:schemeClr val="tx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bg1"/>
                  </a:solidFill>
                  <a:latin typeface="Roboto Light"/>
                  <a:ea typeface="Roboto Light"/>
                  <a:cs typeface="Roboto Light"/>
                  <a:sym typeface="Roboto Light"/>
                </a:rPr>
                <a:t>References</a:t>
              </a:r>
              <a:endParaRPr sz="1100" dirty="0">
                <a:solidFill>
                  <a:schemeClr val="bg1"/>
                </a:solidFill>
                <a:latin typeface="Roboto Light"/>
                <a:ea typeface="Roboto Light"/>
                <a:cs typeface="Roboto Light"/>
                <a:sym typeface="Roboto Light"/>
              </a:endParaRPr>
            </a:p>
          </p:txBody>
        </p:sp>
      </p:grpSp>
      <p:grpSp>
        <p:nvGrpSpPr>
          <p:cNvPr id="27" name="Group 26">
            <a:extLst>
              <a:ext uri="{FF2B5EF4-FFF2-40B4-BE49-F238E27FC236}">
                <a16:creationId xmlns:a16="http://schemas.microsoft.com/office/drawing/2014/main" id="{6259FC3D-3038-0B6B-1B33-72D618541930}"/>
              </a:ext>
            </a:extLst>
          </p:cNvPr>
          <p:cNvGrpSpPr/>
          <p:nvPr/>
        </p:nvGrpSpPr>
        <p:grpSpPr>
          <a:xfrm>
            <a:off x="5896483" y="914350"/>
            <a:ext cx="2590800" cy="3517565"/>
            <a:chOff x="755502" y="810595"/>
            <a:chExt cx="2590800" cy="3517565"/>
          </a:xfrm>
        </p:grpSpPr>
        <p:sp>
          <p:nvSpPr>
            <p:cNvPr id="28" name="Rectangle: Rounded Corners 27">
              <a:extLst>
                <a:ext uri="{FF2B5EF4-FFF2-40B4-BE49-F238E27FC236}">
                  <a16:creationId xmlns:a16="http://schemas.microsoft.com/office/drawing/2014/main" id="{1DD9C05E-C8C1-6DA4-B300-D5050A32F598}"/>
                </a:ext>
              </a:extLst>
            </p:cNvPr>
            <p:cNvSpPr/>
            <p:nvPr/>
          </p:nvSpPr>
          <p:spPr>
            <a:xfrm>
              <a:off x="755502" y="810595"/>
              <a:ext cx="2590800" cy="3517565"/>
            </a:xfrm>
            <a:prstGeom prst="roundRect">
              <a:avLst>
                <a:gd name="adj" fmla="val 5084"/>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96AE1D9D-9632-C4FE-F2F8-C1970A9C72BF}"/>
                </a:ext>
              </a:extLst>
            </p:cNvPr>
            <p:cNvGrpSpPr/>
            <p:nvPr/>
          </p:nvGrpSpPr>
          <p:grpSpPr>
            <a:xfrm>
              <a:off x="847767" y="918935"/>
              <a:ext cx="2434045" cy="3298722"/>
              <a:chOff x="5807707" y="954770"/>
              <a:chExt cx="2452332" cy="3323505"/>
            </a:xfrm>
          </p:grpSpPr>
          <p:pic>
            <p:nvPicPr>
              <p:cNvPr id="30" name="Picture 24" descr="Plant disease hi-res stock photography and images - Alamy">
                <a:extLst>
                  <a:ext uri="{FF2B5EF4-FFF2-40B4-BE49-F238E27FC236}">
                    <a16:creationId xmlns:a16="http://schemas.microsoft.com/office/drawing/2014/main" id="{180ED416-980D-D5AA-B16C-F25A2C0B437E}"/>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b="9780"/>
              <a:stretch/>
            </p:blipFill>
            <p:spPr bwMode="auto">
              <a:xfrm>
                <a:off x="7168931" y="3468816"/>
                <a:ext cx="1091108" cy="80945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1" name="Picture 2" descr="Leaf spots may mean a fungal disease | Gardening in the Panhandle">
                <a:extLst>
                  <a:ext uri="{FF2B5EF4-FFF2-40B4-BE49-F238E27FC236}">
                    <a16:creationId xmlns:a16="http://schemas.microsoft.com/office/drawing/2014/main" id="{2A7BC9DA-F389-0A33-CD46-55ED5684871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26754" y="962780"/>
                <a:ext cx="923303" cy="68892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2" name="Picture 8" descr="Early Blight Treatment &amp; Control | Planet Natural">
                <a:extLst>
                  <a:ext uri="{FF2B5EF4-FFF2-40B4-BE49-F238E27FC236}">
                    <a16:creationId xmlns:a16="http://schemas.microsoft.com/office/drawing/2014/main" id="{B637EB5E-1ABA-277A-42E8-6A39C06E32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8931" y="954770"/>
                <a:ext cx="1059479" cy="105947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3" name="Picture 12" descr="How to identify and treat potato blight: expert tips | Homes &amp; Gardens">
                <a:extLst>
                  <a:ext uri="{FF2B5EF4-FFF2-40B4-BE49-F238E27FC236}">
                    <a16:creationId xmlns:a16="http://schemas.microsoft.com/office/drawing/2014/main" id="{CF05D5A9-085C-5232-EA28-50D7E7E43EA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31862" y="1209331"/>
                <a:ext cx="938976" cy="78345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4" name="Picture 14" descr="Leaf Spot Diseases: What You Need To Know">
                <a:extLst>
                  <a:ext uri="{FF2B5EF4-FFF2-40B4-BE49-F238E27FC236}">
                    <a16:creationId xmlns:a16="http://schemas.microsoft.com/office/drawing/2014/main" id="{4F5E3D69-CF72-BE1E-72EF-88E6C209530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72351" y="1804339"/>
                <a:ext cx="961399" cy="68747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5" name="Picture 4" descr="Common Leaf Diseases and How To Get Rid Of Them – Airgarden">
                <a:extLst>
                  <a:ext uri="{FF2B5EF4-FFF2-40B4-BE49-F238E27FC236}">
                    <a16:creationId xmlns:a16="http://schemas.microsoft.com/office/drawing/2014/main" id="{9DA6F321-6CB7-33F6-E509-4E6AC0EBC48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49602" y="2119204"/>
                <a:ext cx="1320597" cy="80036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6" name="Picture 18" descr="Diseased Leaves Royalty-Free Images, Stock Photos &amp; Pictures | Shutterstock">
                <a:extLst>
                  <a:ext uri="{FF2B5EF4-FFF2-40B4-BE49-F238E27FC236}">
                    <a16:creationId xmlns:a16="http://schemas.microsoft.com/office/drawing/2014/main" id="{81CA639E-52DC-AEEF-0744-3CC3B6EE22E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03897" y="2698147"/>
                <a:ext cx="1016271" cy="76220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7" name="Picture 6" descr="Leaf spot diseases of trees and shrubs | UMN Extension">
                <a:extLst>
                  <a:ext uri="{FF2B5EF4-FFF2-40B4-BE49-F238E27FC236}">
                    <a16:creationId xmlns:a16="http://schemas.microsoft.com/office/drawing/2014/main" id="{98C0F487-1617-11F1-0DBF-6060F448F75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50057" y="2086546"/>
                <a:ext cx="1412639" cy="105947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8" name="Picture 16" descr="10 Common Plant Diseases and How to Treat Them | The Family Handyman">
                <a:extLst>
                  <a:ext uri="{FF2B5EF4-FFF2-40B4-BE49-F238E27FC236}">
                    <a16:creationId xmlns:a16="http://schemas.microsoft.com/office/drawing/2014/main" id="{C5103230-96A7-044C-0B33-962A4C058D2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62765" y="1562284"/>
                <a:ext cx="981214" cy="98121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9" name="Picture 20" descr="Leaf Spot Disease Identification and Treatment">
                <a:extLst>
                  <a:ext uri="{FF2B5EF4-FFF2-40B4-BE49-F238E27FC236}">
                    <a16:creationId xmlns:a16="http://schemas.microsoft.com/office/drawing/2014/main" id="{A88521C7-2156-2698-AAD8-5B8FE7D2266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160215" y="2950182"/>
                <a:ext cx="1759485" cy="77334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0" name="Picture 22" descr="120,420 Leaf Disease Images, Stock Photos, and Vectors | Shutterstock">
                <a:extLst>
                  <a:ext uri="{FF2B5EF4-FFF2-40B4-BE49-F238E27FC236}">
                    <a16:creationId xmlns:a16="http://schemas.microsoft.com/office/drawing/2014/main" id="{ABEF427E-31EF-8A61-99FB-565F3D08693D}"/>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b="7887"/>
              <a:stretch/>
            </p:blipFill>
            <p:spPr bwMode="auto">
              <a:xfrm>
                <a:off x="5807707" y="3391477"/>
                <a:ext cx="1320598" cy="873348"/>
              </a:xfrm>
              <a:prstGeom prst="rect">
                <a:avLst/>
              </a:prstGeom>
              <a:noFill/>
              <a:ln>
                <a:noFill/>
              </a:ln>
              <a:extLst>
                <a:ext uri="{909E8E84-426E-40DD-AFC4-6F175D3DCCD1}">
                  <a14:hiddenFill xmlns:a14="http://schemas.microsoft.com/office/drawing/2010/main">
                    <a:solidFill>
                      <a:srgbClr val="FFFFFF"/>
                    </a:solidFill>
                  </a14:hiddenFill>
                </a:ext>
              </a:extLst>
            </p:spPr>
          </p:pic>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4" name="Google Shape;510;p40">
            <a:extLst>
              <a:ext uri="{FF2B5EF4-FFF2-40B4-BE49-F238E27FC236}">
                <a16:creationId xmlns:a16="http://schemas.microsoft.com/office/drawing/2014/main" id="{ABA7B941-13A7-DA21-FF1B-03CCEF80482F}"/>
              </a:ext>
            </a:extLst>
          </p:cNvPr>
          <p:cNvSpPr/>
          <p:nvPr/>
        </p:nvSpPr>
        <p:spPr>
          <a:xfrm>
            <a:off x="-7642" y="-13440"/>
            <a:ext cx="9151642" cy="5156939"/>
          </a:xfrm>
          <a:prstGeom prst="roundRect">
            <a:avLst>
              <a:gd name="adj" fmla="val 0"/>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5;p33">
            <a:extLst>
              <a:ext uri="{FF2B5EF4-FFF2-40B4-BE49-F238E27FC236}">
                <a16:creationId xmlns:a16="http://schemas.microsoft.com/office/drawing/2014/main" id="{70AC656C-C16D-F534-B4BB-F412C4BC4911}"/>
              </a:ext>
            </a:extLst>
          </p:cNvPr>
          <p:cNvSpPr txBox="1"/>
          <p:nvPr/>
        </p:nvSpPr>
        <p:spPr>
          <a:xfrm>
            <a:off x="3375063" y="3201627"/>
            <a:ext cx="2838712" cy="11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dk2"/>
                </a:solidFill>
                <a:latin typeface="Roboto Black"/>
                <a:ea typeface="Roboto Black"/>
                <a:cs typeface="Roboto Black"/>
                <a:sym typeface="Roboto Black"/>
              </a:rPr>
              <a:t>YOU</a:t>
            </a:r>
            <a:endParaRPr sz="5400" dirty="0">
              <a:solidFill>
                <a:schemeClr val="dk2"/>
              </a:solidFill>
              <a:latin typeface="Roboto Black"/>
              <a:ea typeface="Roboto Black"/>
              <a:cs typeface="Roboto Black"/>
              <a:sym typeface="Roboto Black"/>
            </a:endParaRPr>
          </a:p>
        </p:txBody>
      </p:sp>
      <p:sp>
        <p:nvSpPr>
          <p:cNvPr id="275" name="Google Shape;275;p33"/>
          <p:cNvSpPr txBox="1"/>
          <p:nvPr/>
        </p:nvSpPr>
        <p:spPr>
          <a:xfrm>
            <a:off x="3275427" y="797702"/>
            <a:ext cx="2838712" cy="11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dk2"/>
                </a:solidFill>
                <a:latin typeface="Roboto Black"/>
                <a:ea typeface="Roboto Black"/>
                <a:cs typeface="Roboto Black"/>
                <a:sym typeface="Roboto Black"/>
              </a:rPr>
              <a:t>THANK</a:t>
            </a:r>
            <a:endParaRPr sz="5400" dirty="0">
              <a:solidFill>
                <a:schemeClr val="dk2"/>
              </a:solidFill>
              <a:latin typeface="Roboto Black"/>
              <a:ea typeface="Roboto Black"/>
              <a:cs typeface="Roboto Black"/>
              <a:sym typeface="Roboto Black"/>
            </a:endParaRPr>
          </a:p>
        </p:txBody>
      </p:sp>
      <p:grpSp>
        <p:nvGrpSpPr>
          <p:cNvPr id="2" name="Group 1">
            <a:extLst>
              <a:ext uri="{FF2B5EF4-FFF2-40B4-BE49-F238E27FC236}">
                <a16:creationId xmlns:a16="http://schemas.microsoft.com/office/drawing/2014/main" id="{7C87C824-404B-FE66-EE55-F8756F063D83}"/>
              </a:ext>
            </a:extLst>
          </p:cNvPr>
          <p:cNvGrpSpPr/>
          <p:nvPr/>
        </p:nvGrpSpPr>
        <p:grpSpPr>
          <a:xfrm>
            <a:off x="2652834" y="1479753"/>
            <a:ext cx="4008643" cy="2115805"/>
            <a:chOff x="5567583" y="932427"/>
            <a:chExt cx="4038761" cy="2131702"/>
          </a:xfrm>
        </p:grpSpPr>
        <p:pic>
          <p:nvPicPr>
            <p:cNvPr id="3" name="Picture 24" descr="Plant disease hi-res stock photography and images - Alamy">
              <a:extLst>
                <a:ext uri="{FF2B5EF4-FFF2-40B4-BE49-F238E27FC236}">
                  <a16:creationId xmlns:a16="http://schemas.microsoft.com/office/drawing/2014/main" id="{AB3AECB0-940A-13F2-70DC-C51AD2493C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80"/>
            <a:stretch/>
          </p:blipFill>
          <p:spPr bwMode="auto">
            <a:xfrm>
              <a:off x="8191937" y="1156978"/>
              <a:ext cx="1091108" cy="80945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 name="Picture 2" descr="Leaf spots may mean a fungal disease | Gardening in the Panhandle">
              <a:extLst>
                <a:ext uri="{FF2B5EF4-FFF2-40B4-BE49-F238E27FC236}">
                  <a16:creationId xmlns:a16="http://schemas.microsoft.com/office/drawing/2014/main" id="{7F7403E2-32D1-0487-7265-4A02EE1145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653" y="1073940"/>
              <a:ext cx="923303" cy="68892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 name="Picture 8" descr="Early Blight Treatment &amp; Control | Planet Natural">
              <a:extLst>
                <a:ext uri="{FF2B5EF4-FFF2-40B4-BE49-F238E27FC236}">
                  <a16:creationId xmlns:a16="http://schemas.microsoft.com/office/drawing/2014/main" id="{496089D0-F1AF-6A5C-0890-337AD175CD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803" y="932427"/>
              <a:ext cx="1059479" cy="105947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12" descr="How to identify and treat potato blight: expert tips | Homes &amp; Gardens">
              <a:extLst>
                <a:ext uri="{FF2B5EF4-FFF2-40B4-BE49-F238E27FC236}">
                  <a16:creationId xmlns:a16="http://schemas.microsoft.com/office/drawing/2014/main" id="{246EF1D7-8E36-131B-A80A-846A8D599D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2468" y="1418403"/>
              <a:ext cx="938976" cy="78345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14" descr="Leaf Spot Diseases: What You Need To Know">
              <a:extLst>
                <a:ext uri="{FF2B5EF4-FFF2-40B4-BE49-F238E27FC236}">
                  <a16:creationId xmlns:a16="http://schemas.microsoft.com/office/drawing/2014/main" id="{88D35714-6A2F-D8DF-F4A8-DD48A5C985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7583" y="1853526"/>
              <a:ext cx="961399" cy="68747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4" descr="Common Leaf Diseases and How To Get Rid Of Them – Airgarden">
              <a:extLst>
                <a:ext uri="{FF2B5EF4-FFF2-40B4-BE49-F238E27FC236}">
                  <a16:creationId xmlns:a16="http://schemas.microsoft.com/office/drawing/2014/main" id="{7FBB76E8-D712-A1DD-B151-D8BA101141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9602" y="2119204"/>
              <a:ext cx="1320597" cy="80036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 name="Picture 18" descr="Diseased Leaves Royalty-Free Images, Stock Photos &amp; Pictures | Shutterstock">
              <a:extLst>
                <a:ext uri="{FF2B5EF4-FFF2-40B4-BE49-F238E27FC236}">
                  <a16:creationId xmlns:a16="http://schemas.microsoft.com/office/drawing/2014/main" id="{23C99EE6-0EB2-736F-642A-EA7B72FD0A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46144" y="2194609"/>
              <a:ext cx="1016271" cy="76220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6" descr="Leaf spot diseases of trees and shrubs | UMN Extension">
              <a:extLst>
                <a:ext uri="{FF2B5EF4-FFF2-40B4-BE49-F238E27FC236}">
                  <a16:creationId xmlns:a16="http://schemas.microsoft.com/office/drawing/2014/main" id="{0C998C69-F27F-63BF-D631-EF65679EA7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5120" y="2004650"/>
              <a:ext cx="1412639" cy="105947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2" name="Picture 16" descr="10 Common Plant Diseases and How to Treat Them | The Family Handyman">
              <a:extLst>
                <a:ext uri="{FF2B5EF4-FFF2-40B4-BE49-F238E27FC236}">
                  <a16:creationId xmlns:a16="http://schemas.microsoft.com/office/drawing/2014/main" id="{961A3D7A-2660-A586-285E-21D84499AB3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4652" y="1424596"/>
              <a:ext cx="981214" cy="98121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3" name="Picture 20" descr="Leaf Spot Disease Identification and Treatment">
              <a:extLst>
                <a:ext uri="{FF2B5EF4-FFF2-40B4-BE49-F238E27FC236}">
                  <a16:creationId xmlns:a16="http://schemas.microsoft.com/office/drawing/2014/main" id="{D6CB9E85-B52F-A91A-318B-1D310673958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5033" y="1824498"/>
              <a:ext cx="1759485" cy="77334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22" descr="120,420 Leaf Disease Images, Stock Photos, and Vectors | Shutterstock">
              <a:extLst>
                <a:ext uri="{FF2B5EF4-FFF2-40B4-BE49-F238E27FC236}">
                  <a16:creationId xmlns:a16="http://schemas.microsoft.com/office/drawing/2014/main" id="{D583D59B-C514-3416-8995-145E220C407B}"/>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b="7887"/>
            <a:stretch/>
          </p:blipFill>
          <p:spPr bwMode="auto">
            <a:xfrm>
              <a:off x="8285746" y="1876244"/>
              <a:ext cx="1320598" cy="873348"/>
            </a:xfrm>
            <a:prstGeom prst="rect">
              <a:avLst/>
            </a:prstGeom>
            <a:noFill/>
            <a:ln>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3597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2" name="Google Shape;202;p30"/>
          <p:cNvSpPr txBox="1">
            <a:spLocks noGrp="1"/>
          </p:cNvSpPr>
          <p:nvPr>
            <p:ph type="ctrTitle"/>
          </p:nvPr>
        </p:nvSpPr>
        <p:spPr>
          <a:xfrm>
            <a:off x="598872" y="1846031"/>
            <a:ext cx="4982916" cy="11069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Multi-Plant Disease Detection and Treatment</a:t>
            </a:r>
            <a:endParaRPr sz="3200" dirty="0"/>
          </a:p>
        </p:txBody>
      </p:sp>
      <p:sp>
        <p:nvSpPr>
          <p:cNvPr id="203" name="Google Shape;203;p30"/>
          <p:cNvSpPr txBox="1">
            <a:spLocks noGrp="1"/>
          </p:cNvSpPr>
          <p:nvPr>
            <p:ph type="subTitle" idx="1"/>
          </p:nvPr>
        </p:nvSpPr>
        <p:spPr>
          <a:xfrm>
            <a:off x="598872" y="2804446"/>
            <a:ext cx="4583893" cy="44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Deep Learning-Based Mobile and Web App</a:t>
            </a:r>
          </a:p>
        </p:txBody>
      </p:sp>
      <p:sp>
        <p:nvSpPr>
          <p:cNvPr id="204" name="Google Shape;204;p30"/>
          <p:cNvSpPr/>
          <p:nvPr/>
        </p:nvSpPr>
        <p:spPr>
          <a:xfrm>
            <a:off x="852975" y="4118375"/>
            <a:ext cx="442200" cy="4422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1464276" y="4118375"/>
            <a:ext cx="442200" cy="4422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roup 8">
            <a:extLst>
              <a:ext uri="{FF2B5EF4-FFF2-40B4-BE49-F238E27FC236}">
                <a16:creationId xmlns:a16="http://schemas.microsoft.com/office/drawing/2014/main" id="{EB57889C-0B3C-D677-8812-723E72643A35}"/>
              </a:ext>
            </a:extLst>
          </p:cNvPr>
          <p:cNvGrpSpPr/>
          <p:nvPr/>
        </p:nvGrpSpPr>
        <p:grpSpPr>
          <a:xfrm>
            <a:off x="5757362" y="900528"/>
            <a:ext cx="2558843" cy="3438947"/>
            <a:chOff x="5757362" y="900528"/>
            <a:chExt cx="2558843" cy="3438947"/>
          </a:xfrm>
        </p:grpSpPr>
        <p:pic>
          <p:nvPicPr>
            <p:cNvPr id="1048" name="Picture 24" descr="Plant disease hi-res stock photography and images - Alamy">
              <a:extLst>
                <a:ext uri="{FF2B5EF4-FFF2-40B4-BE49-F238E27FC236}">
                  <a16:creationId xmlns:a16="http://schemas.microsoft.com/office/drawing/2014/main" id="{33CF7CD8-216E-8D2D-C8ED-A329BE2B9F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80"/>
            <a:stretch/>
          </p:blipFill>
          <p:spPr bwMode="auto">
            <a:xfrm>
              <a:off x="7168931" y="3468816"/>
              <a:ext cx="1091108" cy="809459"/>
            </a:xfrm>
            <a:prstGeom prst="rect">
              <a:avLst/>
            </a:prstGeom>
            <a:noFill/>
            <a:extLst>
              <a:ext uri="{909E8E84-426E-40DD-AFC4-6F175D3DCCD1}">
                <a14:hiddenFill xmlns:a14="http://schemas.microsoft.com/office/drawing/2010/main">
                  <a:solidFill>
                    <a:srgbClr val="FFFFFF"/>
                  </a:solidFill>
                </a14:hiddenFill>
              </a:ext>
            </a:extLst>
          </p:spPr>
        </p:pic>
        <p:grpSp>
          <p:nvGrpSpPr>
            <p:cNvPr id="205" name="Google Shape;205;p30"/>
            <p:cNvGrpSpPr/>
            <p:nvPr/>
          </p:nvGrpSpPr>
          <p:grpSpPr>
            <a:xfrm>
              <a:off x="5757362" y="900528"/>
              <a:ext cx="2558843" cy="3438947"/>
              <a:chOff x="5757362" y="900528"/>
              <a:chExt cx="2558843" cy="3438947"/>
            </a:xfrm>
          </p:grpSpPr>
          <p:sp>
            <p:nvSpPr>
              <p:cNvPr id="206" name="Google Shape;206;p30"/>
              <p:cNvSpPr/>
              <p:nvPr/>
            </p:nvSpPr>
            <p:spPr>
              <a:xfrm>
                <a:off x="5757362" y="901580"/>
                <a:ext cx="61200" cy="61200"/>
              </a:xfrm>
              <a:prstGeom prst="rect">
                <a:avLst/>
              </a:prstGeom>
              <a:solidFill>
                <a:schemeClr val="lt2"/>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5757362" y="4278275"/>
                <a:ext cx="61200" cy="61200"/>
              </a:xfrm>
              <a:prstGeom prst="rect">
                <a:avLst/>
              </a:prstGeom>
              <a:solidFill>
                <a:schemeClr val="lt2"/>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8223350" y="900528"/>
                <a:ext cx="61200" cy="61200"/>
              </a:xfrm>
              <a:prstGeom prst="rect">
                <a:avLst/>
              </a:prstGeom>
              <a:solidFill>
                <a:schemeClr val="lt2"/>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8255005" y="4278275"/>
                <a:ext cx="61200" cy="61200"/>
              </a:xfrm>
              <a:prstGeom prst="rect">
                <a:avLst/>
              </a:prstGeom>
              <a:solidFill>
                <a:schemeClr val="lt2"/>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Leaf spots may mean a fungal disease | Gardening in the Panhandle">
              <a:extLst>
                <a:ext uri="{FF2B5EF4-FFF2-40B4-BE49-F238E27FC236}">
                  <a16:creationId xmlns:a16="http://schemas.microsoft.com/office/drawing/2014/main" id="{2C5083B4-EFB4-BE6F-0A0B-BB2ECCEF1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754" y="962780"/>
              <a:ext cx="923303" cy="6889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arly Blight Treatment &amp; Control | Planet Natural">
              <a:extLst>
                <a:ext uri="{FF2B5EF4-FFF2-40B4-BE49-F238E27FC236}">
                  <a16:creationId xmlns:a16="http://schemas.microsoft.com/office/drawing/2014/main" id="{A06E076A-7711-C344-0E99-D2B3FBD655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8931" y="954770"/>
              <a:ext cx="1059479" cy="10594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ow to identify and treat potato blight: expert tips | Homes &amp; Gardens">
              <a:extLst>
                <a:ext uri="{FF2B5EF4-FFF2-40B4-BE49-F238E27FC236}">
                  <a16:creationId xmlns:a16="http://schemas.microsoft.com/office/drawing/2014/main" id="{98B0F3F6-A7C6-50C9-A841-8D7B11140F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1862" y="1209331"/>
              <a:ext cx="938976" cy="78345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Leaf Spot Diseases: What You Need To Know">
              <a:extLst>
                <a:ext uri="{FF2B5EF4-FFF2-40B4-BE49-F238E27FC236}">
                  <a16:creationId xmlns:a16="http://schemas.microsoft.com/office/drawing/2014/main" id="{11F8D441-85FD-4064-6CAE-89022AE85C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2351" y="1804339"/>
              <a:ext cx="961399" cy="6874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mon Leaf Diseases and How To Get Rid Of Them – Airgarden">
              <a:extLst>
                <a:ext uri="{FF2B5EF4-FFF2-40B4-BE49-F238E27FC236}">
                  <a16:creationId xmlns:a16="http://schemas.microsoft.com/office/drawing/2014/main" id="{4C44157B-AF7C-9F27-EE28-2924E019C9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9602" y="2119204"/>
              <a:ext cx="1320597" cy="80036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iseased Leaves Royalty-Free Images, Stock Photos &amp; Pictures | Shutterstock">
              <a:extLst>
                <a:ext uri="{FF2B5EF4-FFF2-40B4-BE49-F238E27FC236}">
                  <a16:creationId xmlns:a16="http://schemas.microsoft.com/office/drawing/2014/main" id="{52A3711A-3535-A6AA-DFFE-AF0F556493D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3897" y="2698147"/>
              <a:ext cx="1016271" cy="7622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eaf spot diseases of trees and shrubs | UMN Extension">
              <a:extLst>
                <a:ext uri="{FF2B5EF4-FFF2-40B4-BE49-F238E27FC236}">
                  <a16:creationId xmlns:a16="http://schemas.microsoft.com/office/drawing/2014/main" id="{D3AE46C2-78B3-D56A-3184-CA80F06CC4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50057" y="2086546"/>
              <a:ext cx="1412639" cy="105947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10 Common Plant Diseases and How to Treat Them | The Family Handyman">
              <a:extLst>
                <a:ext uri="{FF2B5EF4-FFF2-40B4-BE49-F238E27FC236}">
                  <a16:creationId xmlns:a16="http://schemas.microsoft.com/office/drawing/2014/main" id="{A3B41958-8E71-8737-B5B8-EA3EFE93CC9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62765" y="1562284"/>
              <a:ext cx="981214" cy="98121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Leaf Spot Disease Identification and Treatment">
              <a:extLst>
                <a:ext uri="{FF2B5EF4-FFF2-40B4-BE49-F238E27FC236}">
                  <a16:creationId xmlns:a16="http://schemas.microsoft.com/office/drawing/2014/main" id="{95A5D4E4-4089-032A-C8B3-2E34BBFDD7D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60215" y="2950182"/>
              <a:ext cx="1759485" cy="77334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120,420 Leaf Disease Images, Stock Photos, and Vectors | Shutterstock">
              <a:extLst>
                <a:ext uri="{FF2B5EF4-FFF2-40B4-BE49-F238E27FC236}">
                  <a16:creationId xmlns:a16="http://schemas.microsoft.com/office/drawing/2014/main" id="{A5D6A12D-A95B-4EF8-D263-DE584F69FDEA}"/>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b="7887"/>
            <a:stretch/>
          </p:blipFill>
          <p:spPr bwMode="auto">
            <a:xfrm>
              <a:off x="5807707" y="3391477"/>
              <a:ext cx="1320598" cy="8733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EC9A2CFC-E054-6808-0ACD-330D88164170}"/>
              </a:ext>
            </a:extLst>
          </p:cNvPr>
          <p:cNvGrpSpPr/>
          <p:nvPr/>
        </p:nvGrpSpPr>
        <p:grpSpPr>
          <a:xfrm>
            <a:off x="-261259" y="-528295"/>
            <a:ext cx="8058559" cy="1110816"/>
            <a:chOff x="-261259" y="-528295"/>
            <a:chExt cx="8058559" cy="1110816"/>
          </a:xfrm>
        </p:grpSpPr>
        <p:sp>
          <p:nvSpPr>
            <p:cNvPr id="5" name="Rectangle: Rounded Corners 4">
              <a:extLst>
                <a:ext uri="{FF2B5EF4-FFF2-40B4-BE49-F238E27FC236}">
                  <a16:creationId xmlns:a16="http://schemas.microsoft.com/office/drawing/2014/main" id="{788DB143-B278-C9E8-69CB-DF8CEEADD36E}"/>
                </a:ext>
              </a:extLst>
            </p:cNvPr>
            <p:cNvSpPr/>
            <p:nvPr/>
          </p:nvSpPr>
          <p:spPr>
            <a:xfrm>
              <a:off x="-261259" y="-528295"/>
              <a:ext cx="8058559" cy="1110816"/>
            </a:xfrm>
            <a:prstGeom prst="roundRect">
              <a:avLst>
                <a:gd name="adj" fmla="val 3105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12" name="Google Shape;212;p30">
              <a:hlinkClick r:id="rId14" action="ppaction://hlinksldjump"/>
            </p:cNvPr>
            <p:cNvSpPr/>
            <p:nvPr/>
          </p:nvSpPr>
          <p:spPr>
            <a:xfrm>
              <a:off x="538181" y="115037"/>
              <a:ext cx="95565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Introduction</a:t>
              </a:r>
              <a:endParaRPr sz="1100" dirty="0">
                <a:solidFill>
                  <a:schemeClr val="dk1"/>
                </a:solidFill>
                <a:latin typeface="Roboto Light"/>
                <a:ea typeface="Roboto Light"/>
                <a:cs typeface="Roboto Light"/>
                <a:sym typeface="Roboto Light"/>
              </a:endParaRPr>
            </a:p>
          </p:txBody>
        </p:sp>
        <p:sp>
          <p:nvSpPr>
            <p:cNvPr id="213" name="Google Shape;213;p30">
              <a:hlinkClick r:id="rId15" action="ppaction://hlinksldjump"/>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dk1"/>
                  </a:solidFill>
                  <a:latin typeface="Roboto Light"/>
                  <a:ea typeface="Roboto Light"/>
                  <a:cs typeface="Roboto Light"/>
                  <a:sym typeface="Roboto Light"/>
                </a:rPr>
                <a:t>Objectives</a:t>
              </a:r>
            </a:p>
          </p:txBody>
        </p:sp>
        <p:sp>
          <p:nvSpPr>
            <p:cNvPr id="214" name="Google Shape;214;p30">
              <a:hlinkClick r:id="rId16" action="ppaction://hlinksldjump"/>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Literature Survey</a:t>
              </a:r>
              <a:endParaRPr sz="1100" dirty="0">
                <a:solidFill>
                  <a:schemeClr val="dk1"/>
                </a:solidFill>
                <a:latin typeface="Roboto Light"/>
                <a:ea typeface="Roboto Light"/>
                <a:cs typeface="Roboto Light"/>
                <a:sym typeface="Roboto Light"/>
              </a:endParaRPr>
            </a:p>
          </p:txBody>
        </p:sp>
        <p:sp>
          <p:nvSpPr>
            <p:cNvPr id="215" name="Google Shape;215;p30">
              <a:hlinkClick r:id="rId17" action="ppaction://hlinksldjump"/>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Methedology</a:t>
              </a:r>
              <a:endParaRPr sz="1100" dirty="0">
                <a:solidFill>
                  <a:schemeClr val="dk1"/>
                </a:solidFill>
                <a:latin typeface="Roboto Light"/>
                <a:ea typeface="Roboto Light"/>
                <a:cs typeface="Roboto Light"/>
                <a:sym typeface="Roboto Light"/>
              </a:endParaRPr>
            </a:p>
          </p:txBody>
        </p:sp>
        <p:sp>
          <p:nvSpPr>
            <p:cNvPr id="216" name="Google Shape;216;p30"/>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217" name="Google Shape;217;p30">
              <a:hlinkClick r:id="rId18" action="ppaction://hlinksldjump"/>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15;p30">
              <a:hlinkClick r:id="rId19" action="ppaction://hlinksldjump"/>
              <a:extLst>
                <a:ext uri="{FF2B5EF4-FFF2-40B4-BE49-F238E27FC236}">
                  <a16:creationId xmlns:a16="http://schemas.microsoft.com/office/drawing/2014/main" id="{61031158-3C8F-26C1-CD62-9D71151FD010}"/>
                </a:ext>
              </a:extLst>
            </p:cNvPr>
            <p:cNvSpPr/>
            <p:nvPr/>
          </p:nvSpPr>
          <p:spPr>
            <a:xfrm>
              <a:off x="4560268" y="164713"/>
              <a:ext cx="115857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Requirements</a:t>
              </a:r>
              <a:endParaRPr sz="1100" dirty="0">
                <a:solidFill>
                  <a:schemeClr val="dk1"/>
                </a:solidFill>
                <a:latin typeface="Roboto Light"/>
                <a:ea typeface="Roboto Light"/>
                <a:cs typeface="Roboto Light"/>
                <a:sym typeface="Roboto Light"/>
              </a:endParaRPr>
            </a:p>
          </p:txBody>
        </p:sp>
        <p:sp>
          <p:nvSpPr>
            <p:cNvPr id="6" name="Google Shape;215;p30">
              <a:hlinkClick r:id="rId20" action="ppaction://hlinksldjump"/>
              <a:extLst>
                <a:ext uri="{FF2B5EF4-FFF2-40B4-BE49-F238E27FC236}">
                  <a16:creationId xmlns:a16="http://schemas.microsoft.com/office/drawing/2014/main" id="{1DDBEAEE-11E2-E4B4-A18A-2EC9D02455D4}"/>
                </a:ext>
              </a:extLst>
            </p:cNvPr>
            <p:cNvSpPr/>
            <p:nvPr/>
          </p:nvSpPr>
          <p:spPr>
            <a:xfrm>
              <a:off x="5696899" y="160831"/>
              <a:ext cx="100373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Applications</a:t>
              </a:r>
              <a:endParaRPr sz="1100" dirty="0">
                <a:solidFill>
                  <a:schemeClr val="dk1"/>
                </a:solidFill>
                <a:latin typeface="Roboto Light"/>
                <a:ea typeface="Roboto Light"/>
                <a:cs typeface="Roboto Light"/>
                <a:sym typeface="Roboto Light"/>
              </a:endParaRPr>
            </a:p>
          </p:txBody>
        </p:sp>
        <p:sp>
          <p:nvSpPr>
            <p:cNvPr id="7" name="Google Shape;215;p30">
              <a:hlinkClick r:id="rId21" action="ppaction://hlinksldjump"/>
              <a:extLst>
                <a:ext uri="{FF2B5EF4-FFF2-40B4-BE49-F238E27FC236}">
                  <a16:creationId xmlns:a16="http://schemas.microsoft.com/office/drawing/2014/main" id="{D7DAB3C4-258A-792D-2C6B-076C9EB98E0C}"/>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References</a:t>
              </a:r>
              <a:endParaRPr sz="1100" dirty="0">
                <a:solidFill>
                  <a:schemeClr val="dk1"/>
                </a:solidFill>
                <a:latin typeface="Roboto Light"/>
                <a:ea typeface="Roboto Light"/>
                <a:cs typeface="Roboto Light"/>
                <a:sym typeface="Roboto Ligh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4" name="Google Shape;244;p32"/>
          <p:cNvSpPr txBox="1">
            <a:spLocks noGrp="1"/>
          </p:cNvSpPr>
          <p:nvPr>
            <p:ph type="title"/>
          </p:nvPr>
        </p:nvSpPr>
        <p:spPr>
          <a:xfrm>
            <a:off x="1007910" y="1463790"/>
            <a:ext cx="1644289" cy="39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Introduction</a:t>
            </a:r>
            <a:endParaRPr sz="1800" dirty="0"/>
          </a:p>
        </p:txBody>
      </p:sp>
      <p:sp>
        <p:nvSpPr>
          <p:cNvPr id="245" name="Google Shape;245;p32"/>
          <p:cNvSpPr txBox="1">
            <a:spLocks noGrp="1"/>
          </p:cNvSpPr>
          <p:nvPr>
            <p:ph type="subTitle" idx="1"/>
          </p:nvPr>
        </p:nvSpPr>
        <p:spPr>
          <a:xfrm>
            <a:off x="553828" y="1921136"/>
            <a:ext cx="2140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Introduction of the ptant disease detection</a:t>
            </a:r>
            <a:endParaRPr sz="1200" dirty="0"/>
          </a:p>
        </p:txBody>
      </p:sp>
      <p:sp>
        <p:nvSpPr>
          <p:cNvPr id="246" name="Google Shape;246;p32"/>
          <p:cNvSpPr txBox="1">
            <a:spLocks noGrp="1"/>
          </p:cNvSpPr>
          <p:nvPr>
            <p:ph type="title" idx="2"/>
          </p:nvPr>
        </p:nvSpPr>
        <p:spPr>
          <a:xfrm>
            <a:off x="506143" y="1486937"/>
            <a:ext cx="647700" cy="31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01</a:t>
            </a:r>
            <a:endParaRPr sz="2400" dirty="0"/>
          </a:p>
        </p:txBody>
      </p:sp>
      <p:sp>
        <p:nvSpPr>
          <p:cNvPr id="248" name="Google Shape;248;p32"/>
          <p:cNvSpPr txBox="1">
            <a:spLocks noGrp="1"/>
          </p:cNvSpPr>
          <p:nvPr>
            <p:ph type="title" idx="6"/>
          </p:nvPr>
        </p:nvSpPr>
        <p:spPr>
          <a:xfrm>
            <a:off x="1007910" y="2539595"/>
            <a:ext cx="2140200" cy="39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t>Literature Survey</a:t>
            </a:r>
            <a:endParaRPr sz="1800" dirty="0"/>
          </a:p>
        </p:txBody>
      </p:sp>
      <p:sp>
        <p:nvSpPr>
          <p:cNvPr id="249" name="Google Shape;249;p32"/>
          <p:cNvSpPr txBox="1">
            <a:spLocks noGrp="1"/>
          </p:cNvSpPr>
          <p:nvPr>
            <p:ph type="title" idx="7"/>
          </p:nvPr>
        </p:nvSpPr>
        <p:spPr>
          <a:xfrm>
            <a:off x="506143" y="2575064"/>
            <a:ext cx="647700" cy="31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03</a:t>
            </a:r>
            <a:endParaRPr sz="2400" dirty="0"/>
          </a:p>
        </p:txBody>
      </p:sp>
      <p:sp>
        <p:nvSpPr>
          <p:cNvPr id="250" name="Google Shape;250;p32"/>
          <p:cNvSpPr txBox="1">
            <a:spLocks noGrp="1"/>
          </p:cNvSpPr>
          <p:nvPr>
            <p:ph type="subTitle" idx="8"/>
          </p:nvPr>
        </p:nvSpPr>
        <p:spPr>
          <a:xfrm>
            <a:off x="603518" y="3003709"/>
            <a:ext cx="2140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Rasearch and studies for best algorithms</a:t>
            </a:r>
            <a:endParaRPr sz="1200" dirty="0"/>
          </a:p>
        </p:txBody>
      </p:sp>
      <p:sp>
        <p:nvSpPr>
          <p:cNvPr id="252" name="Google Shape;252;p32"/>
          <p:cNvSpPr txBox="1">
            <a:spLocks noGrp="1"/>
          </p:cNvSpPr>
          <p:nvPr>
            <p:ph type="title" idx="15"/>
          </p:nvPr>
        </p:nvSpPr>
        <p:spPr>
          <a:xfrm>
            <a:off x="505318" y="649392"/>
            <a:ext cx="7330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264" name="Google Shape;264;p32">
            <a:hlinkClick r:id="rId3" action="ppaction://hlinksldjump"/>
          </p:cNvPr>
          <p:cNvSpPr/>
          <p:nvPr/>
        </p:nvSpPr>
        <p:spPr>
          <a:xfrm>
            <a:off x="562025" y="117150"/>
            <a:ext cx="10176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ABOUT US</a:t>
            </a:r>
            <a:endParaRPr sz="1200">
              <a:solidFill>
                <a:schemeClr val="dk1"/>
              </a:solidFill>
              <a:latin typeface="Roboto Light"/>
              <a:ea typeface="Roboto Light"/>
              <a:cs typeface="Roboto Light"/>
              <a:sym typeface="Roboto Light"/>
            </a:endParaRPr>
          </a:p>
        </p:txBody>
      </p:sp>
      <p:sp>
        <p:nvSpPr>
          <p:cNvPr id="265" name="Google Shape;265;p32">
            <a:hlinkClick r:id="rId4" action="ppaction://hlinksldjump"/>
          </p:cNvPr>
          <p:cNvSpPr/>
          <p:nvPr/>
        </p:nvSpPr>
        <p:spPr>
          <a:xfrm>
            <a:off x="1579625" y="117150"/>
            <a:ext cx="12564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SERVICES</a:t>
            </a:r>
            <a:endParaRPr sz="1200">
              <a:solidFill>
                <a:schemeClr val="dk1"/>
              </a:solidFill>
              <a:latin typeface="Roboto Light"/>
              <a:ea typeface="Roboto Light"/>
              <a:cs typeface="Roboto Light"/>
              <a:sym typeface="Roboto Light"/>
            </a:endParaRPr>
          </a:p>
        </p:txBody>
      </p:sp>
      <p:sp>
        <p:nvSpPr>
          <p:cNvPr id="266" name="Google Shape;266;p32">
            <a:hlinkClick r:id="" action="ppaction://noaction"/>
          </p:cNvPr>
          <p:cNvSpPr/>
          <p:nvPr/>
        </p:nvSpPr>
        <p:spPr>
          <a:xfrm>
            <a:off x="2836025" y="117150"/>
            <a:ext cx="12039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CLIENTS</a:t>
            </a:r>
            <a:endParaRPr sz="1200">
              <a:solidFill>
                <a:schemeClr val="dk1"/>
              </a:solidFill>
              <a:latin typeface="Roboto Light"/>
              <a:ea typeface="Roboto Light"/>
              <a:cs typeface="Roboto Light"/>
              <a:sym typeface="Roboto Light"/>
            </a:endParaRPr>
          </a:p>
        </p:txBody>
      </p:sp>
      <p:sp>
        <p:nvSpPr>
          <p:cNvPr id="267" name="Google Shape;267;p32">
            <a:hlinkClick r:id="" action="ppaction://noaction"/>
          </p:cNvPr>
          <p:cNvSpPr/>
          <p:nvPr/>
        </p:nvSpPr>
        <p:spPr>
          <a:xfrm>
            <a:off x="4039925" y="117150"/>
            <a:ext cx="9606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TEAM</a:t>
            </a:r>
            <a:endParaRPr sz="1200">
              <a:solidFill>
                <a:schemeClr val="dk1"/>
              </a:solidFill>
              <a:latin typeface="Roboto Light"/>
              <a:ea typeface="Roboto Light"/>
              <a:cs typeface="Roboto Light"/>
              <a:sym typeface="Roboto Light"/>
            </a:endParaRPr>
          </a:p>
        </p:txBody>
      </p:sp>
      <p:sp>
        <p:nvSpPr>
          <p:cNvPr id="268" name="Google Shape;268;p32"/>
          <p:cNvSpPr/>
          <p:nvPr/>
        </p:nvSpPr>
        <p:spPr>
          <a:xfrm>
            <a:off x="218225" y="144600"/>
            <a:ext cx="343800" cy="282300"/>
          </a:xfrm>
          <a:prstGeom prst="snip1Rect">
            <a:avLst>
              <a:gd name="adj" fmla="val 16667"/>
            </a:avLst>
          </a:prstGeom>
          <a:solidFill>
            <a:schemeClr val="dk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269" name="Google Shape;269;p32">
            <a:hlinkClick r:id="rId5"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3C25BB00-E75A-A95B-E36B-8DFCE402BD35}"/>
              </a:ext>
            </a:extLst>
          </p:cNvPr>
          <p:cNvGrpSpPr/>
          <p:nvPr/>
        </p:nvGrpSpPr>
        <p:grpSpPr>
          <a:xfrm>
            <a:off x="3677647" y="1251340"/>
            <a:ext cx="1774880" cy="2385343"/>
            <a:chOff x="5757362" y="900528"/>
            <a:chExt cx="2558843" cy="3438947"/>
          </a:xfrm>
        </p:grpSpPr>
        <p:pic>
          <p:nvPicPr>
            <p:cNvPr id="3" name="Picture 24" descr="Plant disease hi-res stock photography and images - Alamy">
              <a:extLst>
                <a:ext uri="{FF2B5EF4-FFF2-40B4-BE49-F238E27FC236}">
                  <a16:creationId xmlns:a16="http://schemas.microsoft.com/office/drawing/2014/main" id="{E37818F3-965B-ACDE-B416-B2AEF597245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9780"/>
            <a:stretch/>
          </p:blipFill>
          <p:spPr bwMode="auto">
            <a:xfrm>
              <a:off x="7168931" y="3468816"/>
              <a:ext cx="1091108" cy="80945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oogle Shape;205;p30">
              <a:extLst>
                <a:ext uri="{FF2B5EF4-FFF2-40B4-BE49-F238E27FC236}">
                  <a16:creationId xmlns:a16="http://schemas.microsoft.com/office/drawing/2014/main" id="{A08706F1-442E-8675-CE74-0624B2EA2D4D}"/>
                </a:ext>
              </a:extLst>
            </p:cNvPr>
            <p:cNvGrpSpPr/>
            <p:nvPr/>
          </p:nvGrpSpPr>
          <p:grpSpPr>
            <a:xfrm>
              <a:off x="5757362" y="900528"/>
              <a:ext cx="2558843" cy="3438947"/>
              <a:chOff x="5757362" y="900528"/>
              <a:chExt cx="2558843" cy="3438947"/>
            </a:xfrm>
          </p:grpSpPr>
          <p:sp>
            <p:nvSpPr>
              <p:cNvPr id="15" name="Google Shape;206;p30">
                <a:extLst>
                  <a:ext uri="{FF2B5EF4-FFF2-40B4-BE49-F238E27FC236}">
                    <a16:creationId xmlns:a16="http://schemas.microsoft.com/office/drawing/2014/main" id="{CAFF4D73-C0B7-349B-B262-DE5FE29F1DF0}"/>
                  </a:ext>
                </a:extLst>
              </p:cNvPr>
              <p:cNvSpPr/>
              <p:nvPr/>
            </p:nvSpPr>
            <p:spPr>
              <a:xfrm>
                <a:off x="5757362" y="901580"/>
                <a:ext cx="61200" cy="61200"/>
              </a:xfrm>
              <a:prstGeom prst="rect">
                <a:avLst/>
              </a:prstGeom>
              <a:solidFill>
                <a:schemeClr val="lt2"/>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7;p30">
                <a:extLst>
                  <a:ext uri="{FF2B5EF4-FFF2-40B4-BE49-F238E27FC236}">
                    <a16:creationId xmlns:a16="http://schemas.microsoft.com/office/drawing/2014/main" id="{44AFE866-AC56-420F-B875-01805F7B65B9}"/>
                  </a:ext>
                </a:extLst>
              </p:cNvPr>
              <p:cNvSpPr/>
              <p:nvPr/>
            </p:nvSpPr>
            <p:spPr>
              <a:xfrm>
                <a:off x="5757362" y="4278275"/>
                <a:ext cx="61200" cy="61200"/>
              </a:xfrm>
              <a:prstGeom prst="rect">
                <a:avLst/>
              </a:prstGeom>
              <a:solidFill>
                <a:schemeClr val="lt2"/>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8;p30">
                <a:extLst>
                  <a:ext uri="{FF2B5EF4-FFF2-40B4-BE49-F238E27FC236}">
                    <a16:creationId xmlns:a16="http://schemas.microsoft.com/office/drawing/2014/main" id="{74D1575B-587F-A476-80AD-FF6A2756C599}"/>
                  </a:ext>
                </a:extLst>
              </p:cNvPr>
              <p:cNvSpPr/>
              <p:nvPr/>
            </p:nvSpPr>
            <p:spPr>
              <a:xfrm>
                <a:off x="8223350" y="900528"/>
                <a:ext cx="61200" cy="61200"/>
              </a:xfrm>
              <a:prstGeom prst="rect">
                <a:avLst/>
              </a:prstGeom>
              <a:solidFill>
                <a:schemeClr val="lt2"/>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9;p30">
                <a:extLst>
                  <a:ext uri="{FF2B5EF4-FFF2-40B4-BE49-F238E27FC236}">
                    <a16:creationId xmlns:a16="http://schemas.microsoft.com/office/drawing/2014/main" id="{8F7B2025-D723-4FA8-972E-5313EA438896}"/>
                  </a:ext>
                </a:extLst>
              </p:cNvPr>
              <p:cNvSpPr/>
              <p:nvPr/>
            </p:nvSpPr>
            <p:spPr>
              <a:xfrm>
                <a:off x="8255005" y="4278275"/>
                <a:ext cx="61200" cy="61200"/>
              </a:xfrm>
              <a:prstGeom prst="rect">
                <a:avLst/>
              </a:prstGeom>
              <a:solidFill>
                <a:schemeClr val="lt2"/>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2" descr="Leaf spots may mean a fungal disease | Gardening in the Panhandle">
              <a:extLst>
                <a:ext uri="{FF2B5EF4-FFF2-40B4-BE49-F238E27FC236}">
                  <a16:creationId xmlns:a16="http://schemas.microsoft.com/office/drawing/2014/main" id="{C1524C85-089B-F5F7-4B69-6508B569FA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754" y="962780"/>
              <a:ext cx="923303" cy="6889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Early Blight Treatment &amp; Control | Planet Natural">
              <a:extLst>
                <a:ext uri="{FF2B5EF4-FFF2-40B4-BE49-F238E27FC236}">
                  <a16:creationId xmlns:a16="http://schemas.microsoft.com/office/drawing/2014/main" id="{582C4BD6-93F1-0036-74DE-D32B87CF60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8931" y="954770"/>
              <a:ext cx="1059479" cy="10594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ow to identify and treat potato blight: expert tips | Homes &amp; Gardens">
              <a:extLst>
                <a:ext uri="{FF2B5EF4-FFF2-40B4-BE49-F238E27FC236}">
                  <a16:creationId xmlns:a16="http://schemas.microsoft.com/office/drawing/2014/main" id="{CE62E0BD-AF82-5E51-7BB6-ADF8FBD97D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1862" y="1209331"/>
              <a:ext cx="938976" cy="7834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Leaf Spot Diseases: What You Need To Know">
              <a:extLst>
                <a:ext uri="{FF2B5EF4-FFF2-40B4-BE49-F238E27FC236}">
                  <a16:creationId xmlns:a16="http://schemas.microsoft.com/office/drawing/2014/main" id="{C737FEEF-64C3-CFAE-88FA-EEC3D6B325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2351" y="1804339"/>
              <a:ext cx="961399" cy="6874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ommon Leaf Diseases and How To Get Rid Of Them – Airgarden">
              <a:extLst>
                <a:ext uri="{FF2B5EF4-FFF2-40B4-BE49-F238E27FC236}">
                  <a16:creationId xmlns:a16="http://schemas.microsoft.com/office/drawing/2014/main" id="{48853B5F-0A80-22B6-F68F-36540AAC60A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49602" y="2119204"/>
              <a:ext cx="1320597" cy="80036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8" descr="Diseased Leaves Royalty-Free Images, Stock Photos &amp; Pictures | Shutterstock">
              <a:extLst>
                <a:ext uri="{FF2B5EF4-FFF2-40B4-BE49-F238E27FC236}">
                  <a16:creationId xmlns:a16="http://schemas.microsoft.com/office/drawing/2014/main" id="{20493ACF-E7D3-3326-E7FB-ED386C4D029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3897" y="2698147"/>
              <a:ext cx="1016271" cy="7622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Leaf spot diseases of trees and shrubs | UMN Extension">
              <a:extLst>
                <a:ext uri="{FF2B5EF4-FFF2-40B4-BE49-F238E27FC236}">
                  <a16:creationId xmlns:a16="http://schemas.microsoft.com/office/drawing/2014/main" id="{45067BE5-C757-6391-72F5-3F15E1D3D6D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50057" y="2086546"/>
              <a:ext cx="1412639" cy="10594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10 Common Plant Diseases and How to Treat Them | The Family Handyman">
              <a:extLst>
                <a:ext uri="{FF2B5EF4-FFF2-40B4-BE49-F238E27FC236}">
                  <a16:creationId xmlns:a16="http://schemas.microsoft.com/office/drawing/2014/main" id="{938EDC5B-7378-2C6A-000B-9A72CDCC0C6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2765" y="1562284"/>
              <a:ext cx="981214" cy="98121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0" descr="Leaf Spot Disease Identification and Treatment">
              <a:extLst>
                <a:ext uri="{FF2B5EF4-FFF2-40B4-BE49-F238E27FC236}">
                  <a16:creationId xmlns:a16="http://schemas.microsoft.com/office/drawing/2014/main" id="{79DC4A4D-4523-C6E8-A049-DFE71AA8600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60215" y="2950182"/>
              <a:ext cx="1759485" cy="77334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2" descr="120,420 Leaf Disease Images, Stock Photos, and Vectors | Shutterstock">
              <a:extLst>
                <a:ext uri="{FF2B5EF4-FFF2-40B4-BE49-F238E27FC236}">
                  <a16:creationId xmlns:a16="http://schemas.microsoft.com/office/drawing/2014/main" id="{73289305-4236-F08B-BD2E-3C79B54A63AE}"/>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b="7887"/>
            <a:stretch/>
          </p:blipFill>
          <p:spPr bwMode="auto">
            <a:xfrm>
              <a:off x="5807707" y="3391477"/>
              <a:ext cx="1320598" cy="873348"/>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Google Shape;248;p32">
            <a:extLst>
              <a:ext uri="{FF2B5EF4-FFF2-40B4-BE49-F238E27FC236}">
                <a16:creationId xmlns:a16="http://schemas.microsoft.com/office/drawing/2014/main" id="{ADBA23EE-2323-606C-428B-9BD031EDD096}"/>
              </a:ext>
            </a:extLst>
          </p:cNvPr>
          <p:cNvSpPr txBox="1">
            <a:spLocks/>
          </p:cNvSpPr>
          <p:nvPr/>
        </p:nvSpPr>
        <p:spPr>
          <a:xfrm>
            <a:off x="1007910" y="3673361"/>
            <a:ext cx="2140200" cy="39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Roboto Black"/>
              <a:buNone/>
              <a:defRPr sz="20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9pPr>
          </a:lstStyle>
          <a:p>
            <a:r>
              <a:rPr lang="en-IN" sz="1600" dirty="0"/>
              <a:t>Requirements</a:t>
            </a:r>
            <a:endParaRPr lang="en-IN" sz="1800" dirty="0"/>
          </a:p>
        </p:txBody>
      </p:sp>
      <p:sp>
        <p:nvSpPr>
          <p:cNvPr id="20" name="Google Shape;249;p32">
            <a:extLst>
              <a:ext uri="{FF2B5EF4-FFF2-40B4-BE49-F238E27FC236}">
                <a16:creationId xmlns:a16="http://schemas.microsoft.com/office/drawing/2014/main" id="{EE9FD1AD-540D-E010-077E-04F3E947570B}"/>
              </a:ext>
            </a:extLst>
          </p:cNvPr>
          <p:cNvSpPr txBox="1">
            <a:spLocks/>
          </p:cNvSpPr>
          <p:nvPr/>
        </p:nvSpPr>
        <p:spPr>
          <a:xfrm>
            <a:off x="506143" y="3708830"/>
            <a:ext cx="647700" cy="31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Roboto Black"/>
              <a:buNone/>
              <a:defRPr sz="25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9pPr>
          </a:lstStyle>
          <a:p>
            <a:r>
              <a:rPr lang="en" sz="2400" dirty="0"/>
              <a:t>05</a:t>
            </a:r>
          </a:p>
        </p:txBody>
      </p:sp>
      <p:sp>
        <p:nvSpPr>
          <p:cNvPr id="21" name="Google Shape;250;p32">
            <a:extLst>
              <a:ext uri="{FF2B5EF4-FFF2-40B4-BE49-F238E27FC236}">
                <a16:creationId xmlns:a16="http://schemas.microsoft.com/office/drawing/2014/main" id="{9134B550-F115-D256-03EF-C1449BFCCF3D}"/>
              </a:ext>
            </a:extLst>
          </p:cNvPr>
          <p:cNvSpPr txBox="1">
            <a:spLocks/>
          </p:cNvSpPr>
          <p:nvPr/>
        </p:nvSpPr>
        <p:spPr>
          <a:xfrm>
            <a:off x="603518" y="4137475"/>
            <a:ext cx="21402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9pPr>
          </a:lstStyle>
          <a:p>
            <a:pPr marL="0" indent="0"/>
            <a:r>
              <a:rPr lang="en-IN" sz="1200" dirty="0"/>
              <a:t>Software and Hardware Requirements</a:t>
            </a:r>
            <a:endParaRPr lang="en-US" sz="1050" dirty="0"/>
          </a:p>
        </p:txBody>
      </p:sp>
      <p:sp>
        <p:nvSpPr>
          <p:cNvPr id="34" name="Google Shape;244;p32">
            <a:extLst>
              <a:ext uri="{FF2B5EF4-FFF2-40B4-BE49-F238E27FC236}">
                <a16:creationId xmlns:a16="http://schemas.microsoft.com/office/drawing/2014/main" id="{29BC1A93-05A7-8FCD-10B3-64E37AB92919}"/>
              </a:ext>
            </a:extLst>
          </p:cNvPr>
          <p:cNvSpPr txBox="1">
            <a:spLocks/>
          </p:cNvSpPr>
          <p:nvPr/>
        </p:nvSpPr>
        <p:spPr>
          <a:xfrm>
            <a:off x="6578571" y="1463790"/>
            <a:ext cx="1644289" cy="39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Roboto Black"/>
              <a:buNone/>
              <a:defRPr sz="20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9pPr>
          </a:lstStyle>
          <a:p>
            <a:r>
              <a:rPr lang="en-IN" sz="1600" dirty="0"/>
              <a:t>Objectives</a:t>
            </a:r>
            <a:endParaRPr lang="en-IN" sz="1800" dirty="0"/>
          </a:p>
        </p:txBody>
      </p:sp>
      <p:sp>
        <p:nvSpPr>
          <p:cNvPr id="35" name="Google Shape;245;p32">
            <a:extLst>
              <a:ext uri="{FF2B5EF4-FFF2-40B4-BE49-F238E27FC236}">
                <a16:creationId xmlns:a16="http://schemas.microsoft.com/office/drawing/2014/main" id="{3DCA2FB4-3B3D-1893-50D6-D74DE9AF9161}"/>
              </a:ext>
            </a:extLst>
          </p:cNvPr>
          <p:cNvSpPr txBox="1">
            <a:spLocks/>
          </p:cNvSpPr>
          <p:nvPr/>
        </p:nvSpPr>
        <p:spPr>
          <a:xfrm>
            <a:off x="6124489" y="1921136"/>
            <a:ext cx="21402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9pPr>
          </a:lstStyle>
          <a:p>
            <a:pPr marL="0" indent="0"/>
            <a:r>
              <a:rPr lang="en-US" sz="1200" dirty="0"/>
              <a:t>Objectives of the </a:t>
            </a:r>
            <a:r>
              <a:rPr lang="en" sz="1200" dirty="0"/>
              <a:t>ptant disease detection</a:t>
            </a:r>
            <a:endParaRPr lang="en-US" sz="1200" dirty="0"/>
          </a:p>
        </p:txBody>
      </p:sp>
      <p:sp>
        <p:nvSpPr>
          <p:cNvPr id="36" name="Google Shape;246;p32">
            <a:extLst>
              <a:ext uri="{FF2B5EF4-FFF2-40B4-BE49-F238E27FC236}">
                <a16:creationId xmlns:a16="http://schemas.microsoft.com/office/drawing/2014/main" id="{E04653DA-9955-33B3-703D-C06693A6FB05}"/>
              </a:ext>
            </a:extLst>
          </p:cNvPr>
          <p:cNvSpPr txBox="1">
            <a:spLocks/>
          </p:cNvSpPr>
          <p:nvPr/>
        </p:nvSpPr>
        <p:spPr>
          <a:xfrm>
            <a:off x="6076804" y="1486937"/>
            <a:ext cx="647700" cy="31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Roboto Black"/>
              <a:buNone/>
              <a:defRPr sz="25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9pPr>
          </a:lstStyle>
          <a:p>
            <a:r>
              <a:rPr lang="en" sz="2400" dirty="0"/>
              <a:t>02</a:t>
            </a:r>
          </a:p>
        </p:txBody>
      </p:sp>
      <p:sp>
        <p:nvSpPr>
          <p:cNvPr id="37" name="Google Shape;248;p32">
            <a:extLst>
              <a:ext uri="{FF2B5EF4-FFF2-40B4-BE49-F238E27FC236}">
                <a16:creationId xmlns:a16="http://schemas.microsoft.com/office/drawing/2014/main" id="{5F5A1390-2AFE-F961-FA80-13A23944AE6B}"/>
              </a:ext>
            </a:extLst>
          </p:cNvPr>
          <p:cNvSpPr txBox="1">
            <a:spLocks/>
          </p:cNvSpPr>
          <p:nvPr/>
        </p:nvSpPr>
        <p:spPr>
          <a:xfrm>
            <a:off x="6578571" y="2539595"/>
            <a:ext cx="2140200" cy="39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Roboto Black"/>
              <a:buNone/>
              <a:defRPr sz="20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9pPr>
          </a:lstStyle>
          <a:p>
            <a:r>
              <a:rPr lang="en-IN" sz="1600" dirty="0"/>
              <a:t>Methodology</a:t>
            </a:r>
            <a:endParaRPr lang="en-IN" sz="1800" dirty="0"/>
          </a:p>
        </p:txBody>
      </p:sp>
      <p:sp>
        <p:nvSpPr>
          <p:cNvPr id="38" name="Google Shape;249;p32">
            <a:extLst>
              <a:ext uri="{FF2B5EF4-FFF2-40B4-BE49-F238E27FC236}">
                <a16:creationId xmlns:a16="http://schemas.microsoft.com/office/drawing/2014/main" id="{ADBC78D0-D82F-CA90-B3CA-F0BBB51C2748}"/>
              </a:ext>
            </a:extLst>
          </p:cNvPr>
          <p:cNvSpPr txBox="1">
            <a:spLocks/>
          </p:cNvSpPr>
          <p:nvPr/>
        </p:nvSpPr>
        <p:spPr>
          <a:xfrm>
            <a:off x="6076804" y="2575064"/>
            <a:ext cx="647700" cy="31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Roboto Black"/>
              <a:buNone/>
              <a:defRPr sz="25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9pPr>
          </a:lstStyle>
          <a:p>
            <a:r>
              <a:rPr lang="en" sz="2400" dirty="0"/>
              <a:t>04</a:t>
            </a:r>
          </a:p>
        </p:txBody>
      </p:sp>
      <p:sp>
        <p:nvSpPr>
          <p:cNvPr id="39" name="Google Shape;250;p32">
            <a:extLst>
              <a:ext uri="{FF2B5EF4-FFF2-40B4-BE49-F238E27FC236}">
                <a16:creationId xmlns:a16="http://schemas.microsoft.com/office/drawing/2014/main" id="{0208C10D-7B88-2EA5-5F8A-2D24F2E5956E}"/>
              </a:ext>
            </a:extLst>
          </p:cNvPr>
          <p:cNvSpPr txBox="1">
            <a:spLocks/>
          </p:cNvSpPr>
          <p:nvPr/>
        </p:nvSpPr>
        <p:spPr>
          <a:xfrm>
            <a:off x="6174179" y="3003709"/>
            <a:ext cx="21402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9pPr>
          </a:lstStyle>
          <a:p>
            <a:pPr marL="0" indent="0"/>
            <a:r>
              <a:rPr lang="en-US" sz="1200" dirty="0"/>
              <a:t>Methodology and Architecture of workflow </a:t>
            </a:r>
          </a:p>
        </p:txBody>
      </p:sp>
      <p:sp>
        <p:nvSpPr>
          <p:cNvPr id="40" name="Google Shape;248;p32">
            <a:extLst>
              <a:ext uri="{FF2B5EF4-FFF2-40B4-BE49-F238E27FC236}">
                <a16:creationId xmlns:a16="http://schemas.microsoft.com/office/drawing/2014/main" id="{308CE107-87E8-926D-13F6-680F2D4C82D3}"/>
              </a:ext>
            </a:extLst>
          </p:cNvPr>
          <p:cNvSpPr txBox="1">
            <a:spLocks/>
          </p:cNvSpPr>
          <p:nvPr/>
        </p:nvSpPr>
        <p:spPr>
          <a:xfrm>
            <a:off x="6578571" y="3673361"/>
            <a:ext cx="2140200" cy="39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Roboto Black"/>
              <a:buNone/>
              <a:defRPr sz="20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9pPr>
          </a:lstStyle>
          <a:p>
            <a:r>
              <a:rPr lang="en-IN" sz="1600" dirty="0"/>
              <a:t>References</a:t>
            </a:r>
            <a:endParaRPr lang="en-IN" sz="1800" dirty="0"/>
          </a:p>
        </p:txBody>
      </p:sp>
      <p:sp>
        <p:nvSpPr>
          <p:cNvPr id="41" name="Google Shape;249;p32">
            <a:extLst>
              <a:ext uri="{FF2B5EF4-FFF2-40B4-BE49-F238E27FC236}">
                <a16:creationId xmlns:a16="http://schemas.microsoft.com/office/drawing/2014/main" id="{3CF5B089-230C-BAD3-8CF1-4ACD41FFE434}"/>
              </a:ext>
            </a:extLst>
          </p:cNvPr>
          <p:cNvSpPr txBox="1">
            <a:spLocks/>
          </p:cNvSpPr>
          <p:nvPr/>
        </p:nvSpPr>
        <p:spPr>
          <a:xfrm>
            <a:off x="6076804" y="3708830"/>
            <a:ext cx="647700" cy="31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Roboto Black"/>
              <a:buNone/>
              <a:defRPr sz="25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9pPr>
          </a:lstStyle>
          <a:p>
            <a:r>
              <a:rPr lang="en" sz="2400" dirty="0"/>
              <a:t>07</a:t>
            </a:r>
          </a:p>
        </p:txBody>
      </p:sp>
      <p:sp>
        <p:nvSpPr>
          <p:cNvPr id="42" name="Google Shape;250;p32">
            <a:extLst>
              <a:ext uri="{FF2B5EF4-FFF2-40B4-BE49-F238E27FC236}">
                <a16:creationId xmlns:a16="http://schemas.microsoft.com/office/drawing/2014/main" id="{CFF02E47-6DE8-1372-79EC-227943C7381E}"/>
              </a:ext>
            </a:extLst>
          </p:cNvPr>
          <p:cNvSpPr txBox="1">
            <a:spLocks/>
          </p:cNvSpPr>
          <p:nvPr/>
        </p:nvSpPr>
        <p:spPr>
          <a:xfrm>
            <a:off x="6174179" y="4137475"/>
            <a:ext cx="21402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9pPr>
          </a:lstStyle>
          <a:p>
            <a:pPr marL="0" indent="0"/>
            <a:r>
              <a:rPr lang="en-US" sz="1200" dirty="0"/>
              <a:t>References and Papers on </a:t>
            </a:r>
            <a:r>
              <a:rPr lang="en" sz="1200" dirty="0"/>
              <a:t>of the ptant disease detection</a:t>
            </a:r>
            <a:endParaRPr lang="en-US" sz="1200" dirty="0"/>
          </a:p>
        </p:txBody>
      </p:sp>
      <p:sp>
        <p:nvSpPr>
          <p:cNvPr id="43" name="Google Shape;248;p32">
            <a:extLst>
              <a:ext uri="{FF2B5EF4-FFF2-40B4-BE49-F238E27FC236}">
                <a16:creationId xmlns:a16="http://schemas.microsoft.com/office/drawing/2014/main" id="{FA5E0A6B-CBE7-7F08-5EEA-DC2793C185B7}"/>
              </a:ext>
            </a:extLst>
          </p:cNvPr>
          <p:cNvSpPr txBox="1">
            <a:spLocks/>
          </p:cNvSpPr>
          <p:nvPr/>
        </p:nvSpPr>
        <p:spPr>
          <a:xfrm>
            <a:off x="3936604" y="3698376"/>
            <a:ext cx="2140200" cy="39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Roboto Black"/>
              <a:buNone/>
              <a:defRPr sz="20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9pPr>
          </a:lstStyle>
          <a:p>
            <a:r>
              <a:rPr lang="en-IN" sz="1600" dirty="0"/>
              <a:t>Applications</a:t>
            </a:r>
            <a:endParaRPr lang="en-IN" sz="1800" dirty="0"/>
          </a:p>
        </p:txBody>
      </p:sp>
      <p:sp>
        <p:nvSpPr>
          <p:cNvPr id="44" name="Google Shape;249;p32">
            <a:extLst>
              <a:ext uri="{FF2B5EF4-FFF2-40B4-BE49-F238E27FC236}">
                <a16:creationId xmlns:a16="http://schemas.microsoft.com/office/drawing/2014/main" id="{B9493000-B604-840F-BB7E-1133569E2D66}"/>
              </a:ext>
            </a:extLst>
          </p:cNvPr>
          <p:cNvSpPr txBox="1">
            <a:spLocks/>
          </p:cNvSpPr>
          <p:nvPr/>
        </p:nvSpPr>
        <p:spPr>
          <a:xfrm>
            <a:off x="3434837" y="3733845"/>
            <a:ext cx="647700" cy="31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Roboto Black"/>
              <a:buNone/>
              <a:defRPr sz="25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9pPr>
          </a:lstStyle>
          <a:p>
            <a:r>
              <a:rPr lang="en" sz="2400" dirty="0"/>
              <a:t>06</a:t>
            </a:r>
          </a:p>
        </p:txBody>
      </p:sp>
      <p:sp>
        <p:nvSpPr>
          <p:cNvPr id="45" name="Google Shape;250;p32">
            <a:extLst>
              <a:ext uri="{FF2B5EF4-FFF2-40B4-BE49-F238E27FC236}">
                <a16:creationId xmlns:a16="http://schemas.microsoft.com/office/drawing/2014/main" id="{E4ECFE81-D0DB-E12F-5B1E-A80DF8D7224A}"/>
              </a:ext>
            </a:extLst>
          </p:cNvPr>
          <p:cNvSpPr txBox="1">
            <a:spLocks/>
          </p:cNvSpPr>
          <p:nvPr/>
        </p:nvSpPr>
        <p:spPr>
          <a:xfrm>
            <a:off x="3532212" y="4162490"/>
            <a:ext cx="21402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9pPr>
          </a:lstStyle>
          <a:p>
            <a:pPr marL="0" indent="0"/>
            <a:r>
              <a:rPr lang="en-US" sz="1200" dirty="0"/>
              <a:t>Applications of the </a:t>
            </a:r>
            <a:r>
              <a:rPr lang="en" sz="1200" dirty="0"/>
              <a:t>of the ptant disease detection</a:t>
            </a:r>
            <a:endParaRPr lang="en-US" sz="1200" dirty="0"/>
          </a:p>
        </p:txBody>
      </p:sp>
      <p:grpSp>
        <p:nvGrpSpPr>
          <p:cNvPr id="22" name="Group 21">
            <a:extLst>
              <a:ext uri="{FF2B5EF4-FFF2-40B4-BE49-F238E27FC236}">
                <a16:creationId xmlns:a16="http://schemas.microsoft.com/office/drawing/2014/main" id="{5E8739E5-D48B-5BAE-2885-F1AC18592F53}"/>
              </a:ext>
            </a:extLst>
          </p:cNvPr>
          <p:cNvGrpSpPr/>
          <p:nvPr/>
        </p:nvGrpSpPr>
        <p:grpSpPr>
          <a:xfrm>
            <a:off x="-261259" y="-528295"/>
            <a:ext cx="8058559" cy="1110816"/>
            <a:chOff x="-261259" y="-528295"/>
            <a:chExt cx="8058559" cy="1110816"/>
          </a:xfrm>
        </p:grpSpPr>
        <p:sp>
          <p:nvSpPr>
            <p:cNvPr id="23" name="Rectangle: Rounded Corners 22">
              <a:extLst>
                <a:ext uri="{FF2B5EF4-FFF2-40B4-BE49-F238E27FC236}">
                  <a16:creationId xmlns:a16="http://schemas.microsoft.com/office/drawing/2014/main" id="{72770EF3-4962-2DA6-0221-3687ECB0C404}"/>
                </a:ext>
              </a:extLst>
            </p:cNvPr>
            <p:cNvSpPr/>
            <p:nvPr/>
          </p:nvSpPr>
          <p:spPr>
            <a:xfrm>
              <a:off x="-261259" y="-528295"/>
              <a:ext cx="8058559" cy="1110816"/>
            </a:xfrm>
            <a:prstGeom prst="roundRect">
              <a:avLst>
                <a:gd name="adj" fmla="val 3105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4" name="Google Shape;212;p30">
              <a:hlinkClick r:id="rId3" action="ppaction://hlinksldjump"/>
              <a:extLst>
                <a:ext uri="{FF2B5EF4-FFF2-40B4-BE49-F238E27FC236}">
                  <a16:creationId xmlns:a16="http://schemas.microsoft.com/office/drawing/2014/main" id="{E3F2E0E1-3AA4-ED2F-E8FD-FEE1A14EBDF2}"/>
                </a:ext>
              </a:extLst>
            </p:cNvPr>
            <p:cNvSpPr/>
            <p:nvPr/>
          </p:nvSpPr>
          <p:spPr>
            <a:xfrm>
              <a:off x="538181" y="115037"/>
              <a:ext cx="95565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Introduction</a:t>
              </a:r>
              <a:endParaRPr sz="1100" dirty="0">
                <a:solidFill>
                  <a:schemeClr val="dk1"/>
                </a:solidFill>
                <a:latin typeface="Roboto Light"/>
                <a:ea typeface="Roboto Light"/>
                <a:cs typeface="Roboto Light"/>
                <a:sym typeface="Roboto Light"/>
              </a:endParaRPr>
            </a:p>
          </p:txBody>
        </p:sp>
        <p:sp>
          <p:nvSpPr>
            <p:cNvPr id="25" name="Google Shape;213;p30">
              <a:hlinkClick r:id="rId17" action="ppaction://hlinksldjump"/>
              <a:extLst>
                <a:ext uri="{FF2B5EF4-FFF2-40B4-BE49-F238E27FC236}">
                  <a16:creationId xmlns:a16="http://schemas.microsoft.com/office/drawing/2014/main" id="{BFE2F3F8-2200-AE53-DE08-C7247050CFDA}"/>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dk1"/>
                  </a:solidFill>
                  <a:latin typeface="Roboto Light"/>
                  <a:ea typeface="Roboto Light"/>
                  <a:cs typeface="Roboto Light"/>
                  <a:sym typeface="Roboto Light"/>
                </a:rPr>
                <a:t>Objectives</a:t>
              </a:r>
            </a:p>
          </p:txBody>
        </p:sp>
        <p:sp>
          <p:nvSpPr>
            <p:cNvPr id="26" name="Google Shape;214;p30">
              <a:hlinkClick r:id="rId18" action="ppaction://hlinksldjump"/>
              <a:extLst>
                <a:ext uri="{FF2B5EF4-FFF2-40B4-BE49-F238E27FC236}">
                  <a16:creationId xmlns:a16="http://schemas.microsoft.com/office/drawing/2014/main" id="{234397E4-A15C-F7D6-0F63-23A0C1C76C84}"/>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Literature Survey</a:t>
              </a:r>
              <a:endParaRPr sz="1100" dirty="0">
                <a:solidFill>
                  <a:schemeClr val="dk1"/>
                </a:solidFill>
                <a:latin typeface="Roboto Light"/>
                <a:ea typeface="Roboto Light"/>
                <a:cs typeface="Roboto Light"/>
                <a:sym typeface="Roboto Light"/>
              </a:endParaRPr>
            </a:p>
          </p:txBody>
        </p:sp>
        <p:sp>
          <p:nvSpPr>
            <p:cNvPr id="27" name="Google Shape;215;p30">
              <a:hlinkClick r:id="rId19" action="ppaction://hlinksldjump"/>
              <a:extLst>
                <a:ext uri="{FF2B5EF4-FFF2-40B4-BE49-F238E27FC236}">
                  <a16:creationId xmlns:a16="http://schemas.microsoft.com/office/drawing/2014/main" id="{18BAF206-748F-A3C6-6FC9-4EB3442C28C7}"/>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Methedology</a:t>
              </a:r>
              <a:endParaRPr sz="1100" dirty="0">
                <a:solidFill>
                  <a:schemeClr val="dk1"/>
                </a:solidFill>
                <a:latin typeface="Roboto Light"/>
                <a:ea typeface="Roboto Light"/>
                <a:cs typeface="Roboto Light"/>
                <a:sym typeface="Roboto Light"/>
              </a:endParaRPr>
            </a:p>
          </p:txBody>
        </p:sp>
        <p:sp>
          <p:nvSpPr>
            <p:cNvPr id="28" name="Google Shape;216;p30">
              <a:extLst>
                <a:ext uri="{FF2B5EF4-FFF2-40B4-BE49-F238E27FC236}">
                  <a16:creationId xmlns:a16="http://schemas.microsoft.com/office/drawing/2014/main" id="{F49D0EA4-1491-A259-23C0-4A1CBA03D2C0}"/>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29" name="Google Shape;217;p30">
              <a:hlinkClick r:id="rId20" action="ppaction://hlinksldjump"/>
              <a:extLst>
                <a:ext uri="{FF2B5EF4-FFF2-40B4-BE49-F238E27FC236}">
                  <a16:creationId xmlns:a16="http://schemas.microsoft.com/office/drawing/2014/main" id="{F9B7E352-5808-228B-C1AC-1890E61A875F}"/>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15;p30">
              <a:hlinkClick r:id="rId4" action="ppaction://hlinksldjump"/>
              <a:extLst>
                <a:ext uri="{FF2B5EF4-FFF2-40B4-BE49-F238E27FC236}">
                  <a16:creationId xmlns:a16="http://schemas.microsoft.com/office/drawing/2014/main" id="{E2DB91E6-E27B-67DB-F621-8A8543D4E0EE}"/>
                </a:ext>
              </a:extLst>
            </p:cNvPr>
            <p:cNvSpPr/>
            <p:nvPr/>
          </p:nvSpPr>
          <p:spPr>
            <a:xfrm>
              <a:off x="4560268" y="164713"/>
              <a:ext cx="115857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Requirements</a:t>
              </a:r>
              <a:endParaRPr sz="1100" dirty="0">
                <a:solidFill>
                  <a:schemeClr val="dk1"/>
                </a:solidFill>
                <a:latin typeface="Roboto Light"/>
                <a:ea typeface="Roboto Light"/>
                <a:cs typeface="Roboto Light"/>
                <a:sym typeface="Roboto Light"/>
              </a:endParaRPr>
            </a:p>
          </p:txBody>
        </p:sp>
        <p:sp>
          <p:nvSpPr>
            <p:cNvPr id="31" name="Google Shape;215;p30">
              <a:hlinkClick r:id="rId21" action="ppaction://hlinksldjump"/>
              <a:extLst>
                <a:ext uri="{FF2B5EF4-FFF2-40B4-BE49-F238E27FC236}">
                  <a16:creationId xmlns:a16="http://schemas.microsoft.com/office/drawing/2014/main" id="{B8E08328-087F-A6A1-CA72-919E528A3ED4}"/>
                </a:ext>
              </a:extLst>
            </p:cNvPr>
            <p:cNvSpPr/>
            <p:nvPr/>
          </p:nvSpPr>
          <p:spPr>
            <a:xfrm>
              <a:off x="5696899" y="160831"/>
              <a:ext cx="100373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Applications</a:t>
              </a:r>
              <a:endParaRPr sz="1100" dirty="0">
                <a:solidFill>
                  <a:schemeClr val="dk1"/>
                </a:solidFill>
                <a:latin typeface="Roboto Light"/>
                <a:ea typeface="Roboto Light"/>
                <a:cs typeface="Roboto Light"/>
                <a:sym typeface="Roboto Light"/>
              </a:endParaRPr>
            </a:p>
          </p:txBody>
        </p:sp>
        <p:sp>
          <p:nvSpPr>
            <p:cNvPr id="32" name="Google Shape;215;p30">
              <a:hlinkClick r:id="rId22" action="ppaction://hlinksldjump"/>
              <a:extLst>
                <a:ext uri="{FF2B5EF4-FFF2-40B4-BE49-F238E27FC236}">
                  <a16:creationId xmlns:a16="http://schemas.microsoft.com/office/drawing/2014/main" id="{9C26EE75-E8E5-203F-1A4E-CBB90582F79B}"/>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References</a:t>
              </a:r>
              <a:endParaRPr sz="1100" dirty="0">
                <a:solidFill>
                  <a:schemeClr val="dk1"/>
                </a:solidFill>
                <a:latin typeface="Roboto Light"/>
                <a:ea typeface="Roboto Light"/>
                <a:cs typeface="Roboto Light"/>
                <a:sym typeface="Roboto Ligh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4"/>
        <p:cNvGrpSpPr/>
        <p:nvPr/>
      </p:nvGrpSpPr>
      <p:grpSpPr>
        <a:xfrm>
          <a:off x="0" y="0"/>
          <a:ext cx="0" cy="0"/>
          <a:chOff x="0" y="0"/>
          <a:chExt cx="0" cy="0"/>
        </a:xfrm>
      </p:grpSpPr>
      <p:sp>
        <p:nvSpPr>
          <p:cNvPr id="23" name="Google Shape;275;p33">
            <a:extLst>
              <a:ext uri="{FF2B5EF4-FFF2-40B4-BE49-F238E27FC236}">
                <a16:creationId xmlns:a16="http://schemas.microsoft.com/office/drawing/2014/main" id="{70AC656C-C16D-F534-B4BB-F412C4BC4911}"/>
              </a:ext>
            </a:extLst>
          </p:cNvPr>
          <p:cNvSpPr txBox="1"/>
          <p:nvPr/>
        </p:nvSpPr>
        <p:spPr>
          <a:xfrm rot="-5400000">
            <a:off x="2107241" y="2208084"/>
            <a:ext cx="2960200" cy="11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dk2"/>
                </a:solidFill>
                <a:latin typeface="Roboto Black"/>
                <a:ea typeface="Roboto Black"/>
                <a:cs typeface="Roboto Black"/>
                <a:sym typeface="Roboto Black"/>
              </a:rPr>
              <a:t>DISEASE</a:t>
            </a:r>
            <a:endParaRPr sz="5400" dirty="0">
              <a:solidFill>
                <a:schemeClr val="dk2"/>
              </a:solidFill>
              <a:latin typeface="Roboto Black"/>
              <a:ea typeface="Roboto Black"/>
              <a:cs typeface="Roboto Black"/>
              <a:sym typeface="Roboto Black"/>
            </a:endParaRPr>
          </a:p>
        </p:txBody>
      </p:sp>
      <p:sp>
        <p:nvSpPr>
          <p:cNvPr id="275" name="Google Shape;275;p33"/>
          <p:cNvSpPr txBox="1"/>
          <p:nvPr/>
        </p:nvSpPr>
        <p:spPr>
          <a:xfrm rot="-5400000">
            <a:off x="-755156" y="2147340"/>
            <a:ext cx="2838712" cy="11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dk2"/>
                </a:solidFill>
                <a:latin typeface="Roboto Black"/>
                <a:ea typeface="Roboto Black"/>
                <a:cs typeface="Roboto Black"/>
                <a:sym typeface="Roboto Black"/>
              </a:rPr>
              <a:t>LEAVES</a:t>
            </a:r>
            <a:endParaRPr sz="5400" dirty="0">
              <a:solidFill>
                <a:schemeClr val="dk2"/>
              </a:solidFill>
              <a:latin typeface="Roboto Black"/>
              <a:ea typeface="Roboto Black"/>
              <a:cs typeface="Roboto Black"/>
              <a:sym typeface="Roboto Black"/>
            </a:endParaRPr>
          </a:p>
        </p:txBody>
      </p:sp>
      <p:sp>
        <p:nvSpPr>
          <p:cNvPr id="276" name="Google Shape;276;p33"/>
          <p:cNvSpPr txBox="1">
            <a:spLocks noGrp="1"/>
          </p:cNvSpPr>
          <p:nvPr>
            <p:ph type="title"/>
          </p:nvPr>
        </p:nvSpPr>
        <p:spPr>
          <a:xfrm>
            <a:off x="4937760" y="1374571"/>
            <a:ext cx="2970953"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INTRODUCTION</a:t>
            </a:r>
            <a:endParaRPr dirty="0"/>
          </a:p>
        </p:txBody>
      </p:sp>
      <p:sp>
        <p:nvSpPr>
          <p:cNvPr id="277" name="Google Shape;277;p33"/>
          <p:cNvSpPr txBox="1">
            <a:spLocks noGrp="1"/>
          </p:cNvSpPr>
          <p:nvPr>
            <p:ph type="body" idx="1"/>
          </p:nvPr>
        </p:nvSpPr>
        <p:spPr>
          <a:xfrm>
            <a:off x="4505315" y="1643287"/>
            <a:ext cx="3417039" cy="3027534"/>
          </a:xfrm>
          <a:prstGeom prst="rect">
            <a:avLst/>
          </a:prstGeom>
        </p:spPr>
        <p:txBody>
          <a:bodyPr spcFirstLastPara="1" wrap="square" lIns="91425" tIns="91425" rIns="91425" bIns="91425" anchor="t" anchorCtr="0">
            <a:noAutofit/>
          </a:bodyPr>
          <a:lstStyle/>
          <a:p>
            <a:endParaRPr lang="en-US" dirty="0"/>
          </a:p>
          <a:p>
            <a:pPr marL="139700" indent="0">
              <a:buNone/>
            </a:pPr>
            <a:r>
              <a:rPr lang="en-US" dirty="0"/>
              <a:t>This project focuses on developing a deep learning-based solution for early detection of plant leaf diseases to protect crop yield and quality. It will classify diseases in plant leaves and offer treatment recommendations. A mobile and web app will allow users to upload images for disease diagnosis, view treatment options, and purchase suggested products.</a:t>
            </a:r>
          </a:p>
        </p:txBody>
      </p:sp>
      <p:sp>
        <p:nvSpPr>
          <p:cNvPr id="280" name="Google Shape;280;p33">
            <a:hlinkClick r:id="rId3" action="ppaction://hlinksldjump"/>
          </p:cNvPr>
          <p:cNvSpPr/>
          <p:nvPr/>
        </p:nvSpPr>
        <p:spPr>
          <a:xfrm>
            <a:off x="562025" y="117150"/>
            <a:ext cx="10176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ABOUT US</a:t>
            </a:r>
            <a:endParaRPr sz="1200">
              <a:solidFill>
                <a:schemeClr val="dk1"/>
              </a:solidFill>
              <a:latin typeface="Roboto Light"/>
              <a:ea typeface="Roboto Light"/>
              <a:cs typeface="Roboto Light"/>
              <a:sym typeface="Roboto Light"/>
            </a:endParaRPr>
          </a:p>
        </p:txBody>
      </p:sp>
      <p:sp>
        <p:nvSpPr>
          <p:cNvPr id="281" name="Google Shape;281;p33">
            <a:hlinkClick r:id="rId4" action="ppaction://hlinksldjump"/>
          </p:cNvPr>
          <p:cNvSpPr/>
          <p:nvPr/>
        </p:nvSpPr>
        <p:spPr>
          <a:xfrm>
            <a:off x="1579625" y="117150"/>
            <a:ext cx="12564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SERVICES</a:t>
            </a:r>
            <a:endParaRPr sz="1200">
              <a:solidFill>
                <a:schemeClr val="lt1"/>
              </a:solidFill>
              <a:latin typeface="Roboto Light"/>
              <a:ea typeface="Roboto Light"/>
              <a:cs typeface="Roboto Light"/>
              <a:sym typeface="Roboto Light"/>
            </a:endParaRPr>
          </a:p>
        </p:txBody>
      </p:sp>
      <p:sp>
        <p:nvSpPr>
          <p:cNvPr id="282" name="Google Shape;282;p33">
            <a:hlinkClick r:id="" action="ppaction://noaction"/>
          </p:cNvPr>
          <p:cNvSpPr/>
          <p:nvPr/>
        </p:nvSpPr>
        <p:spPr>
          <a:xfrm>
            <a:off x="2836025" y="117150"/>
            <a:ext cx="12039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CLIENTS</a:t>
            </a:r>
            <a:endParaRPr sz="1200">
              <a:solidFill>
                <a:schemeClr val="lt1"/>
              </a:solidFill>
              <a:latin typeface="Roboto Light"/>
              <a:ea typeface="Roboto Light"/>
              <a:cs typeface="Roboto Light"/>
              <a:sym typeface="Roboto Light"/>
            </a:endParaRPr>
          </a:p>
        </p:txBody>
      </p:sp>
      <p:sp>
        <p:nvSpPr>
          <p:cNvPr id="283" name="Google Shape;283;p33">
            <a:hlinkClick r:id="" action="ppaction://noaction"/>
          </p:cNvPr>
          <p:cNvSpPr/>
          <p:nvPr/>
        </p:nvSpPr>
        <p:spPr>
          <a:xfrm>
            <a:off x="4039925" y="117150"/>
            <a:ext cx="960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TEAM</a:t>
            </a:r>
            <a:endParaRPr sz="1200">
              <a:solidFill>
                <a:schemeClr val="lt1"/>
              </a:solidFill>
              <a:latin typeface="Roboto Light"/>
              <a:ea typeface="Roboto Light"/>
              <a:cs typeface="Roboto Light"/>
              <a:sym typeface="Roboto Light"/>
            </a:endParaRPr>
          </a:p>
        </p:txBody>
      </p:sp>
      <p:sp>
        <p:nvSpPr>
          <p:cNvPr id="284" name="Google Shape;284;p33"/>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285" name="Google Shape;285;p33">
            <a:hlinkClick r:id="rId5"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roup 21">
            <a:extLst>
              <a:ext uri="{FF2B5EF4-FFF2-40B4-BE49-F238E27FC236}">
                <a16:creationId xmlns:a16="http://schemas.microsoft.com/office/drawing/2014/main" id="{BDB5CE42-D415-3884-B9F9-749519C4B15A}"/>
              </a:ext>
            </a:extLst>
          </p:cNvPr>
          <p:cNvGrpSpPr/>
          <p:nvPr/>
        </p:nvGrpSpPr>
        <p:grpSpPr>
          <a:xfrm>
            <a:off x="847175" y="942507"/>
            <a:ext cx="2590800" cy="3517565"/>
            <a:chOff x="755502" y="810595"/>
            <a:chExt cx="2590800" cy="3517565"/>
          </a:xfrm>
        </p:grpSpPr>
        <p:sp>
          <p:nvSpPr>
            <p:cNvPr id="21" name="Rectangle: Rounded Corners 20">
              <a:extLst>
                <a:ext uri="{FF2B5EF4-FFF2-40B4-BE49-F238E27FC236}">
                  <a16:creationId xmlns:a16="http://schemas.microsoft.com/office/drawing/2014/main" id="{F401BEF8-912E-D36B-CA06-52E26B4D0B9F}"/>
                </a:ext>
              </a:extLst>
            </p:cNvPr>
            <p:cNvSpPr/>
            <p:nvPr/>
          </p:nvSpPr>
          <p:spPr>
            <a:xfrm>
              <a:off x="755502" y="810595"/>
              <a:ext cx="2590800" cy="3517565"/>
            </a:xfrm>
            <a:prstGeom prst="roundRect">
              <a:avLst>
                <a:gd name="adj" fmla="val 1096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7C87C824-404B-FE66-EE55-F8756F063D83}"/>
                </a:ext>
              </a:extLst>
            </p:cNvPr>
            <p:cNvGrpSpPr/>
            <p:nvPr/>
          </p:nvGrpSpPr>
          <p:grpSpPr>
            <a:xfrm>
              <a:off x="847767" y="918935"/>
              <a:ext cx="2434045" cy="3298722"/>
              <a:chOff x="5807707" y="954770"/>
              <a:chExt cx="2452332" cy="3323505"/>
            </a:xfrm>
          </p:grpSpPr>
          <p:pic>
            <p:nvPicPr>
              <p:cNvPr id="3" name="Picture 24" descr="Plant disease hi-res stock photography and images - Alamy">
                <a:extLst>
                  <a:ext uri="{FF2B5EF4-FFF2-40B4-BE49-F238E27FC236}">
                    <a16:creationId xmlns:a16="http://schemas.microsoft.com/office/drawing/2014/main" id="{AB3AECB0-940A-13F2-70DC-C51AD2493C3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9780"/>
              <a:stretch/>
            </p:blipFill>
            <p:spPr bwMode="auto">
              <a:xfrm>
                <a:off x="7168931" y="3468816"/>
                <a:ext cx="1091108" cy="80945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 name="Picture 2" descr="Leaf spots may mean a fungal disease | Gardening in the Panhandle">
                <a:extLst>
                  <a:ext uri="{FF2B5EF4-FFF2-40B4-BE49-F238E27FC236}">
                    <a16:creationId xmlns:a16="http://schemas.microsoft.com/office/drawing/2014/main" id="{7F7403E2-32D1-0487-7265-4A02EE1145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754" y="962780"/>
                <a:ext cx="923303" cy="68892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 name="Picture 8" descr="Early Blight Treatment &amp; Control | Planet Natural">
                <a:extLst>
                  <a:ext uri="{FF2B5EF4-FFF2-40B4-BE49-F238E27FC236}">
                    <a16:creationId xmlns:a16="http://schemas.microsoft.com/office/drawing/2014/main" id="{496089D0-F1AF-6A5C-0890-337AD175CD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8931" y="954770"/>
                <a:ext cx="1059479" cy="105947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12" descr="How to identify and treat potato blight: expert tips | Homes &amp; Gardens">
                <a:extLst>
                  <a:ext uri="{FF2B5EF4-FFF2-40B4-BE49-F238E27FC236}">
                    <a16:creationId xmlns:a16="http://schemas.microsoft.com/office/drawing/2014/main" id="{246EF1D7-8E36-131B-A80A-846A8D599D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1862" y="1209331"/>
                <a:ext cx="938976" cy="78345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14" descr="Leaf Spot Diseases: What You Need To Know">
                <a:extLst>
                  <a:ext uri="{FF2B5EF4-FFF2-40B4-BE49-F238E27FC236}">
                    <a16:creationId xmlns:a16="http://schemas.microsoft.com/office/drawing/2014/main" id="{88D35714-6A2F-D8DF-F4A8-DD48A5C985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2351" y="1804339"/>
                <a:ext cx="961399" cy="68747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4" descr="Common Leaf Diseases and How To Get Rid Of Them – Airgarden">
                <a:extLst>
                  <a:ext uri="{FF2B5EF4-FFF2-40B4-BE49-F238E27FC236}">
                    <a16:creationId xmlns:a16="http://schemas.microsoft.com/office/drawing/2014/main" id="{7FBB76E8-D712-A1DD-B151-D8BA1011418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49602" y="2119204"/>
                <a:ext cx="1320597" cy="80036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 name="Picture 18" descr="Diseased Leaves Royalty-Free Images, Stock Photos &amp; Pictures | Shutterstock">
                <a:extLst>
                  <a:ext uri="{FF2B5EF4-FFF2-40B4-BE49-F238E27FC236}">
                    <a16:creationId xmlns:a16="http://schemas.microsoft.com/office/drawing/2014/main" id="{23C99EE6-0EB2-736F-642A-EA7B72FD0AF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3897" y="2698147"/>
                <a:ext cx="1016271" cy="76220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6" descr="Leaf spot diseases of trees and shrubs | UMN Extension">
                <a:extLst>
                  <a:ext uri="{FF2B5EF4-FFF2-40B4-BE49-F238E27FC236}">
                    <a16:creationId xmlns:a16="http://schemas.microsoft.com/office/drawing/2014/main" id="{0C998C69-F27F-63BF-D631-EF65679EA71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50057" y="2086546"/>
                <a:ext cx="1412639" cy="105947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2" name="Picture 16" descr="10 Common Plant Diseases and How to Treat Them | The Family Handyman">
                <a:extLst>
                  <a:ext uri="{FF2B5EF4-FFF2-40B4-BE49-F238E27FC236}">
                    <a16:creationId xmlns:a16="http://schemas.microsoft.com/office/drawing/2014/main" id="{961A3D7A-2660-A586-285E-21D84499AB3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2765" y="1562284"/>
                <a:ext cx="981214" cy="98121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3" name="Picture 20" descr="Leaf Spot Disease Identification and Treatment">
                <a:extLst>
                  <a:ext uri="{FF2B5EF4-FFF2-40B4-BE49-F238E27FC236}">
                    <a16:creationId xmlns:a16="http://schemas.microsoft.com/office/drawing/2014/main" id="{D6CB9E85-B52F-A91A-318B-1D310673958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60215" y="2950182"/>
                <a:ext cx="1759485" cy="77334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22" descr="120,420 Leaf Disease Images, Stock Photos, and Vectors | Shutterstock">
                <a:extLst>
                  <a:ext uri="{FF2B5EF4-FFF2-40B4-BE49-F238E27FC236}">
                    <a16:creationId xmlns:a16="http://schemas.microsoft.com/office/drawing/2014/main" id="{D583D59B-C514-3416-8995-145E220C407B}"/>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b="7887"/>
              <a:stretch/>
            </p:blipFill>
            <p:spPr bwMode="auto">
              <a:xfrm>
                <a:off x="5807707" y="3391477"/>
                <a:ext cx="1320598" cy="873348"/>
              </a:xfrm>
              <a:prstGeom prst="rect">
                <a:avLst/>
              </a:prstGeom>
              <a:noFill/>
              <a:ln>
                <a:noFill/>
              </a:ln>
              <a:extLst>
                <a:ext uri="{909E8E84-426E-40DD-AFC4-6F175D3DCCD1}">
                  <a14:hiddenFill xmlns:a14="http://schemas.microsoft.com/office/drawing/2010/main">
                    <a:solidFill>
                      <a:srgbClr val="FFFFFF"/>
                    </a:solidFill>
                  </a14:hiddenFill>
                </a:ext>
              </a:extLst>
            </p:spPr>
          </p:pic>
        </p:grpSp>
      </p:grpSp>
      <p:sp>
        <p:nvSpPr>
          <p:cNvPr id="4" name="Rectangle 3">
            <a:extLst>
              <a:ext uri="{FF2B5EF4-FFF2-40B4-BE49-F238E27FC236}">
                <a16:creationId xmlns:a16="http://schemas.microsoft.com/office/drawing/2014/main" id="{5A862528-369D-E3E1-8D81-61337C14AED6}"/>
              </a:ext>
            </a:extLst>
          </p:cNvPr>
          <p:cNvSpPr/>
          <p:nvPr/>
        </p:nvSpPr>
        <p:spPr>
          <a:xfrm>
            <a:off x="-577516" y="-679790"/>
            <a:ext cx="5843910" cy="12520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a:extLst>
              <a:ext uri="{FF2B5EF4-FFF2-40B4-BE49-F238E27FC236}">
                <a16:creationId xmlns:a16="http://schemas.microsoft.com/office/drawing/2014/main" id="{001FB8FC-F0EB-204A-CD5C-E8924CC6B2EE}"/>
              </a:ext>
            </a:extLst>
          </p:cNvPr>
          <p:cNvGrpSpPr/>
          <p:nvPr/>
        </p:nvGrpSpPr>
        <p:grpSpPr>
          <a:xfrm>
            <a:off x="-261259" y="-528295"/>
            <a:ext cx="8058559" cy="1110816"/>
            <a:chOff x="-261259" y="-528295"/>
            <a:chExt cx="8058559" cy="1110816"/>
          </a:xfrm>
        </p:grpSpPr>
        <p:sp>
          <p:nvSpPr>
            <p:cNvPr id="25" name="Rectangle: Rounded Corners 24">
              <a:extLst>
                <a:ext uri="{FF2B5EF4-FFF2-40B4-BE49-F238E27FC236}">
                  <a16:creationId xmlns:a16="http://schemas.microsoft.com/office/drawing/2014/main" id="{6B15DE48-204B-4349-10E1-64C1FCAD006E}"/>
                </a:ext>
              </a:extLst>
            </p:cNvPr>
            <p:cNvSpPr/>
            <p:nvPr/>
          </p:nvSpPr>
          <p:spPr>
            <a:xfrm>
              <a:off x="-261259" y="-528295"/>
              <a:ext cx="8058559" cy="1110816"/>
            </a:xfrm>
            <a:prstGeom prst="roundRect">
              <a:avLst>
                <a:gd name="adj" fmla="val 31057"/>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6" name="Google Shape;212;p30">
              <a:hlinkClick r:id="rId3" action="ppaction://hlinksldjump"/>
              <a:extLst>
                <a:ext uri="{FF2B5EF4-FFF2-40B4-BE49-F238E27FC236}">
                  <a16:creationId xmlns:a16="http://schemas.microsoft.com/office/drawing/2014/main" id="{5CAFB18A-3EBD-E957-CC8E-47BDC5F9D23D}"/>
                </a:ext>
              </a:extLst>
            </p:cNvPr>
            <p:cNvSpPr/>
            <p:nvPr/>
          </p:nvSpPr>
          <p:spPr>
            <a:xfrm>
              <a:off x="538181" y="115037"/>
              <a:ext cx="955654" cy="337200"/>
            </a:xfrm>
            <a:prstGeom prst="snip1Rect">
              <a:avLst>
                <a:gd name="adj" fmla="val 16667"/>
              </a:avLst>
            </a:prstGeom>
            <a:solidFill>
              <a:schemeClr val="accent2"/>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bg1"/>
                  </a:solidFill>
                  <a:latin typeface="Roboto Light"/>
                  <a:ea typeface="Roboto Light"/>
                  <a:cs typeface="Roboto Light"/>
                  <a:sym typeface="Roboto Light"/>
                </a:rPr>
                <a:t>Introduction</a:t>
              </a:r>
              <a:endParaRPr sz="1100" dirty="0">
                <a:solidFill>
                  <a:schemeClr val="bg1"/>
                </a:solidFill>
                <a:latin typeface="Roboto Light"/>
                <a:ea typeface="Roboto Light"/>
                <a:cs typeface="Roboto Light"/>
                <a:sym typeface="Roboto Light"/>
              </a:endParaRPr>
            </a:p>
          </p:txBody>
        </p:sp>
        <p:sp>
          <p:nvSpPr>
            <p:cNvPr id="27" name="Google Shape;213;p30">
              <a:hlinkClick r:id="rId17" action="ppaction://hlinksldjump"/>
              <a:extLst>
                <a:ext uri="{FF2B5EF4-FFF2-40B4-BE49-F238E27FC236}">
                  <a16:creationId xmlns:a16="http://schemas.microsoft.com/office/drawing/2014/main" id="{B661E8C7-77D3-FC28-7C22-6534D32FCB0F}"/>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tx1"/>
                  </a:solidFill>
                  <a:latin typeface="Roboto Light"/>
                  <a:ea typeface="Roboto Light"/>
                  <a:cs typeface="Roboto Light"/>
                  <a:sym typeface="Roboto Light"/>
                </a:rPr>
                <a:t>Objectives</a:t>
              </a:r>
            </a:p>
          </p:txBody>
        </p:sp>
        <p:sp>
          <p:nvSpPr>
            <p:cNvPr id="28" name="Google Shape;214;p30">
              <a:hlinkClick r:id="rId18" action="ppaction://hlinksldjump"/>
              <a:extLst>
                <a:ext uri="{FF2B5EF4-FFF2-40B4-BE49-F238E27FC236}">
                  <a16:creationId xmlns:a16="http://schemas.microsoft.com/office/drawing/2014/main" id="{F788D25E-3885-0513-71C5-4EC466B26118}"/>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Literature Survey</a:t>
              </a:r>
              <a:endParaRPr sz="1100" dirty="0">
                <a:solidFill>
                  <a:schemeClr val="tx1"/>
                </a:solidFill>
                <a:latin typeface="Roboto Light"/>
                <a:ea typeface="Roboto Light"/>
                <a:cs typeface="Roboto Light"/>
                <a:sym typeface="Roboto Light"/>
              </a:endParaRPr>
            </a:p>
          </p:txBody>
        </p:sp>
        <p:sp>
          <p:nvSpPr>
            <p:cNvPr id="29" name="Google Shape;215;p30">
              <a:hlinkClick r:id="rId19" action="ppaction://hlinksldjump"/>
              <a:extLst>
                <a:ext uri="{FF2B5EF4-FFF2-40B4-BE49-F238E27FC236}">
                  <a16:creationId xmlns:a16="http://schemas.microsoft.com/office/drawing/2014/main" id="{C89ACB3A-7977-B325-FEEA-2816A2BDD861}"/>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Methedology</a:t>
              </a:r>
              <a:endParaRPr sz="1100" dirty="0">
                <a:solidFill>
                  <a:schemeClr val="tx1"/>
                </a:solidFill>
                <a:latin typeface="Roboto Light"/>
                <a:ea typeface="Roboto Light"/>
                <a:cs typeface="Roboto Light"/>
                <a:sym typeface="Roboto Light"/>
              </a:endParaRPr>
            </a:p>
          </p:txBody>
        </p:sp>
        <p:sp>
          <p:nvSpPr>
            <p:cNvPr id="30" name="Google Shape;216;p30">
              <a:extLst>
                <a:ext uri="{FF2B5EF4-FFF2-40B4-BE49-F238E27FC236}">
                  <a16:creationId xmlns:a16="http://schemas.microsoft.com/office/drawing/2014/main" id="{46012360-8FFF-F52F-68C1-372E93516358}"/>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31" name="Google Shape;217;p30">
              <a:hlinkClick r:id="rId5" action="ppaction://hlinksldjump"/>
              <a:extLst>
                <a:ext uri="{FF2B5EF4-FFF2-40B4-BE49-F238E27FC236}">
                  <a16:creationId xmlns:a16="http://schemas.microsoft.com/office/drawing/2014/main" id="{47E98511-8F61-8C57-82D6-BADC99AA1EA2}"/>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2" name="Google Shape;215;p30">
              <a:hlinkClick r:id="rId4" action="ppaction://hlinksldjump"/>
              <a:extLst>
                <a:ext uri="{FF2B5EF4-FFF2-40B4-BE49-F238E27FC236}">
                  <a16:creationId xmlns:a16="http://schemas.microsoft.com/office/drawing/2014/main" id="{54EEC27F-9A04-FD10-99F9-A9C42BAFAE50}"/>
                </a:ext>
              </a:extLst>
            </p:cNvPr>
            <p:cNvSpPr/>
            <p:nvPr/>
          </p:nvSpPr>
          <p:spPr>
            <a:xfrm>
              <a:off x="4560268" y="164713"/>
              <a:ext cx="115857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Requirements</a:t>
              </a:r>
              <a:endParaRPr sz="1100" dirty="0">
                <a:solidFill>
                  <a:schemeClr val="tx1"/>
                </a:solidFill>
                <a:latin typeface="Roboto Light"/>
                <a:ea typeface="Roboto Light"/>
                <a:cs typeface="Roboto Light"/>
                <a:sym typeface="Roboto Light"/>
              </a:endParaRPr>
            </a:p>
          </p:txBody>
        </p:sp>
        <p:sp>
          <p:nvSpPr>
            <p:cNvPr id="33" name="Google Shape;215;p30">
              <a:hlinkClick r:id="rId20" action="ppaction://hlinksldjump"/>
              <a:extLst>
                <a:ext uri="{FF2B5EF4-FFF2-40B4-BE49-F238E27FC236}">
                  <a16:creationId xmlns:a16="http://schemas.microsoft.com/office/drawing/2014/main" id="{03403E43-0EFB-2A90-EF65-8A5E1F7F33F2}"/>
                </a:ext>
              </a:extLst>
            </p:cNvPr>
            <p:cNvSpPr/>
            <p:nvPr/>
          </p:nvSpPr>
          <p:spPr>
            <a:xfrm>
              <a:off x="5696899" y="160831"/>
              <a:ext cx="100373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Applications</a:t>
              </a:r>
              <a:endParaRPr sz="1100" dirty="0">
                <a:solidFill>
                  <a:schemeClr val="tx1"/>
                </a:solidFill>
                <a:latin typeface="Roboto Light"/>
                <a:ea typeface="Roboto Light"/>
                <a:cs typeface="Roboto Light"/>
                <a:sym typeface="Roboto Light"/>
              </a:endParaRPr>
            </a:p>
          </p:txBody>
        </p:sp>
        <p:sp>
          <p:nvSpPr>
            <p:cNvPr id="34" name="Google Shape;215;p30">
              <a:hlinkClick r:id="rId21" action="ppaction://hlinksldjump"/>
              <a:extLst>
                <a:ext uri="{FF2B5EF4-FFF2-40B4-BE49-F238E27FC236}">
                  <a16:creationId xmlns:a16="http://schemas.microsoft.com/office/drawing/2014/main" id="{2DDAA74B-7435-4940-7255-7409C494C887}"/>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References</a:t>
              </a:r>
              <a:endParaRPr sz="1100" dirty="0">
                <a:solidFill>
                  <a:schemeClr val="tx1"/>
                </a:solidFill>
                <a:latin typeface="Roboto Light"/>
                <a:ea typeface="Roboto Light"/>
                <a:cs typeface="Roboto Light"/>
                <a:sym typeface="Roboto Ligh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7"/>
          <p:cNvSpPr/>
          <p:nvPr/>
        </p:nvSpPr>
        <p:spPr>
          <a:xfrm>
            <a:off x="3231966" y="1396150"/>
            <a:ext cx="2669568" cy="31806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348585" y="1396150"/>
            <a:ext cx="2669568" cy="31806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txBox="1">
            <a:spLocks noGrp="1"/>
          </p:cNvSpPr>
          <p:nvPr>
            <p:ph type="subTitle" idx="3"/>
          </p:nvPr>
        </p:nvSpPr>
        <p:spPr>
          <a:xfrm>
            <a:off x="642069" y="2119127"/>
            <a:ext cx="2082600" cy="2158809"/>
          </a:xfrm>
          <a:prstGeom prst="rect">
            <a:avLst/>
          </a:prstGeom>
        </p:spPr>
        <p:txBody>
          <a:bodyPr spcFirstLastPara="1" wrap="square" lIns="91425" tIns="91425" rIns="91425" bIns="91425" anchor="ctr" anchorCtr="0">
            <a:noAutofit/>
          </a:bodyPr>
          <a:lstStyle/>
          <a:p>
            <a:pPr marL="0" indent="0"/>
            <a:r>
              <a:rPr lang="en-IN" sz="1200" dirty="0"/>
              <a:t>Artificial Intelligence </a:t>
            </a:r>
            <a:r>
              <a:rPr lang="en-US" sz="1200" dirty="0"/>
              <a:t>is the broad concept of machines being able to carry out tasks that would normally require human intelligence. AI covers a wide range of activities, from rule-based systems to more advanced techniques like machine learning</a:t>
            </a:r>
            <a:endParaRPr sz="1200" dirty="0"/>
          </a:p>
        </p:txBody>
      </p:sp>
      <p:sp>
        <p:nvSpPr>
          <p:cNvPr id="360" name="Google Shape;360;p37"/>
          <p:cNvSpPr txBox="1">
            <a:spLocks noGrp="1"/>
          </p:cNvSpPr>
          <p:nvPr>
            <p:ph type="title"/>
          </p:nvPr>
        </p:nvSpPr>
        <p:spPr>
          <a:xfrm>
            <a:off x="411416" y="668903"/>
            <a:ext cx="8217617"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INTRODUCTION TO AI, ML, AND DEEP LEARNING</a:t>
            </a:r>
          </a:p>
        </p:txBody>
      </p:sp>
      <p:sp>
        <p:nvSpPr>
          <p:cNvPr id="361" name="Google Shape;361;p37"/>
          <p:cNvSpPr txBox="1">
            <a:spLocks noGrp="1"/>
          </p:cNvSpPr>
          <p:nvPr>
            <p:ph type="subTitle" idx="1"/>
          </p:nvPr>
        </p:nvSpPr>
        <p:spPr>
          <a:xfrm>
            <a:off x="305758" y="1652193"/>
            <a:ext cx="2755222" cy="38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AI</a:t>
            </a:r>
            <a:endParaRPr dirty="0"/>
          </a:p>
        </p:txBody>
      </p:sp>
      <p:sp>
        <p:nvSpPr>
          <p:cNvPr id="362" name="Google Shape;362;p37"/>
          <p:cNvSpPr txBox="1">
            <a:spLocks noGrp="1"/>
          </p:cNvSpPr>
          <p:nvPr>
            <p:ph type="subTitle" idx="2"/>
          </p:nvPr>
        </p:nvSpPr>
        <p:spPr>
          <a:xfrm>
            <a:off x="3142614" y="1652193"/>
            <a:ext cx="2755222" cy="38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ML</a:t>
            </a:r>
            <a:endParaRPr dirty="0"/>
          </a:p>
        </p:txBody>
      </p:sp>
      <p:sp>
        <p:nvSpPr>
          <p:cNvPr id="363" name="Google Shape;363;p37"/>
          <p:cNvSpPr txBox="1">
            <a:spLocks noGrp="1"/>
          </p:cNvSpPr>
          <p:nvPr>
            <p:ph type="subTitle" idx="4"/>
          </p:nvPr>
        </p:nvSpPr>
        <p:spPr>
          <a:xfrm>
            <a:off x="3518968" y="2231567"/>
            <a:ext cx="2082600" cy="1946109"/>
          </a:xfrm>
          <a:prstGeom prst="rect">
            <a:avLst/>
          </a:prstGeom>
        </p:spPr>
        <p:txBody>
          <a:bodyPr spcFirstLastPara="1" wrap="square" lIns="91425" tIns="91425" rIns="91425" bIns="91425" anchor="ctr" anchorCtr="0">
            <a:noAutofit/>
          </a:bodyPr>
          <a:lstStyle/>
          <a:p>
            <a:pPr marL="0" indent="0"/>
            <a:r>
              <a:rPr lang="en-IN" sz="1200" dirty="0"/>
              <a:t>Machine Learning </a:t>
            </a:r>
            <a:r>
              <a:rPr lang="en-US" sz="1200" dirty="0"/>
              <a:t>is a subset of AI that allows systems to learn from data and improve their performance over time without being explicitly programmed. ML algorithms analyze patterns in data to make predictions or decisions. </a:t>
            </a:r>
            <a:endParaRPr sz="1200" dirty="0"/>
          </a:p>
        </p:txBody>
      </p:sp>
      <p:sp>
        <p:nvSpPr>
          <p:cNvPr id="364" name="Google Shape;364;p37">
            <a:hlinkClick r:id="rId3" action="ppaction://hlinksldjump"/>
          </p:cNvPr>
          <p:cNvSpPr/>
          <p:nvPr/>
        </p:nvSpPr>
        <p:spPr>
          <a:xfrm>
            <a:off x="562025" y="117150"/>
            <a:ext cx="1017600" cy="337200"/>
          </a:xfrm>
          <a:prstGeom prst="snip1Rect">
            <a:avLst>
              <a:gd name="adj" fmla="val 16667"/>
            </a:avLst>
          </a:prstGeom>
          <a:solidFill>
            <a:schemeClr val="dk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ABOUT US</a:t>
            </a:r>
            <a:endParaRPr sz="1200">
              <a:solidFill>
                <a:schemeClr val="lt1"/>
              </a:solidFill>
              <a:latin typeface="Roboto Light"/>
              <a:ea typeface="Roboto Light"/>
              <a:cs typeface="Roboto Light"/>
              <a:sym typeface="Roboto Light"/>
            </a:endParaRPr>
          </a:p>
        </p:txBody>
      </p:sp>
      <p:sp>
        <p:nvSpPr>
          <p:cNvPr id="365" name="Google Shape;365;p37">
            <a:hlinkClick r:id="rId4" action="ppaction://hlinksldjump"/>
          </p:cNvPr>
          <p:cNvSpPr/>
          <p:nvPr/>
        </p:nvSpPr>
        <p:spPr>
          <a:xfrm>
            <a:off x="1579625" y="117150"/>
            <a:ext cx="12564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SERVICES</a:t>
            </a:r>
            <a:endParaRPr sz="1200">
              <a:solidFill>
                <a:schemeClr val="dk1"/>
              </a:solidFill>
              <a:latin typeface="Roboto Light"/>
              <a:ea typeface="Roboto Light"/>
              <a:cs typeface="Roboto Light"/>
              <a:sym typeface="Roboto Light"/>
            </a:endParaRPr>
          </a:p>
        </p:txBody>
      </p:sp>
      <p:sp>
        <p:nvSpPr>
          <p:cNvPr id="366" name="Google Shape;366;p37">
            <a:hlinkClick r:id="rId5" action="ppaction://hlinksldjump"/>
          </p:cNvPr>
          <p:cNvSpPr/>
          <p:nvPr/>
        </p:nvSpPr>
        <p:spPr>
          <a:xfrm>
            <a:off x="2836025" y="117150"/>
            <a:ext cx="12039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CLIENTS</a:t>
            </a:r>
            <a:endParaRPr sz="1200">
              <a:solidFill>
                <a:schemeClr val="dk1"/>
              </a:solidFill>
              <a:latin typeface="Roboto Light"/>
              <a:ea typeface="Roboto Light"/>
              <a:cs typeface="Roboto Light"/>
              <a:sym typeface="Roboto Light"/>
            </a:endParaRPr>
          </a:p>
        </p:txBody>
      </p:sp>
      <p:sp>
        <p:nvSpPr>
          <p:cNvPr id="367" name="Google Shape;367;p37">
            <a:hlinkClick r:id="" action="ppaction://noaction"/>
          </p:cNvPr>
          <p:cNvSpPr/>
          <p:nvPr/>
        </p:nvSpPr>
        <p:spPr>
          <a:xfrm>
            <a:off x="4039925" y="117150"/>
            <a:ext cx="9606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TEAM</a:t>
            </a:r>
            <a:endParaRPr sz="1200">
              <a:solidFill>
                <a:schemeClr val="dk1"/>
              </a:solidFill>
              <a:latin typeface="Roboto Light"/>
              <a:ea typeface="Roboto Light"/>
              <a:cs typeface="Roboto Light"/>
              <a:sym typeface="Roboto Light"/>
            </a:endParaRPr>
          </a:p>
        </p:txBody>
      </p:sp>
      <p:sp>
        <p:nvSpPr>
          <p:cNvPr id="368" name="Google Shape;368;p37"/>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369" name="Google Shape;369;p37">
            <a:hlinkClick r:id="rId6"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9" name="Google Shape;389;p37">
            <a:hlinkClick r:id="" action="ppaction://hlinkshowjump?jump=nextslide"/>
          </p:cNvPr>
          <p:cNvCxnSpPr/>
          <p:nvPr/>
        </p:nvCxnSpPr>
        <p:spPr>
          <a:xfrm>
            <a:off x="6976130" y="4051850"/>
            <a:ext cx="0" cy="337200"/>
          </a:xfrm>
          <a:prstGeom prst="straightConnector1">
            <a:avLst/>
          </a:prstGeom>
          <a:noFill/>
          <a:ln w="9525" cap="flat" cmpd="sng">
            <a:solidFill>
              <a:schemeClr val="dk1"/>
            </a:solidFill>
            <a:prstDash val="solid"/>
            <a:round/>
            <a:headEnd type="none" w="med" len="med"/>
            <a:tailEnd type="triangle" w="med" len="med"/>
          </a:ln>
        </p:spPr>
      </p:cxnSp>
      <p:grpSp>
        <p:nvGrpSpPr>
          <p:cNvPr id="3" name="Group 2">
            <a:extLst>
              <a:ext uri="{FF2B5EF4-FFF2-40B4-BE49-F238E27FC236}">
                <a16:creationId xmlns:a16="http://schemas.microsoft.com/office/drawing/2014/main" id="{74B121EF-A620-192D-974A-3134C35AE7CF}"/>
              </a:ext>
            </a:extLst>
          </p:cNvPr>
          <p:cNvGrpSpPr/>
          <p:nvPr/>
        </p:nvGrpSpPr>
        <p:grpSpPr>
          <a:xfrm>
            <a:off x="-261259" y="-528295"/>
            <a:ext cx="8058559" cy="1110816"/>
            <a:chOff x="-261259" y="-528295"/>
            <a:chExt cx="8058559" cy="1110816"/>
          </a:xfrm>
        </p:grpSpPr>
        <p:sp>
          <p:nvSpPr>
            <p:cNvPr id="4" name="Rectangle: Rounded Corners 3">
              <a:extLst>
                <a:ext uri="{FF2B5EF4-FFF2-40B4-BE49-F238E27FC236}">
                  <a16:creationId xmlns:a16="http://schemas.microsoft.com/office/drawing/2014/main" id="{434D0170-185B-4DFE-9A14-05A009064EBF}"/>
                </a:ext>
              </a:extLst>
            </p:cNvPr>
            <p:cNvSpPr/>
            <p:nvPr/>
          </p:nvSpPr>
          <p:spPr>
            <a:xfrm>
              <a:off x="-261259" y="-528295"/>
              <a:ext cx="8058559" cy="1110816"/>
            </a:xfrm>
            <a:prstGeom prst="roundRect">
              <a:avLst>
                <a:gd name="adj" fmla="val 31057"/>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Google Shape;212;p30">
              <a:hlinkClick r:id="rId3" action="ppaction://hlinksldjump"/>
              <a:extLst>
                <a:ext uri="{FF2B5EF4-FFF2-40B4-BE49-F238E27FC236}">
                  <a16:creationId xmlns:a16="http://schemas.microsoft.com/office/drawing/2014/main" id="{31482930-7D7D-25C5-BDD0-5E313CEAAC9C}"/>
                </a:ext>
              </a:extLst>
            </p:cNvPr>
            <p:cNvSpPr/>
            <p:nvPr/>
          </p:nvSpPr>
          <p:spPr>
            <a:xfrm>
              <a:off x="538181" y="115037"/>
              <a:ext cx="955654" cy="337200"/>
            </a:xfrm>
            <a:prstGeom prst="snip1Rect">
              <a:avLst>
                <a:gd name="adj" fmla="val 16667"/>
              </a:avLst>
            </a:prstGeom>
            <a:solidFill>
              <a:schemeClr val="accent2"/>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bg1"/>
                  </a:solidFill>
                  <a:latin typeface="Roboto Light"/>
                  <a:ea typeface="Roboto Light"/>
                  <a:cs typeface="Roboto Light"/>
                  <a:sym typeface="Roboto Light"/>
                </a:rPr>
                <a:t>Introduction</a:t>
              </a:r>
              <a:endParaRPr sz="1100" dirty="0">
                <a:solidFill>
                  <a:schemeClr val="bg1"/>
                </a:solidFill>
                <a:latin typeface="Roboto Light"/>
                <a:ea typeface="Roboto Light"/>
                <a:cs typeface="Roboto Light"/>
                <a:sym typeface="Roboto Light"/>
              </a:endParaRPr>
            </a:p>
          </p:txBody>
        </p:sp>
        <p:sp>
          <p:nvSpPr>
            <p:cNvPr id="6" name="Google Shape;213;p30">
              <a:hlinkClick r:id="rId7" action="ppaction://hlinksldjump"/>
              <a:extLst>
                <a:ext uri="{FF2B5EF4-FFF2-40B4-BE49-F238E27FC236}">
                  <a16:creationId xmlns:a16="http://schemas.microsoft.com/office/drawing/2014/main" id="{B74C4B86-7AC5-3A0F-2726-982B09859043}"/>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tx1"/>
                  </a:solidFill>
                  <a:latin typeface="Roboto Light"/>
                  <a:ea typeface="Roboto Light"/>
                  <a:cs typeface="Roboto Light"/>
                  <a:sym typeface="Roboto Light"/>
                </a:rPr>
                <a:t>Objectives</a:t>
              </a:r>
            </a:p>
          </p:txBody>
        </p:sp>
        <p:sp>
          <p:nvSpPr>
            <p:cNvPr id="7" name="Google Shape;214;p30">
              <a:hlinkClick r:id="rId8" action="ppaction://hlinksldjump"/>
              <a:extLst>
                <a:ext uri="{FF2B5EF4-FFF2-40B4-BE49-F238E27FC236}">
                  <a16:creationId xmlns:a16="http://schemas.microsoft.com/office/drawing/2014/main" id="{17522DD1-783B-FEC8-3B96-0075BC88DC16}"/>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Literature Survey</a:t>
              </a:r>
              <a:endParaRPr sz="1100" dirty="0">
                <a:solidFill>
                  <a:schemeClr val="tx1"/>
                </a:solidFill>
                <a:latin typeface="Roboto Light"/>
                <a:ea typeface="Roboto Light"/>
                <a:cs typeface="Roboto Light"/>
                <a:sym typeface="Roboto Light"/>
              </a:endParaRPr>
            </a:p>
          </p:txBody>
        </p:sp>
        <p:sp>
          <p:nvSpPr>
            <p:cNvPr id="8" name="Google Shape;215;p30">
              <a:hlinkClick r:id="rId9" action="ppaction://hlinksldjump"/>
              <a:extLst>
                <a:ext uri="{FF2B5EF4-FFF2-40B4-BE49-F238E27FC236}">
                  <a16:creationId xmlns:a16="http://schemas.microsoft.com/office/drawing/2014/main" id="{0A72CE71-2D77-830A-D53C-C3C9FD7BA8BD}"/>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Methedology</a:t>
              </a:r>
              <a:endParaRPr sz="1100" dirty="0">
                <a:solidFill>
                  <a:schemeClr val="tx1"/>
                </a:solidFill>
                <a:latin typeface="Roboto Light"/>
                <a:ea typeface="Roboto Light"/>
                <a:cs typeface="Roboto Light"/>
                <a:sym typeface="Roboto Light"/>
              </a:endParaRPr>
            </a:p>
          </p:txBody>
        </p:sp>
        <p:sp>
          <p:nvSpPr>
            <p:cNvPr id="9" name="Google Shape;216;p30">
              <a:extLst>
                <a:ext uri="{FF2B5EF4-FFF2-40B4-BE49-F238E27FC236}">
                  <a16:creationId xmlns:a16="http://schemas.microsoft.com/office/drawing/2014/main" id="{0153D43C-1E66-60D4-1D1C-B6F039FAB186}"/>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10" name="Google Shape;217;p30">
              <a:hlinkClick r:id="rId6" action="ppaction://hlinksldjump"/>
              <a:extLst>
                <a:ext uri="{FF2B5EF4-FFF2-40B4-BE49-F238E27FC236}">
                  <a16:creationId xmlns:a16="http://schemas.microsoft.com/office/drawing/2014/main" id="{DB5C84EF-21A4-A636-DE18-428EC9DD683D}"/>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1" name="Google Shape;215;p30">
              <a:hlinkClick r:id="rId4" action="ppaction://hlinksldjump"/>
              <a:extLst>
                <a:ext uri="{FF2B5EF4-FFF2-40B4-BE49-F238E27FC236}">
                  <a16:creationId xmlns:a16="http://schemas.microsoft.com/office/drawing/2014/main" id="{B4A65F6B-DC60-7968-B9D6-211063D36EEA}"/>
                </a:ext>
              </a:extLst>
            </p:cNvPr>
            <p:cNvSpPr/>
            <p:nvPr/>
          </p:nvSpPr>
          <p:spPr>
            <a:xfrm>
              <a:off x="4560268" y="164713"/>
              <a:ext cx="115857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Requirements</a:t>
              </a:r>
              <a:endParaRPr sz="1100" dirty="0">
                <a:solidFill>
                  <a:schemeClr val="tx1"/>
                </a:solidFill>
                <a:latin typeface="Roboto Light"/>
                <a:ea typeface="Roboto Light"/>
                <a:cs typeface="Roboto Light"/>
                <a:sym typeface="Roboto Light"/>
              </a:endParaRPr>
            </a:p>
          </p:txBody>
        </p:sp>
        <p:sp>
          <p:nvSpPr>
            <p:cNvPr id="12" name="Google Shape;215;p30">
              <a:hlinkClick r:id="rId10" action="ppaction://hlinksldjump"/>
              <a:extLst>
                <a:ext uri="{FF2B5EF4-FFF2-40B4-BE49-F238E27FC236}">
                  <a16:creationId xmlns:a16="http://schemas.microsoft.com/office/drawing/2014/main" id="{B8F40F78-FAD1-9174-6A2D-7D7C21D93508}"/>
                </a:ext>
              </a:extLst>
            </p:cNvPr>
            <p:cNvSpPr/>
            <p:nvPr/>
          </p:nvSpPr>
          <p:spPr>
            <a:xfrm>
              <a:off x="5696899" y="160831"/>
              <a:ext cx="100373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Applications</a:t>
              </a:r>
              <a:endParaRPr sz="1100" dirty="0">
                <a:solidFill>
                  <a:schemeClr val="tx1"/>
                </a:solidFill>
                <a:latin typeface="Roboto Light"/>
                <a:ea typeface="Roboto Light"/>
                <a:cs typeface="Roboto Light"/>
                <a:sym typeface="Roboto Light"/>
              </a:endParaRPr>
            </a:p>
          </p:txBody>
        </p:sp>
        <p:sp>
          <p:nvSpPr>
            <p:cNvPr id="13" name="Google Shape;215;p30">
              <a:hlinkClick r:id="rId5" action="ppaction://hlinksldjump"/>
              <a:extLst>
                <a:ext uri="{FF2B5EF4-FFF2-40B4-BE49-F238E27FC236}">
                  <a16:creationId xmlns:a16="http://schemas.microsoft.com/office/drawing/2014/main" id="{2B55A483-9E06-2003-D224-C8A87D2EBB01}"/>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References</a:t>
              </a:r>
              <a:endParaRPr sz="1100" dirty="0">
                <a:solidFill>
                  <a:schemeClr val="tx1"/>
                </a:solidFill>
                <a:latin typeface="Roboto Light"/>
                <a:ea typeface="Roboto Light"/>
                <a:cs typeface="Roboto Light"/>
                <a:sym typeface="Roboto Light"/>
              </a:endParaRPr>
            </a:p>
          </p:txBody>
        </p:sp>
      </p:grpSp>
      <p:sp>
        <p:nvSpPr>
          <p:cNvPr id="14" name="Google Shape;358;p37">
            <a:extLst>
              <a:ext uri="{FF2B5EF4-FFF2-40B4-BE49-F238E27FC236}">
                <a16:creationId xmlns:a16="http://schemas.microsoft.com/office/drawing/2014/main" id="{89006FDD-7DC2-CE29-D74D-B45E020C9BE8}"/>
              </a:ext>
            </a:extLst>
          </p:cNvPr>
          <p:cNvSpPr/>
          <p:nvPr/>
        </p:nvSpPr>
        <p:spPr>
          <a:xfrm>
            <a:off x="6115347" y="1394025"/>
            <a:ext cx="2669568" cy="31806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9;p37">
            <a:extLst>
              <a:ext uri="{FF2B5EF4-FFF2-40B4-BE49-F238E27FC236}">
                <a16:creationId xmlns:a16="http://schemas.microsoft.com/office/drawing/2014/main" id="{ACD9C502-8B85-A974-8D2F-80F3BDCF36B8}"/>
              </a:ext>
            </a:extLst>
          </p:cNvPr>
          <p:cNvSpPr txBox="1">
            <a:spLocks/>
          </p:cNvSpPr>
          <p:nvPr/>
        </p:nvSpPr>
        <p:spPr>
          <a:xfrm>
            <a:off x="6408830" y="2162219"/>
            <a:ext cx="2082600" cy="20848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Light"/>
              <a:buNone/>
              <a:defRPr sz="1400" b="0" i="0" u="none" strike="noStrike" cap="none">
                <a:solidFill>
                  <a:schemeClr val="lt1"/>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chemeClr val="dk1"/>
              </a:buClr>
              <a:buSzPts val="1400"/>
              <a:buFont typeface="Roboto Light"/>
              <a:buNone/>
              <a:defRPr sz="1400" b="0" i="0" u="none" strike="noStrike" cap="none">
                <a:solidFill>
                  <a:schemeClr val="dk1"/>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chemeClr val="dk1"/>
              </a:buClr>
              <a:buSzPts val="1400"/>
              <a:buFont typeface="Roboto Light"/>
              <a:buNone/>
              <a:defRPr sz="1400" b="0" i="0" u="none" strike="noStrike" cap="none">
                <a:solidFill>
                  <a:schemeClr val="dk1"/>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chemeClr val="dk1"/>
              </a:buClr>
              <a:buSzPts val="1400"/>
              <a:buFont typeface="Roboto Light"/>
              <a:buNone/>
              <a:defRPr sz="1400" b="0" i="0" u="none" strike="noStrike" cap="none">
                <a:solidFill>
                  <a:schemeClr val="dk1"/>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chemeClr val="dk1"/>
              </a:buClr>
              <a:buSzPts val="1400"/>
              <a:buFont typeface="Roboto Light"/>
              <a:buNone/>
              <a:defRPr sz="1400" b="0" i="0" u="none" strike="noStrike" cap="none">
                <a:solidFill>
                  <a:schemeClr val="dk1"/>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chemeClr val="dk1"/>
              </a:buClr>
              <a:buSzPts val="1400"/>
              <a:buFont typeface="Roboto Light"/>
              <a:buNone/>
              <a:defRPr sz="1400" b="0" i="0" u="none" strike="noStrike" cap="none">
                <a:solidFill>
                  <a:schemeClr val="dk1"/>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chemeClr val="dk1"/>
              </a:buClr>
              <a:buSzPts val="1400"/>
              <a:buFont typeface="Roboto Light"/>
              <a:buNone/>
              <a:defRPr sz="1400" b="0" i="0" u="none" strike="noStrike" cap="none">
                <a:solidFill>
                  <a:schemeClr val="dk1"/>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chemeClr val="dk1"/>
              </a:buClr>
              <a:buSzPts val="1400"/>
              <a:buFont typeface="Roboto Light"/>
              <a:buNone/>
              <a:defRPr sz="1400" b="0" i="0" u="none" strike="noStrike" cap="none">
                <a:solidFill>
                  <a:schemeClr val="dk1"/>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chemeClr val="dk1"/>
              </a:buClr>
              <a:buSzPts val="1400"/>
              <a:buFont typeface="Roboto Light"/>
              <a:buNone/>
              <a:defRPr sz="1400" b="0" i="0" u="none" strike="noStrike" cap="none">
                <a:solidFill>
                  <a:schemeClr val="dk1"/>
                </a:solidFill>
                <a:latin typeface="Roboto Light"/>
                <a:ea typeface="Roboto Light"/>
                <a:cs typeface="Roboto Light"/>
                <a:sym typeface="Roboto Light"/>
              </a:defRPr>
            </a:lvl9pPr>
          </a:lstStyle>
          <a:p>
            <a:pPr marL="0" indent="0"/>
            <a:r>
              <a:rPr lang="en-IN" sz="1200" dirty="0"/>
              <a:t>Deep Learning </a:t>
            </a:r>
            <a:r>
              <a:rPr lang="en-US" sz="1200" dirty="0"/>
              <a:t>is a further subset of ML that uses neural networks with many layers (hence "deep") to model complex patterns in data. It is particularly effective for tasks such as image and speech recognition due to its ability to automatically extract features from raw data</a:t>
            </a:r>
          </a:p>
        </p:txBody>
      </p:sp>
      <p:sp>
        <p:nvSpPr>
          <p:cNvPr id="16" name="Google Shape;361;p37">
            <a:extLst>
              <a:ext uri="{FF2B5EF4-FFF2-40B4-BE49-F238E27FC236}">
                <a16:creationId xmlns:a16="http://schemas.microsoft.com/office/drawing/2014/main" id="{865DF3A4-2322-74A6-ED2F-47647F798896}"/>
              </a:ext>
            </a:extLst>
          </p:cNvPr>
          <p:cNvSpPr txBox="1">
            <a:spLocks/>
          </p:cNvSpPr>
          <p:nvPr/>
        </p:nvSpPr>
        <p:spPr>
          <a:xfrm>
            <a:off x="6072519" y="1621597"/>
            <a:ext cx="2755222" cy="38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500"/>
              <a:buFont typeface="Barlow"/>
              <a:buNone/>
              <a:defRPr sz="2000" b="0" i="0" u="none" strike="noStrike" cap="none">
                <a:solidFill>
                  <a:schemeClr val="lt1"/>
                </a:solidFill>
                <a:latin typeface="Roboto Black"/>
                <a:ea typeface="Roboto Black"/>
                <a:cs typeface="Roboto Black"/>
                <a:sym typeface="Roboto Black"/>
              </a:defRPr>
            </a:lvl1pPr>
            <a:lvl2pPr marL="914400" marR="0" lvl="1" indent="-317500"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pPr marL="0" indent="0"/>
            <a:r>
              <a:rPr lang="en-IN" dirty="0"/>
              <a:t>DEEP LEARNING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6" name="Google Shape;276;p33"/>
          <p:cNvSpPr txBox="1">
            <a:spLocks noGrp="1"/>
          </p:cNvSpPr>
          <p:nvPr>
            <p:ph type="title"/>
          </p:nvPr>
        </p:nvSpPr>
        <p:spPr>
          <a:xfrm>
            <a:off x="477101" y="1549970"/>
            <a:ext cx="3341179" cy="20435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Why Use Deep Learning for Plant Disease Detection?</a:t>
            </a:r>
            <a:endParaRPr dirty="0"/>
          </a:p>
        </p:txBody>
      </p:sp>
      <p:sp>
        <p:nvSpPr>
          <p:cNvPr id="280" name="Google Shape;280;p33">
            <a:hlinkClick r:id="rId3" action="ppaction://hlinksldjump"/>
          </p:cNvPr>
          <p:cNvSpPr/>
          <p:nvPr/>
        </p:nvSpPr>
        <p:spPr>
          <a:xfrm>
            <a:off x="562025" y="117150"/>
            <a:ext cx="10176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ABOUT US</a:t>
            </a:r>
            <a:endParaRPr sz="1200">
              <a:solidFill>
                <a:schemeClr val="dk1"/>
              </a:solidFill>
              <a:latin typeface="Roboto Light"/>
              <a:ea typeface="Roboto Light"/>
              <a:cs typeface="Roboto Light"/>
              <a:sym typeface="Roboto Light"/>
            </a:endParaRPr>
          </a:p>
        </p:txBody>
      </p:sp>
      <p:sp>
        <p:nvSpPr>
          <p:cNvPr id="281" name="Google Shape;281;p33">
            <a:hlinkClick r:id="rId4" action="ppaction://hlinksldjump"/>
          </p:cNvPr>
          <p:cNvSpPr/>
          <p:nvPr/>
        </p:nvSpPr>
        <p:spPr>
          <a:xfrm>
            <a:off x="1579625" y="117150"/>
            <a:ext cx="12564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SERVICES</a:t>
            </a:r>
            <a:endParaRPr sz="1200">
              <a:solidFill>
                <a:schemeClr val="lt1"/>
              </a:solidFill>
              <a:latin typeface="Roboto Light"/>
              <a:ea typeface="Roboto Light"/>
              <a:cs typeface="Roboto Light"/>
              <a:sym typeface="Roboto Light"/>
            </a:endParaRPr>
          </a:p>
        </p:txBody>
      </p:sp>
      <p:sp>
        <p:nvSpPr>
          <p:cNvPr id="282" name="Google Shape;282;p33">
            <a:hlinkClick r:id="" action="ppaction://noaction"/>
          </p:cNvPr>
          <p:cNvSpPr/>
          <p:nvPr/>
        </p:nvSpPr>
        <p:spPr>
          <a:xfrm>
            <a:off x="2836025" y="117150"/>
            <a:ext cx="12039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CLIENTS</a:t>
            </a:r>
            <a:endParaRPr sz="1200">
              <a:solidFill>
                <a:schemeClr val="lt1"/>
              </a:solidFill>
              <a:latin typeface="Roboto Light"/>
              <a:ea typeface="Roboto Light"/>
              <a:cs typeface="Roboto Light"/>
              <a:sym typeface="Roboto Light"/>
            </a:endParaRPr>
          </a:p>
        </p:txBody>
      </p:sp>
      <p:sp>
        <p:nvSpPr>
          <p:cNvPr id="283" name="Google Shape;283;p33">
            <a:hlinkClick r:id="" action="ppaction://noaction"/>
          </p:cNvPr>
          <p:cNvSpPr/>
          <p:nvPr/>
        </p:nvSpPr>
        <p:spPr>
          <a:xfrm>
            <a:off x="4039925" y="117150"/>
            <a:ext cx="960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TEAM</a:t>
            </a:r>
            <a:endParaRPr sz="1200">
              <a:solidFill>
                <a:schemeClr val="lt1"/>
              </a:solidFill>
              <a:latin typeface="Roboto Light"/>
              <a:ea typeface="Roboto Light"/>
              <a:cs typeface="Roboto Light"/>
              <a:sym typeface="Roboto Light"/>
            </a:endParaRPr>
          </a:p>
        </p:txBody>
      </p:sp>
      <p:sp>
        <p:nvSpPr>
          <p:cNvPr id="284" name="Google Shape;284;p33"/>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285" name="Google Shape;285;p33">
            <a:hlinkClick r:id="rId5"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5A862528-369D-E3E1-8D81-61337C14AED6}"/>
              </a:ext>
            </a:extLst>
          </p:cNvPr>
          <p:cNvSpPr/>
          <p:nvPr/>
        </p:nvSpPr>
        <p:spPr>
          <a:xfrm>
            <a:off x="-577516" y="-679790"/>
            <a:ext cx="5843910" cy="12520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a:extLst>
              <a:ext uri="{FF2B5EF4-FFF2-40B4-BE49-F238E27FC236}">
                <a16:creationId xmlns:a16="http://schemas.microsoft.com/office/drawing/2014/main" id="{001FB8FC-F0EB-204A-CD5C-E8924CC6B2EE}"/>
              </a:ext>
            </a:extLst>
          </p:cNvPr>
          <p:cNvGrpSpPr/>
          <p:nvPr/>
        </p:nvGrpSpPr>
        <p:grpSpPr>
          <a:xfrm>
            <a:off x="-261259" y="-528295"/>
            <a:ext cx="8058559" cy="1110816"/>
            <a:chOff x="-261259" y="-528295"/>
            <a:chExt cx="8058559" cy="1110816"/>
          </a:xfrm>
        </p:grpSpPr>
        <p:sp>
          <p:nvSpPr>
            <p:cNvPr id="25" name="Rectangle: Rounded Corners 24">
              <a:extLst>
                <a:ext uri="{FF2B5EF4-FFF2-40B4-BE49-F238E27FC236}">
                  <a16:creationId xmlns:a16="http://schemas.microsoft.com/office/drawing/2014/main" id="{6B15DE48-204B-4349-10E1-64C1FCAD006E}"/>
                </a:ext>
              </a:extLst>
            </p:cNvPr>
            <p:cNvSpPr/>
            <p:nvPr/>
          </p:nvSpPr>
          <p:spPr>
            <a:xfrm>
              <a:off x="-261259" y="-528295"/>
              <a:ext cx="8058559" cy="1110816"/>
            </a:xfrm>
            <a:prstGeom prst="roundRect">
              <a:avLst>
                <a:gd name="adj" fmla="val 31057"/>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6" name="Google Shape;212;p30">
              <a:hlinkClick r:id="rId3" action="ppaction://hlinksldjump"/>
              <a:extLst>
                <a:ext uri="{FF2B5EF4-FFF2-40B4-BE49-F238E27FC236}">
                  <a16:creationId xmlns:a16="http://schemas.microsoft.com/office/drawing/2014/main" id="{5CAFB18A-3EBD-E957-CC8E-47BDC5F9D23D}"/>
                </a:ext>
              </a:extLst>
            </p:cNvPr>
            <p:cNvSpPr/>
            <p:nvPr/>
          </p:nvSpPr>
          <p:spPr>
            <a:xfrm>
              <a:off x="538181" y="115037"/>
              <a:ext cx="955654" cy="337200"/>
            </a:xfrm>
            <a:prstGeom prst="snip1Rect">
              <a:avLst>
                <a:gd name="adj" fmla="val 16667"/>
              </a:avLst>
            </a:prstGeom>
            <a:solidFill>
              <a:schemeClr val="accent2"/>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bg1"/>
                  </a:solidFill>
                  <a:latin typeface="Roboto Light"/>
                  <a:ea typeface="Roboto Light"/>
                  <a:cs typeface="Roboto Light"/>
                  <a:sym typeface="Roboto Light"/>
                </a:rPr>
                <a:t>Introduction</a:t>
              </a:r>
              <a:endParaRPr sz="1100" dirty="0">
                <a:solidFill>
                  <a:schemeClr val="bg1"/>
                </a:solidFill>
                <a:latin typeface="Roboto Light"/>
                <a:ea typeface="Roboto Light"/>
                <a:cs typeface="Roboto Light"/>
                <a:sym typeface="Roboto Light"/>
              </a:endParaRPr>
            </a:p>
          </p:txBody>
        </p:sp>
        <p:sp>
          <p:nvSpPr>
            <p:cNvPr id="27" name="Google Shape;213;p30">
              <a:hlinkClick r:id="rId6" action="ppaction://hlinksldjump"/>
              <a:extLst>
                <a:ext uri="{FF2B5EF4-FFF2-40B4-BE49-F238E27FC236}">
                  <a16:creationId xmlns:a16="http://schemas.microsoft.com/office/drawing/2014/main" id="{B661E8C7-77D3-FC28-7C22-6534D32FCB0F}"/>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tx1"/>
                  </a:solidFill>
                  <a:latin typeface="Roboto Light"/>
                  <a:ea typeface="Roboto Light"/>
                  <a:cs typeface="Roboto Light"/>
                  <a:sym typeface="Roboto Light"/>
                </a:rPr>
                <a:t>Objectives</a:t>
              </a:r>
            </a:p>
          </p:txBody>
        </p:sp>
        <p:sp>
          <p:nvSpPr>
            <p:cNvPr id="28" name="Google Shape;214;p30">
              <a:hlinkClick r:id="rId7" action="ppaction://hlinksldjump"/>
              <a:extLst>
                <a:ext uri="{FF2B5EF4-FFF2-40B4-BE49-F238E27FC236}">
                  <a16:creationId xmlns:a16="http://schemas.microsoft.com/office/drawing/2014/main" id="{F788D25E-3885-0513-71C5-4EC466B26118}"/>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Literature Survey</a:t>
              </a:r>
              <a:endParaRPr sz="1100" dirty="0">
                <a:solidFill>
                  <a:schemeClr val="tx1"/>
                </a:solidFill>
                <a:latin typeface="Roboto Light"/>
                <a:ea typeface="Roboto Light"/>
                <a:cs typeface="Roboto Light"/>
                <a:sym typeface="Roboto Light"/>
              </a:endParaRPr>
            </a:p>
          </p:txBody>
        </p:sp>
        <p:sp>
          <p:nvSpPr>
            <p:cNvPr id="29" name="Google Shape;215;p30">
              <a:hlinkClick r:id="rId8" action="ppaction://hlinksldjump"/>
              <a:extLst>
                <a:ext uri="{FF2B5EF4-FFF2-40B4-BE49-F238E27FC236}">
                  <a16:creationId xmlns:a16="http://schemas.microsoft.com/office/drawing/2014/main" id="{C89ACB3A-7977-B325-FEEA-2816A2BDD861}"/>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Methedology</a:t>
              </a:r>
              <a:endParaRPr sz="1100" dirty="0">
                <a:solidFill>
                  <a:schemeClr val="tx1"/>
                </a:solidFill>
                <a:latin typeface="Roboto Light"/>
                <a:ea typeface="Roboto Light"/>
                <a:cs typeface="Roboto Light"/>
                <a:sym typeface="Roboto Light"/>
              </a:endParaRPr>
            </a:p>
          </p:txBody>
        </p:sp>
        <p:sp>
          <p:nvSpPr>
            <p:cNvPr id="30" name="Google Shape;216;p30">
              <a:extLst>
                <a:ext uri="{FF2B5EF4-FFF2-40B4-BE49-F238E27FC236}">
                  <a16:creationId xmlns:a16="http://schemas.microsoft.com/office/drawing/2014/main" id="{46012360-8FFF-F52F-68C1-372E93516358}"/>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31" name="Google Shape;217;p30">
              <a:hlinkClick r:id="rId5" action="ppaction://hlinksldjump"/>
              <a:extLst>
                <a:ext uri="{FF2B5EF4-FFF2-40B4-BE49-F238E27FC236}">
                  <a16:creationId xmlns:a16="http://schemas.microsoft.com/office/drawing/2014/main" id="{47E98511-8F61-8C57-82D6-BADC99AA1EA2}"/>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2" name="Google Shape;215;p30">
              <a:hlinkClick r:id="rId4" action="ppaction://hlinksldjump"/>
              <a:extLst>
                <a:ext uri="{FF2B5EF4-FFF2-40B4-BE49-F238E27FC236}">
                  <a16:creationId xmlns:a16="http://schemas.microsoft.com/office/drawing/2014/main" id="{54EEC27F-9A04-FD10-99F9-A9C42BAFAE50}"/>
                </a:ext>
              </a:extLst>
            </p:cNvPr>
            <p:cNvSpPr/>
            <p:nvPr/>
          </p:nvSpPr>
          <p:spPr>
            <a:xfrm>
              <a:off x="4560268" y="164713"/>
              <a:ext cx="115857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Requirements</a:t>
              </a:r>
              <a:endParaRPr sz="1100" dirty="0">
                <a:solidFill>
                  <a:schemeClr val="tx1"/>
                </a:solidFill>
                <a:latin typeface="Roboto Light"/>
                <a:ea typeface="Roboto Light"/>
                <a:cs typeface="Roboto Light"/>
                <a:sym typeface="Roboto Light"/>
              </a:endParaRPr>
            </a:p>
          </p:txBody>
        </p:sp>
        <p:sp>
          <p:nvSpPr>
            <p:cNvPr id="33" name="Google Shape;215;p30">
              <a:hlinkClick r:id="rId9" action="ppaction://hlinksldjump"/>
              <a:extLst>
                <a:ext uri="{FF2B5EF4-FFF2-40B4-BE49-F238E27FC236}">
                  <a16:creationId xmlns:a16="http://schemas.microsoft.com/office/drawing/2014/main" id="{03403E43-0EFB-2A90-EF65-8A5E1F7F33F2}"/>
                </a:ext>
              </a:extLst>
            </p:cNvPr>
            <p:cNvSpPr/>
            <p:nvPr/>
          </p:nvSpPr>
          <p:spPr>
            <a:xfrm>
              <a:off x="5696899" y="160831"/>
              <a:ext cx="100373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Applications</a:t>
              </a:r>
              <a:endParaRPr sz="1100" dirty="0">
                <a:solidFill>
                  <a:schemeClr val="tx1"/>
                </a:solidFill>
                <a:latin typeface="Roboto Light"/>
                <a:ea typeface="Roboto Light"/>
                <a:cs typeface="Roboto Light"/>
                <a:sym typeface="Roboto Light"/>
              </a:endParaRPr>
            </a:p>
          </p:txBody>
        </p:sp>
        <p:sp>
          <p:nvSpPr>
            <p:cNvPr id="34" name="Google Shape;215;p30">
              <a:hlinkClick r:id="rId10" action="ppaction://hlinksldjump"/>
              <a:extLst>
                <a:ext uri="{FF2B5EF4-FFF2-40B4-BE49-F238E27FC236}">
                  <a16:creationId xmlns:a16="http://schemas.microsoft.com/office/drawing/2014/main" id="{2DDAA74B-7435-4940-7255-7409C494C887}"/>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References</a:t>
              </a:r>
              <a:endParaRPr sz="1100" dirty="0">
                <a:solidFill>
                  <a:schemeClr val="tx1"/>
                </a:solidFill>
                <a:latin typeface="Roboto Light"/>
                <a:ea typeface="Roboto Light"/>
                <a:cs typeface="Roboto Light"/>
                <a:sym typeface="Roboto Light"/>
              </a:endParaRPr>
            </a:p>
          </p:txBody>
        </p:sp>
      </p:grpSp>
      <p:sp>
        <p:nvSpPr>
          <p:cNvPr id="58" name="Google Shape;276;p33">
            <a:extLst>
              <a:ext uri="{FF2B5EF4-FFF2-40B4-BE49-F238E27FC236}">
                <a16:creationId xmlns:a16="http://schemas.microsoft.com/office/drawing/2014/main" id="{68CDB2CA-1705-61AF-C7E8-461B7F14E8BC}"/>
              </a:ext>
            </a:extLst>
          </p:cNvPr>
          <p:cNvSpPr txBox="1">
            <a:spLocks/>
          </p:cNvSpPr>
          <p:nvPr/>
        </p:nvSpPr>
        <p:spPr>
          <a:xfrm>
            <a:off x="4363898" y="1474108"/>
            <a:ext cx="3341179" cy="24668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1pPr>
            <a:lvl2pPr marR="0" lvl="1"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2pPr>
            <a:lvl3pPr marR="0" lvl="2"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3pPr>
            <a:lvl4pPr marR="0" lvl="3"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4pPr>
            <a:lvl5pPr marR="0" lvl="4"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5pPr>
            <a:lvl6pPr marR="0" lvl="5"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6pPr>
            <a:lvl7pPr marR="0" lvl="6"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7pPr>
            <a:lvl8pPr marR="0" lvl="7"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8pPr>
            <a:lvl9pPr marR="0" lvl="8"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9pPr>
          </a:lstStyle>
          <a:p>
            <a:r>
              <a:rPr lang="en-US" sz="1400" dirty="0">
                <a:latin typeface="Roboto Light" panose="02000000000000000000" pitchFamily="2" charset="0"/>
                <a:ea typeface="Roboto Light" panose="02000000000000000000" pitchFamily="2" charset="0"/>
                <a:cs typeface="Roboto Light" panose="02000000000000000000" pitchFamily="2" charset="0"/>
              </a:rPr>
              <a:t>Deep learning, especially Convolutional Neural Networks (CNNs), is ideal for plant disease detection because of its ability to process and learn from image data. CNNs can identify intricate patterns in leaf images to classify diseases with high accuracy. Unlike traditional methods, DL can automatically extract features, making it more powerful for visual data tasks like plant disease classification</a:t>
            </a:r>
          </a:p>
        </p:txBody>
      </p:sp>
    </p:spTree>
    <p:extLst>
      <p:ext uri="{BB962C8B-B14F-4D97-AF65-F5344CB8AC3E}">
        <p14:creationId xmlns:p14="http://schemas.microsoft.com/office/powerpoint/2010/main" val="46208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9"/>
          <p:cNvSpPr/>
          <p:nvPr/>
        </p:nvSpPr>
        <p:spPr>
          <a:xfrm>
            <a:off x="877825" y="3017370"/>
            <a:ext cx="2398800" cy="16338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877825" y="1303832"/>
            <a:ext cx="2398800" cy="16338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txBox="1">
            <a:spLocks noGrp="1"/>
          </p:cNvSpPr>
          <p:nvPr>
            <p:ph type="subTitle" idx="1"/>
          </p:nvPr>
        </p:nvSpPr>
        <p:spPr>
          <a:xfrm>
            <a:off x="1011775" y="2298885"/>
            <a:ext cx="21309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Build a deep learning model for disease classification.</a:t>
            </a:r>
            <a:endParaRPr sz="1200" dirty="0"/>
          </a:p>
        </p:txBody>
      </p:sp>
      <p:sp>
        <p:nvSpPr>
          <p:cNvPr id="435" name="Google Shape;435;p39"/>
          <p:cNvSpPr/>
          <p:nvPr/>
        </p:nvSpPr>
        <p:spPr>
          <a:xfrm>
            <a:off x="3372600" y="1303832"/>
            <a:ext cx="2398800" cy="16338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3372600" y="3017370"/>
            <a:ext cx="2398800" cy="16338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5867375" y="1303832"/>
            <a:ext cx="2398800" cy="16338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txBox="1">
            <a:spLocks noGrp="1"/>
          </p:cNvSpPr>
          <p:nvPr>
            <p:ph type="title" idx="15"/>
          </p:nvPr>
        </p:nvSpPr>
        <p:spPr>
          <a:xfrm>
            <a:off x="905850" y="593018"/>
            <a:ext cx="7330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440" name="Google Shape;440;p39"/>
          <p:cNvSpPr txBox="1">
            <a:spLocks noGrp="1"/>
          </p:cNvSpPr>
          <p:nvPr>
            <p:ph type="title"/>
          </p:nvPr>
        </p:nvSpPr>
        <p:spPr>
          <a:xfrm>
            <a:off x="1011775" y="1949594"/>
            <a:ext cx="2130900" cy="34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MODEL</a:t>
            </a:r>
          </a:p>
        </p:txBody>
      </p:sp>
      <p:sp>
        <p:nvSpPr>
          <p:cNvPr id="441" name="Google Shape;441;p39"/>
          <p:cNvSpPr txBox="1">
            <a:spLocks noGrp="1"/>
          </p:cNvSpPr>
          <p:nvPr>
            <p:ph type="title" idx="2"/>
          </p:nvPr>
        </p:nvSpPr>
        <p:spPr>
          <a:xfrm>
            <a:off x="3506550" y="1949594"/>
            <a:ext cx="2130900" cy="34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API</a:t>
            </a:r>
          </a:p>
        </p:txBody>
      </p:sp>
      <p:sp>
        <p:nvSpPr>
          <p:cNvPr id="442" name="Google Shape;442;p39"/>
          <p:cNvSpPr txBox="1">
            <a:spLocks noGrp="1"/>
          </p:cNvSpPr>
          <p:nvPr>
            <p:ph type="subTitle" idx="3"/>
          </p:nvPr>
        </p:nvSpPr>
        <p:spPr>
          <a:xfrm>
            <a:off x="3506550" y="2298885"/>
            <a:ext cx="21309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Develop a FastAPI backend for mobile and web.</a:t>
            </a:r>
            <a:endParaRPr sz="1050" dirty="0"/>
          </a:p>
        </p:txBody>
      </p:sp>
      <p:sp>
        <p:nvSpPr>
          <p:cNvPr id="443" name="Google Shape;443;p39"/>
          <p:cNvSpPr txBox="1">
            <a:spLocks noGrp="1"/>
          </p:cNvSpPr>
          <p:nvPr>
            <p:ph type="title" idx="4"/>
          </p:nvPr>
        </p:nvSpPr>
        <p:spPr>
          <a:xfrm>
            <a:off x="1011775" y="3661941"/>
            <a:ext cx="2130900" cy="34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INTERFACE</a:t>
            </a:r>
          </a:p>
        </p:txBody>
      </p:sp>
      <p:sp>
        <p:nvSpPr>
          <p:cNvPr id="444" name="Google Shape;444;p39"/>
          <p:cNvSpPr txBox="1">
            <a:spLocks noGrp="1"/>
          </p:cNvSpPr>
          <p:nvPr>
            <p:ph type="subTitle" idx="5"/>
          </p:nvPr>
        </p:nvSpPr>
        <p:spPr>
          <a:xfrm>
            <a:off x="1011775" y="4011182"/>
            <a:ext cx="21309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Create mobile and web apps for user interaction.</a:t>
            </a:r>
            <a:endParaRPr lang="en-US" sz="1050" dirty="0"/>
          </a:p>
        </p:txBody>
      </p:sp>
      <p:sp>
        <p:nvSpPr>
          <p:cNvPr id="445" name="Google Shape;445;p39"/>
          <p:cNvSpPr txBox="1">
            <a:spLocks noGrp="1"/>
          </p:cNvSpPr>
          <p:nvPr>
            <p:ph type="title" idx="6"/>
          </p:nvPr>
        </p:nvSpPr>
        <p:spPr>
          <a:xfrm>
            <a:off x="3526273" y="3661941"/>
            <a:ext cx="2130900" cy="34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INTEGRATION</a:t>
            </a:r>
          </a:p>
        </p:txBody>
      </p:sp>
      <p:sp>
        <p:nvSpPr>
          <p:cNvPr id="446" name="Google Shape;446;p39"/>
          <p:cNvSpPr txBox="1">
            <a:spLocks noGrp="1"/>
          </p:cNvSpPr>
          <p:nvPr>
            <p:ph type="subTitle" idx="7"/>
          </p:nvPr>
        </p:nvSpPr>
        <p:spPr>
          <a:xfrm>
            <a:off x="3526273" y="4011182"/>
            <a:ext cx="21309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Ensure seamless and scalable system integration.</a:t>
            </a:r>
            <a:endParaRPr sz="1050" dirty="0"/>
          </a:p>
        </p:txBody>
      </p:sp>
      <p:sp>
        <p:nvSpPr>
          <p:cNvPr id="447" name="Google Shape;447;p39"/>
          <p:cNvSpPr txBox="1">
            <a:spLocks noGrp="1"/>
          </p:cNvSpPr>
          <p:nvPr>
            <p:ph type="title" idx="8"/>
          </p:nvPr>
        </p:nvSpPr>
        <p:spPr>
          <a:xfrm>
            <a:off x="6001325" y="1949594"/>
            <a:ext cx="2130900" cy="34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INFO</a:t>
            </a:r>
          </a:p>
        </p:txBody>
      </p:sp>
      <p:sp>
        <p:nvSpPr>
          <p:cNvPr id="448" name="Google Shape;448;p39"/>
          <p:cNvSpPr txBox="1">
            <a:spLocks noGrp="1"/>
          </p:cNvSpPr>
          <p:nvPr>
            <p:ph type="subTitle" idx="9"/>
          </p:nvPr>
        </p:nvSpPr>
        <p:spPr>
          <a:xfrm>
            <a:off x="5897200" y="2298885"/>
            <a:ext cx="233915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Provide disease details and treatment recommendations.</a:t>
            </a:r>
            <a:endParaRPr sz="1050" dirty="0"/>
          </a:p>
        </p:txBody>
      </p:sp>
      <p:sp>
        <p:nvSpPr>
          <p:cNvPr id="451" name="Google Shape;451;p39">
            <a:hlinkClick r:id="rId3" action="ppaction://hlinksldjump"/>
          </p:cNvPr>
          <p:cNvSpPr/>
          <p:nvPr/>
        </p:nvSpPr>
        <p:spPr>
          <a:xfrm>
            <a:off x="562025" y="117150"/>
            <a:ext cx="1017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ABOUT US</a:t>
            </a:r>
            <a:endParaRPr sz="1200">
              <a:solidFill>
                <a:schemeClr val="dk1"/>
              </a:solidFill>
              <a:latin typeface="Roboto Light"/>
              <a:ea typeface="Roboto Light"/>
              <a:cs typeface="Roboto Light"/>
              <a:sym typeface="Roboto Light"/>
            </a:endParaRPr>
          </a:p>
        </p:txBody>
      </p:sp>
      <p:sp>
        <p:nvSpPr>
          <p:cNvPr id="452" name="Google Shape;452;p39">
            <a:hlinkClick r:id="rId4" action="ppaction://hlinksldjump"/>
          </p:cNvPr>
          <p:cNvSpPr/>
          <p:nvPr/>
        </p:nvSpPr>
        <p:spPr>
          <a:xfrm>
            <a:off x="1579625" y="117150"/>
            <a:ext cx="1256400" cy="337200"/>
          </a:xfrm>
          <a:prstGeom prst="snip1Rect">
            <a:avLst>
              <a:gd name="adj" fmla="val 16667"/>
            </a:avLst>
          </a:prstGeom>
          <a:solidFill>
            <a:schemeClr val="dk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SERVICES</a:t>
            </a:r>
            <a:endParaRPr sz="1200">
              <a:solidFill>
                <a:schemeClr val="lt1"/>
              </a:solidFill>
              <a:latin typeface="Roboto Light"/>
              <a:ea typeface="Roboto Light"/>
              <a:cs typeface="Roboto Light"/>
              <a:sym typeface="Roboto Light"/>
            </a:endParaRPr>
          </a:p>
        </p:txBody>
      </p:sp>
      <p:sp>
        <p:nvSpPr>
          <p:cNvPr id="453" name="Google Shape;453;p39">
            <a:hlinkClick r:id="" action="ppaction://noaction"/>
          </p:cNvPr>
          <p:cNvSpPr/>
          <p:nvPr/>
        </p:nvSpPr>
        <p:spPr>
          <a:xfrm>
            <a:off x="2836025" y="117150"/>
            <a:ext cx="12039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CLIENTS</a:t>
            </a:r>
            <a:endParaRPr sz="1200">
              <a:solidFill>
                <a:schemeClr val="dk1"/>
              </a:solidFill>
              <a:latin typeface="Roboto Light"/>
              <a:ea typeface="Roboto Light"/>
              <a:cs typeface="Roboto Light"/>
              <a:sym typeface="Roboto Light"/>
            </a:endParaRPr>
          </a:p>
        </p:txBody>
      </p:sp>
      <p:sp>
        <p:nvSpPr>
          <p:cNvPr id="454" name="Google Shape;454;p39">
            <a:hlinkClick r:id="" action="ppaction://noaction"/>
          </p:cNvPr>
          <p:cNvSpPr/>
          <p:nvPr/>
        </p:nvSpPr>
        <p:spPr>
          <a:xfrm>
            <a:off x="4039925" y="117150"/>
            <a:ext cx="9606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TEAM</a:t>
            </a:r>
            <a:endParaRPr sz="1200">
              <a:solidFill>
                <a:schemeClr val="dk1"/>
              </a:solidFill>
              <a:latin typeface="Roboto Light"/>
              <a:ea typeface="Roboto Light"/>
              <a:cs typeface="Roboto Light"/>
              <a:sym typeface="Roboto Light"/>
            </a:endParaRPr>
          </a:p>
        </p:txBody>
      </p:sp>
      <p:sp>
        <p:nvSpPr>
          <p:cNvPr id="455" name="Google Shape;455;p39"/>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456" name="Google Shape;456;p39">
            <a:hlinkClick r:id="rId5"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Model Icons &amp; Symbols">
            <a:extLst>
              <a:ext uri="{FF2B5EF4-FFF2-40B4-BE49-F238E27FC236}">
                <a16:creationId xmlns:a16="http://schemas.microsoft.com/office/drawing/2014/main" id="{C2AC47EA-70AA-5398-2532-3364EFB9E3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692" y="1440410"/>
            <a:ext cx="459066" cy="4590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pi Icon Images – Browse 22,557 Stock Photos, Vectors, and Video | Adobe  Stock">
            <a:extLst>
              <a:ext uri="{FF2B5EF4-FFF2-40B4-BE49-F238E27FC236}">
                <a16:creationId xmlns:a16="http://schemas.microsoft.com/office/drawing/2014/main" id="{9E644E46-F5EF-C4F2-ECB1-81B487202D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9674" y="1479774"/>
            <a:ext cx="481102" cy="3900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formation icon PNG and SVG Vector Free Download">
            <a:extLst>
              <a:ext uri="{FF2B5EF4-FFF2-40B4-BE49-F238E27FC236}">
                <a16:creationId xmlns:a16="http://schemas.microsoft.com/office/drawing/2014/main" id="{FC1B893D-6A1B-3976-6491-F462184997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6606" y="1479774"/>
            <a:ext cx="380338" cy="38033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User interface - Free interface icons">
            <a:extLst>
              <a:ext uri="{FF2B5EF4-FFF2-40B4-BE49-F238E27FC236}">
                <a16:creationId xmlns:a16="http://schemas.microsoft.com/office/drawing/2014/main" id="{B2C38BE9-1BAC-C482-AD3F-645C1428FD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7692" y="3157924"/>
            <a:ext cx="459066" cy="45906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ntegration - Free ui icons">
            <a:extLst>
              <a:ext uri="{FF2B5EF4-FFF2-40B4-BE49-F238E27FC236}">
                <a16:creationId xmlns:a16="http://schemas.microsoft.com/office/drawing/2014/main" id="{DCE0C687-AD45-D250-B95F-1B7AF7F642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67623" y="3183080"/>
            <a:ext cx="408754" cy="408754"/>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436;p39">
            <a:extLst>
              <a:ext uri="{FF2B5EF4-FFF2-40B4-BE49-F238E27FC236}">
                <a16:creationId xmlns:a16="http://schemas.microsoft.com/office/drawing/2014/main" id="{C8205312-008A-BCAB-A05D-39F608830C4B}"/>
              </a:ext>
            </a:extLst>
          </p:cNvPr>
          <p:cNvSpPr/>
          <p:nvPr/>
        </p:nvSpPr>
        <p:spPr>
          <a:xfrm>
            <a:off x="5867375" y="3027114"/>
            <a:ext cx="2398800" cy="16338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45;p39">
            <a:extLst>
              <a:ext uri="{FF2B5EF4-FFF2-40B4-BE49-F238E27FC236}">
                <a16:creationId xmlns:a16="http://schemas.microsoft.com/office/drawing/2014/main" id="{03E4558A-E0C6-CD54-85D2-92F698D33F23}"/>
              </a:ext>
            </a:extLst>
          </p:cNvPr>
          <p:cNvSpPr txBox="1">
            <a:spLocks/>
          </p:cNvSpPr>
          <p:nvPr/>
        </p:nvSpPr>
        <p:spPr>
          <a:xfrm>
            <a:off x="6021048" y="3671685"/>
            <a:ext cx="2130900" cy="341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Roboto Black"/>
              <a:buNone/>
              <a:defRPr sz="2000" b="0" i="0" u="none" strike="noStrike" cap="none">
                <a:solidFill>
                  <a:schemeClr val="lt1"/>
                </a:solidFill>
                <a:latin typeface="Roboto Black"/>
                <a:ea typeface="Roboto Black"/>
                <a:cs typeface="Roboto Black"/>
                <a:sym typeface="Roboto Black"/>
              </a:defRPr>
            </a:lvl1pPr>
            <a:lvl2pPr marR="0" lvl="1"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2pPr>
            <a:lvl3pPr marR="0" lvl="2"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3pPr>
            <a:lvl4pPr marR="0" lvl="3"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4pPr>
            <a:lvl5pPr marR="0" lvl="4"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5pPr>
            <a:lvl6pPr marR="0" lvl="5"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6pPr>
            <a:lvl7pPr marR="0" lvl="6"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7pPr>
            <a:lvl8pPr marR="0" lvl="7"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8pPr>
            <a:lvl9pPr marR="0" lvl="8"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9pPr>
          </a:lstStyle>
          <a:p>
            <a:r>
              <a:rPr lang="en-IN" dirty="0"/>
              <a:t>DEPLOYMENT</a:t>
            </a:r>
          </a:p>
        </p:txBody>
      </p:sp>
      <p:sp>
        <p:nvSpPr>
          <p:cNvPr id="12" name="Google Shape;446;p39">
            <a:extLst>
              <a:ext uri="{FF2B5EF4-FFF2-40B4-BE49-F238E27FC236}">
                <a16:creationId xmlns:a16="http://schemas.microsoft.com/office/drawing/2014/main" id="{BDA73D03-4313-02B3-777B-D77F7EBCB770}"/>
              </a:ext>
            </a:extLst>
          </p:cNvPr>
          <p:cNvSpPr txBox="1">
            <a:spLocks/>
          </p:cNvSpPr>
          <p:nvPr/>
        </p:nvSpPr>
        <p:spPr>
          <a:xfrm>
            <a:off x="6021048" y="4020926"/>
            <a:ext cx="21309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9pPr>
          </a:lstStyle>
          <a:p>
            <a:pPr marL="0" indent="0"/>
            <a:r>
              <a:rPr lang="en-US" sz="1200" dirty="0"/>
              <a:t>Deploying to the d Google Cloud or AWS</a:t>
            </a:r>
          </a:p>
        </p:txBody>
      </p:sp>
      <p:pic>
        <p:nvPicPr>
          <p:cNvPr id="2062" name="Picture 14" descr="Public Cloud icon PNG and SVG Vector Free Download">
            <a:extLst>
              <a:ext uri="{FF2B5EF4-FFF2-40B4-BE49-F238E27FC236}">
                <a16:creationId xmlns:a16="http://schemas.microsoft.com/office/drawing/2014/main" id="{E394A0B9-5507-0111-2323-1C4A95D24C0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2529" y="3167720"/>
            <a:ext cx="556020" cy="46942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E7905E2D-F0A1-34FE-5A76-F5B6EDD114BB}"/>
              </a:ext>
            </a:extLst>
          </p:cNvPr>
          <p:cNvGrpSpPr/>
          <p:nvPr/>
        </p:nvGrpSpPr>
        <p:grpSpPr>
          <a:xfrm>
            <a:off x="-261259" y="-528295"/>
            <a:ext cx="8058559" cy="1110816"/>
            <a:chOff x="-261259" y="-528295"/>
            <a:chExt cx="8058559" cy="1110816"/>
          </a:xfrm>
        </p:grpSpPr>
        <p:sp>
          <p:nvSpPr>
            <p:cNvPr id="20" name="Rectangle: Rounded Corners 19">
              <a:extLst>
                <a:ext uri="{FF2B5EF4-FFF2-40B4-BE49-F238E27FC236}">
                  <a16:creationId xmlns:a16="http://schemas.microsoft.com/office/drawing/2014/main" id="{3297967B-6CA1-CCFB-F034-CED05F061B08}"/>
                </a:ext>
              </a:extLst>
            </p:cNvPr>
            <p:cNvSpPr/>
            <p:nvPr/>
          </p:nvSpPr>
          <p:spPr>
            <a:xfrm>
              <a:off x="-261259" y="-528295"/>
              <a:ext cx="8058559" cy="1110816"/>
            </a:xfrm>
            <a:prstGeom prst="roundRect">
              <a:avLst>
                <a:gd name="adj" fmla="val 3105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1" name="Google Shape;212;p30">
              <a:hlinkClick r:id="rId3" action="ppaction://hlinksldjump"/>
              <a:extLst>
                <a:ext uri="{FF2B5EF4-FFF2-40B4-BE49-F238E27FC236}">
                  <a16:creationId xmlns:a16="http://schemas.microsoft.com/office/drawing/2014/main" id="{26DD4C70-73AF-1591-C520-A9F42362413B}"/>
                </a:ext>
              </a:extLst>
            </p:cNvPr>
            <p:cNvSpPr/>
            <p:nvPr/>
          </p:nvSpPr>
          <p:spPr>
            <a:xfrm>
              <a:off x="538181" y="115037"/>
              <a:ext cx="95565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Introduction</a:t>
              </a:r>
              <a:endParaRPr sz="1100" dirty="0">
                <a:solidFill>
                  <a:schemeClr val="dk1"/>
                </a:solidFill>
                <a:latin typeface="Roboto Light"/>
                <a:ea typeface="Roboto Light"/>
                <a:cs typeface="Roboto Light"/>
                <a:sym typeface="Roboto Light"/>
              </a:endParaRPr>
            </a:p>
          </p:txBody>
        </p:sp>
        <p:sp>
          <p:nvSpPr>
            <p:cNvPr id="22" name="Google Shape;213;p30">
              <a:hlinkClick r:id="rId4" action="ppaction://hlinksldjump"/>
              <a:extLst>
                <a:ext uri="{FF2B5EF4-FFF2-40B4-BE49-F238E27FC236}">
                  <a16:creationId xmlns:a16="http://schemas.microsoft.com/office/drawing/2014/main" id="{3A401B6D-AE47-539D-E3A7-C64F90945C0C}"/>
                </a:ext>
              </a:extLst>
            </p:cNvPr>
            <p:cNvSpPr/>
            <p:nvPr/>
          </p:nvSpPr>
          <p:spPr>
            <a:xfrm>
              <a:off x="1471896" y="131254"/>
              <a:ext cx="855481" cy="337200"/>
            </a:xfrm>
            <a:prstGeom prst="snip1Rect">
              <a:avLst>
                <a:gd name="adj" fmla="val 16667"/>
              </a:avLst>
            </a:prstGeom>
            <a:solidFill>
              <a:schemeClr val="tx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bg1"/>
                  </a:solidFill>
                  <a:latin typeface="Roboto Light"/>
                  <a:ea typeface="Roboto Light"/>
                  <a:cs typeface="Roboto Light"/>
                  <a:sym typeface="Roboto Light"/>
                </a:rPr>
                <a:t>Objectives</a:t>
              </a:r>
            </a:p>
          </p:txBody>
        </p:sp>
        <p:sp>
          <p:nvSpPr>
            <p:cNvPr id="23" name="Google Shape;214;p30">
              <a:hlinkClick r:id="rId12" action="ppaction://hlinksldjump"/>
              <a:extLst>
                <a:ext uri="{FF2B5EF4-FFF2-40B4-BE49-F238E27FC236}">
                  <a16:creationId xmlns:a16="http://schemas.microsoft.com/office/drawing/2014/main" id="{074DB2EF-6121-043F-BBED-5ABB1BA9FA6A}"/>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Literature Survey</a:t>
              </a:r>
              <a:endParaRPr sz="1100" dirty="0">
                <a:solidFill>
                  <a:schemeClr val="dk1"/>
                </a:solidFill>
                <a:latin typeface="Roboto Light"/>
                <a:ea typeface="Roboto Light"/>
                <a:cs typeface="Roboto Light"/>
                <a:sym typeface="Roboto Light"/>
              </a:endParaRPr>
            </a:p>
          </p:txBody>
        </p:sp>
        <p:sp>
          <p:nvSpPr>
            <p:cNvPr id="24" name="Google Shape;215;p30">
              <a:hlinkClick r:id="rId13" action="ppaction://hlinksldjump"/>
              <a:extLst>
                <a:ext uri="{FF2B5EF4-FFF2-40B4-BE49-F238E27FC236}">
                  <a16:creationId xmlns:a16="http://schemas.microsoft.com/office/drawing/2014/main" id="{1D2A9D5B-5CF1-799D-E08E-680EB813757E}"/>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Methedology</a:t>
              </a:r>
              <a:endParaRPr sz="1100" dirty="0">
                <a:solidFill>
                  <a:schemeClr val="dk1"/>
                </a:solidFill>
                <a:latin typeface="Roboto Light"/>
                <a:ea typeface="Roboto Light"/>
                <a:cs typeface="Roboto Light"/>
                <a:sym typeface="Roboto Light"/>
              </a:endParaRPr>
            </a:p>
          </p:txBody>
        </p:sp>
        <p:sp>
          <p:nvSpPr>
            <p:cNvPr id="25" name="Google Shape;216;p30">
              <a:extLst>
                <a:ext uri="{FF2B5EF4-FFF2-40B4-BE49-F238E27FC236}">
                  <a16:creationId xmlns:a16="http://schemas.microsoft.com/office/drawing/2014/main" id="{4470CFA4-C105-30C1-61D7-5A7CFDCCB49E}"/>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26" name="Google Shape;217;p30">
              <a:hlinkClick r:id="rId5" action="ppaction://hlinksldjump"/>
              <a:extLst>
                <a:ext uri="{FF2B5EF4-FFF2-40B4-BE49-F238E27FC236}">
                  <a16:creationId xmlns:a16="http://schemas.microsoft.com/office/drawing/2014/main" id="{037803BA-4CEF-9D3C-E99F-B1AFFCD51640}"/>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15;p30">
              <a:hlinkClick r:id="rId14" action="ppaction://hlinksldjump"/>
              <a:extLst>
                <a:ext uri="{FF2B5EF4-FFF2-40B4-BE49-F238E27FC236}">
                  <a16:creationId xmlns:a16="http://schemas.microsoft.com/office/drawing/2014/main" id="{B4A1C192-AA7C-27DC-6372-4FDFFD1591A9}"/>
                </a:ext>
              </a:extLst>
            </p:cNvPr>
            <p:cNvSpPr/>
            <p:nvPr/>
          </p:nvSpPr>
          <p:spPr>
            <a:xfrm>
              <a:off x="4560268" y="164713"/>
              <a:ext cx="115857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Requirements</a:t>
              </a:r>
              <a:endParaRPr sz="1100" dirty="0">
                <a:solidFill>
                  <a:schemeClr val="dk1"/>
                </a:solidFill>
                <a:latin typeface="Roboto Light"/>
                <a:ea typeface="Roboto Light"/>
                <a:cs typeface="Roboto Light"/>
                <a:sym typeface="Roboto Light"/>
              </a:endParaRPr>
            </a:p>
          </p:txBody>
        </p:sp>
        <p:sp>
          <p:nvSpPr>
            <p:cNvPr id="28" name="Google Shape;215;p30">
              <a:hlinkClick r:id="rId15" action="ppaction://hlinksldjump"/>
              <a:extLst>
                <a:ext uri="{FF2B5EF4-FFF2-40B4-BE49-F238E27FC236}">
                  <a16:creationId xmlns:a16="http://schemas.microsoft.com/office/drawing/2014/main" id="{026C820A-F0B5-D26E-9BFE-E25022EA2DBB}"/>
                </a:ext>
              </a:extLst>
            </p:cNvPr>
            <p:cNvSpPr/>
            <p:nvPr/>
          </p:nvSpPr>
          <p:spPr>
            <a:xfrm>
              <a:off x="5696899" y="160831"/>
              <a:ext cx="100373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Applications</a:t>
              </a:r>
              <a:endParaRPr sz="1100" dirty="0">
                <a:solidFill>
                  <a:schemeClr val="dk1"/>
                </a:solidFill>
                <a:latin typeface="Roboto Light"/>
                <a:ea typeface="Roboto Light"/>
                <a:cs typeface="Roboto Light"/>
                <a:sym typeface="Roboto Light"/>
              </a:endParaRPr>
            </a:p>
          </p:txBody>
        </p:sp>
        <p:sp>
          <p:nvSpPr>
            <p:cNvPr id="29" name="Google Shape;215;p30">
              <a:hlinkClick r:id="rId16" action="ppaction://hlinksldjump"/>
              <a:extLst>
                <a:ext uri="{FF2B5EF4-FFF2-40B4-BE49-F238E27FC236}">
                  <a16:creationId xmlns:a16="http://schemas.microsoft.com/office/drawing/2014/main" id="{D1C4872A-E5D4-8719-147E-DAB6585A7E94}"/>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References</a:t>
              </a:r>
              <a:endParaRPr sz="1100" dirty="0">
                <a:solidFill>
                  <a:schemeClr val="dk1"/>
                </a:solidFill>
                <a:latin typeface="Roboto Light"/>
                <a:ea typeface="Roboto Light"/>
                <a:cs typeface="Roboto Light"/>
                <a:sym typeface="Roboto Ligh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7"/>
          <p:cNvSpPr txBox="1">
            <a:spLocks noGrp="1"/>
          </p:cNvSpPr>
          <p:nvPr>
            <p:ph type="title"/>
          </p:nvPr>
        </p:nvSpPr>
        <p:spPr>
          <a:xfrm>
            <a:off x="275689" y="618386"/>
            <a:ext cx="7330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LITERATURE SURVEY</a:t>
            </a:r>
            <a:endParaRPr dirty="0"/>
          </a:p>
        </p:txBody>
      </p:sp>
      <p:graphicFrame>
        <p:nvGraphicFramePr>
          <p:cNvPr id="735" name="Google Shape;735;p47" descr="Tables" title="s23"/>
          <p:cNvGraphicFramePr/>
          <p:nvPr>
            <p:extLst>
              <p:ext uri="{D42A27DB-BD31-4B8C-83A1-F6EECF244321}">
                <p14:modId xmlns:p14="http://schemas.microsoft.com/office/powerpoint/2010/main" val="1022260747"/>
              </p:ext>
            </p:extLst>
          </p:nvPr>
        </p:nvGraphicFramePr>
        <p:xfrm>
          <a:off x="275689" y="1310750"/>
          <a:ext cx="8592622" cy="3078300"/>
        </p:xfrm>
        <a:graphic>
          <a:graphicData uri="http://schemas.openxmlformats.org/drawingml/2006/table">
            <a:tbl>
              <a:tblPr>
                <a:noFill/>
                <a:tableStyleId>{5D213B26-FA31-43F7-BB8D-E264064AA52B}</a:tableStyleId>
              </a:tblPr>
              <a:tblGrid>
                <a:gridCol w="928295">
                  <a:extLst>
                    <a:ext uri="{9D8B030D-6E8A-4147-A177-3AD203B41FA5}">
                      <a16:colId xmlns:a16="http://schemas.microsoft.com/office/drawing/2014/main" val="20000"/>
                    </a:ext>
                  </a:extLst>
                </a:gridCol>
                <a:gridCol w="1497107">
                  <a:extLst>
                    <a:ext uri="{9D8B030D-6E8A-4147-A177-3AD203B41FA5}">
                      <a16:colId xmlns:a16="http://schemas.microsoft.com/office/drawing/2014/main" val="20001"/>
                    </a:ext>
                  </a:extLst>
                </a:gridCol>
                <a:gridCol w="2289545">
                  <a:extLst>
                    <a:ext uri="{9D8B030D-6E8A-4147-A177-3AD203B41FA5}">
                      <a16:colId xmlns:a16="http://schemas.microsoft.com/office/drawing/2014/main" val="20002"/>
                    </a:ext>
                  </a:extLst>
                </a:gridCol>
                <a:gridCol w="3877675">
                  <a:extLst>
                    <a:ext uri="{9D8B030D-6E8A-4147-A177-3AD203B41FA5}">
                      <a16:colId xmlns:a16="http://schemas.microsoft.com/office/drawing/2014/main" val="20003"/>
                    </a:ext>
                  </a:extLst>
                </a:gridCol>
              </a:tblGrid>
              <a:tr h="341428">
                <a:tc>
                  <a:txBody>
                    <a:bodyPr/>
                    <a:lstStyle/>
                    <a:p>
                      <a:pPr marL="0" marR="0" lvl="0" indent="0" algn="ctr" rtl="0">
                        <a:lnSpc>
                          <a:spcPct val="100000"/>
                        </a:lnSpc>
                        <a:spcBef>
                          <a:spcPts val="0"/>
                        </a:spcBef>
                        <a:spcAft>
                          <a:spcPts val="0"/>
                        </a:spcAft>
                        <a:buNone/>
                      </a:pPr>
                      <a:r>
                        <a:rPr lang="en" sz="1600" dirty="0">
                          <a:solidFill>
                            <a:schemeClr val="dk1"/>
                          </a:solidFill>
                          <a:latin typeface="Roboto Black"/>
                          <a:ea typeface="Roboto Black"/>
                          <a:cs typeface="Roboto Black"/>
                          <a:sym typeface="Roboto Black"/>
                        </a:rPr>
                        <a:t>SL. No.</a:t>
                      </a:r>
                      <a:endParaRPr sz="1600" dirty="0">
                        <a:solidFill>
                          <a:schemeClr val="dk1"/>
                        </a:solidFill>
                        <a:latin typeface="Roboto Black"/>
                        <a:ea typeface="Roboto Black"/>
                        <a:cs typeface="Roboto Black"/>
                        <a:sym typeface="Robot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Roboto Black"/>
                          <a:ea typeface="Roboto Black"/>
                          <a:cs typeface="Roboto Black"/>
                          <a:sym typeface="Roboto Black"/>
                        </a:rPr>
                        <a:t>Year</a:t>
                      </a:r>
                      <a:endParaRPr sz="1600" dirty="0">
                        <a:solidFill>
                          <a:schemeClr val="dk1"/>
                        </a:solidFill>
                        <a:latin typeface="Roboto Black"/>
                        <a:ea typeface="Roboto Black"/>
                        <a:cs typeface="Roboto Black"/>
                        <a:sym typeface="Robot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600" dirty="0">
                          <a:solidFill>
                            <a:schemeClr val="dk1"/>
                          </a:solidFill>
                          <a:latin typeface="Roboto Black"/>
                          <a:ea typeface="Roboto Black"/>
                          <a:cs typeface="Roboto Black"/>
                          <a:sym typeface="Roboto Black"/>
                        </a:rPr>
                        <a:t>Author</a:t>
                      </a:r>
                      <a:endParaRPr sz="1600" dirty="0">
                        <a:solidFill>
                          <a:schemeClr val="dk1"/>
                        </a:solidFill>
                        <a:latin typeface="Roboto Black"/>
                        <a:ea typeface="Roboto Black"/>
                        <a:cs typeface="Roboto Black"/>
                        <a:sym typeface="Robot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Roboto Black"/>
                          <a:ea typeface="Roboto Black"/>
                          <a:cs typeface="Roboto Black"/>
                          <a:sym typeface="Roboto Black"/>
                        </a:rPr>
                        <a:t>Paper</a:t>
                      </a:r>
                      <a:endParaRPr sz="1600" dirty="0">
                        <a:solidFill>
                          <a:schemeClr val="dk1"/>
                        </a:solidFill>
                        <a:latin typeface="Roboto Black"/>
                        <a:ea typeface="Roboto Black"/>
                        <a:cs typeface="Roboto Black"/>
                        <a:sym typeface="Robot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29950">
                <a:tc>
                  <a:txBody>
                    <a:bodyPr/>
                    <a:lstStyle/>
                    <a:p>
                      <a:pPr marL="0" marR="0" lvl="0" indent="0" algn="ctr" rtl="0">
                        <a:lnSpc>
                          <a:spcPct val="100000"/>
                        </a:lnSpc>
                        <a:spcBef>
                          <a:spcPts val="0"/>
                        </a:spcBef>
                        <a:spcAft>
                          <a:spcPts val="0"/>
                        </a:spcAft>
                        <a:buNone/>
                      </a:pPr>
                      <a:r>
                        <a:rPr lang="en" sz="1800" dirty="0">
                          <a:solidFill>
                            <a:schemeClr val="lt1"/>
                          </a:solidFill>
                          <a:latin typeface="Roboto Black"/>
                          <a:ea typeface="Roboto Black"/>
                          <a:cs typeface="Roboto Black"/>
                          <a:sym typeface="Roboto Black"/>
                        </a:rPr>
                        <a:t>1</a:t>
                      </a:r>
                      <a:endParaRPr sz="1800" dirty="0">
                        <a:solidFill>
                          <a:schemeClr val="lt1"/>
                        </a:solidFill>
                        <a:latin typeface="Roboto Black"/>
                        <a:ea typeface="Roboto Black"/>
                        <a:cs typeface="Roboto Black"/>
                        <a:sym typeface="Robot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IN" sz="1200" dirty="0">
                          <a:solidFill>
                            <a:schemeClr val="dk1"/>
                          </a:solidFill>
                          <a:latin typeface="Roboto Light"/>
                          <a:ea typeface="Roboto Light"/>
                          <a:cs typeface="Roboto Light"/>
                          <a:sym typeface="Roboto Light"/>
                        </a:rPr>
                        <a:t>2020</a:t>
                      </a:r>
                      <a:endParaRPr sz="1200" dirty="0">
                        <a:solidFill>
                          <a:schemeClr val="dk1"/>
                        </a:solidFill>
                        <a:latin typeface="Roboto Light"/>
                        <a:ea typeface="Roboto Light"/>
                        <a:cs typeface="Roboto Light"/>
                        <a:sym typeface="Roboto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200" dirty="0">
                          <a:solidFill>
                            <a:schemeClr val="dk1"/>
                          </a:solidFill>
                          <a:latin typeface="Roboto Light"/>
                          <a:ea typeface="Roboto Light"/>
                          <a:cs typeface="Roboto Light"/>
                          <a:sym typeface="Roboto Light"/>
                        </a:rPr>
                        <a:t>Sue Han Lee et al.</a:t>
                      </a:r>
                      <a:endParaRPr sz="1200" dirty="0">
                        <a:solidFill>
                          <a:schemeClr val="dk1"/>
                        </a:solidFill>
                        <a:latin typeface="Roboto Light"/>
                        <a:ea typeface="Roboto Light"/>
                        <a:cs typeface="Roboto Light"/>
                        <a:sym typeface="Roboto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rPr>
                        <a:t>Plant disease characterization based on deep learning</a:t>
                      </a:r>
                      <a:endParaRPr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9950">
                <a:tc>
                  <a:txBody>
                    <a:bodyPr/>
                    <a:lstStyle/>
                    <a:p>
                      <a:pPr marL="0" marR="0" lvl="0" indent="0" algn="ctr" rtl="0">
                        <a:lnSpc>
                          <a:spcPct val="100000"/>
                        </a:lnSpc>
                        <a:spcBef>
                          <a:spcPts val="0"/>
                        </a:spcBef>
                        <a:spcAft>
                          <a:spcPts val="0"/>
                        </a:spcAft>
                        <a:buNone/>
                      </a:pPr>
                      <a:r>
                        <a:rPr lang="en" sz="1800" dirty="0">
                          <a:solidFill>
                            <a:schemeClr val="lt1"/>
                          </a:solidFill>
                          <a:latin typeface="Roboto Black"/>
                          <a:ea typeface="Roboto Black"/>
                          <a:cs typeface="Roboto Black"/>
                          <a:sym typeface="Roboto Black"/>
                        </a:rPr>
                        <a:t>2</a:t>
                      </a:r>
                      <a:endParaRPr sz="1800" dirty="0">
                        <a:solidFill>
                          <a:schemeClr val="lt1"/>
                        </a:solidFill>
                        <a:latin typeface="Roboto Black"/>
                        <a:ea typeface="Roboto Black"/>
                        <a:cs typeface="Roboto Black"/>
                        <a:sym typeface="Robot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n" sz="1200" dirty="0">
                          <a:solidFill>
                            <a:schemeClr val="dk1"/>
                          </a:solidFill>
                          <a:latin typeface="Roboto Light"/>
                          <a:ea typeface="Roboto Light"/>
                          <a:cs typeface="Roboto Light"/>
                          <a:sym typeface="Roboto Light"/>
                        </a:rPr>
                        <a:t>2016</a:t>
                      </a:r>
                      <a:endParaRPr sz="1200" dirty="0">
                        <a:solidFill>
                          <a:schemeClr val="dk1"/>
                        </a:solidFill>
                        <a:latin typeface="Roboto Light"/>
                        <a:ea typeface="Roboto Light"/>
                        <a:cs typeface="Roboto Light"/>
                        <a:sym typeface="Roboto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200" dirty="0" err="1">
                          <a:solidFill>
                            <a:schemeClr val="dk1"/>
                          </a:solidFill>
                          <a:latin typeface="Roboto Light"/>
                          <a:ea typeface="Roboto Light"/>
                          <a:cs typeface="Roboto Light"/>
                          <a:sym typeface="Roboto Light"/>
                        </a:rPr>
                        <a:t>Srdjan</a:t>
                      </a:r>
                      <a:r>
                        <a:rPr lang="en-IN" sz="1200" dirty="0">
                          <a:solidFill>
                            <a:schemeClr val="dk1"/>
                          </a:solidFill>
                          <a:latin typeface="Roboto Light"/>
                          <a:ea typeface="Roboto Light"/>
                          <a:cs typeface="Roboto Light"/>
                          <a:sym typeface="Roboto Light"/>
                        </a:rPr>
                        <a:t> </a:t>
                      </a:r>
                      <a:r>
                        <a:rPr lang="en-IN" sz="1200" dirty="0" err="1">
                          <a:solidFill>
                            <a:schemeClr val="dk1"/>
                          </a:solidFill>
                          <a:latin typeface="Roboto Light"/>
                          <a:ea typeface="Roboto Light"/>
                          <a:cs typeface="Roboto Light"/>
                          <a:sym typeface="Roboto Light"/>
                        </a:rPr>
                        <a:t>Sladojevic</a:t>
                      </a:r>
                      <a:r>
                        <a:rPr lang="en-IN" sz="1200" dirty="0">
                          <a:solidFill>
                            <a:schemeClr val="dk1"/>
                          </a:solidFill>
                          <a:latin typeface="Roboto Light"/>
                          <a:ea typeface="Roboto Light"/>
                          <a:cs typeface="Roboto Light"/>
                          <a:sym typeface="Roboto Light"/>
                        </a:rPr>
                        <a:t> et al.</a:t>
                      </a:r>
                      <a:endParaRPr sz="1200" dirty="0">
                        <a:solidFill>
                          <a:schemeClr val="dk1"/>
                        </a:solidFill>
                        <a:latin typeface="Roboto Light"/>
                        <a:ea typeface="Roboto Light"/>
                        <a:cs typeface="Roboto Light"/>
                        <a:sym typeface="Roboto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rPr>
                        <a:t>Deep Neural Networks Based Recognition of Plant</a:t>
                      </a:r>
                    </a:p>
                    <a:p>
                      <a:pPr marL="0" marR="0" lvl="0" indent="0" algn="ctr" rtl="0">
                        <a:lnSpc>
                          <a:spcPct val="100000"/>
                        </a:lnSpc>
                        <a:spcBef>
                          <a:spcPts val="0"/>
                        </a:spcBef>
                        <a:spcAft>
                          <a:spcPts val="0"/>
                        </a:spcAft>
                        <a:buNone/>
                      </a:pPr>
                      <a:r>
                        <a:rPr lang="en-US"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rPr>
                        <a:t>Diseases by Leaf Image Classification</a:t>
                      </a:r>
                      <a:endParaRPr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65975">
                <a:tc>
                  <a:txBody>
                    <a:bodyPr/>
                    <a:lstStyle/>
                    <a:p>
                      <a:pPr marL="0" marR="0" lvl="0" indent="0" algn="ctr" rtl="0">
                        <a:lnSpc>
                          <a:spcPct val="100000"/>
                        </a:lnSpc>
                        <a:spcBef>
                          <a:spcPts val="0"/>
                        </a:spcBef>
                        <a:spcAft>
                          <a:spcPts val="0"/>
                        </a:spcAft>
                        <a:buNone/>
                      </a:pPr>
                      <a:r>
                        <a:rPr lang="en" sz="1800" dirty="0">
                          <a:solidFill>
                            <a:schemeClr val="lt1"/>
                          </a:solidFill>
                          <a:latin typeface="Roboto Black"/>
                          <a:ea typeface="Roboto Black"/>
                          <a:cs typeface="Roboto Black"/>
                          <a:sym typeface="Roboto Black"/>
                        </a:rPr>
                        <a:t>3</a:t>
                      </a:r>
                      <a:endParaRPr sz="1800" dirty="0">
                        <a:solidFill>
                          <a:schemeClr val="lt1"/>
                        </a:solidFill>
                        <a:latin typeface="Roboto Black"/>
                        <a:ea typeface="Roboto Black"/>
                        <a:cs typeface="Roboto Black"/>
                        <a:sym typeface="Robot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n" sz="1200" dirty="0">
                          <a:solidFill>
                            <a:schemeClr val="dk1"/>
                          </a:solidFill>
                          <a:latin typeface="Roboto Light"/>
                          <a:ea typeface="Roboto Light"/>
                          <a:cs typeface="Roboto Light"/>
                          <a:sym typeface="Roboto Light"/>
                        </a:rPr>
                        <a:t>2020</a:t>
                      </a:r>
                      <a:endParaRPr sz="1200" dirty="0">
                        <a:solidFill>
                          <a:schemeClr val="dk1"/>
                        </a:solidFill>
                        <a:latin typeface="Roboto Light"/>
                        <a:ea typeface="Roboto Light"/>
                        <a:cs typeface="Roboto Light"/>
                        <a:sym typeface="Roboto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200" dirty="0">
                          <a:solidFill>
                            <a:schemeClr val="dk1"/>
                          </a:solidFill>
                          <a:latin typeface="Roboto Light"/>
                          <a:ea typeface="Roboto Light"/>
                          <a:cs typeface="Roboto Light"/>
                          <a:sym typeface="Roboto Light"/>
                        </a:rPr>
                        <a:t> Trivedi J et al.</a:t>
                      </a:r>
                      <a:endParaRPr sz="1200" dirty="0">
                        <a:solidFill>
                          <a:schemeClr val="dk1"/>
                        </a:solidFill>
                        <a:latin typeface="Roboto Light"/>
                        <a:ea typeface="Roboto Light"/>
                        <a:cs typeface="Roboto Light"/>
                        <a:sym typeface="Roboto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rPr>
                        <a:t>Plant Leaf Disease Detection</a:t>
                      </a:r>
                    </a:p>
                    <a:p>
                      <a:pPr marL="0" lvl="0" indent="0" algn="ctr" rtl="0">
                        <a:spcBef>
                          <a:spcPts val="0"/>
                        </a:spcBef>
                        <a:spcAft>
                          <a:spcPts val="0"/>
                        </a:spcAft>
                        <a:buNone/>
                      </a:pPr>
                      <a:r>
                        <a:rPr lang="en-US"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rPr>
                        <a:t>Using Machine Learning</a:t>
                      </a:r>
                      <a:endParaRPr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65975">
                <a:tc>
                  <a:txBody>
                    <a:bodyPr/>
                    <a:lstStyle/>
                    <a:p>
                      <a:pPr marL="0" marR="0" lvl="0" indent="0" algn="ctr" rtl="0">
                        <a:lnSpc>
                          <a:spcPct val="100000"/>
                        </a:lnSpc>
                        <a:spcBef>
                          <a:spcPts val="0"/>
                        </a:spcBef>
                        <a:spcAft>
                          <a:spcPts val="0"/>
                        </a:spcAft>
                        <a:buNone/>
                      </a:pPr>
                      <a:r>
                        <a:rPr lang="en" sz="1800" dirty="0">
                          <a:solidFill>
                            <a:schemeClr val="lt1"/>
                          </a:solidFill>
                          <a:latin typeface="Roboto Black"/>
                          <a:ea typeface="Roboto Black"/>
                          <a:cs typeface="Roboto Black"/>
                          <a:sym typeface="Roboto Black"/>
                        </a:rPr>
                        <a:t>4</a:t>
                      </a:r>
                      <a:endParaRPr sz="1800" dirty="0">
                        <a:solidFill>
                          <a:schemeClr val="lt1"/>
                        </a:solidFill>
                        <a:latin typeface="Roboto Black"/>
                        <a:ea typeface="Roboto Black"/>
                        <a:cs typeface="Roboto Black"/>
                        <a:sym typeface="Robot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n" sz="1200" dirty="0">
                          <a:solidFill>
                            <a:schemeClr val="dk1"/>
                          </a:solidFill>
                          <a:latin typeface="Roboto Light"/>
                          <a:ea typeface="Roboto Light"/>
                          <a:cs typeface="Roboto Light"/>
                          <a:sym typeface="Roboto Light"/>
                        </a:rPr>
                        <a:t>2019</a:t>
                      </a:r>
                      <a:endParaRPr sz="1200" dirty="0">
                        <a:solidFill>
                          <a:schemeClr val="dk1"/>
                        </a:solidFill>
                        <a:latin typeface="Roboto Light"/>
                        <a:ea typeface="Roboto Light"/>
                        <a:cs typeface="Roboto Light"/>
                        <a:sym typeface="Roboto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200" dirty="0">
                          <a:solidFill>
                            <a:schemeClr val="dk1"/>
                          </a:solidFill>
                          <a:latin typeface="Roboto Light"/>
                          <a:ea typeface="Roboto Light"/>
                          <a:cs typeface="Roboto Light"/>
                          <a:sym typeface="Roboto Light"/>
                        </a:rPr>
                        <a:t>Hussain M et al.</a:t>
                      </a:r>
                      <a:endParaRPr sz="1200" dirty="0">
                        <a:solidFill>
                          <a:schemeClr val="dk1"/>
                        </a:solidFill>
                        <a:latin typeface="Roboto Light"/>
                        <a:ea typeface="Roboto Light"/>
                        <a:cs typeface="Roboto Light"/>
                        <a:sym typeface="Roboto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rPr>
                        <a:t>CNN Transfer</a:t>
                      </a:r>
                    </a:p>
                    <a:p>
                      <a:pPr marL="0" lvl="0" indent="0" algn="ctr" rtl="0">
                        <a:spcBef>
                          <a:spcPts val="0"/>
                        </a:spcBef>
                        <a:spcAft>
                          <a:spcPts val="0"/>
                        </a:spcAft>
                        <a:buNone/>
                      </a:pPr>
                      <a:r>
                        <a:rPr lang="en-US"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rPr>
                        <a:t>Learning for Image Classification</a:t>
                      </a:r>
                      <a:endParaRPr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65975">
                <a:tc>
                  <a:txBody>
                    <a:bodyPr/>
                    <a:lstStyle/>
                    <a:p>
                      <a:pPr marL="0" marR="0" lvl="0" indent="0" algn="ctr" rtl="0">
                        <a:lnSpc>
                          <a:spcPct val="100000"/>
                        </a:lnSpc>
                        <a:spcBef>
                          <a:spcPts val="0"/>
                        </a:spcBef>
                        <a:spcAft>
                          <a:spcPts val="0"/>
                        </a:spcAft>
                        <a:buNone/>
                      </a:pPr>
                      <a:r>
                        <a:rPr lang="en" sz="1800" dirty="0">
                          <a:solidFill>
                            <a:schemeClr val="lt1"/>
                          </a:solidFill>
                          <a:latin typeface="Roboto Black"/>
                          <a:ea typeface="Roboto Black"/>
                          <a:cs typeface="Roboto Black"/>
                          <a:sym typeface="Roboto Black"/>
                        </a:rPr>
                        <a:t>5</a:t>
                      </a:r>
                      <a:endParaRPr sz="2000" dirty="0">
                        <a:solidFill>
                          <a:schemeClr val="lt1"/>
                        </a:solidFill>
                        <a:latin typeface="Roboto Black"/>
                        <a:ea typeface="Roboto Black"/>
                        <a:cs typeface="Roboto Black"/>
                        <a:sym typeface="Robot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n" sz="1200" dirty="0">
                          <a:solidFill>
                            <a:schemeClr val="dk1"/>
                          </a:solidFill>
                          <a:latin typeface="Roboto Light"/>
                          <a:ea typeface="Roboto Light"/>
                          <a:cs typeface="Roboto Light"/>
                          <a:sym typeface="Roboto Light"/>
                        </a:rPr>
                        <a:t>2016</a:t>
                      </a:r>
                      <a:endParaRPr sz="1200" dirty="0">
                        <a:solidFill>
                          <a:schemeClr val="dk1"/>
                        </a:solidFill>
                        <a:latin typeface="Roboto Light"/>
                        <a:ea typeface="Roboto Light"/>
                        <a:cs typeface="Roboto Light"/>
                        <a:sym typeface="Roboto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200" dirty="0">
                          <a:solidFill>
                            <a:schemeClr val="dk1"/>
                          </a:solidFill>
                          <a:latin typeface="Roboto Light"/>
                          <a:ea typeface="Roboto Light"/>
                          <a:cs typeface="Roboto Light"/>
                          <a:sym typeface="Roboto Light"/>
                        </a:rPr>
                        <a:t> Mohanty Sharada P et al.</a:t>
                      </a:r>
                      <a:endParaRPr sz="1200" dirty="0">
                        <a:solidFill>
                          <a:schemeClr val="dk1"/>
                        </a:solidFill>
                        <a:latin typeface="Roboto Light"/>
                        <a:ea typeface="Roboto Light"/>
                        <a:cs typeface="Roboto Light"/>
                        <a:sym typeface="Roboto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rPr>
                        <a:t>Using Deep Learning for Image-Based Plant Disease Detection</a:t>
                      </a:r>
                      <a:endParaRPr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cxnSp>
        <p:nvCxnSpPr>
          <p:cNvPr id="751" name="Google Shape;751;p47">
            <a:hlinkClick r:id="" action="ppaction://hlinkshowjump?jump=nextslide"/>
          </p:cNvPr>
          <p:cNvCxnSpPr/>
          <p:nvPr/>
        </p:nvCxnSpPr>
        <p:spPr>
          <a:xfrm>
            <a:off x="8529925" y="4051850"/>
            <a:ext cx="0" cy="337200"/>
          </a:xfrm>
          <a:prstGeom prst="straightConnector1">
            <a:avLst/>
          </a:prstGeom>
          <a:noFill/>
          <a:ln w="9525" cap="flat" cmpd="sng">
            <a:solidFill>
              <a:schemeClr val="dk1"/>
            </a:solidFill>
            <a:prstDash val="solid"/>
            <a:round/>
            <a:headEnd type="none" w="med" len="med"/>
            <a:tailEnd type="triangle" w="med" len="med"/>
          </a:ln>
        </p:spPr>
      </p:cxnSp>
      <p:sp>
        <p:nvSpPr>
          <p:cNvPr id="753" name="Google Shape;753;p47">
            <a:hlinkClick r:id="rId3" action="ppaction://hlinksldjump"/>
          </p:cNvPr>
          <p:cNvSpPr/>
          <p:nvPr/>
        </p:nvSpPr>
        <p:spPr>
          <a:xfrm>
            <a:off x="562025" y="117150"/>
            <a:ext cx="1017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ABOUT US</a:t>
            </a:r>
            <a:endParaRPr sz="1200">
              <a:solidFill>
                <a:schemeClr val="lt1"/>
              </a:solidFill>
              <a:latin typeface="Roboto Light"/>
              <a:ea typeface="Roboto Light"/>
              <a:cs typeface="Roboto Light"/>
              <a:sym typeface="Roboto Light"/>
            </a:endParaRPr>
          </a:p>
        </p:txBody>
      </p:sp>
      <p:sp>
        <p:nvSpPr>
          <p:cNvPr id="754" name="Google Shape;754;p47">
            <a:hlinkClick r:id="rId4" action="ppaction://hlinksldjump"/>
          </p:cNvPr>
          <p:cNvSpPr/>
          <p:nvPr/>
        </p:nvSpPr>
        <p:spPr>
          <a:xfrm>
            <a:off x="1579625" y="117150"/>
            <a:ext cx="12564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SERVICES</a:t>
            </a:r>
            <a:endParaRPr sz="1200">
              <a:solidFill>
                <a:schemeClr val="lt1"/>
              </a:solidFill>
              <a:latin typeface="Roboto Light"/>
              <a:ea typeface="Roboto Light"/>
              <a:cs typeface="Roboto Light"/>
              <a:sym typeface="Roboto Light"/>
            </a:endParaRPr>
          </a:p>
        </p:txBody>
      </p:sp>
      <p:sp>
        <p:nvSpPr>
          <p:cNvPr id="755" name="Google Shape;755;p47">
            <a:hlinkClick r:id="rId4" action="ppaction://hlinksldjump"/>
          </p:cNvPr>
          <p:cNvSpPr/>
          <p:nvPr/>
        </p:nvSpPr>
        <p:spPr>
          <a:xfrm>
            <a:off x="2836025" y="117150"/>
            <a:ext cx="12039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CLIENTS</a:t>
            </a:r>
            <a:endParaRPr sz="1200">
              <a:solidFill>
                <a:schemeClr val="dk1"/>
              </a:solidFill>
              <a:latin typeface="Roboto Light"/>
              <a:ea typeface="Roboto Light"/>
              <a:cs typeface="Roboto Light"/>
              <a:sym typeface="Roboto Light"/>
            </a:endParaRPr>
          </a:p>
        </p:txBody>
      </p:sp>
      <p:sp>
        <p:nvSpPr>
          <p:cNvPr id="756" name="Google Shape;756;p47">
            <a:hlinkClick r:id="" action="ppaction://noaction"/>
          </p:cNvPr>
          <p:cNvSpPr/>
          <p:nvPr/>
        </p:nvSpPr>
        <p:spPr>
          <a:xfrm>
            <a:off x="4039925" y="117150"/>
            <a:ext cx="960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TEAM</a:t>
            </a:r>
            <a:endParaRPr sz="1200">
              <a:solidFill>
                <a:schemeClr val="lt1"/>
              </a:solidFill>
              <a:latin typeface="Roboto Light"/>
              <a:ea typeface="Roboto Light"/>
              <a:cs typeface="Roboto Light"/>
              <a:sym typeface="Roboto Light"/>
            </a:endParaRPr>
          </a:p>
        </p:txBody>
      </p:sp>
      <p:sp>
        <p:nvSpPr>
          <p:cNvPr id="757" name="Google Shape;757;p47"/>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758" name="Google Shape;758;p47">
            <a:hlinkClick r:id="rId5"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9A7B1060-5B77-8FD8-8B61-AE1521F621ED}"/>
              </a:ext>
            </a:extLst>
          </p:cNvPr>
          <p:cNvGrpSpPr/>
          <p:nvPr/>
        </p:nvGrpSpPr>
        <p:grpSpPr>
          <a:xfrm>
            <a:off x="-330008" y="-528295"/>
            <a:ext cx="8035085" cy="1110816"/>
            <a:chOff x="-330008" y="-528295"/>
            <a:chExt cx="8035085" cy="1110816"/>
          </a:xfrm>
        </p:grpSpPr>
        <p:sp>
          <p:nvSpPr>
            <p:cNvPr id="3" name="Rectangle: Rounded Corners 2">
              <a:extLst>
                <a:ext uri="{FF2B5EF4-FFF2-40B4-BE49-F238E27FC236}">
                  <a16:creationId xmlns:a16="http://schemas.microsoft.com/office/drawing/2014/main" id="{C2EFFE52-B26F-8B11-EE2B-68B3CE5C87E6}"/>
                </a:ext>
              </a:extLst>
            </p:cNvPr>
            <p:cNvSpPr/>
            <p:nvPr/>
          </p:nvSpPr>
          <p:spPr>
            <a:xfrm>
              <a:off x="-330008" y="-528295"/>
              <a:ext cx="5520776" cy="1110816"/>
            </a:xfrm>
            <a:prstGeom prst="roundRect">
              <a:avLst>
                <a:gd name="adj" fmla="val 31057"/>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Google Shape;212;p30">
              <a:hlinkClick r:id="rId3" action="ppaction://hlinksldjump"/>
              <a:extLst>
                <a:ext uri="{FF2B5EF4-FFF2-40B4-BE49-F238E27FC236}">
                  <a16:creationId xmlns:a16="http://schemas.microsoft.com/office/drawing/2014/main" id="{0EEAB3C6-969D-8EA5-9FA4-A7E592468040}"/>
                </a:ext>
              </a:extLst>
            </p:cNvPr>
            <p:cNvSpPr/>
            <p:nvPr/>
          </p:nvSpPr>
          <p:spPr>
            <a:xfrm>
              <a:off x="538181" y="115037"/>
              <a:ext cx="95565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Introduction</a:t>
              </a:r>
              <a:endParaRPr sz="1100" dirty="0">
                <a:solidFill>
                  <a:schemeClr val="tx1"/>
                </a:solidFill>
                <a:latin typeface="Roboto Light"/>
                <a:ea typeface="Roboto Light"/>
                <a:cs typeface="Roboto Light"/>
                <a:sym typeface="Roboto Light"/>
              </a:endParaRPr>
            </a:p>
          </p:txBody>
        </p:sp>
        <p:sp>
          <p:nvSpPr>
            <p:cNvPr id="5" name="Google Shape;213;p30">
              <a:hlinkClick r:id="rId6" action="ppaction://hlinksldjump"/>
              <a:extLst>
                <a:ext uri="{FF2B5EF4-FFF2-40B4-BE49-F238E27FC236}">
                  <a16:creationId xmlns:a16="http://schemas.microsoft.com/office/drawing/2014/main" id="{C0B326D0-A09B-36A5-1109-C4279E2E3C6B}"/>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tx1"/>
                  </a:solidFill>
                  <a:latin typeface="Roboto Light"/>
                  <a:ea typeface="Roboto Light"/>
                  <a:cs typeface="Roboto Light"/>
                  <a:sym typeface="Roboto Light"/>
                </a:rPr>
                <a:t>Objectives</a:t>
              </a:r>
            </a:p>
          </p:txBody>
        </p:sp>
        <p:sp>
          <p:nvSpPr>
            <p:cNvPr id="6" name="Google Shape;214;p30">
              <a:hlinkClick r:id="rId4" action="ppaction://hlinksldjump"/>
              <a:extLst>
                <a:ext uri="{FF2B5EF4-FFF2-40B4-BE49-F238E27FC236}">
                  <a16:creationId xmlns:a16="http://schemas.microsoft.com/office/drawing/2014/main" id="{4048E18F-FC72-883A-7062-742230A6159A}"/>
                </a:ext>
              </a:extLst>
            </p:cNvPr>
            <p:cNvSpPr/>
            <p:nvPr/>
          </p:nvSpPr>
          <p:spPr>
            <a:xfrm>
              <a:off x="2305438" y="129158"/>
              <a:ext cx="1268624" cy="337200"/>
            </a:xfrm>
            <a:prstGeom prst="snip1Rect">
              <a:avLst>
                <a:gd name="adj" fmla="val 16667"/>
              </a:avLst>
            </a:prstGeom>
            <a:solidFill>
              <a:schemeClr val="tx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bg1"/>
                  </a:solidFill>
                  <a:latin typeface="Roboto Light"/>
                  <a:ea typeface="Roboto Light"/>
                  <a:cs typeface="Roboto Light"/>
                  <a:sym typeface="Roboto Light"/>
                </a:rPr>
                <a:t>Literature Survey</a:t>
              </a:r>
              <a:endParaRPr sz="1100" dirty="0">
                <a:solidFill>
                  <a:schemeClr val="bg1"/>
                </a:solidFill>
                <a:latin typeface="Roboto Light"/>
                <a:ea typeface="Roboto Light"/>
                <a:cs typeface="Roboto Light"/>
                <a:sym typeface="Roboto Light"/>
              </a:endParaRPr>
            </a:p>
          </p:txBody>
        </p:sp>
        <p:sp>
          <p:nvSpPr>
            <p:cNvPr id="7" name="Google Shape;215;p30">
              <a:hlinkClick r:id="rId7" action="ppaction://hlinksldjump"/>
              <a:extLst>
                <a:ext uri="{FF2B5EF4-FFF2-40B4-BE49-F238E27FC236}">
                  <a16:creationId xmlns:a16="http://schemas.microsoft.com/office/drawing/2014/main" id="{DF3545C2-BB07-6542-98B6-FA9E4B2CC380}"/>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Methedology</a:t>
              </a:r>
              <a:endParaRPr sz="1100" dirty="0">
                <a:solidFill>
                  <a:schemeClr val="tx1"/>
                </a:solidFill>
                <a:latin typeface="Roboto Light"/>
                <a:ea typeface="Roboto Light"/>
                <a:cs typeface="Roboto Light"/>
                <a:sym typeface="Roboto Light"/>
              </a:endParaRPr>
            </a:p>
          </p:txBody>
        </p:sp>
        <p:sp>
          <p:nvSpPr>
            <p:cNvPr id="8" name="Google Shape;216;p30">
              <a:extLst>
                <a:ext uri="{FF2B5EF4-FFF2-40B4-BE49-F238E27FC236}">
                  <a16:creationId xmlns:a16="http://schemas.microsoft.com/office/drawing/2014/main" id="{9A2E0CAF-D00A-8F82-6D20-C8F3BF44857E}"/>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9" name="Google Shape;217;p30">
              <a:hlinkClick r:id="rId5" action="ppaction://hlinksldjump"/>
              <a:extLst>
                <a:ext uri="{FF2B5EF4-FFF2-40B4-BE49-F238E27FC236}">
                  <a16:creationId xmlns:a16="http://schemas.microsoft.com/office/drawing/2014/main" id="{9B1109D0-AD9E-5C66-A345-F4F1294AA481}"/>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 name="Google Shape;215;p30">
              <a:hlinkClick r:id="rId8" action="ppaction://hlinksldjump"/>
              <a:extLst>
                <a:ext uri="{FF2B5EF4-FFF2-40B4-BE49-F238E27FC236}">
                  <a16:creationId xmlns:a16="http://schemas.microsoft.com/office/drawing/2014/main" id="{2B269875-412F-2276-5989-4C4FE97E8AB9}"/>
                </a:ext>
              </a:extLst>
            </p:cNvPr>
            <p:cNvSpPr/>
            <p:nvPr/>
          </p:nvSpPr>
          <p:spPr>
            <a:xfrm>
              <a:off x="4560268" y="164713"/>
              <a:ext cx="115857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Requirements</a:t>
              </a:r>
              <a:endParaRPr sz="1100" dirty="0">
                <a:solidFill>
                  <a:schemeClr val="tx1"/>
                </a:solidFill>
                <a:latin typeface="Roboto Light"/>
                <a:ea typeface="Roboto Light"/>
                <a:cs typeface="Roboto Light"/>
                <a:sym typeface="Roboto Light"/>
              </a:endParaRPr>
            </a:p>
          </p:txBody>
        </p:sp>
        <p:sp>
          <p:nvSpPr>
            <p:cNvPr id="11" name="Google Shape;215;p30">
              <a:hlinkClick r:id="rId9" action="ppaction://hlinksldjump"/>
              <a:extLst>
                <a:ext uri="{FF2B5EF4-FFF2-40B4-BE49-F238E27FC236}">
                  <a16:creationId xmlns:a16="http://schemas.microsoft.com/office/drawing/2014/main" id="{59DCD317-D527-5E3B-3F7E-B4856996C5BE}"/>
                </a:ext>
              </a:extLst>
            </p:cNvPr>
            <p:cNvSpPr/>
            <p:nvPr/>
          </p:nvSpPr>
          <p:spPr>
            <a:xfrm>
              <a:off x="5696899" y="160831"/>
              <a:ext cx="100373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Applications</a:t>
              </a:r>
              <a:endParaRPr sz="1100" dirty="0">
                <a:solidFill>
                  <a:schemeClr val="tx1"/>
                </a:solidFill>
                <a:latin typeface="Roboto Light"/>
                <a:ea typeface="Roboto Light"/>
                <a:cs typeface="Roboto Light"/>
                <a:sym typeface="Roboto Light"/>
              </a:endParaRPr>
            </a:p>
          </p:txBody>
        </p:sp>
        <p:sp>
          <p:nvSpPr>
            <p:cNvPr id="12" name="Google Shape;215;p30">
              <a:hlinkClick r:id="rId10" action="ppaction://hlinksldjump"/>
              <a:extLst>
                <a:ext uri="{FF2B5EF4-FFF2-40B4-BE49-F238E27FC236}">
                  <a16:creationId xmlns:a16="http://schemas.microsoft.com/office/drawing/2014/main" id="{5E28BD5B-28C8-0CAA-FB86-A93223F2C210}"/>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References</a:t>
              </a:r>
              <a:endParaRPr sz="1100" dirty="0">
                <a:solidFill>
                  <a:schemeClr val="tx1"/>
                </a:solidFill>
                <a:latin typeface="Roboto Light"/>
                <a:ea typeface="Roboto Light"/>
                <a:cs typeface="Roboto Light"/>
                <a:sym typeface="Roboto Ligh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5"/>
          <p:cNvSpPr txBox="1">
            <a:spLocks noGrp="1"/>
          </p:cNvSpPr>
          <p:nvPr>
            <p:ph type="title"/>
          </p:nvPr>
        </p:nvSpPr>
        <p:spPr>
          <a:xfrm>
            <a:off x="644270" y="767978"/>
            <a:ext cx="297815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METHEDOLOGY</a:t>
            </a:r>
            <a:endParaRPr sz="2400" dirty="0"/>
          </a:p>
        </p:txBody>
      </p:sp>
      <p:sp>
        <p:nvSpPr>
          <p:cNvPr id="694" name="Google Shape;694;p45">
            <a:hlinkClick r:id="rId3" action="ppaction://hlinksldjump"/>
          </p:cNvPr>
          <p:cNvSpPr/>
          <p:nvPr/>
        </p:nvSpPr>
        <p:spPr>
          <a:xfrm>
            <a:off x="562025" y="117150"/>
            <a:ext cx="1017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ABOUT US</a:t>
            </a:r>
            <a:endParaRPr sz="1200">
              <a:solidFill>
                <a:schemeClr val="lt1"/>
              </a:solidFill>
              <a:latin typeface="Roboto Light"/>
              <a:ea typeface="Roboto Light"/>
              <a:cs typeface="Roboto Light"/>
              <a:sym typeface="Roboto Light"/>
            </a:endParaRPr>
          </a:p>
        </p:txBody>
      </p:sp>
      <p:sp>
        <p:nvSpPr>
          <p:cNvPr id="695" name="Google Shape;695;p45">
            <a:hlinkClick r:id="rId4" action="ppaction://hlinksldjump"/>
          </p:cNvPr>
          <p:cNvSpPr/>
          <p:nvPr/>
        </p:nvSpPr>
        <p:spPr>
          <a:xfrm>
            <a:off x="1579625" y="117150"/>
            <a:ext cx="12564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SERVICES</a:t>
            </a:r>
            <a:endParaRPr sz="1200">
              <a:solidFill>
                <a:schemeClr val="lt1"/>
              </a:solidFill>
              <a:latin typeface="Roboto Light"/>
              <a:ea typeface="Roboto Light"/>
              <a:cs typeface="Roboto Light"/>
              <a:sym typeface="Roboto Light"/>
            </a:endParaRPr>
          </a:p>
        </p:txBody>
      </p:sp>
      <p:sp>
        <p:nvSpPr>
          <p:cNvPr id="696" name="Google Shape;696;p45">
            <a:hlinkClick r:id="rId4" action="ppaction://hlinksldjump"/>
          </p:cNvPr>
          <p:cNvSpPr/>
          <p:nvPr/>
        </p:nvSpPr>
        <p:spPr>
          <a:xfrm>
            <a:off x="2836025" y="117150"/>
            <a:ext cx="12039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CLIENTS</a:t>
            </a:r>
            <a:endParaRPr sz="1200">
              <a:solidFill>
                <a:schemeClr val="dk1"/>
              </a:solidFill>
              <a:latin typeface="Roboto Light"/>
              <a:ea typeface="Roboto Light"/>
              <a:cs typeface="Roboto Light"/>
              <a:sym typeface="Roboto Light"/>
            </a:endParaRPr>
          </a:p>
        </p:txBody>
      </p:sp>
      <p:sp>
        <p:nvSpPr>
          <p:cNvPr id="697" name="Google Shape;697;p45">
            <a:hlinkClick r:id="" action="ppaction://noaction"/>
          </p:cNvPr>
          <p:cNvSpPr/>
          <p:nvPr/>
        </p:nvSpPr>
        <p:spPr>
          <a:xfrm>
            <a:off x="4039925" y="117150"/>
            <a:ext cx="960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TEAM</a:t>
            </a:r>
            <a:endParaRPr sz="1200">
              <a:solidFill>
                <a:schemeClr val="lt1"/>
              </a:solidFill>
              <a:latin typeface="Roboto Light"/>
              <a:ea typeface="Roboto Light"/>
              <a:cs typeface="Roboto Light"/>
              <a:sym typeface="Roboto Light"/>
            </a:endParaRPr>
          </a:p>
        </p:txBody>
      </p:sp>
      <p:sp>
        <p:nvSpPr>
          <p:cNvPr id="698" name="Google Shape;698;p45"/>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699" name="Google Shape;699;p45">
            <a:hlinkClick r:id="rId5"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45">
            <a:hlinkClick r:id="" action="ppaction://hlinkshowjump?jump=nextslide"/>
          </p:cNvPr>
          <p:cNvCxnSpPr>
            <a:cxnSpLocks/>
            <a:stCxn id="6" idx="3"/>
            <a:endCxn id="23" idx="1"/>
          </p:cNvCxnSpPr>
          <p:nvPr/>
        </p:nvCxnSpPr>
        <p:spPr>
          <a:xfrm>
            <a:off x="6038260" y="3000797"/>
            <a:ext cx="409211" cy="1353"/>
          </a:xfrm>
          <a:prstGeom prst="straightConnector1">
            <a:avLst/>
          </a:prstGeom>
          <a:noFill/>
          <a:ln w="9525" cap="flat" cmpd="sng">
            <a:solidFill>
              <a:schemeClr val="dk1"/>
            </a:solidFill>
            <a:prstDash val="solid"/>
            <a:round/>
            <a:headEnd type="none" w="med" len="med"/>
            <a:tailEnd type="triangle" w="med" len="med"/>
          </a:ln>
        </p:spPr>
      </p:cxnSp>
      <p:grpSp>
        <p:nvGrpSpPr>
          <p:cNvPr id="2" name="Group 1">
            <a:extLst>
              <a:ext uri="{FF2B5EF4-FFF2-40B4-BE49-F238E27FC236}">
                <a16:creationId xmlns:a16="http://schemas.microsoft.com/office/drawing/2014/main" id="{69F19F29-BB94-E321-17C7-64E6D2F016C3}"/>
              </a:ext>
            </a:extLst>
          </p:cNvPr>
          <p:cNvGrpSpPr/>
          <p:nvPr/>
        </p:nvGrpSpPr>
        <p:grpSpPr>
          <a:xfrm>
            <a:off x="4485731" y="3764427"/>
            <a:ext cx="1671320" cy="723900"/>
            <a:chOff x="0" y="0"/>
            <a:chExt cx="1671638" cy="723900"/>
          </a:xfrm>
          <a:noFill/>
        </p:grpSpPr>
        <p:sp>
          <p:nvSpPr>
            <p:cNvPr id="3" name="Rectangle: Rounded Corners 2">
              <a:extLst>
                <a:ext uri="{FF2B5EF4-FFF2-40B4-BE49-F238E27FC236}">
                  <a16:creationId xmlns:a16="http://schemas.microsoft.com/office/drawing/2014/main" id="{FC77C029-3927-FC45-E9B2-26417535AD90}"/>
                </a:ext>
              </a:extLst>
            </p:cNvPr>
            <p:cNvSpPr/>
            <p:nvPr/>
          </p:nvSpPr>
          <p:spPr>
            <a:xfrm>
              <a:off x="0" y="0"/>
              <a:ext cx="1671638" cy="72390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4" name="Picture 3" descr="Top 5 React JS Icon Library">
              <a:extLst>
                <a:ext uri="{FF2B5EF4-FFF2-40B4-BE49-F238E27FC236}">
                  <a16:creationId xmlns:a16="http://schemas.microsoft.com/office/drawing/2014/main" id="{8DF315AB-545D-B965-CB6B-A66D148A1DC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3825" y="128587"/>
              <a:ext cx="1403985" cy="471170"/>
            </a:xfrm>
            <a:prstGeom prst="rect">
              <a:avLst/>
            </a:prstGeom>
            <a:grpFill/>
            <a:ln>
              <a:noFill/>
            </a:ln>
          </p:spPr>
        </p:pic>
      </p:grpSp>
      <p:grpSp>
        <p:nvGrpSpPr>
          <p:cNvPr id="5" name="Group 4">
            <a:extLst>
              <a:ext uri="{FF2B5EF4-FFF2-40B4-BE49-F238E27FC236}">
                <a16:creationId xmlns:a16="http://schemas.microsoft.com/office/drawing/2014/main" id="{AE83E0FF-0ECB-5BD3-338F-8A366E1121BF}"/>
              </a:ext>
            </a:extLst>
          </p:cNvPr>
          <p:cNvGrpSpPr/>
          <p:nvPr/>
        </p:nvGrpSpPr>
        <p:grpSpPr>
          <a:xfrm>
            <a:off x="4606225" y="2638847"/>
            <a:ext cx="1432035" cy="723900"/>
            <a:chOff x="28575" y="0"/>
            <a:chExt cx="1427797" cy="723900"/>
          </a:xfrm>
          <a:noFill/>
        </p:grpSpPr>
        <p:sp>
          <p:nvSpPr>
            <p:cNvPr id="6" name="Rectangle: Rounded Corners 5">
              <a:extLst>
                <a:ext uri="{FF2B5EF4-FFF2-40B4-BE49-F238E27FC236}">
                  <a16:creationId xmlns:a16="http://schemas.microsoft.com/office/drawing/2014/main" id="{26883F0A-36E1-7012-F110-5F1ABCECDD8B}"/>
                </a:ext>
              </a:extLst>
            </p:cNvPr>
            <p:cNvSpPr/>
            <p:nvPr/>
          </p:nvSpPr>
          <p:spPr>
            <a:xfrm>
              <a:off x="28575" y="0"/>
              <a:ext cx="1427797" cy="72390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7" name="Picture 6" descr="FastAPI">
              <a:extLst>
                <a:ext uri="{FF2B5EF4-FFF2-40B4-BE49-F238E27FC236}">
                  <a16:creationId xmlns:a16="http://schemas.microsoft.com/office/drawing/2014/main" id="{C8AAC81E-B794-08D2-8A37-E4EFD26F92B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495" y="119504"/>
              <a:ext cx="1345832" cy="483622"/>
            </a:xfrm>
            <a:prstGeom prst="rect">
              <a:avLst/>
            </a:prstGeom>
            <a:grpFill/>
            <a:ln>
              <a:noFill/>
            </a:ln>
          </p:spPr>
        </p:pic>
      </p:grpSp>
      <p:sp>
        <p:nvSpPr>
          <p:cNvPr id="19" name="Google Shape;638;p45">
            <a:extLst>
              <a:ext uri="{FF2B5EF4-FFF2-40B4-BE49-F238E27FC236}">
                <a16:creationId xmlns:a16="http://schemas.microsoft.com/office/drawing/2014/main" id="{A2D548C1-58AE-8188-FFC8-3FB87C216B7D}"/>
              </a:ext>
            </a:extLst>
          </p:cNvPr>
          <p:cNvSpPr txBox="1">
            <a:spLocks/>
          </p:cNvSpPr>
          <p:nvPr/>
        </p:nvSpPr>
        <p:spPr>
          <a:xfrm>
            <a:off x="5054643" y="720731"/>
            <a:ext cx="331842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1pPr>
            <a:lvl2pPr marR="0" lvl="1"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2pPr>
            <a:lvl3pPr marR="0" lvl="2"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3pPr>
            <a:lvl4pPr marR="0" lvl="3"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4pPr>
            <a:lvl5pPr marR="0" lvl="4"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5pPr>
            <a:lvl6pPr marR="0" lvl="5"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6pPr>
            <a:lvl7pPr marR="0" lvl="6"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7pPr>
            <a:lvl8pPr marR="0" lvl="7"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8pPr>
            <a:lvl9pPr marR="0" lvl="8"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9pPr>
          </a:lstStyle>
          <a:p>
            <a:pPr algn="ctr"/>
            <a:r>
              <a:rPr lang="en-US" sz="2400" dirty="0"/>
              <a:t>A</a:t>
            </a:r>
            <a:r>
              <a:rPr lang="en-IN" sz="2400" dirty="0"/>
              <a:t>RCHITECTURE</a:t>
            </a:r>
          </a:p>
        </p:txBody>
      </p:sp>
      <p:sp>
        <p:nvSpPr>
          <p:cNvPr id="21" name="Rectangle: Rounded Corners 20">
            <a:extLst>
              <a:ext uri="{FF2B5EF4-FFF2-40B4-BE49-F238E27FC236}">
                <a16:creationId xmlns:a16="http://schemas.microsoft.com/office/drawing/2014/main" id="{077BAD38-C569-915D-9E1E-DEAFFF0F1751}"/>
              </a:ext>
            </a:extLst>
          </p:cNvPr>
          <p:cNvSpPr/>
          <p:nvPr/>
        </p:nvSpPr>
        <p:spPr>
          <a:xfrm>
            <a:off x="7398673" y="1456841"/>
            <a:ext cx="1371600" cy="7664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Data Cleaning and Pre-Processing </a:t>
            </a:r>
            <a:endParaRPr lang="en-IN" sz="1100" kern="100">
              <a:solidFill>
                <a:schemeClr val="tx1"/>
              </a:solidFill>
              <a:effectLst/>
              <a:latin typeface="Roboto Light" panose="02000000000000000000" pitchFamily="2" charset="0"/>
              <a:ea typeface="Roboto Light" panose="02000000000000000000" pitchFamily="2" charset="0"/>
              <a:cs typeface="Roboto Light" panose="02000000000000000000" pitchFamily="2" charset="0"/>
            </a:endParaRPr>
          </a:p>
        </p:txBody>
      </p:sp>
      <p:sp>
        <p:nvSpPr>
          <p:cNvPr id="22" name="Rectangle: Rounded Corners 21">
            <a:extLst>
              <a:ext uri="{FF2B5EF4-FFF2-40B4-BE49-F238E27FC236}">
                <a16:creationId xmlns:a16="http://schemas.microsoft.com/office/drawing/2014/main" id="{3314D7CA-11B3-B323-C1C3-1B011D4409F4}"/>
              </a:ext>
            </a:extLst>
          </p:cNvPr>
          <p:cNvSpPr/>
          <p:nvPr/>
        </p:nvSpPr>
        <p:spPr>
          <a:xfrm>
            <a:off x="7398673" y="2619335"/>
            <a:ext cx="1371600" cy="7664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Model Building</a:t>
            </a:r>
            <a:endParaRPr lang="en-IN" sz="1100" kern="1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endParaRPr>
          </a:p>
        </p:txBody>
      </p:sp>
      <p:pic>
        <p:nvPicPr>
          <p:cNvPr id="23" name="Picture 22" descr="File - Free files and folders icons">
            <a:extLst>
              <a:ext uri="{FF2B5EF4-FFF2-40B4-BE49-F238E27FC236}">
                <a16:creationId xmlns:a16="http://schemas.microsoft.com/office/drawing/2014/main" id="{61E16819-FE0B-A0BB-5479-873A2348C111}"/>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7471" y="2735767"/>
            <a:ext cx="532765" cy="532765"/>
          </a:xfrm>
          <a:prstGeom prst="rect">
            <a:avLst/>
          </a:prstGeom>
          <a:noFill/>
          <a:ln>
            <a:noFill/>
          </a:ln>
        </p:spPr>
      </p:pic>
      <p:sp>
        <p:nvSpPr>
          <p:cNvPr id="24" name="Rectangle: Rounded Corners 23">
            <a:extLst>
              <a:ext uri="{FF2B5EF4-FFF2-40B4-BE49-F238E27FC236}">
                <a16:creationId xmlns:a16="http://schemas.microsoft.com/office/drawing/2014/main" id="{2BE0B4A9-66B1-D780-C448-F009E14B9EED}"/>
              </a:ext>
            </a:extLst>
          </p:cNvPr>
          <p:cNvSpPr/>
          <p:nvPr/>
        </p:nvSpPr>
        <p:spPr>
          <a:xfrm>
            <a:off x="7398673" y="3743154"/>
            <a:ext cx="1371600" cy="7664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Web and Mobile App</a:t>
            </a:r>
            <a:endParaRPr lang="en-IN" sz="1100" kern="100">
              <a:solidFill>
                <a:schemeClr val="tx1"/>
              </a:solidFill>
              <a:effectLst/>
              <a:latin typeface="Roboto Light" panose="02000000000000000000" pitchFamily="2" charset="0"/>
              <a:ea typeface="Roboto Light" panose="02000000000000000000" pitchFamily="2" charset="0"/>
              <a:cs typeface="Roboto Light" panose="02000000000000000000" pitchFamily="2" charset="0"/>
            </a:endParaRPr>
          </a:p>
        </p:txBody>
      </p:sp>
      <p:cxnSp>
        <p:nvCxnSpPr>
          <p:cNvPr id="25" name="Google Shape;708;p45">
            <a:hlinkClick r:id="" action="ppaction://hlinkshowjump?jump=nextslide"/>
            <a:extLst>
              <a:ext uri="{FF2B5EF4-FFF2-40B4-BE49-F238E27FC236}">
                <a16:creationId xmlns:a16="http://schemas.microsoft.com/office/drawing/2014/main" id="{FFFD73B4-CB49-2E48-2AF9-210F75FD512D}"/>
              </a:ext>
            </a:extLst>
          </p:cNvPr>
          <p:cNvCxnSpPr>
            <a:cxnSpLocks/>
            <a:stCxn id="21" idx="2"/>
            <a:endCxn id="22" idx="0"/>
          </p:cNvCxnSpPr>
          <p:nvPr/>
        </p:nvCxnSpPr>
        <p:spPr>
          <a:xfrm>
            <a:off x="8084473" y="2223286"/>
            <a:ext cx="0" cy="396049"/>
          </a:xfrm>
          <a:prstGeom prst="straightConnector1">
            <a:avLst/>
          </a:prstGeom>
          <a:noFill/>
          <a:ln w="9525" cap="flat" cmpd="sng">
            <a:solidFill>
              <a:schemeClr val="dk1"/>
            </a:solidFill>
            <a:prstDash val="solid"/>
            <a:round/>
            <a:headEnd type="none" w="med" len="med"/>
            <a:tailEnd type="triangle" w="med" len="med"/>
          </a:ln>
        </p:spPr>
      </p:cxnSp>
      <p:cxnSp>
        <p:nvCxnSpPr>
          <p:cNvPr id="26" name="Google Shape;708;p45">
            <a:hlinkClick r:id="" action="ppaction://hlinkshowjump?jump=nextslide"/>
            <a:extLst>
              <a:ext uri="{FF2B5EF4-FFF2-40B4-BE49-F238E27FC236}">
                <a16:creationId xmlns:a16="http://schemas.microsoft.com/office/drawing/2014/main" id="{FB5031DD-E76F-3078-4EA8-E8971936D21F}"/>
              </a:ext>
            </a:extLst>
          </p:cNvPr>
          <p:cNvCxnSpPr>
            <a:cxnSpLocks/>
            <a:stCxn id="3" idx="0"/>
            <a:endCxn id="6" idx="2"/>
          </p:cNvCxnSpPr>
          <p:nvPr/>
        </p:nvCxnSpPr>
        <p:spPr>
          <a:xfrm flipV="1">
            <a:off x="5321391" y="3362747"/>
            <a:ext cx="852" cy="401680"/>
          </a:xfrm>
          <a:prstGeom prst="straightConnector1">
            <a:avLst/>
          </a:prstGeom>
          <a:noFill/>
          <a:ln w="9525" cap="flat" cmpd="sng">
            <a:solidFill>
              <a:schemeClr val="dk1"/>
            </a:solidFill>
            <a:prstDash val="solid"/>
            <a:round/>
            <a:headEnd type="none" w="med" len="med"/>
            <a:tailEnd type="triangle" w="med" len="med"/>
          </a:ln>
        </p:spPr>
      </p:cxnSp>
      <p:cxnSp>
        <p:nvCxnSpPr>
          <p:cNvPr id="27" name="Google Shape;708;p45">
            <a:hlinkClick r:id="" action="ppaction://hlinkshowjump?jump=nextslide"/>
            <a:extLst>
              <a:ext uri="{FF2B5EF4-FFF2-40B4-BE49-F238E27FC236}">
                <a16:creationId xmlns:a16="http://schemas.microsoft.com/office/drawing/2014/main" id="{D7A675F4-9D87-4EDD-C1D0-C043C1951A29}"/>
              </a:ext>
            </a:extLst>
          </p:cNvPr>
          <p:cNvCxnSpPr>
            <a:cxnSpLocks/>
            <a:stCxn id="20" idx="3"/>
            <a:endCxn id="21" idx="1"/>
          </p:cNvCxnSpPr>
          <p:nvPr/>
        </p:nvCxnSpPr>
        <p:spPr>
          <a:xfrm flipV="1">
            <a:off x="5992819" y="1840064"/>
            <a:ext cx="1405854" cy="12351"/>
          </a:xfrm>
          <a:prstGeom prst="straightConnector1">
            <a:avLst/>
          </a:prstGeom>
          <a:noFill/>
          <a:ln w="9525" cap="flat" cmpd="sng">
            <a:solidFill>
              <a:schemeClr val="dk1"/>
            </a:solidFill>
            <a:prstDash val="solid"/>
            <a:round/>
            <a:headEnd type="none" w="med" len="med"/>
            <a:tailEnd type="triangle" w="med" len="med"/>
          </a:ln>
        </p:spPr>
      </p:cxnSp>
      <p:cxnSp>
        <p:nvCxnSpPr>
          <p:cNvPr id="29" name="Google Shape;708;p45">
            <a:hlinkClick r:id="" action="ppaction://hlinkshowjump?jump=nextslide"/>
            <a:extLst>
              <a:ext uri="{FF2B5EF4-FFF2-40B4-BE49-F238E27FC236}">
                <a16:creationId xmlns:a16="http://schemas.microsoft.com/office/drawing/2014/main" id="{6327F657-4056-466B-1CF5-B55562B9D712}"/>
              </a:ext>
            </a:extLst>
          </p:cNvPr>
          <p:cNvCxnSpPr>
            <a:cxnSpLocks/>
            <a:stCxn id="24" idx="1"/>
            <a:endCxn id="3" idx="3"/>
          </p:cNvCxnSpPr>
          <p:nvPr/>
        </p:nvCxnSpPr>
        <p:spPr>
          <a:xfrm flipH="1">
            <a:off x="6157051" y="4126377"/>
            <a:ext cx="1241622" cy="0"/>
          </a:xfrm>
          <a:prstGeom prst="straightConnector1">
            <a:avLst/>
          </a:prstGeom>
          <a:noFill/>
          <a:ln w="9525" cap="flat" cmpd="sng">
            <a:solidFill>
              <a:schemeClr val="dk1"/>
            </a:solidFill>
            <a:prstDash val="solid"/>
            <a:round/>
            <a:headEnd type="none" w="med" len="med"/>
            <a:tailEnd type="triangle" w="med" len="med"/>
          </a:ln>
        </p:spPr>
      </p:cxnSp>
      <p:cxnSp>
        <p:nvCxnSpPr>
          <p:cNvPr id="34" name="Google Shape;708;p45">
            <a:hlinkClick r:id="" action="ppaction://hlinkshowjump?jump=nextslide"/>
            <a:extLst>
              <a:ext uri="{FF2B5EF4-FFF2-40B4-BE49-F238E27FC236}">
                <a16:creationId xmlns:a16="http://schemas.microsoft.com/office/drawing/2014/main" id="{073452EB-CBCA-ADD3-5F4C-F2CF22FA08AD}"/>
              </a:ext>
            </a:extLst>
          </p:cNvPr>
          <p:cNvCxnSpPr>
            <a:cxnSpLocks/>
            <a:stCxn id="22" idx="1"/>
            <a:endCxn id="23" idx="3"/>
          </p:cNvCxnSpPr>
          <p:nvPr/>
        </p:nvCxnSpPr>
        <p:spPr>
          <a:xfrm flipH="1" flipV="1">
            <a:off x="6980236" y="3002150"/>
            <a:ext cx="418437" cy="408"/>
          </a:xfrm>
          <a:prstGeom prst="straightConnector1">
            <a:avLst/>
          </a:prstGeom>
          <a:noFill/>
          <a:ln w="9525" cap="flat" cmpd="sng">
            <a:solidFill>
              <a:schemeClr val="dk1"/>
            </a:solidFill>
            <a:prstDash val="solid"/>
            <a:round/>
            <a:headEnd type="none" w="med" len="med"/>
            <a:tailEnd type="triangle" w="med" len="med"/>
          </a:ln>
        </p:spPr>
      </p:cxnSp>
      <p:grpSp>
        <p:nvGrpSpPr>
          <p:cNvPr id="577" name="Group 576">
            <a:extLst>
              <a:ext uri="{FF2B5EF4-FFF2-40B4-BE49-F238E27FC236}">
                <a16:creationId xmlns:a16="http://schemas.microsoft.com/office/drawing/2014/main" id="{F0B39902-BB32-CC24-CCC2-9B354755F9A9}"/>
              </a:ext>
            </a:extLst>
          </p:cNvPr>
          <p:cNvGrpSpPr/>
          <p:nvPr/>
        </p:nvGrpSpPr>
        <p:grpSpPr>
          <a:xfrm>
            <a:off x="4621219" y="1469192"/>
            <a:ext cx="1371600" cy="766445"/>
            <a:chOff x="4552469" y="1469192"/>
            <a:chExt cx="1371600" cy="766445"/>
          </a:xfrm>
        </p:grpSpPr>
        <p:sp>
          <p:nvSpPr>
            <p:cNvPr id="20" name="Rectangle: Rounded Corners 19">
              <a:extLst>
                <a:ext uri="{FF2B5EF4-FFF2-40B4-BE49-F238E27FC236}">
                  <a16:creationId xmlns:a16="http://schemas.microsoft.com/office/drawing/2014/main" id="{02EDC416-EE24-5284-D114-9980F238E36D}"/>
                </a:ext>
              </a:extLst>
            </p:cNvPr>
            <p:cNvSpPr/>
            <p:nvPr/>
          </p:nvSpPr>
          <p:spPr>
            <a:xfrm>
              <a:off x="4552469" y="1469192"/>
              <a:ext cx="1371600" cy="7664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35" name="Picture 24" descr="Plant disease hi-res stock photography and images - Alamy">
              <a:extLst>
                <a:ext uri="{FF2B5EF4-FFF2-40B4-BE49-F238E27FC236}">
                  <a16:creationId xmlns:a16="http://schemas.microsoft.com/office/drawing/2014/main" id="{C3F18925-CBD6-ADC7-8D7B-2E7CC8DE706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9780"/>
            <a:stretch/>
          </p:blipFill>
          <p:spPr bwMode="auto">
            <a:xfrm>
              <a:off x="5431791" y="1923866"/>
              <a:ext cx="280807" cy="2083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6" name="Picture 2" descr="Leaf spots may mean a fungal disease | Gardening in the Panhandle">
              <a:extLst>
                <a:ext uri="{FF2B5EF4-FFF2-40B4-BE49-F238E27FC236}">
                  <a16:creationId xmlns:a16="http://schemas.microsoft.com/office/drawing/2014/main" id="{864930D9-4574-0667-A917-75FBB330B5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8332" y="1752021"/>
              <a:ext cx="237621" cy="17730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7" name="Picture 8" descr="Early Blight Treatment &amp; Control | Planet Natural">
              <a:extLst>
                <a:ext uri="{FF2B5EF4-FFF2-40B4-BE49-F238E27FC236}">
                  <a16:creationId xmlns:a16="http://schemas.microsoft.com/office/drawing/2014/main" id="{F826AB31-35EA-868D-DCBD-FF05522B54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2929" y="1559672"/>
              <a:ext cx="272667" cy="2726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8" name="Picture 12" descr="How to identify and treat potato blight: expert tips | Homes &amp; Gardens">
              <a:extLst>
                <a:ext uri="{FF2B5EF4-FFF2-40B4-BE49-F238E27FC236}">
                  <a16:creationId xmlns:a16="http://schemas.microsoft.com/office/drawing/2014/main" id="{B1AF839A-4886-E0AD-BD21-3153C20688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07505" y="1751599"/>
              <a:ext cx="241654" cy="2016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9" name="Picture 14" descr="Leaf Spot Diseases: What You Need To Know">
              <a:extLst>
                <a:ext uri="{FF2B5EF4-FFF2-40B4-BE49-F238E27FC236}">
                  <a16:creationId xmlns:a16="http://schemas.microsoft.com/office/drawing/2014/main" id="{0999D8BD-7681-8326-A124-FD5676BDEF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6238" y="1896790"/>
              <a:ext cx="247425" cy="176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0" name="Picture 4" descr="Common Leaf Diseases and How To Get Rid Of Them – Airgarden">
              <a:extLst>
                <a:ext uri="{FF2B5EF4-FFF2-40B4-BE49-F238E27FC236}">
                  <a16:creationId xmlns:a16="http://schemas.microsoft.com/office/drawing/2014/main" id="{AA013F97-1586-D2E9-A26F-C438D2A5AFB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5154" y="1827252"/>
              <a:ext cx="339868" cy="20598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1" name="Picture 6" descr="Leaf spot diseases of trees and shrubs | UMN Extension">
              <a:extLst>
                <a:ext uri="{FF2B5EF4-FFF2-40B4-BE49-F238E27FC236}">
                  <a16:creationId xmlns:a16="http://schemas.microsoft.com/office/drawing/2014/main" id="{76E097E6-BE88-3644-3E5D-7BA5903F0EE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54422" y="1550272"/>
              <a:ext cx="363556" cy="2726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2" name="Picture 16" descr="10 Common Plant Diseases and How to Treat Them | The Family Handyman">
              <a:extLst>
                <a:ext uri="{FF2B5EF4-FFF2-40B4-BE49-F238E27FC236}">
                  <a16:creationId xmlns:a16="http://schemas.microsoft.com/office/drawing/2014/main" id="{72832DE5-5660-3E84-A4CE-643110CD7E3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76107" y="1624234"/>
              <a:ext cx="252525" cy="25252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3" name="Picture 20" descr="Leaf Spot Disease Identification and Treatment">
              <a:extLst>
                <a:ext uri="{FF2B5EF4-FFF2-40B4-BE49-F238E27FC236}">
                  <a16:creationId xmlns:a16="http://schemas.microsoft.com/office/drawing/2014/main" id="{E82B6082-5272-B6D3-18B5-AC853CD693A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72324" y="1956747"/>
              <a:ext cx="452820" cy="1990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4" name="Picture 22" descr="120,420 Leaf Disease Images, Stock Photos, and Vectors | Shutterstock">
              <a:extLst>
                <a:ext uri="{FF2B5EF4-FFF2-40B4-BE49-F238E27FC236}">
                  <a16:creationId xmlns:a16="http://schemas.microsoft.com/office/drawing/2014/main" id="{459EB57C-2F9A-7055-EC38-2F21B2D4AA6C}"/>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b="7887"/>
            <a:stretch/>
          </p:blipFill>
          <p:spPr bwMode="auto">
            <a:xfrm>
              <a:off x="5382442" y="1549856"/>
              <a:ext cx="339868" cy="224764"/>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583" name="Rectangle: Rounded Corners 582">
            <a:extLst>
              <a:ext uri="{FF2B5EF4-FFF2-40B4-BE49-F238E27FC236}">
                <a16:creationId xmlns:a16="http://schemas.microsoft.com/office/drawing/2014/main" id="{7453D915-8DEA-75CF-5E40-4FAE8195CC84}"/>
              </a:ext>
            </a:extLst>
          </p:cNvPr>
          <p:cNvSpPr/>
          <p:nvPr/>
        </p:nvSpPr>
        <p:spPr>
          <a:xfrm>
            <a:off x="368617" y="1456841"/>
            <a:ext cx="3529460" cy="2963405"/>
          </a:xfrm>
          <a:prstGeom prst="roundRect">
            <a:avLst>
              <a:gd name="adj" fmla="val 9705"/>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285750" lvl="2" indent="-285750">
              <a:lnSpc>
                <a:spcPct val="150000"/>
              </a:lnSpc>
              <a:buClr>
                <a:schemeClr val="tx1"/>
              </a:buClr>
              <a:buFont typeface="Arial" panose="020B0604020202020204" pitchFamily="34" charset="0"/>
              <a:buChar char="•"/>
            </a:pPr>
            <a:r>
              <a:rPr lang="en-IN" sz="16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Data Collection &amp; Preprocessing</a:t>
            </a:r>
          </a:p>
          <a:p>
            <a:pPr marL="285750" lvl="2" indent="-285750">
              <a:buClr>
                <a:schemeClr val="tx1"/>
              </a:buClr>
              <a:buFont typeface="Arial" panose="020B0604020202020204" pitchFamily="34" charset="0"/>
              <a:buChar char="•"/>
            </a:pPr>
            <a:r>
              <a:rPr lang="en-IN" sz="16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Algorithms for Plant Disease Classification</a:t>
            </a:r>
          </a:p>
          <a:p>
            <a:pPr marL="285750" lvl="2" indent="-285750">
              <a:lnSpc>
                <a:spcPct val="150000"/>
              </a:lnSpc>
              <a:spcAft>
                <a:spcPts val="800"/>
              </a:spcAft>
              <a:buClr>
                <a:schemeClr val="tx1"/>
              </a:buClr>
              <a:buFont typeface="Arial" panose="020B0604020202020204" pitchFamily="34" charset="0"/>
              <a:buChar char="•"/>
            </a:pPr>
            <a:r>
              <a:rPr lang="en-IN" sz="1600" kern="1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API Development with FastAPI</a:t>
            </a:r>
          </a:p>
          <a:p>
            <a:pPr marL="285750" lvl="2" indent="-285750">
              <a:lnSpc>
                <a:spcPct val="107000"/>
              </a:lnSpc>
              <a:spcAft>
                <a:spcPts val="800"/>
              </a:spcAft>
              <a:buClr>
                <a:schemeClr val="tx1"/>
              </a:buClr>
              <a:buFont typeface="Arial" panose="020B0604020202020204" pitchFamily="34" charset="0"/>
              <a:buChar char="•"/>
            </a:pPr>
            <a:r>
              <a:rPr lang="en-IN" sz="1600" kern="1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Mobile App Development</a:t>
            </a:r>
          </a:p>
          <a:p>
            <a:pPr marL="285750" lvl="2" indent="-285750">
              <a:lnSpc>
                <a:spcPct val="107000"/>
              </a:lnSpc>
              <a:spcAft>
                <a:spcPts val="800"/>
              </a:spcAft>
              <a:buClr>
                <a:schemeClr val="tx1"/>
              </a:buClr>
              <a:buFont typeface="Arial" panose="020B0604020202020204" pitchFamily="34" charset="0"/>
              <a:buChar char="•"/>
            </a:pPr>
            <a:r>
              <a:rPr lang="en-IN" sz="1600" kern="1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Web App Development</a:t>
            </a:r>
          </a:p>
          <a:p>
            <a:pPr marL="285750" lvl="2" indent="-285750">
              <a:lnSpc>
                <a:spcPct val="107000"/>
              </a:lnSpc>
              <a:spcAft>
                <a:spcPts val="800"/>
              </a:spcAft>
              <a:buClr>
                <a:schemeClr val="tx1"/>
              </a:buClr>
              <a:buFont typeface="Arial" panose="020B0604020202020204" pitchFamily="34" charset="0"/>
              <a:buChar char="•"/>
            </a:pPr>
            <a:r>
              <a:rPr lang="en-IN" sz="1600" kern="1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Database</a:t>
            </a:r>
          </a:p>
          <a:p>
            <a:pPr marL="285750" lvl="2" indent="-285750">
              <a:lnSpc>
                <a:spcPct val="107000"/>
              </a:lnSpc>
              <a:spcAft>
                <a:spcPts val="800"/>
              </a:spcAft>
              <a:buClr>
                <a:schemeClr val="tx1"/>
              </a:buClr>
              <a:buFont typeface="Arial" panose="020B0604020202020204" pitchFamily="34" charset="0"/>
              <a:buChar char="•"/>
            </a:pPr>
            <a:r>
              <a:rPr lang="en-IN" sz="1600" kern="1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Deployment</a:t>
            </a:r>
            <a:endParaRPr lang="en-IN" sz="16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endParaRPr>
          </a:p>
        </p:txBody>
      </p:sp>
      <p:grpSp>
        <p:nvGrpSpPr>
          <p:cNvPr id="28" name="Group 27">
            <a:extLst>
              <a:ext uri="{FF2B5EF4-FFF2-40B4-BE49-F238E27FC236}">
                <a16:creationId xmlns:a16="http://schemas.microsoft.com/office/drawing/2014/main" id="{EE372556-4009-686E-A864-C77134C6646E}"/>
              </a:ext>
            </a:extLst>
          </p:cNvPr>
          <p:cNvGrpSpPr/>
          <p:nvPr/>
        </p:nvGrpSpPr>
        <p:grpSpPr>
          <a:xfrm>
            <a:off x="-261259" y="-528295"/>
            <a:ext cx="8058559" cy="1110816"/>
            <a:chOff x="-261259" y="-528295"/>
            <a:chExt cx="8058559" cy="1110816"/>
          </a:xfrm>
        </p:grpSpPr>
        <p:sp>
          <p:nvSpPr>
            <p:cNvPr id="30" name="Rectangle: Rounded Corners 29">
              <a:extLst>
                <a:ext uri="{FF2B5EF4-FFF2-40B4-BE49-F238E27FC236}">
                  <a16:creationId xmlns:a16="http://schemas.microsoft.com/office/drawing/2014/main" id="{FDC48641-0074-9147-3AE9-3416DCB8E8D5}"/>
                </a:ext>
              </a:extLst>
            </p:cNvPr>
            <p:cNvSpPr/>
            <p:nvPr/>
          </p:nvSpPr>
          <p:spPr>
            <a:xfrm>
              <a:off x="-261259" y="-528295"/>
              <a:ext cx="8058559" cy="1110816"/>
            </a:xfrm>
            <a:prstGeom prst="roundRect">
              <a:avLst>
                <a:gd name="adj" fmla="val 3105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1" name="Google Shape;212;p30">
              <a:hlinkClick r:id="rId3" action="ppaction://hlinksldjump"/>
              <a:extLst>
                <a:ext uri="{FF2B5EF4-FFF2-40B4-BE49-F238E27FC236}">
                  <a16:creationId xmlns:a16="http://schemas.microsoft.com/office/drawing/2014/main" id="{69EE7E8D-8EC6-DF1C-C1D5-B9D30599CD41}"/>
                </a:ext>
              </a:extLst>
            </p:cNvPr>
            <p:cNvSpPr/>
            <p:nvPr/>
          </p:nvSpPr>
          <p:spPr>
            <a:xfrm>
              <a:off x="538181" y="115037"/>
              <a:ext cx="95565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Introduction</a:t>
              </a:r>
              <a:endParaRPr sz="1100" dirty="0">
                <a:solidFill>
                  <a:schemeClr val="dk1"/>
                </a:solidFill>
                <a:latin typeface="Roboto Light"/>
                <a:ea typeface="Roboto Light"/>
                <a:cs typeface="Roboto Light"/>
                <a:sym typeface="Roboto Light"/>
              </a:endParaRPr>
            </a:p>
          </p:txBody>
        </p:sp>
        <p:sp>
          <p:nvSpPr>
            <p:cNvPr id="32" name="Google Shape;213;p30">
              <a:hlinkClick r:id="rId19" action="ppaction://hlinksldjump"/>
              <a:extLst>
                <a:ext uri="{FF2B5EF4-FFF2-40B4-BE49-F238E27FC236}">
                  <a16:creationId xmlns:a16="http://schemas.microsoft.com/office/drawing/2014/main" id="{0846D871-F06A-D74B-4077-C6A1EC79644C}"/>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tx1"/>
                  </a:solidFill>
                  <a:latin typeface="Roboto Light"/>
                  <a:ea typeface="Roboto Light"/>
                  <a:cs typeface="Roboto Light"/>
                  <a:sym typeface="Roboto Light"/>
                </a:rPr>
                <a:t>Objectives</a:t>
              </a:r>
            </a:p>
          </p:txBody>
        </p:sp>
        <p:sp>
          <p:nvSpPr>
            <p:cNvPr id="33" name="Google Shape;214;p30">
              <a:hlinkClick r:id="rId20" action="ppaction://hlinksldjump"/>
              <a:extLst>
                <a:ext uri="{FF2B5EF4-FFF2-40B4-BE49-F238E27FC236}">
                  <a16:creationId xmlns:a16="http://schemas.microsoft.com/office/drawing/2014/main" id="{732CD0E1-3D45-734C-7BC2-C47E6197FB34}"/>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Literature Survey</a:t>
              </a:r>
              <a:endParaRPr sz="1100" dirty="0">
                <a:solidFill>
                  <a:schemeClr val="dk1"/>
                </a:solidFill>
                <a:latin typeface="Roboto Light"/>
                <a:ea typeface="Roboto Light"/>
                <a:cs typeface="Roboto Light"/>
                <a:sym typeface="Roboto Light"/>
              </a:endParaRPr>
            </a:p>
          </p:txBody>
        </p:sp>
        <p:sp>
          <p:nvSpPr>
            <p:cNvPr id="45" name="Google Shape;215;p30">
              <a:hlinkClick r:id="rId4" action="ppaction://hlinksldjump"/>
              <a:extLst>
                <a:ext uri="{FF2B5EF4-FFF2-40B4-BE49-F238E27FC236}">
                  <a16:creationId xmlns:a16="http://schemas.microsoft.com/office/drawing/2014/main" id="{0B6E608A-F61A-4F1C-B13D-5497E6FF854C}"/>
                </a:ext>
              </a:extLst>
            </p:cNvPr>
            <p:cNvSpPr/>
            <p:nvPr/>
          </p:nvSpPr>
          <p:spPr>
            <a:xfrm>
              <a:off x="3552123" y="144410"/>
              <a:ext cx="1030084" cy="337200"/>
            </a:xfrm>
            <a:prstGeom prst="snip1Rect">
              <a:avLst>
                <a:gd name="adj" fmla="val 16667"/>
              </a:avLst>
            </a:prstGeom>
            <a:solidFill>
              <a:schemeClr val="tx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bg1"/>
                  </a:solidFill>
                  <a:latin typeface="Roboto Light"/>
                  <a:ea typeface="Roboto Light"/>
                  <a:cs typeface="Roboto Light"/>
                  <a:sym typeface="Roboto Light"/>
                </a:rPr>
                <a:t>Methedology</a:t>
              </a:r>
              <a:endParaRPr sz="1100" dirty="0">
                <a:solidFill>
                  <a:schemeClr val="bg1"/>
                </a:solidFill>
                <a:latin typeface="Roboto Light"/>
                <a:ea typeface="Roboto Light"/>
                <a:cs typeface="Roboto Light"/>
                <a:sym typeface="Roboto Light"/>
              </a:endParaRPr>
            </a:p>
          </p:txBody>
        </p:sp>
        <p:sp>
          <p:nvSpPr>
            <p:cNvPr id="46" name="Google Shape;216;p30">
              <a:extLst>
                <a:ext uri="{FF2B5EF4-FFF2-40B4-BE49-F238E27FC236}">
                  <a16:creationId xmlns:a16="http://schemas.microsoft.com/office/drawing/2014/main" id="{ABF60DFE-AB7D-DBEB-0EC5-ECD355DA5FC7}"/>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47" name="Google Shape;217;p30">
              <a:hlinkClick r:id="rId5" action="ppaction://hlinksldjump"/>
              <a:extLst>
                <a:ext uri="{FF2B5EF4-FFF2-40B4-BE49-F238E27FC236}">
                  <a16:creationId xmlns:a16="http://schemas.microsoft.com/office/drawing/2014/main" id="{3B77EE38-E1C2-FCF7-E3E9-4936A6422983}"/>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15;p30">
              <a:hlinkClick r:id="rId21" action="ppaction://hlinksldjump"/>
              <a:extLst>
                <a:ext uri="{FF2B5EF4-FFF2-40B4-BE49-F238E27FC236}">
                  <a16:creationId xmlns:a16="http://schemas.microsoft.com/office/drawing/2014/main" id="{3D996EC4-372C-E794-0EB9-D3E71A3FC4EB}"/>
                </a:ext>
              </a:extLst>
            </p:cNvPr>
            <p:cNvSpPr/>
            <p:nvPr/>
          </p:nvSpPr>
          <p:spPr>
            <a:xfrm>
              <a:off x="4560268" y="164713"/>
              <a:ext cx="115857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Requirements</a:t>
              </a:r>
              <a:endParaRPr sz="1100" dirty="0">
                <a:solidFill>
                  <a:schemeClr val="dk1"/>
                </a:solidFill>
                <a:latin typeface="Roboto Light"/>
                <a:ea typeface="Roboto Light"/>
                <a:cs typeface="Roboto Light"/>
                <a:sym typeface="Roboto Light"/>
              </a:endParaRPr>
            </a:p>
          </p:txBody>
        </p:sp>
        <p:sp>
          <p:nvSpPr>
            <p:cNvPr id="49" name="Google Shape;215;p30">
              <a:hlinkClick r:id="rId22" action="ppaction://hlinksldjump"/>
              <a:extLst>
                <a:ext uri="{FF2B5EF4-FFF2-40B4-BE49-F238E27FC236}">
                  <a16:creationId xmlns:a16="http://schemas.microsoft.com/office/drawing/2014/main" id="{F2F10FB2-C7B3-39D2-E97B-A128694173F5}"/>
                </a:ext>
              </a:extLst>
            </p:cNvPr>
            <p:cNvSpPr/>
            <p:nvPr/>
          </p:nvSpPr>
          <p:spPr>
            <a:xfrm>
              <a:off x="5696899" y="160831"/>
              <a:ext cx="100373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Applications</a:t>
              </a:r>
              <a:endParaRPr sz="1100" dirty="0">
                <a:solidFill>
                  <a:schemeClr val="dk1"/>
                </a:solidFill>
                <a:latin typeface="Roboto Light"/>
                <a:ea typeface="Roboto Light"/>
                <a:cs typeface="Roboto Light"/>
                <a:sym typeface="Roboto Light"/>
              </a:endParaRPr>
            </a:p>
          </p:txBody>
        </p:sp>
        <p:sp>
          <p:nvSpPr>
            <p:cNvPr id="50" name="Google Shape;215;p30">
              <a:hlinkClick r:id="rId23" action="ppaction://hlinksldjump"/>
              <a:extLst>
                <a:ext uri="{FF2B5EF4-FFF2-40B4-BE49-F238E27FC236}">
                  <a16:creationId xmlns:a16="http://schemas.microsoft.com/office/drawing/2014/main" id="{0BFCAE76-A7BC-62E2-834B-6E3AFAFCA546}"/>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References</a:t>
              </a:r>
              <a:endParaRPr sz="1100" dirty="0">
                <a:solidFill>
                  <a:schemeClr val="dk1"/>
                </a:solidFill>
                <a:latin typeface="Roboto Light"/>
                <a:ea typeface="Roboto Light"/>
                <a:cs typeface="Roboto Light"/>
                <a:sym typeface="Roboto Light"/>
              </a:endParaRPr>
            </a:p>
          </p:txBody>
        </p:sp>
      </p:grpSp>
    </p:spTree>
  </p:cSld>
  <p:clrMapOvr>
    <a:masterClrMapping/>
  </p:clrMapOvr>
</p:sld>
</file>

<file path=ppt/theme/theme1.xml><?xml version="1.0" encoding="utf-8"?>
<a:theme xmlns:a="http://schemas.openxmlformats.org/drawingml/2006/main" name="Innovative VR Agency Slidesgo">
  <a:themeElements>
    <a:clrScheme name="Simple Light">
      <a:dk1>
        <a:srgbClr val="FFFFFF"/>
      </a:dk1>
      <a:lt1>
        <a:srgbClr val="151515"/>
      </a:lt1>
      <a:dk2>
        <a:srgbClr val="B4B4B4"/>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TotalTime>
  <Words>834</Words>
  <Application>Microsoft Office PowerPoint</Application>
  <PresentationFormat>On-screen Show (16:9)</PresentationFormat>
  <Paragraphs>244</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 Light</vt:lpstr>
      <vt:lpstr>Barlow</vt:lpstr>
      <vt:lpstr>Arial</vt:lpstr>
      <vt:lpstr>Roboto Black</vt:lpstr>
      <vt:lpstr>Roboto</vt:lpstr>
      <vt:lpstr>Innovative VR Agency Slidesgo</vt:lpstr>
      <vt:lpstr>PowerPoint Presentation</vt:lpstr>
      <vt:lpstr>Multi-Plant Disease Detection and Treatment</vt:lpstr>
      <vt:lpstr>Introduction</vt:lpstr>
      <vt:lpstr>INTRODUCTION</vt:lpstr>
      <vt:lpstr>INTRODUCTION TO AI, ML, AND DEEP LEARNING</vt:lpstr>
      <vt:lpstr>Why Use Deep Learning for Plant Disease Detection?</vt:lpstr>
      <vt:lpstr>OBJECTIVES</vt:lpstr>
      <vt:lpstr>LITERATURE SURVEY</vt:lpstr>
      <vt:lpstr>METHEDOLOGY</vt:lpstr>
      <vt:lpstr>REQUIREMENTS</vt:lpstr>
      <vt:lpstr>Applications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Vedanth</dc:creator>
  <cp:lastModifiedBy>Vedanth KN</cp:lastModifiedBy>
  <cp:revision>23</cp:revision>
  <dcterms:modified xsi:type="dcterms:W3CDTF">2024-09-24T03:40:26Z</dcterms:modified>
</cp:coreProperties>
</file>