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73" r:id="rId2"/>
    <p:sldId id="256" r:id="rId3"/>
    <p:sldId id="258" r:id="rId4"/>
    <p:sldId id="263" r:id="rId5"/>
    <p:sldId id="259" r:id="rId6"/>
    <p:sldId id="265" r:id="rId7"/>
    <p:sldId id="274" r:id="rId8"/>
    <p:sldId id="271" r:id="rId9"/>
    <p:sldId id="264" r:id="rId10"/>
    <p:sldId id="269" r:id="rId11"/>
    <p:sldId id="266" r:id="rId12"/>
    <p:sldId id="272"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Black" panose="02000000000000000000" pitchFamily="2" charset="0"/>
      <p:bold r:id="rId23"/>
      <p:boldItalic r:id="rId24"/>
    </p:embeddedFont>
    <p:embeddedFont>
      <p:font typeface="Roboto Light"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BCA"/>
    <a:srgbClr val="009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213B26-FA31-43F7-BB8D-E264064AA52B}">
  <a:tblStyle styleId="{5D213B26-FA31-43F7-BB8D-E264064AA5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p:scale>
          <a:sx n="100" d="100"/>
          <a:sy n="100" d="100"/>
        </p:scale>
        <p:origin x="1085"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jan K S" userId="28f676cfbdbd6400" providerId="LiveId" clId="{8F73C162-F5CF-4087-A40F-ADAF20974A55}"/>
    <pc:docChg chg="undo custSel modSld">
      <pc:chgData name="Srujan K S" userId="28f676cfbdbd6400" providerId="LiveId" clId="{8F73C162-F5CF-4087-A40F-ADAF20974A55}" dt="2024-09-24T13:06:54.791" v="11" actId="478"/>
      <pc:docMkLst>
        <pc:docMk/>
      </pc:docMkLst>
      <pc:sldChg chg="modSp mod">
        <pc:chgData name="Srujan K S" userId="28f676cfbdbd6400" providerId="LiveId" clId="{8F73C162-F5CF-4087-A40F-ADAF20974A55}" dt="2024-09-24T13:04:46.618" v="6" actId="123"/>
        <pc:sldMkLst>
          <pc:docMk/>
          <pc:sldMk cId="0" sldId="259"/>
        </pc:sldMkLst>
        <pc:spChg chg="mod">
          <ac:chgData name="Srujan K S" userId="28f676cfbdbd6400" providerId="LiveId" clId="{8F73C162-F5CF-4087-A40F-ADAF20974A55}" dt="2024-09-24T13:04:46.618" v="6" actId="123"/>
          <ac:spMkLst>
            <pc:docMk/>
            <pc:sldMk cId="0" sldId="259"/>
            <ac:spMk id="277" creationId="{00000000-0000-0000-0000-000000000000}"/>
          </ac:spMkLst>
        </pc:spChg>
      </pc:sldChg>
      <pc:sldChg chg="modSp mod">
        <pc:chgData name="Srujan K S" userId="28f676cfbdbd6400" providerId="LiveId" clId="{8F73C162-F5CF-4087-A40F-ADAF20974A55}" dt="2024-09-24T13:05:07.448" v="10" actId="122"/>
        <pc:sldMkLst>
          <pc:docMk/>
          <pc:sldMk cId="0" sldId="263"/>
        </pc:sldMkLst>
        <pc:spChg chg="mod">
          <ac:chgData name="Srujan K S" userId="28f676cfbdbd6400" providerId="LiveId" clId="{8F73C162-F5CF-4087-A40F-ADAF20974A55}" dt="2024-09-24T13:01:41.568" v="5" actId="255"/>
          <ac:spMkLst>
            <pc:docMk/>
            <pc:sldMk cId="0" sldId="263"/>
            <ac:spMk id="15" creationId="{ACD9C502-8B85-A974-8D2F-80F3BDCF36B8}"/>
          </ac:spMkLst>
        </pc:spChg>
        <pc:spChg chg="mod">
          <ac:chgData name="Srujan K S" userId="28f676cfbdbd6400" providerId="LiveId" clId="{8F73C162-F5CF-4087-A40F-ADAF20974A55}" dt="2024-09-24T13:05:07.448" v="10" actId="122"/>
          <ac:spMkLst>
            <pc:docMk/>
            <pc:sldMk cId="0" sldId="263"/>
            <ac:spMk id="359" creationId="{00000000-0000-0000-0000-000000000000}"/>
          </ac:spMkLst>
        </pc:spChg>
        <pc:spChg chg="mod">
          <ac:chgData name="Srujan K S" userId="28f676cfbdbd6400" providerId="LiveId" clId="{8F73C162-F5CF-4087-A40F-ADAF20974A55}" dt="2024-09-24T13:05:03.589" v="9" actId="122"/>
          <ac:spMkLst>
            <pc:docMk/>
            <pc:sldMk cId="0" sldId="263"/>
            <ac:spMk id="363" creationId="{00000000-0000-0000-0000-000000000000}"/>
          </ac:spMkLst>
        </pc:spChg>
      </pc:sldChg>
      <pc:sldChg chg="delSp mod">
        <pc:chgData name="Srujan K S" userId="28f676cfbdbd6400" providerId="LiveId" clId="{8F73C162-F5CF-4087-A40F-ADAF20974A55}" dt="2024-09-24T13:06:54.791" v="11" actId="478"/>
        <pc:sldMkLst>
          <pc:docMk/>
          <pc:sldMk cId="0" sldId="274"/>
        </pc:sldMkLst>
        <pc:cxnChg chg="del">
          <ac:chgData name="Srujan K S" userId="28f676cfbdbd6400" providerId="LiveId" clId="{8F73C162-F5CF-4087-A40F-ADAF20974A55}" dt="2024-09-24T13:06:54.791" v="11" actId="478"/>
          <ac:cxnSpMkLst>
            <pc:docMk/>
            <pc:sldMk cId="0" sldId="274"/>
            <ac:cxnSpMk id="751" creationId="{00000000-0000-0000-0000-000000000000}"/>
          </ac:cxnSpMkLst>
        </pc:cxnChg>
      </pc:sldChg>
    </pc:docChg>
  </pc:docChgLst>
  <pc:docChgLst>
    <pc:chgData name="Rahul D.R" userId="9214ab478878ad1a" providerId="LiveId" clId="{5A4BDA65-689A-4FF5-BA03-57DD41CC5D98}"/>
    <pc:docChg chg="undo custSel modSld">
      <pc:chgData name="Rahul D.R" userId="9214ab478878ad1a" providerId="LiveId" clId="{5A4BDA65-689A-4FF5-BA03-57DD41CC5D98}" dt="2024-09-24T06:17:22.337" v="2" actId="14861"/>
      <pc:docMkLst>
        <pc:docMk/>
      </pc:docMkLst>
      <pc:sldChg chg="modSp mod">
        <pc:chgData name="Rahul D.R" userId="9214ab478878ad1a" providerId="LiveId" clId="{5A4BDA65-689A-4FF5-BA03-57DD41CC5D98}" dt="2024-09-24T06:17:22.337" v="2" actId="14861"/>
        <pc:sldMkLst>
          <pc:docMk/>
          <pc:sldMk cId="0" sldId="259"/>
        </pc:sldMkLst>
        <pc:spChg chg="mod">
          <ac:chgData name="Rahul D.R" userId="9214ab478878ad1a" providerId="LiveId" clId="{5A4BDA65-689A-4FF5-BA03-57DD41CC5D98}" dt="2024-09-24T06:17:22.337" v="2" actId="14861"/>
          <ac:spMkLst>
            <pc:docMk/>
            <pc:sldMk cId="0" sldId="259"/>
            <ac:spMk id="4" creationId="{5A862528-369D-E3E1-8D81-61337C14AE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5b18273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5b18273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408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0cdf00e09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0cdf00e09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0cdf00e09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0cdf00e09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5b18273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5b18273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24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5b18273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5b18273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cdf00e09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0cdf00e09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5b18273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5b18273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cdf00e09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cdf00e09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0cdf00e09d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0cdf00e09d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0cdf00e09d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0cdf00e09d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cdf00e09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0cdf00e09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746695">
            <a:off x="6632999" y="8420"/>
            <a:ext cx="2685665" cy="518698"/>
          </a:xfrm>
          <a:custGeom>
            <a:avLst/>
            <a:gdLst/>
            <a:ahLst/>
            <a:cxnLst/>
            <a:rect l="l" t="t" r="r" b="b"/>
            <a:pathLst>
              <a:path w="107427" h="20748" extrusionOk="0">
                <a:moveTo>
                  <a:pt x="0" y="0"/>
                </a:moveTo>
                <a:cubicBezTo>
                  <a:pt x="8942" y="0"/>
                  <a:pt x="16102" y="8953"/>
                  <a:pt x="25014" y="9696"/>
                </a:cubicBezTo>
                <a:cubicBezTo>
                  <a:pt x="33453" y="10400"/>
                  <a:pt x="41984" y="9122"/>
                  <a:pt x="50417" y="9889"/>
                </a:cubicBezTo>
                <a:cubicBezTo>
                  <a:pt x="57756" y="10556"/>
                  <a:pt x="64585" y="14498"/>
                  <a:pt x="71941" y="14931"/>
                </a:cubicBezTo>
                <a:cubicBezTo>
                  <a:pt x="83907" y="15635"/>
                  <a:pt x="96700" y="15399"/>
                  <a:pt x="107427" y="20748"/>
                </a:cubicBezTo>
              </a:path>
            </a:pathLst>
          </a:custGeom>
          <a:noFill/>
          <a:ln w="9525" cap="flat" cmpd="sng">
            <a:solidFill>
              <a:schemeClr val="dk2"/>
            </a:solidFill>
            <a:prstDash val="solid"/>
            <a:round/>
            <a:headEnd type="none" w="med" len="med"/>
            <a:tailEnd type="none" w="med" len="med"/>
          </a:ln>
        </p:spPr>
      </p:sp>
      <p:sp>
        <p:nvSpPr>
          <p:cNvPr id="10" name="Google Shape;10;p2"/>
          <p:cNvSpPr/>
          <p:nvPr/>
        </p:nvSpPr>
        <p:spPr>
          <a:xfrm>
            <a:off x="-179375" y="1396150"/>
            <a:ext cx="824125" cy="3795825"/>
          </a:xfrm>
          <a:custGeom>
            <a:avLst/>
            <a:gdLst/>
            <a:ahLst/>
            <a:cxnLst/>
            <a:rect l="l" t="t" r="r" b="b"/>
            <a:pathLst>
              <a:path w="32965" h="151833" extrusionOk="0">
                <a:moveTo>
                  <a:pt x="0" y="0"/>
                </a:moveTo>
                <a:cubicBezTo>
                  <a:pt x="27638" y="11059"/>
                  <a:pt x="12293" y="58876"/>
                  <a:pt x="11053" y="88618"/>
                </a:cubicBezTo>
                <a:cubicBezTo>
                  <a:pt x="10802" y="94633"/>
                  <a:pt x="10471" y="100836"/>
                  <a:pt x="12023" y="106652"/>
                </a:cubicBezTo>
                <a:cubicBezTo>
                  <a:pt x="13827" y="113411"/>
                  <a:pt x="19410" y="118534"/>
                  <a:pt x="23076" y="124492"/>
                </a:cubicBezTo>
                <a:cubicBezTo>
                  <a:pt x="28154" y="132746"/>
                  <a:pt x="31062" y="142330"/>
                  <a:pt x="32965" y="151833"/>
                </a:cubicBezTo>
              </a:path>
            </a:pathLst>
          </a:custGeom>
          <a:noFill/>
          <a:ln w="9525" cap="flat" cmpd="sng">
            <a:solidFill>
              <a:schemeClr val="dk2"/>
            </a:solidFill>
            <a:prstDash val="solid"/>
            <a:round/>
            <a:headEnd type="none" w="med" len="med"/>
            <a:tailEnd type="none" w="med" len="med"/>
          </a:ln>
        </p:spPr>
      </p:sp>
      <p:sp>
        <p:nvSpPr>
          <p:cNvPr id="11" name="Google Shape;11;p2"/>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0575" y="-533900"/>
            <a:ext cx="54666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21900" y="1140163"/>
            <a:ext cx="4217400" cy="2009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200"/>
              <a:buNone/>
              <a:defRPr sz="54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4" name="Google Shape;14;p2"/>
          <p:cNvSpPr txBox="1">
            <a:spLocks noGrp="1"/>
          </p:cNvSpPr>
          <p:nvPr>
            <p:ph type="subTitle" idx="1"/>
          </p:nvPr>
        </p:nvSpPr>
        <p:spPr>
          <a:xfrm>
            <a:off x="721900" y="3149263"/>
            <a:ext cx="4217400" cy="4422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1"/>
        <p:cNvGrpSpPr/>
        <p:nvPr/>
      </p:nvGrpSpPr>
      <p:grpSpPr>
        <a:xfrm>
          <a:off x="0" y="0"/>
          <a:ext cx="0" cy="0"/>
          <a:chOff x="0" y="0"/>
          <a:chExt cx="0" cy="0"/>
        </a:xfrm>
      </p:grpSpPr>
      <p:sp>
        <p:nvSpPr>
          <p:cNvPr id="182" name="Google Shape;182;p25"/>
          <p:cNvSpPr/>
          <p:nvPr/>
        </p:nvSpPr>
        <p:spPr>
          <a:xfrm rot="1783712">
            <a:off x="5714960" y="-95199"/>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83" name="Google Shape;183;p25"/>
          <p:cNvSpPr/>
          <p:nvPr/>
        </p:nvSpPr>
        <p:spPr>
          <a:xfrm>
            <a:off x="-346375" y="3485469"/>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184" name="Google Shape;184;p25"/>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6"/>
        <p:cNvGrpSpPr/>
        <p:nvPr/>
      </p:nvGrpSpPr>
      <p:grpSpPr>
        <a:xfrm>
          <a:off x="0" y="0"/>
          <a:ext cx="0" cy="0"/>
          <a:chOff x="0" y="0"/>
          <a:chExt cx="0" cy="0"/>
        </a:xfrm>
      </p:grpSpPr>
      <p:sp>
        <p:nvSpPr>
          <p:cNvPr id="187" name="Google Shape;187;p26"/>
          <p:cNvSpPr/>
          <p:nvPr/>
        </p:nvSpPr>
        <p:spPr>
          <a:xfrm>
            <a:off x="-419100" y="-533900"/>
            <a:ext cx="55851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rot="-9016288">
            <a:off x="-1184614" y="4485745"/>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89" name="Google Shape;189;p26"/>
          <p:cNvSpPr/>
          <p:nvPr/>
        </p:nvSpPr>
        <p:spPr>
          <a:xfrm rot="10800000">
            <a:off x="6896097" y="-305306"/>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867925" y="2459738"/>
            <a:ext cx="2082600" cy="388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arlow"/>
              <a:buNone/>
              <a:defRPr sz="2000">
                <a:solidFill>
                  <a:schemeClr val="lt1"/>
                </a:solidFill>
                <a:latin typeface="Roboto Black"/>
                <a:ea typeface="Roboto Black"/>
                <a:cs typeface="Roboto Black"/>
                <a:sym typeface="Roboto Black"/>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31" name="Google Shape;31;p5"/>
          <p:cNvSpPr txBox="1">
            <a:spLocks noGrp="1"/>
          </p:cNvSpPr>
          <p:nvPr>
            <p:ph type="subTitle" idx="2"/>
          </p:nvPr>
        </p:nvSpPr>
        <p:spPr>
          <a:xfrm>
            <a:off x="5191669" y="2459738"/>
            <a:ext cx="2082600" cy="38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arlow"/>
              <a:buNone/>
              <a:defRPr sz="2000">
                <a:solidFill>
                  <a:schemeClr val="lt1"/>
                </a:solidFill>
                <a:latin typeface="Roboto Black"/>
                <a:ea typeface="Roboto Black"/>
                <a:cs typeface="Roboto Black"/>
                <a:sym typeface="Roboto Black"/>
              </a:defRPr>
            </a:lvl1pPr>
            <a:lvl2pPr lvl="1" algn="ctr" rtl="0">
              <a:lnSpc>
                <a:spcPct val="100000"/>
              </a:lnSpc>
              <a:spcBef>
                <a:spcPts val="0"/>
              </a:spcBef>
              <a:spcAft>
                <a:spcPts val="0"/>
              </a:spcAft>
              <a:buSzPts val="2500"/>
              <a:buFont typeface="Barlow"/>
              <a:buNone/>
              <a:defRPr sz="2500" b="1">
                <a:latin typeface="Barlow"/>
                <a:ea typeface="Barlow"/>
                <a:cs typeface="Barlow"/>
                <a:sym typeface="Barlow"/>
              </a:defRPr>
            </a:lvl2pPr>
            <a:lvl3pPr lvl="2" algn="ctr" rtl="0">
              <a:lnSpc>
                <a:spcPct val="100000"/>
              </a:lnSpc>
              <a:spcBef>
                <a:spcPts val="0"/>
              </a:spcBef>
              <a:spcAft>
                <a:spcPts val="0"/>
              </a:spcAft>
              <a:buSzPts val="2500"/>
              <a:buFont typeface="Barlow"/>
              <a:buNone/>
              <a:defRPr sz="2500" b="1">
                <a:latin typeface="Barlow"/>
                <a:ea typeface="Barlow"/>
                <a:cs typeface="Barlow"/>
                <a:sym typeface="Barlow"/>
              </a:defRPr>
            </a:lvl3pPr>
            <a:lvl4pPr lvl="3" algn="ctr" rtl="0">
              <a:lnSpc>
                <a:spcPct val="100000"/>
              </a:lnSpc>
              <a:spcBef>
                <a:spcPts val="0"/>
              </a:spcBef>
              <a:spcAft>
                <a:spcPts val="0"/>
              </a:spcAft>
              <a:buSzPts val="2500"/>
              <a:buFont typeface="Barlow"/>
              <a:buNone/>
              <a:defRPr sz="2500" b="1">
                <a:latin typeface="Barlow"/>
                <a:ea typeface="Barlow"/>
                <a:cs typeface="Barlow"/>
                <a:sym typeface="Barlow"/>
              </a:defRPr>
            </a:lvl4pPr>
            <a:lvl5pPr lvl="4" algn="ctr" rtl="0">
              <a:lnSpc>
                <a:spcPct val="100000"/>
              </a:lnSpc>
              <a:spcBef>
                <a:spcPts val="0"/>
              </a:spcBef>
              <a:spcAft>
                <a:spcPts val="0"/>
              </a:spcAft>
              <a:buSzPts val="2500"/>
              <a:buFont typeface="Barlow"/>
              <a:buNone/>
              <a:defRPr sz="2500" b="1">
                <a:latin typeface="Barlow"/>
                <a:ea typeface="Barlow"/>
                <a:cs typeface="Barlow"/>
                <a:sym typeface="Barlow"/>
              </a:defRPr>
            </a:lvl5pPr>
            <a:lvl6pPr lvl="5" algn="ctr" rtl="0">
              <a:lnSpc>
                <a:spcPct val="100000"/>
              </a:lnSpc>
              <a:spcBef>
                <a:spcPts val="0"/>
              </a:spcBef>
              <a:spcAft>
                <a:spcPts val="0"/>
              </a:spcAft>
              <a:buSzPts val="2500"/>
              <a:buFont typeface="Barlow"/>
              <a:buNone/>
              <a:defRPr sz="2500" b="1">
                <a:latin typeface="Barlow"/>
                <a:ea typeface="Barlow"/>
                <a:cs typeface="Barlow"/>
                <a:sym typeface="Barlow"/>
              </a:defRPr>
            </a:lvl6pPr>
            <a:lvl7pPr lvl="6" algn="ctr" rtl="0">
              <a:lnSpc>
                <a:spcPct val="100000"/>
              </a:lnSpc>
              <a:spcBef>
                <a:spcPts val="0"/>
              </a:spcBef>
              <a:spcAft>
                <a:spcPts val="0"/>
              </a:spcAft>
              <a:buSzPts val="2500"/>
              <a:buFont typeface="Barlow"/>
              <a:buNone/>
              <a:defRPr sz="2500" b="1">
                <a:latin typeface="Barlow"/>
                <a:ea typeface="Barlow"/>
                <a:cs typeface="Barlow"/>
                <a:sym typeface="Barlow"/>
              </a:defRPr>
            </a:lvl7pPr>
            <a:lvl8pPr lvl="7" algn="ctr" rtl="0">
              <a:lnSpc>
                <a:spcPct val="100000"/>
              </a:lnSpc>
              <a:spcBef>
                <a:spcPts val="0"/>
              </a:spcBef>
              <a:spcAft>
                <a:spcPts val="0"/>
              </a:spcAft>
              <a:buSzPts val="2500"/>
              <a:buFont typeface="Barlow"/>
              <a:buNone/>
              <a:defRPr sz="2500" b="1">
                <a:latin typeface="Barlow"/>
                <a:ea typeface="Barlow"/>
                <a:cs typeface="Barlow"/>
                <a:sym typeface="Barlow"/>
              </a:defRPr>
            </a:lvl8pPr>
            <a:lvl9pPr lvl="8" algn="ctr" rtl="0">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32" name="Google Shape;32;p5"/>
          <p:cNvSpPr txBox="1">
            <a:spLocks noGrp="1"/>
          </p:cNvSpPr>
          <p:nvPr>
            <p:ph type="subTitle" idx="3"/>
          </p:nvPr>
        </p:nvSpPr>
        <p:spPr>
          <a:xfrm>
            <a:off x="1867925" y="2849362"/>
            <a:ext cx="2082600" cy="11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5191669" y="2849362"/>
            <a:ext cx="2082600" cy="11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5"/>
          <p:cNvSpPr/>
          <p:nvPr/>
        </p:nvSpPr>
        <p:spPr>
          <a:xfrm>
            <a:off x="-19400" y="1711275"/>
            <a:ext cx="3131675" cy="3757025"/>
          </a:xfrm>
          <a:custGeom>
            <a:avLst/>
            <a:gdLst/>
            <a:ahLst/>
            <a:cxnLst/>
            <a:rect l="l" t="t" r="r" b="b"/>
            <a:pathLst>
              <a:path w="125267" h="150281" extrusionOk="0">
                <a:moveTo>
                  <a:pt x="0" y="0"/>
                </a:moveTo>
                <a:cubicBezTo>
                  <a:pt x="3237" y="7547"/>
                  <a:pt x="5342" y="15887"/>
                  <a:pt x="10472" y="22300"/>
                </a:cubicBezTo>
                <a:cubicBezTo>
                  <a:pt x="13879" y="26559"/>
                  <a:pt x="20643" y="29278"/>
                  <a:pt x="21137" y="34710"/>
                </a:cubicBezTo>
                <a:cubicBezTo>
                  <a:pt x="21873" y="42803"/>
                  <a:pt x="16992" y="50485"/>
                  <a:pt x="16095" y="58561"/>
                </a:cubicBezTo>
                <a:cubicBezTo>
                  <a:pt x="15270" y="65982"/>
                  <a:pt x="17020" y="74805"/>
                  <a:pt x="22300" y="80085"/>
                </a:cubicBezTo>
                <a:cubicBezTo>
                  <a:pt x="33503" y="91288"/>
                  <a:pt x="52341" y="90451"/>
                  <a:pt x="66512" y="97537"/>
                </a:cubicBezTo>
                <a:cubicBezTo>
                  <a:pt x="75313" y="101937"/>
                  <a:pt x="80953" y="110913"/>
                  <a:pt x="88424" y="117316"/>
                </a:cubicBezTo>
                <a:cubicBezTo>
                  <a:pt x="93318" y="121511"/>
                  <a:pt x="100730" y="121915"/>
                  <a:pt x="105682" y="126042"/>
                </a:cubicBezTo>
                <a:cubicBezTo>
                  <a:pt x="113662" y="132692"/>
                  <a:pt x="119035" y="141971"/>
                  <a:pt x="125267" y="150281"/>
                </a:cubicBezTo>
              </a:path>
            </a:pathLst>
          </a:custGeom>
          <a:noFill/>
          <a:ln w="9525" cap="flat" cmpd="sng">
            <a:solidFill>
              <a:schemeClr val="dk2"/>
            </a:solidFill>
            <a:prstDash val="solid"/>
            <a:round/>
            <a:headEnd type="none" w="med" len="med"/>
            <a:tailEnd type="none" w="med" len="med"/>
          </a:ln>
        </p:spPr>
      </p:sp>
      <p:sp>
        <p:nvSpPr>
          <p:cNvPr id="36" name="Google Shape;36;p5"/>
          <p:cNvSpPr/>
          <p:nvPr/>
        </p:nvSpPr>
        <p:spPr>
          <a:xfrm>
            <a:off x="7305186" y="-63025"/>
            <a:ext cx="1978325" cy="4115775"/>
          </a:xfrm>
          <a:custGeom>
            <a:avLst/>
            <a:gdLst/>
            <a:ahLst/>
            <a:cxnLst/>
            <a:rect l="l" t="t" r="r" b="b"/>
            <a:pathLst>
              <a:path w="79133" h="164631" extrusionOk="0">
                <a:moveTo>
                  <a:pt x="42290" y="0"/>
                </a:moveTo>
                <a:cubicBezTo>
                  <a:pt x="45749" y="6053"/>
                  <a:pt x="38741" y="13527"/>
                  <a:pt x="36085" y="19973"/>
                </a:cubicBezTo>
                <a:cubicBezTo>
                  <a:pt x="32605" y="28418"/>
                  <a:pt x="30982" y="37848"/>
                  <a:pt x="25808" y="45375"/>
                </a:cubicBezTo>
                <a:cubicBezTo>
                  <a:pt x="22157" y="50686"/>
                  <a:pt x="15117" y="53379"/>
                  <a:pt x="12234" y="59143"/>
                </a:cubicBezTo>
                <a:cubicBezTo>
                  <a:pt x="8952" y="65705"/>
                  <a:pt x="9245" y="73554"/>
                  <a:pt x="6804" y="80473"/>
                </a:cubicBezTo>
                <a:cubicBezTo>
                  <a:pt x="4513" y="86969"/>
                  <a:pt x="-1059" y="93288"/>
                  <a:pt x="211" y="100058"/>
                </a:cubicBezTo>
                <a:cubicBezTo>
                  <a:pt x="2693" y="113292"/>
                  <a:pt x="23307" y="113982"/>
                  <a:pt x="34146" y="121970"/>
                </a:cubicBezTo>
                <a:cubicBezTo>
                  <a:pt x="42647" y="128235"/>
                  <a:pt x="44695" y="140510"/>
                  <a:pt x="51986" y="148148"/>
                </a:cubicBezTo>
                <a:cubicBezTo>
                  <a:pt x="59296" y="155806"/>
                  <a:pt x="71654" y="157139"/>
                  <a:pt x="79133" y="164631"/>
                </a:cubicBezTo>
              </a:path>
            </a:pathLst>
          </a:custGeom>
          <a:noFill/>
          <a:ln w="9525"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350840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p:nvPr/>
        </p:nvSpPr>
        <p:spPr>
          <a:xfrm>
            <a:off x="-514350" y="-533900"/>
            <a:ext cx="56805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5058413" y="1374575"/>
            <a:ext cx="2850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7"/>
          <p:cNvSpPr txBox="1">
            <a:spLocks noGrp="1"/>
          </p:cNvSpPr>
          <p:nvPr>
            <p:ph type="body" idx="1"/>
          </p:nvPr>
        </p:nvSpPr>
        <p:spPr>
          <a:xfrm>
            <a:off x="5058413" y="2158233"/>
            <a:ext cx="2850300" cy="1610700"/>
          </a:xfrm>
          <a:prstGeom prst="rect">
            <a:avLst/>
          </a:prstGeom>
        </p:spPr>
        <p:txBody>
          <a:bodyPr spcFirstLastPara="1" wrap="square" lIns="91425" tIns="91425" rIns="91425" bIns="91425" anchor="t" anchorCtr="0">
            <a:noAutofit/>
          </a:bodyPr>
          <a:lstStyle>
            <a:lvl1pPr marL="457200" lvl="0" indent="-317500" algn="r"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47" name="Google Shape;47;p7"/>
          <p:cNvSpPr/>
          <p:nvPr/>
        </p:nvSpPr>
        <p:spPr>
          <a:xfrm>
            <a:off x="5125" y="4611448"/>
            <a:ext cx="3722100" cy="585175"/>
          </a:xfrm>
          <a:custGeom>
            <a:avLst/>
            <a:gdLst/>
            <a:ahLst/>
            <a:cxnLst/>
            <a:rect l="l" t="t" r="r" b="b"/>
            <a:pathLst>
              <a:path w="148884" h="23407" extrusionOk="0">
                <a:moveTo>
                  <a:pt x="0" y="1494"/>
                </a:moveTo>
                <a:cubicBezTo>
                  <a:pt x="6361" y="2404"/>
                  <a:pt x="13051" y="-1223"/>
                  <a:pt x="19250" y="470"/>
                </a:cubicBezTo>
                <a:cubicBezTo>
                  <a:pt x="24198" y="1821"/>
                  <a:pt x="28314" y="5285"/>
                  <a:pt x="32971" y="7433"/>
                </a:cubicBezTo>
                <a:cubicBezTo>
                  <a:pt x="39714" y="10544"/>
                  <a:pt x="47672" y="10466"/>
                  <a:pt x="55089" y="10095"/>
                </a:cubicBezTo>
                <a:cubicBezTo>
                  <a:pt x="69372" y="9380"/>
                  <a:pt x="83579" y="2625"/>
                  <a:pt x="97686" y="4975"/>
                </a:cubicBezTo>
                <a:cubicBezTo>
                  <a:pt x="115578" y="7955"/>
                  <a:pt x="130746" y="23407"/>
                  <a:pt x="148884" y="23407"/>
                </a:cubicBezTo>
              </a:path>
            </a:pathLst>
          </a:custGeom>
          <a:noFill/>
          <a:ln w="9525" cap="flat" cmpd="sng">
            <a:solidFill>
              <a:schemeClr val="dk2"/>
            </a:solidFill>
            <a:prstDash val="solid"/>
            <a:round/>
            <a:headEnd type="none" w="med" len="med"/>
            <a:tailEnd type="none" w="med" len="med"/>
          </a:ln>
        </p:spPr>
      </p:sp>
      <p:sp>
        <p:nvSpPr>
          <p:cNvPr id="48" name="Google Shape;48;p7"/>
          <p:cNvSpPr/>
          <p:nvPr/>
        </p:nvSpPr>
        <p:spPr>
          <a:xfrm>
            <a:off x="5962650" y="-228600"/>
            <a:ext cx="3429000" cy="3124200"/>
          </a:xfrm>
          <a:custGeom>
            <a:avLst/>
            <a:gdLst/>
            <a:ahLst/>
            <a:cxnLst/>
            <a:rect l="l" t="t" r="r" b="b"/>
            <a:pathLst>
              <a:path w="137160" h="124968" extrusionOk="0">
                <a:moveTo>
                  <a:pt x="0" y="0"/>
                </a:moveTo>
                <a:cubicBezTo>
                  <a:pt x="2491" y="14949"/>
                  <a:pt x="20191" y="25984"/>
                  <a:pt x="35052" y="28956"/>
                </a:cubicBezTo>
                <a:cubicBezTo>
                  <a:pt x="50128" y="31971"/>
                  <a:pt x="67979" y="26524"/>
                  <a:pt x="80772" y="35052"/>
                </a:cubicBezTo>
                <a:cubicBezTo>
                  <a:pt x="88108" y="39943"/>
                  <a:pt x="82163" y="53074"/>
                  <a:pt x="86106" y="60960"/>
                </a:cubicBezTo>
                <a:cubicBezTo>
                  <a:pt x="88912" y="66571"/>
                  <a:pt x="96022" y="72388"/>
                  <a:pt x="102108" y="70866"/>
                </a:cubicBezTo>
                <a:cubicBezTo>
                  <a:pt x="104140" y="70358"/>
                  <a:pt x="105375" y="65932"/>
                  <a:pt x="103632" y="64770"/>
                </a:cubicBezTo>
                <a:cubicBezTo>
                  <a:pt x="102364" y="63925"/>
                  <a:pt x="100328" y="63925"/>
                  <a:pt x="99060" y="64770"/>
                </a:cubicBezTo>
                <a:cubicBezTo>
                  <a:pt x="93979" y="68157"/>
                  <a:pt x="92528" y="76308"/>
                  <a:pt x="93726" y="82296"/>
                </a:cubicBezTo>
                <a:cubicBezTo>
                  <a:pt x="96449" y="95913"/>
                  <a:pt x="114176" y="101263"/>
                  <a:pt x="125730" y="108966"/>
                </a:cubicBezTo>
                <a:cubicBezTo>
                  <a:pt x="131184" y="112602"/>
                  <a:pt x="132525" y="120333"/>
                  <a:pt x="137160" y="124968"/>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p:nvPr/>
        </p:nvSpPr>
        <p:spPr>
          <a:xfrm>
            <a:off x="5715000" y="-95250"/>
            <a:ext cx="4267200" cy="966750"/>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69" name="Google Shape;69;p13"/>
          <p:cNvSpPr/>
          <p:nvPr/>
        </p:nvSpPr>
        <p:spPr>
          <a:xfrm>
            <a:off x="-419100" y="3213994"/>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70" name="Google Shape;70;p13"/>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a:spLocks noGrp="1"/>
          </p:cNvSpPr>
          <p:nvPr>
            <p:ph type="title"/>
          </p:nvPr>
        </p:nvSpPr>
        <p:spPr>
          <a:xfrm>
            <a:off x="721900" y="1691200"/>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73" name="Google Shape;73;p13"/>
          <p:cNvSpPr txBox="1">
            <a:spLocks noGrp="1"/>
          </p:cNvSpPr>
          <p:nvPr>
            <p:ph type="title" idx="2" hasCustomPrompt="1"/>
          </p:nvPr>
        </p:nvSpPr>
        <p:spPr>
          <a:xfrm>
            <a:off x="721900" y="1315081"/>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4" name="Google Shape;74;p13"/>
          <p:cNvSpPr txBox="1">
            <a:spLocks noGrp="1"/>
          </p:cNvSpPr>
          <p:nvPr>
            <p:ph type="subTitle" idx="1"/>
          </p:nvPr>
        </p:nvSpPr>
        <p:spPr>
          <a:xfrm>
            <a:off x="721900" y="2086947"/>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5" name="Google Shape;75;p13"/>
          <p:cNvSpPr txBox="1">
            <a:spLocks noGrp="1"/>
          </p:cNvSpPr>
          <p:nvPr>
            <p:ph type="title" idx="3"/>
          </p:nvPr>
        </p:nvSpPr>
        <p:spPr>
          <a:xfrm flipH="1">
            <a:off x="6281900" y="1691200"/>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76" name="Google Shape;76;p13"/>
          <p:cNvSpPr txBox="1">
            <a:spLocks noGrp="1"/>
          </p:cNvSpPr>
          <p:nvPr>
            <p:ph type="title" idx="4" hasCustomPrompt="1"/>
          </p:nvPr>
        </p:nvSpPr>
        <p:spPr>
          <a:xfrm flipH="1">
            <a:off x="6281900" y="1315081"/>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77" name="Google Shape;77;p13"/>
          <p:cNvSpPr txBox="1">
            <a:spLocks noGrp="1"/>
          </p:cNvSpPr>
          <p:nvPr>
            <p:ph type="subTitle" idx="5"/>
          </p:nvPr>
        </p:nvSpPr>
        <p:spPr>
          <a:xfrm flipH="1">
            <a:off x="6281900" y="2086947"/>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8" name="Google Shape;78;p13"/>
          <p:cNvSpPr txBox="1">
            <a:spLocks noGrp="1"/>
          </p:cNvSpPr>
          <p:nvPr>
            <p:ph type="title" idx="6"/>
          </p:nvPr>
        </p:nvSpPr>
        <p:spPr>
          <a:xfrm>
            <a:off x="721900" y="3728716"/>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79" name="Google Shape;79;p13"/>
          <p:cNvSpPr txBox="1">
            <a:spLocks noGrp="1"/>
          </p:cNvSpPr>
          <p:nvPr>
            <p:ph type="title" idx="7" hasCustomPrompt="1"/>
          </p:nvPr>
        </p:nvSpPr>
        <p:spPr>
          <a:xfrm>
            <a:off x="721900" y="3352670"/>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0" name="Google Shape;80;p13"/>
          <p:cNvSpPr txBox="1">
            <a:spLocks noGrp="1"/>
          </p:cNvSpPr>
          <p:nvPr>
            <p:ph type="subTitle" idx="8"/>
          </p:nvPr>
        </p:nvSpPr>
        <p:spPr>
          <a:xfrm>
            <a:off x="721900" y="4124413"/>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1" name="Google Shape;81;p13"/>
          <p:cNvSpPr txBox="1">
            <a:spLocks noGrp="1"/>
          </p:cNvSpPr>
          <p:nvPr>
            <p:ph type="title" idx="9"/>
          </p:nvPr>
        </p:nvSpPr>
        <p:spPr>
          <a:xfrm flipH="1">
            <a:off x="6281900" y="3728719"/>
            <a:ext cx="21402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0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82" name="Google Shape;82;p13"/>
          <p:cNvSpPr txBox="1">
            <a:spLocks noGrp="1"/>
          </p:cNvSpPr>
          <p:nvPr>
            <p:ph type="title" idx="13" hasCustomPrompt="1"/>
          </p:nvPr>
        </p:nvSpPr>
        <p:spPr>
          <a:xfrm flipH="1">
            <a:off x="6281900" y="3352670"/>
            <a:ext cx="647700" cy="31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83" name="Google Shape;83;p13"/>
          <p:cNvSpPr txBox="1">
            <a:spLocks noGrp="1"/>
          </p:cNvSpPr>
          <p:nvPr>
            <p:ph type="subTitle" idx="14"/>
          </p:nvPr>
        </p:nvSpPr>
        <p:spPr>
          <a:xfrm flipH="1">
            <a:off x="6281900" y="4124416"/>
            <a:ext cx="214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4" name="Google Shape;84;p13"/>
          <p:cNvSpPr txBox="1">
            <a:spLocks noGrp="1"/>
          </p:cNvSpPr>
          <p:nvPr>
            <p:ph type="title" idx="15"/>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0"/>
        <p:cNvGrpSpPr/>
        <p:nvPr/>
      </p:nvGrpSpPr>
      <p:grpSpPr>
        <a:xfrm>
          <a:off x="0" y="0"/>
          <a:ext cx="0" cy="0"/>
          <a:chOff x="0" y="0"/>
          <a:chExt cx="0" cy="0"/>
        </a:xfrm>
      </p:grpSpPr>
      <p:sp>
        <p:nvSpPr>
          <p:cNvPr id="91" name="Google Shape;91;p15"/>
          <p:cNvSpPr/>
          <p:nvPr/>
        </p:nvSpPr>
        <p:spPr>
          <a:xfrm rot="1783712">
            <a:off x="5714960" y="-95199"/>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92" name="Google Shape;92;p15"/>
          <p:cNvSpPr/>
          <p:nvPr/>
        </p:nvSpPr>
        <p:spPr>
          <a:xfrm>
            <a:off x="-346375" y="3485469"/>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93" name="Google Shape;93;p15"/>
          <p:cNvSpPr/>
          <p:nvPr/>
        </p:nvSpPr>
        <p:spPr>
          <a:xfrm>
            <a:off x="-305400" y="-533900"/>
            <a:ext cx="54714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subTitle" idx="1"/>
          </p:nvPr>
        </p:nvSpPr>
        <p:spPr>
          <a:xfrm>
            <a:off x="721900" y="1975650"/>
            <a:ext cx="4289400" cy="20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95" name="Google Shape;95;p15"/>
          <p:cNvSpPr txBox="1">
            <a:spLocks noGrp="1"/>
          </p:cNvSpPr>
          <p:nvPr>
            <p:ph type="title"/>
          </p:nvPr>
        </p:nvSpPr>
        <p:spPr>
          <a:xfrm>
            <a:off x="721900" y="1240350"/>
            <a:ext cx="4289400" cy="735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1">
  <p:cSld name="CUSTOM_2">
    <p:spTree>
      <p:nvGrpSpPr>
        <p:cNvPr id="1" name="Shape 96"/>
        <p:cNvGrpSpPr/>
        <p:nvPr/>
      </p:nvGrpSpPr>
      <p:grpSpPr>
        <a:xfrm>
          <a:off x="0" y="0"/>
          <a:ext cx="0" cy="0"/>
          <a:chOff x="0" y="0"/>
          <a:chExt cx="0" cy="0"/>
        </a:xfrm>
      </p:grpSpPr>
      <p:sp>
        <p:nvSpPr>
          <p:cNvPr id="97" name="Google Shape;97;p16"/>
          <p:cNvSpPr/>
          <p:nvPr/>
        </p:nvSpPr>
        <p:spPr>
          <a:xfrm rot="10800000">
            <a:off x="-637250" y="4724944"/>
            <a:ext cx="4267200" cy="966750"/>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98" name="Google Shape;98;p16"/>
          <p:cNvSpPr/>
          <p:nvPr/>
        </p:nvSpPr>
        <p:spPr>
          <a:xfrm rot="10800000">
            <a:off x="7734300" y="-95250"/>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99" name="Google Shape;99;p16"/>
          <p:cNvSpPr/>
          <p:nvPr/>
        </p:nvSpPr>
        <p:spPr>
          <a:xfrm>
            <a:off x="-419100" y="-533900"/>
            <a:ext cx="5585100" cy="1107300"/>
          </a:xfrm>
          <a:prstGeom prst="roundRect">
            <a:avLst>
              <a:gd name="adj" fmla="val 331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txBox="1">
            <a:spLocks noGrp="1"/>
          </p:cNvSpPr>
          <p:nvPr>
            <p:ph type="title"/>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3"/>
        <p:cNvGrpSpPr/>
        <p:nvPr/>
      </p:nvGrpSpPr>
      <p:grpSpPr>
        <a:xfrm>
          <a:off x="0" y="0"/>
          <a:ext cx="0" cy="0"/>
          <a:chOff x="0" y="0"/>
          <a:chExt cx="0" cy="0"/>
        </a:xfrm>
      </p:grpSpPr>
      <p:sp>
        <p:nvSpPr>
          <p:cNvPr id="114" name="Google Shape;114;p19"/>
          <p:cNvSpPr/>
          <p:nvPr/>
        </p:nvSpPr>
        <p:spPr>
          <a:xfrm rot="1783712">
            <a:off x="5714960" y="-95199"/>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15" name="Google Shape;115;p19"/>
          <p:cNvSpPr/>
          <p:nvPr/>
        </p:nvSpPr>
        <p:spPr>
          <a:xfrm>
            <a:off x="-346375" y="3485469"/>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116" name="Google Shape;116;p19"/>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a:spLocks noGrp="1"/>
          </p:cNvSpPr>
          <p:nvPr>
            <p:ph type="title"/>
          </p:nvPr>
        </p:nvSpPr>
        <p:spPr>
          <a:xfrm>
            <a:off x="1001225" y="2626407"/>
            <a:ext cx="1807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19" name="Google Shape;119;p19"/>
          <p:cNvSpPr txBox="1">
            <a:spLocks noGrp="1"/>
          </p:cNvSpPr>
          <p:nvPr>
            <p:ph type="subTitle" idx="1"/>
          </p:nvPr>
        </p:nvSpPr>
        <p:spPr>
          <a:xfrm>
            <a:off x="1001225" y="3071800"/>
            <a:ext cx="1807500" cy="8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20" name="Google Shape;120;p19"/>
          <p:cNvSpPr txBox="1">
            <a:spLocks noGrp="1"/>
          </p:cNvSpPr>
          <p:nvPr>
            <p:ph type="title" idx="2"/>
          </p:nvPr>
        </p:nvSpPr>
        <p:spPr>
          <a:xfrm>
            <a:off x="3667375" y="2626407"/>
            <a:ext cx="1807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21" name="Google Shape;121;p19"/>
          <p:cNvSpPr txBox="1">
            <a:spLocks noGrp="1"/>
          </p:cNvSpPr>
          <p:nvPr>
            <p:ph type="subTitle" idx="3"/>
          </p:nvPr>
        </p:nvSpPr>
        <p:spPr>
          <a:xfrm>
            <a:off x="3667375" y="3071800"/>
            <a:ext cx="1807500" cy="8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22" name="Google Shape;122;p19"/>
          <p:cNvSpPr txBox="1">
            <a:spLocks noGrp="1"/>
          </p:cNvSpPr>
          <p:nvPr>
            <p:ph type="title" idx="4"/>
          </p:nvPr>
        </p:nvSpPr>
        <p:spPr>
          <a:xfrm>
            <a:off x="6335275" y="2626407"/>
            <a:ext cx="1807500" cy="32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23" name="Google Shape;123;p19"/>
          <p:cNvSpPr txBox="1">
            <a:spLocks noGrp="1"/>
          </p:cNvSpPr>
          <p:nvPr>
            <p:ph type="subTitle" idx="5"/>
          </p:nvPr>
        </p:nvSpPr>
        <p:spPr>
          <a:xfrm>
            <a:off x="6335275" y="3071800"/>
            <a:ext cx="1807500" cy="8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24" name="Google Shape;124;p19"/>
          <p:cNvSpPr txBox="1">
            <a:spLocks noGrp="1"/>
          </p:cNvSpPr>
          <p:nvPr>
            <p:ph type="title" idx="6"/>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34"/>
        <p:cNvGrpSpPr/>
        <p:nvPr/>
      </p:nvGrpSpPr>
      <p:grpSpPr>
        <a:xfrm>
          <a:off x="0" y="0"/>
          <a:ext cx="0" cy="0"/>
          <a:chOff x="0" y="0"/>
          <a:chExt cx="0" cy="0"/>
        </a:xfrm>
      </p:grpSpPr>
      <p:sp>
        <p:nvSpPr>
          <p:cNvPr id="135" name="Google Shape;135;p21"/>
          <p:cNvSpPr/>
          <p:nvPr/>
        </p:nvSpPr>
        <p:spPr>
          <a:xfrm rot="1783712">
            <a:off x="6605810" y="406526"/>
            <a:ext cx="4267275" cy="966767"/>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36" name="Google Shape;136;p21"/>
          <p:cNvSpPr/>
          <p:nvPr/>
        </p:nvSpPr>
        <p:spPr>
          <a:xfrm>
            <a:off x="-336150" y="3055394"/>
            <a:ext cx="2247900" cy="2177150"/>
          </a:xfrm>
          <a:custGeom>
            <a:avLst/>
            <a:gdLst/>
            <a:ahLst/>
            <a:cxnLst/>
            <a:rect l="l" t="t" r="r" b="b"/>
            <a:pathLst>
              <a:path w="89916" h="87086" extrusionOk="0">
                <a:moveTo>
                  <a:pt x="0" y="980"/>
                </a:moveTo>
                <a:cubicBezTo>
                  <a:pt x="7591" y="-918"/>
                  <a:pt x="18520" y="-197"/>
                  <a:pt x="22860" y="6314"/>
                </a:cubicBezTo>
                <a:cubicBezTo>
                  <a:pt x="27751" y="13650"/>
                  <a:pt x="25406" y="23857"/>
                  <a:pt x="28194" y="32222"/>
                </a:cubicBezTo>
                <a:cubicBezTo>
                  <a:pt x="30026" y="37717"/>
                  <a:pt x="34766" y="41842"/>
                  <a:pt x="38862" y="45938"/>
                </a:cubicBezTo>
                <a:cubicBezTo>
                  <a:pt x="54317" y="61393"/>
                  <a:pt x="89916" y="65229"/>
                  <a:pt x="89916" y="87086"/>
                </a:cubicBezTo>
              </a:path>
            </a:pathLst>
          </a:custGeom>
          <a:noFill/>
          <a:ln w="9525" cap="flat" cmpd="sng">
            <a:solidFill>
              <a:schemeClr val="dk2"/>
            </a:solidFill>
            <a:prstDash val="solid"/>
            <a:round/>
            <a:headEnd type="none" w="med" len="med"/>
            <a:tailEnd type="none" w="med" len="med"/>
          </a:ln>
        </p:spPr>
      </p:sp>
      <p:sp>
        <p:nvSpPr>
          <p:cNvPr id="137" name="Google Shape;137;p21"/>
          <p:cNvSpPr/>
          <p:nvPr/>
        </p:nvSpPr>
        <p:spPr>
          <a:xfrm>
            <a:off x="215100" y="199200"/>
            <a:ext cx="8713800" cy="47451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305400" y="-533900"/>
            <a:ext cx="5471400" cy="1107300"/>
          </a:xfrm>
          <a:prstGeom prst="roundRect">
            <a:avLst>
              <a:gd name="adj" fmla="val 3311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txBox="1">
            <a:spLocks noGrp="1"/>
          </p:cNvSpPr>
          <p:nvPr>
            <p:ph type="title"/>
          </p:nvPr>
        </p:nvSpPr>
        <p:spPr>
          <a:xfrm>
            <a:off x="2205629" y="1545100"/>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21"/>
          <p:cNvSpPr txBox="1">
            <a:spLocks noGrp="1"/>
          </p:cNvSpPr>
          <p:nvPr>
            <p:ph type="subTitle" idx="1"/>
          </p:nvPr>
        </p:nvSpPr>
        <p:spPr>
          <a:xfrm>
            <a:off x="2205620" y="1935239"/>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title" idx="2"/>
          </p:nvPr>
        </p:nvSpPr>
        <p:spPr>
          <a:xfrm>
            <a:off x="5897747" y="1545100"/>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21"/>
          <p:cNvSpPr txBox="1">
            <a:spLocks noGrp="1"/>
          </p:cNvSpPr>
          <p:nvPr>
            <p:ph type="subTitle" idx="3"/>
          </p:nvPr>
        </p:nvSpPr>
        <p:spPr>
          <a:xfrm>
            <a:off x="5897741" y="1935239"/>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21"/>
          <p:cNvSpPr txBox="1">
            <a:spLocks noGrp="1"/>
          </p:cNvSpPr>
          <p:nvPr>
            <p:ph type="title" idx="4"/>
          </p:nvPr>
        </p:nvSpPr>
        <p:spPr>
          <a:xfrm>
            <a:off x="2205629" y="3268724"/>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1"/>
          <p:cNvSpPr txBox="1">
            <a:spLocks noGrp="1"/>
          </p:cNvSpPr>
          <p:nvPr>
            <p:ph type="subTitle" idx="5"/>
          </p:nvPr>
        </p:nvSpPr>
        <p:spPr>
          <a:xfrm>
            <a:off x="2205620" y="3658738"/>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1"/>
          <p:cNvSpPr txBox="1">
            <a:spLocks noGrp="1"/>
          </p:cNvSpPr>
          <p:nvPr>
            <p:ph type="title" idx="6"/>
          </p:nvPr>
        </p:nvSpPr>
        <p:spPr>
          <a:xfrm>
            <a:off x="5897747" y="3268724"/>
            <a:ext cx="1917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1"/>
          <p:cNvSpPr txBox="1">
            <a:spLocks noGrp="1"/>
          </p:cNvSpPr>
          <p:nvPr>
            <p:ph type="subTitle" idx="7"/>
          </p:nvPr>
        </p:nvSpPr>
        <p:spPr>
          <a:xfrm>
            <a:off x="5897741" y="3658738"/>
            <a:ext cx="1917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8"/>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1011775" y="1949594"/>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0" name="Google Shape;150;p22"/>
          <p:cNvSpPr txBox="1">
            <a:spLocks noGrp="1"/>
          </p:cNvSpPr>
          <p:nvPr>
            <p:ph type="subTitle" idx="1"/>
          </p:nvPr>
        </p:nvSpPr>
        <p:spPr>
          <a:xfrm>
            <a:off x="1011775" y="2298885"/>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1" name="Google Shape;151;p22"/>
          <p:cNvSpPr txBox="1">
            <a:spLocks noGrp="1"/>
          </p:cNvSpPr>
          <p:nvPr>
            <p:ph type="title" idx="2"/>
          </p:nvPr>
        </p:nvSpPr>
        <p:spPr>
          <a:xfrm>
            <a:off x="3506550" y="1949594"/>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2" name="Google Shape;152;p22"/>
          <p:cNvSpPr txBox="1">
            <a:spLocks noGrp="1"/>
          </p:cNvSpPr>
          <p:nvPr>
            <p:ph type="subTitle" idx="3"/>
          </p:nvPr>
        </p:nvSpPr>
        <p:spPr>
          <a:xfrm>
            <a:off x="3506550" y="2298885"/>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3" name="Google Shape;153;p22"/>
          <p:cNvSpPr txBox="1">
            <a:spLocks noGrp="1"/>
          </p:cNvSpPr>
          <p:nvPr>
            <p:ph type="title" idx="4"/>
          </p:nvPr>
        </p:nvSpPr>
        <p:spPr>
          <a:xfrm>
            <a:off x="1011775" y="3679296"/>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4" name="Google Shape;154;p22"/>
          <p:cNvSpPr txBox="1">
            <a:spLocks noGrp="1"/>
          </p:cNvSpPr>
          <p:nvPr>
            <p:ph type="subTitle" idx="5"/>
          </p:nvPr>
        </p:nvSpPr>
        <p:spPr>
          <a:xfrm>
            <a:off x="1011775" y="4028537"/>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5" name="Google Shape;155;p22"/>
          <p:cNvSpPr txBox="1">
            <a:spLocks noGrp="1"/>
          </p:cNvSpPr>
          <p:nvPr>
            <p:ph type="title" idx="6"/>
          </p:nvPr>
        </p:nvSpPr>
        <p:spPr>
          <a:xfrm>
            <a:off x="3506550" y="3679296"/>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6" name="Google Shape;156;p22"/>
          <p:cNvSpPr txBox="1">
            <a:spLocks noGrp="1"/>
          </p:cNvSpPr>
          <p:nvPr>
            <p:ph type="subTitle" idx="7"/>
          </p:nvPr>
        </p:nvSpPr>
        <p:spPr>
          <a:xfrm>
            <a:off x="3506550" y="4028537"/>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7" name="Google Shape;157;p22"/>
          <p:cNvSpPr txBox="1">
            <a:spLocks noGrp="1"/>
          </p:cNvSpPr>
          <p:nvPr>
            <p:ph type="title" idx="8"/>
          </p:nvPr>
        </p:nvSpPr>
        <p:spPr>
          <a:xfrm>
            <a:off x="6001325" y="1949594"/>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58" name="Google Shape;158;p22"/>
          <p:cNvSpPr txBox="1">
            <a:spLocks noGrp="1"/>
          </p:cNvSpPr>
          <p:nvPr>
            <p:ph type="subTitle" idx="9"/>
          </p:nvPr>
        </p:nvSpPr>
        <p:spPr>
          <a:xfrm>
            <a:off x="6001325" y="2298885"/>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9" name="Google Shape;159;p22"/>
          <p:cNvSpPr txBox="1">
            <a:spLocks noGrp="1"/>
          </p:cNvSpPr>
          <p:nvPr>
            <p:ph type="title" idx="13"/>
          </p:nvPr>
        </p:nvSpPr>
        <p:spPr>
          <a:xfrm>
            <a:off x="6001325" y="3679296"/>
            <a:ext cx="2130900" cy="34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0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160" name="Google Shape;160;p22"/>
          <p:cNvSpPr txBox="1">
            <a:spLocks noGrp="1"/>
          </p:cNvSpPr>
          <p:nvPr>
            <p:ph type="subTitle" idx="14"/>
          </p:nvPr>
        </p:nvSpPr>
        <p:spPr>
          <a:xfrm>
            <a:off x="6001325" y="4028537"/>
            <a:ext cx="213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1" name="Google Shape;161;p22"/>
          <p:cNvSpPr txBox="1">
            <a:spLocks noGrp="1"/>
          </p:cNvSpPr>
          <p:nvPr>
            <p:ph type="title" idx="15"/>
          </p:nvPr>
        </p:nvSpPr>
        <p:spPr>
          <a:xfrm>
            <a:off x="905850" y="521225"/>
            <a:ext cx="7330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22"/>
          <p:cNvSpPr/>
          <p:nvPr/>
        </p:nvSpPr>
        <p:spPr>
          <a:xfrm rot="8400090">
            <a:off x="5921047" y="4653300"/>
            <a:ext cx="4267416" cy="966799"/>
          </a:xfrm>
          <a:custGeom>
            <a:avLst/>
            <a:gdLst/>
            <a:ahLst/>
            <a:cxnLst/>
            <a:rect l="l" t="t" r="r" b="b"/>
            <a:pathLst>
              <a:path w="170688" h="38670" extrusionOk="0">
                <a:moveTo>
                  <a:pt x="0" y="0"/>
                </a:moveTo>
                <a:cubicBezTo>
                  <a:pt x="4063" y="3611"/>
                  <a:pt x="7907" y="7887"/>
                  <a:pt x="12954" y="9906"/>
                </a:cubicBezTo>
                <a:cubicBezTo>
                  <a:pt x="19077" y="12355"/>
                  <a:pt x="26106" y="12291"/>
                  <a:pt x="32004" y="15240"/>
                </a:cubicBezTo>
                <a:cubicBezTo>
                  <a:pt x="38608" y="18542"/>
                  <a:pt x="43547" y="24497"/>
                  <a:pt x="48768" y="29718"/>
                </a:cubicBezTo>
                <a:cubicBezTo>
                  <a:pt x="54676" y="35626"/>
                  <a:pt x="64284" y="36074"/>
                  <a:pt x="72390" y="38100"/>
                </a:cubicBezTo>
                <a:cubicBezTo>
                  <a:pt x="85120" y="41283"/>
                  <a:pt x="97500" y="30050"/>
                  <a:pt x="110490" y="28194"/>
                </a:cubicBezTo>
                <a:cubicBezTo>
                  <a:pt x="116546" y="27329"/>
                  <a:pt x="122844" y="28234"/>
                  <a:pt x="128778" y="29718"/>
                </a:cubicBezTo>
                <a:cubicBezTo>
                  <a:pt x="135472" y="31392"/>
                  <a:pt x="142616" y="28929"/>
                  <a:pt x="149352" y="27432"/>
                </a:cubicBezTo>
                <a:cubicBezTo>
                  <a:pt x="156905" y="25753"/>
                  <a:pt x="165217" y="23759"/>
                  <a:pt x="170688" y="18288"/>
                </a:cubicBezTo>
              </a:path>
            </a:pathLst>
          </a:custGeom>
          <a:noFill/>
          <a:ln w="9525" cap="flat" cmpd="sng">
            <a:solidFill>
              <a:schemeClr val="dk2"/>
            </a:solidFill>
            <a:prstDash val="solid"/>
            <a:round/>
            <a:headEnd type="none" w="med" len="med"/>
            <a:tailEnd type="none" w="med" len="med"/>
          </a:ln>
        </p:spPr>
      </p:sp>
      <p:sp>
        <p:nvSpPr>
          <p:cNvPr id="163" name="Google Shape;163;p22"/>
          <p:cNvSpPr/>
          <p:nvPr/>
        </p:nvSpPr>
        <p:spPr>
          <a:xfrm>
            <a:off x="-41925" y="2672550"/>
            <a:ext cx="1676045" cy="2806852"/>
          </a:xfrm>
          <a:custGeom>
            <a:avLst/>
            <a:gdLst/>
            <a:ahLst/>
            <a:cxnLst/>
            <a:rect l="l" t="t" r="r" b="b"/>
            <a:pathLst>
              <a:path w="50994" h="85399" extrusionOk="0">
                <a:moveTo>
                  <a:pt x="0" y="0"/>
                </a:moveTo>
                <a:cubicBezTo>
                  <a:pt x="14369" y="1438"/>
                  <a:pt x="9626" y="27398"/>
                  <a:pt x="16793" y="39935"/>
                </a:cubicBezTo>
                <a:cubicBezTo>
                  <a:pt x="21023" y="47334"/>
                  <a:pt x="31503" y="48810"/>
                  <a:pt x="37682" y="54680"/>
                </a:cubicBezTo>
                <a:cubicBezTo>
                  <a:pt x="45773" y="62366"/>
                  <a:pt x="47462" y="74813"/>
                  <a:pt x="50994" y="85399"/>
                </a:cubicBezTo>
              </a:path>
            </a:pathLst>
          </a:custGeom>
          <a:noFill/>
          <a:ln w="9525" cap="flat" cmpd="sng">
            <a:solidFill>
              <a:schemeClr val="dk2"/>
            </a:solidFill>
            <a:prstDash val="solid"/>
            <a:round/>
            <a:headEnd type="none" w="med" len="med"/>
            <a:tailEnd type="none" w="med" len="med"/>
          </a:ln>
        </p:spPr>
      </p:sp>
      <p:sp>
        <p:nvSpPr>
          <p:cNvPr id="164" name="Google Shape;164;p22"/>
          <p:cNvSpPr/>
          <p:nvPr/>
        </p:nvSpPr>
        <p:spPr>
          <a:xfrm>
            <a:off x="8450850" y="0"/>
            <a:ext cx="795525" cy="2186175"/>
          </a:xfrm>
          <a:custGeom>
            <a:avLst/>
            <a:gdLst/>
            <a:ahLst/>
            <a:cxnLst/>
            <a:rect l="l" t="t" r="r" b="b"/>
            <a:pathLst>
              <a:path w="31821" h="87447" extrusionOk="0">
                <a:moveTo>
                  <a:pt x="2536" y="0"/>
                </a:moveTo>
                <a:cubicBezTo>
                  <a:pt x="9547" y="9350"/>
                  <a:pt x="-3262" y="24099"/>
                  <a:pt x="898" y="35020"/>
                </a:cubicBezTo>
                <a:cubicBezTo>
                  <a:pt x="4030" y="43242"/>
                  <a:pt x="15927" y="45151"/>
                  <a:pt x="20558" y="52632"/>
                </a:cubicBezTo>
                <a:cubicBezTo>
                  <a:pt x="25055" y="59896"/>
                  <a:pt x="21788" y="69784"/>
                  <a:pt x="24039" y="78026"/>
                </a:cubicBezTo>
                <a:cubicBezTo>
                  <a:pt x="25112" y="81955"/>
                  <a:pt x="30001" y="83803"/>
                  <a:pt x="31821" y="87447"/>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1pPr>
            <a:lvl2pPr lvl="1"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2pPr>
            <a:lvl3pPr lvl="2"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3pPr>
            <a:lvl4pPr lvl="3"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4pPr>
            <a:lvl5pPr lvl="4"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5pPr>
            <a:lvl6pPr lvl="5"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6pPr>
            <a:lvl7pPr lvl="6"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7pPr>
            <a:lvl8pPr lvl="7"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8pPr>
            <a:lvl9pPr lvl="8" rtl="0">
              <a:spcBef>
                <a:spcPts val="0"/>
              </a:spcBef>
              <a:spcAft>
                <a:spcPts val="0"/>
              </a:spcAft>
              <a:buClr>
                <a:schemeClr val="dk1"/>
              </a:buClr>
              <a:buSzPts val="3000"/>
              <a:buFont typeface="Roboto Black"/>
              <a:buNone/>
              <a:defRPr sz="3000">
                <a:solidFill>
                  <a:schemeClr val="dk1"/>
                </a:solidFill>
                <a:latin typeface="Roboto Black"/>
                <a:ea typeface="Roboto Black"/>
                <a:cs typeface="Roboto Black"/>
                <a:sym typeface="Robot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1pPr>
            <a:lvl2pPr marL="914400" lvl="1"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00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1" r:id="rId5"/>
    <p:sldLayoutId id="2147483662" r:id="rId6"/>
    <p:sldLayoutId id="2147483665" r:id="rId7"/>
    <p:sldLayoutId id="2147483667" r:id="rId8"/>
    <p:sldLayoutId id="2147483668" r:id="rId9"/>
    <p:sldLayoutId id="2147483671" r:id="rId10"/>
    <p:sldLayoutId id="2147483672"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22.png"/><Relationship Id="rId3" Type="http://schemas.openxmlformats.org/officeDocument/2006/relationships/slide" Target="slide5.xml"/><Relationship Id="rId7" Type="http://schemas.openxmlformats.org/officeDocument/2006/relationships/slide" Target="slide7.xml"/><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slide" Target="slide6.xml"/><Relationship Id="rId11" Type="http://schemas.openxmlformats.org/officeDocument/2006/relationships/image" Target="../media/image20.png"/><Relationship Id="rId5" Type="http://schemas.openxmlformats.org/officeDocument/2006/relationships/slide" Target="slide2.xml"/><Relationship Id="rId10" Type="http://schemas.openxmlformats.org/officeDocument/2006/relationships/slide" Target="slide11.xml"/><Relationship Id="rId4" Type="http://schemas.openxmlformats.org/officeDocument/2006/relationships/slide" Target="slide10.xml"/><Relationship Id="rId9" Type="http://schemas.openxmlformats.org/officeDocument/2006/relationships/slide" Target="slide9.xml"/><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5.xml"/><Relationship Id="rId7"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slide" Target="slide2.xml"/><Relationship Id="rId10" Type="http://schemas.openxmlformats.org/officeDocument/2006/relationships/slide" Target="slide10.xml"/><Relationship Id="rId4" Type="http://schemas.openxmlformats.org/officeDocument/2006/relationships/slide" Target="slide11.xml"/><Relationship Id="rId9" Type="http://schemas.openxmlformats.org/officeDocument/2006/relationships/slide" Target="slide9.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18" Type="http://schemas.openxmlformats.org/officeDocument/2006/relationships/slide" Target="slide2.xml"/><Relationship Id="rId3" Type="http://schemas.openxmlformats.org/officeDocument/2006/relationships/image" Target="../media/image3.jpeg"/><Relationship Id="rId21" Type="http://schemas.openxmlformats.org/officeDocument/2006/relationships/slide" Target="slide11.xml"/><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slide" Target="slide8.xml"/><Relationship Id="rId2" Type="http://schemas.openxmlformats.org/officeDocument/2006/relationships/notesSlide" Target="../notesSlides/notesSlide2.xml"/><Relationship Id="rId16" Type="http://schemas.openxmlformats.org/officeDocument/2006/relationships/slide" Target="slide7.xml"/><Relationship Id="rId20"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slide" Target="slide6.xml"/><Relationship Id="rId10" Type="http://schemas.openxmlformats.org/officeDocument/2006/relationships/image" Target="../media/image10.jpeg"/><Relationship Id="rId19" Type="http://schemas.openxmlformats.org/officeDocument/2006/relationships/slide" Target="slide9.xml"/><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18" Type="http://schemas.openxmlformats.org/officeDocument/2006/relationships/slide" Target="slide7.xml"/><Relationship Id="rId3" Type="http://schemas.openxmlformats.org/officeDocument/2006/relationships/slide" Target="slide5.xml"/><Relationship Id="rId21" Type="http://schemas.openxmlformats.org/officeDocument/2006/relationships/slide" Target="slide10.xml"/><Relationship Id="rId7" Type="http://schemas.openxmlformats.org/officeDocument/2006/relationships/image" Target="../media/image4.jpeg"/><Relationship Id="rId12" Type="http://schemas.openxmlformats.org/officeDocument/2006/relationships/image" Target="../media/image9.jpeg"/><Relationship Id="rId17" Type="http://schemas.openxmlformats.org/officeDocument/2006/relationships/slide" Target="slide6.xml"/><Relationship Id="rId2" Type="http://schemas.openxmlformats.org/officeDocument/2006/relationships/notesSlide" Target="../notesSlides/notesSlide3.xml"/><Relationship Id="rId16" Type="http://schemas.openxmlformats.org/officeDocument/2006/relationships/image" Target="../media/image13.jpeg"/><Relationship Id="rId20"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slide" Target="slide3.xml"/><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slide" Target="slide8.xml"/><Relationship Id="rId4" Type="http://schemas.openxmlformats.org/officeDocument/2006/relationships/slide" Target="slide9.xml"/><Relationship Id="rId9" Type="http://schemas.openxmlformats.org/officeDocument/2006/relationships/image" Target="../media/image6.jpeg"/><Relationship Id="rId14" Type="http://schemas.openxmlformats.org/officeDocument/2006/relationships/image" Target="../media/image11.jpeg"/><Relationship Id="rId22"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5.xml"/><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slide" Target="slide11.xml"/><Relationship Id="rId10" Type="http://schemas.openxmlformats.org/officeDocument/2006/relationships/slide" Target="slide10.xml"/><Relationship Id="rId4" Type="http://schemas.openxmlformats.org/officeDocument/2006/relationships/slide" Target="slide9.xml"/><Relationship Id="rId9" Type="http://schemas.openxmlformats.org/officeDocument/2006/relationships/slide" Target="slide8.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18" Type="http://schemas.openxmlformats.org/officeDocument/2006/relationships/slide" Target="slide7.xml"/><Relationship Id="rId3" Type="http://schemas.openxmlformats.org/officeDocument/2006/relationships/slide" Target="slide5.xml"/><Relationship Id="rId21" Type="http://schemas.openxmlformats.org/officeDocument/2006/relationships/slide" Target="slide11.xml"/><Relationship Id="rId7" Type="http://schemas.openxmlformats.org/officeDocument/2006/relationships/image" Target="../media/image4.jpeg"/><Relationship Id="rId12" Type="http://schemas.openxmlformats.org/officeDocument/2006/relationships/image" Target="../media/image9.jpeg"/><Relationship Id="rId17" Type="http://schemas.openxmlformats.org/officeDocument/2006/relationships/slide" Target="slide6.xml"/><Relationship Id="rId2" Type="http://schemas.openxmlformats.org/officeDocument/2006/relationships/notesSlide" Target="../notesSlides/notesSlide5.xml"/><Relationship Id="rId16" Type="http://schemas.openxmlformats.org/officeDocument/2006/relationships/image" Target="../media/image13.jpeg"/><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slide" Target="slide2.xml"/><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slide" Target="slide8.xml"/><Relationship Id="rId4" Type="http://schemas.openxmlformats.org/officeDocument/2006/relationships/slide" Target="slide9.xml"/><Relationship Id="rId9" Type="http://schemas.openxmlformats.org/officeDocument/2006/relationships/image" Target="../media/image6.jpeg"/><Relationship Id="rId1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16.png"/><Relationship Id="rId3" Type="http://schemas.openxmlformats.org/officeDocument/2006/relationships/slide" Target="slide5.xml"/><Relationship Id="rId7" Type="http://schemas.openxmlformats.org/officeDocument/2006/relationships/slide" Target="slide8.xml"/><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slide" Target="slide7.xml"/><Relationship Id="rId11" Type="http://schemas.openxmlformats.org/officeDocument/2006/relationships/image" Target="../media/image14.png"/><Relationship Id="rId5" Type="http://schemas.openxmlformats.org/officeDocument/2006/relationships/slide" Target="slide2.xml"/><Relationship Id="rId10" Type="http://schemas.openxmlformats.org/officeDocument/2006/relationships/slide" Target="slide11.xml"/><Relationship Id="rId4" Type="http://schemas.openxmlformats.org/officeDocument/2006/relationships/slide" Target="slide6.xml"/><Relationship Id="rId9" Type="http://schemas.openxmlformats.org/officeDocument/2006/relationships/slide" Target="slide10.xml"/></Relationships>
</file>

<file path=ppt/slides/_rels/slide7.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5.xml"/><Relationship Id="rId7"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slide" Target="slide6.xml"/><Relationship Id="rId5" Type="http://schemas.openxmlformats.org/officeDocument/2006/relationships/slide" Target="slide2.xml"/><Relationship Id="rId10" Type="http://schemas.openxmlformats.org/officeDocument/2006/relationships/slide" Target="slide11.xml"/><Relationship Id="rId4" Type="http://schemas.openxmlformats.org/officeDocument/2006/relationships/slide" Target="slide7.xml"/><Relationship Id="rId9"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7.jpeg"/><Relationship Id="rId18" Type="http://schemas.openxmlformats.org/officeDocument/2006/relationships/image" Target="../media/image13.jpeg"/><Relationship Id="rId3" Type="http://schemas.openxmlformats.org/officeDocument/2006/relationships/slide" Target="slide5.xml"/><Relationship Id="rId21" Type="http://schemas.openxmlformats.org/officeDocument/2006/relationships/slide" Target="slide9.xml"/><Relationship Id="rId7" Type="http://schemas.openxmlformats.org/officeDocument/2006/relationships/image" Target="../media/image18.png"/><Relationship Id="rId12" Type="http://schemas.openxmlformats.org/officeDocument/2006/relationships/image" Target="../media/image6.jpeg"/><Relationship Id="rId17" Type="http://schemas.openxmlformats.org/officeDocument/2006/relationships/image" Target="../media/image12.jpeg"/><Relationship Id="rId2" Type="http://schemas.openxmlformats.org/officeDocument/2006/relationships/notesSlide" Target="../notesSlides/notesSlide8.xml"/><Relationship Id="rId16" Type="http://schemas.openxmlformats.org/officeDocument/2006/relationships/image" Target="../media/image11.jpeg"/><Relationship Id="rId20"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5.jpeg"/><Relationship Id="rId5" Type="http://schemas.openxmlformats.org/officeDocument/2006/relationships/slide" Target="slide2.xml"/><Relationship Id="rId15" Type="http://schemas.openxmlformats.org/officeDocument/2006/relationships/image" Target="../media/image10.jpeg"/><Relationship Id="rId23" Type="http://schemas.openxmlformats.org/officeDocument/2006/relationships/slide" Target="slide11.xml"/><Relationship Id="rId10" Type="http://schemas.openxmlformats.org/officeDocument/2006/relationships/image" Target="../media/image4.jpeg"/><Relationship Id="rId19" Type="http://schemas.openxmlformats.org/officeDocument/2006/relationships/slide" Target="slide6.xml"/><Relationship Id="rId4" Type="http://schemas.openxmlformats.org/officeDocument/2006/relationships/slide" Target="slide8.xml"/><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slide" Target="slide10.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5.xml"/><Relationship Id="rId7"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2.xml"/><Relationship Id="rId10"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4" name="Google Shape;510;p40">
            <a:extLst>
              <a:ext uri="{FF2B5EF4-FFF2-40B4-BE49-F238E27FC236}">
                <a16:creationId xmlns:a16="http://schemas.microsoft.com/office/drawing/2014/main" id="{ABA7B941-13A7-DA21-FF1B-03CCEF80482F}"/>
              </a:ext>
            </a:extLst>
          </p:cNvPr>
          <p:cNvSpPr/>
          <p:nvPr/>
        </p:nvSpPr>
        <p:spPr>
          <a:xfrm>
            <a:off x="-7642" y="-13440"/>
            <a:ext cx="9151642" cy="5156939"/>
          </a:xfrm>
          <a:prstGeom prst="roundRect">
            <a:avLst>
              <a:gd name="adj" fmla="val 0"/>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8;p23">
            <a:extLst>
              <a:ext uri="{FF2B5EF4-FFF2-40B4-BE49-F238E27FC236}">
                <a16:creationId xmlns:a16="http://schemas.microsoft.com/office/drawing/2014/main" id="{42A2964F-EB84-D464-A640-44841C97976C}"/>
              </a:ext>
            </a:extLst>
          </p:cNvPr>
          <p:cNvSpPr txBox="1">
            <a:spLocks noGrp="1"/>
          </p:cNvSpPr>
          <p:nvPr/>
        </p:nvSpPr>
        <p:spPr>
          <a:xfrm>
            <a:off x="1260511" y="88588"/>
            <a:ext cx="6414946" cy="808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defTabSz="1219170"/>
            <a:r>
              <a:rPr lang="es" sz="32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GM INSTITUTE OF TECHNOLOGY</a:t>
            </a:r>
            <a:endParaRPr sz="32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16" name="Google Shape;297;p26">
            <a:extLst>
              <a:ext uri="{FF2B5EF4-FFF2-40B4-BE49-F238E27FC236}">
                <a16:creationId xmlns:a16="http://schemas.microsoft.com/office/drawing/2014/main" id="{6841A22D-8772-E04B-CC81-78AF1B95F866}"/>
              </a:ext>
            </a:extLst>
          </p:cNvPr>
          <p:cNvSpPr txBox="1">
            <a:spLocks noGrp="1"/>
          </p:cNvSpPr>
          <p:nvPr/>
        </p:nvSpPr>
        <p:spPr>
          <a:xfrm>
            <a:off x="5959060" y="3173183"/>
            <a:ext cx="2820553" cy="170506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lgn="just" defTabSz="1219170">
              <a:lnSpc>
                <a:spcPct val="150000"/>
              </a:lnSpc>
              <a:buSzPct val="55000"/>
            </a:pPr>
            <a:r>
              <a:rPr lang="en-US" sz="14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PRESENTED BY:</a:t>
            </a:r>
          </a:p>
          <a:p>
            <a:pPr marL="0" indent="0" algn="just" defTabSz="1219170">
              <a:lnSpc>
                <a:spcPct val="150000"/>
              </a:lnSpc>
              <a:buSzPct val="55000"/>
            </a:pP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Rahul D R               4GM21CS075</a:t>
            </a:r>
          </a:p>
          <a:p>
            <a:pPr marL="0" indent="0" algn="just" defTabSz="1219170">
              <a:lnSpc>
                <a:spcPct val="150000"/>
              </a:lnSpc>
              <a:buSzPct val="55000"/>
            </a:pPr>
            <a:r>
              <a:rPr lang="en-US" sz="1400" kern="0" dirty="0" err="1">
                <a:solidFill>
                  <a:schemeClr val="bg1"/>
                </a:solidFill>
                <a:latin typeface="Roboto" panose="02000000000000000000" pitchFamily="2" charset="0"/>
                <a:ea typeface="Roboto" panose="02000000000000000000" pitchFamily="2" charset="0"/>
                <a:cs typeface="Roboto" panose="02000000000000000000" pitchFamily="2" charset="0"/>
              </a:rPr>
              <a:t>Srujan</a:t>
            </a: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 K S              4GM21CS109</a:t>
            </a:r>
          </a:p>
          <a:p>
            <a:pPr marL="0" indent="0" algn="just" defTabSz="1219170">
              <a:lnSpc>
                <a:spcPct val="150000"/>
              </a:lnSpc>
              <a:buSzPct val="55000"/>
            </a:pPr>
            <a:r>
              <a:rPr lang="en-US" sz="1400" kern="0" dirty="0" err="1">
                <a:solidFill>
                  <a:schemeClr val="bg1"/>
                </a:solidFill>
                <a:latin typeface="Roboto" panose="02000000000000000000" pitchFamily="2" charset="0"/>
                <a:ea typeface="Roboto" panose="02000000000000000000" pitchFamily="2" charset="0"/>
                <a:cs typeface="Roboto" panose="02000000000000000000" pitchFamily="2" charset="0"/>
              </a:rPr>
              <a:t>Vedanth</a:t>
            </a: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 K N          4GM21CS118</a:t>
            </a:r>
          </a:p>
          <a:p>
            <a:pPr marL="0" indent="0" algn="just" defTabSz="1219170">
              <a:lnSpc>
                <a:spcPct val="150000"/>
              </a:lnSpc>
              <a:buSzPct val="55000"/>
            </a:pPr>
            <a:r>
              <a:rPr lang="en-US" sz="1400" kern="0" dirty="0" err="1">
                <a:solidFill>
                  <a:schemeClr val="bg1"/>
                </a:solidFill>
                <a:latin typeface="Roboto" panose="02000000000000000000" pitchFamily="2" charset="0"/>
                <a:ea typeface="Roboto" panose="02000000000000000000" pitchFamily="2" charset="0"/>
                <a:cs typeface="Roboto" panose="02000000000000000000" pitchFamily="2" charset="0"/>
              </a:rPr>
              <a:t>Yathish</a:t>
            </a:r>
            <a:r>
              <a:rPr lang="en-US" sz="1400" kern="0" dirty="0">
                <a:solidFill>
                  <a:schemeClr val="bg1"/>
                </a:solidFill>
                <a:latin typeface="Roboto" panose="02000000000000000000" pitchFamily="2" charset="0"/>
                <a:ea typeface="Roboto" panose="02000000000000000000" pitchFamily="2" charset="0"/>
                <a:cs typeface="Roboto" panose="02000000000000000000" pitchFamily="2" charset="0"/>
              </a:rPr>
              <a:t> Rao M R   4GM21CS126 </a:t>
            </a:r>
          </a:p>
        </p:txBody>
      </p:sp>
      <p:sp>
        <p:nvSpPr>
          <p:cNvPr id="17" name="Google Shape;218;p23">
            <a:extLst>
              <a:ext uri="{FF2B5EF4-FFF2-40B4-BE49-F238E27FC236}">
                <a16:creationId xmlns:a16="http://schemas.microsoft.com/office/drawing/2014/main" id="{2D4A1702-6DB5-8D80-33AD-90E4FD4B9B40}"/>
              </a:ext>
            </a:extLst>
          </p:cNvPr>
          <p:cNvSpPr txBox="1">
            <a:spLocks/>
          </p:cNvSpPr>
          <p:nvPr/>
        </p:nvSpPr>
        <p:spPr>
          <a:xfrm>
            <a:off x="1528049" y="632466"/>
            <a:ext cx="5879870" cy="54550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1600" kern="0" dirty="0">
                <a:solidFill>
                  <a:schemeClr val="bg1"/>
                </a:solidFill>
                <a:latin typeface="Roboto" panose="02000000000000000000" pitchFamily="2" charset="0"/>
                <a:ea typeface="Roboto" panose="02000000000000000000" pitchFamily="2" charset="0"/>
                <a:cs typeface="Roboto" panose="02000000000000000000" pitchFamily="2" charset="0"/>
              </a:rPr>
              <a:t>DEPARTMENT OF COMPUTER SCIENCE AND ENGINEERING</a:t>
            </a:r>
          </a:p>
        </p:txBody>
      </p:sp>
      <p:sp>
        <p:nvSpPr>
          <p:cNvPr id="18" name="Google Shape;218;p23">
            <a:extLst>
              <a:ext uri="{FF2B5EF4-FFF2-40B4-BE49-F238E27FC236}">
                <a16:creationId xmlns:a16="http://schemas.microsoft.com/office/drawing/2014/main" id="{450AA7E5-F425-4082-53F6-BE22131D6C10}"/>
              </a:ext>
            </a:extLst>
          </p:cNvPr>
          <p:cNvSpPr txBox="1">
            <a:spLocks/>
          </p:cNvSpPr>
          <p:nvPr/>
        </p:nvSpPr>
        <p:spPr>
          <a:xfrm>
            <a:off x="332844" y="2027945"/>
            <a:ext cx="8484078" cy="888164"/>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latin typeface="Roboto" panose="02000000000000000000" pitchFamily="2" charset="0"/>
                <a:ea typeface="Roboto" panose="02000000000000000000" pitchFamily="2" charset="0"/>
                <a:cs typeface="Roboto" panose="02000000000000000000" pitchFamily="2" charset="0"/>
              </a:rPr>
              <a:t>Deep Learning-Based Mobile and Web App for Multi-Plant Disease Detection and Treatment</a:t>
            </a:r>
          </a:p>
        </p:txBody>
      </p:sp>
      <p:sp>
        <p:nvSpPr>
          <p:cNvPr id="19" name="Google Shape;297;p26">
            <a:extLst>
              <a:ext uri="{FF2B5EF4-FFF2-40B4-BE49-F238E27FC236}">
                <a16:creationId xmlns:a16="http://schemas.microsoft.com/office/drawing/2014/main" id="{6A89B8F0-6446-5C51-7029-5A7DE5C357A4}"/>
              </a:ext>
            </a:extLst>
          </p:cNvPr>
          <p:cNvSpPr txBox="1">
            <a:spLocks/>
          </p:cNvSpPr>
          <p:nvPr/>
        </p:nvSpPr>
        <p:spPr>
          <a:xfrm>
            <a:off x="333015" y="3173183"/>
            <a:ext cx="1758678" cy="13766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1219170">
              <a:lnSpc>
                <a:spcPct val="150000"/>
              </a:lnSpc>
              <a:buClr>
                <a:srgbClr val="FFFFFF"/>
              </a:buClr>
              <a:buSzPct val="55000"/>
            </a:pPr>
            <a:r>
              <a:rPr lang="en-US"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PROJECT GUIDE :</a:t>
            </a:r>
          </a:p>
          <a:p>
            <a:pPr algn="just" defTabSz="1219170">
              <a:lnSpc>
                <a:spcPct val="150000"/>
              </a:lnSpc>
              <a:buClr>
                <a:srgbClr val="FFFFFF"/>
              </a:buClr>
              <a:buSzPct val="55000"/>
            </a:pP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Ms. </a:t>
            </a:r>
            <a:r>
              <a:rPr lang="en-US" kern="0" dirty="0" err="1">
                <a:solidFill>
                  <a:schemeClr val="bg1"/>
                </a:solidFill>
                <a:latin typeface="Roboto" panose="02000000000000000000" pitchFamily="2" charset="0"/>
                <a:ea typeface="Roboto" panose="02000000000000000000" pitchFamily="2" charset="0"/>
                <a:cs typeface="Roboto" panose="02000000000000000000" pitchFamily="2" charset="0"/>
              </a:rPr>
              <a:t>Nanditha</a:t>
            </a: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 G</a:t>
            </a:r>
          </a:p>
          <a:p>
            <a:pPr defTabSz="1219170">
              <a:lnSpc>
                <a:spcPct val="150000"/>
              </a:lnSpc>
              <a:buClr>
                <a:srgbClr val="FFFFFF"/>
              </a:buClr>
              <a:buSzPct val="55000"/>
            </a:pP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Assistant Prof.</a:t>
            </a:r>
            <a:endParaRPr lang="en-IN" kern="0" dirty="0">
              <a:solidFill>
                <a:schemeClr val="bg1"/>
              </a:solidFill>
              <a:latin typeface="Roboto" panose="02000000000000000000" pitchFamily="2" charset="0"/>
              <a:ea typeface="Roboto" panose="02000000000000000000" pitchFamily="2" charset="0"/>
              <a:cs typeface="Roboto" panose="02000000000000000000" pitchFamily="2" charset="0"/>
            </a:endParaRPr>
          </a:p>
          <a:p>
            <a:pPr defTabSz="1219170">
              <a:lnSpc>
                <a:spcPct val="150000"/>
              </a:lnSpc>
              <a:buClr>
                <a:srgbClr val="FFFFFF"/>
              </a:buClr>
              <a:buSzPct val="55000"/>
            </a:pPr>
            <a:r>
              <a:rPr lang="en-US" kern="0" dirty="0">
                <a:solidFill>
                  <a:schemeClr val="bg1"/>
                </a:solidFill>
                <a:latin typeface="Roboto" panose="02000000000000000000" pitchFamily="2" charset="0"/>
                <a:ea typeface="Roboto" panose="02000000000000000000" pitchFamily="2" charset="0"/>
                <a:cs typeface="Roboto" panose="02000000000000000000" pitchFamily="2" charset="0"/>
              </a:rPr>
              <a:t>CSE, GMIT</a:t>
            </a:r>
          </a:p>
        </p:txBody>
      </p:sp>
      <p:sp>
        <p:nvSpPr>
          <p:cNvPr id="21" name="Google Shape;218;p23">
            <a:extLst>
              <a:ext uri="{FF2B5EF4-FFF2-40B4-BE49-F238E27FC236}">
                <a16:creationId xmlns:a16="http://schemas.microsoft.com/office/drawing/2014/main" id="{EF9FE35A-33FE-7EF4-A46A-BF4EA11C6E73}"/>
              </a:ext>
            </a:extLst>
          </p:cNvPr>
          <p:cNvSpPr txBox="1">
            <a:spLocks/>
          </p:cNvSpPr>
          <p:nvPr/>
        </p:nvSpPr>
        <p:spPr>
          <a:xfrm>
            <a:off x="2071068" y="1318447"/>
            <a:ext cx="4994222" cy="69383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sz="2400" kern="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Synopsis Presentation on</a:t>
            </a:r>
          </a:p>
        </p:txBody>
      </p:sp>
      <p:cxnSp>
        <p:nvCxnSpPr>
          <p:cNvPr id="24" name="Straight Connector 23">
            <a:extLst>
              <a:ext uri="{FF2B5EF4-FFF2-40B4-BE49-F238E27FC236}">
                <a16:creationId xmlns:a16="http://schemas.microsoft.com/office/drawing/2014/main" id="{C6B37355-4E0F-6A63-8792-AC811AE6A860}"/>
              </a:ext>
            </a:extLst>
          </p:cNvPr>
          <p:cNvCxnSpPr>
            <a:cxnSpLocks/>
          </p:cNvCxnSpPr>
          <p:nvPr/>
        </p:nvCxnSpPr>
        <p:spPr>
          <a:xfrm>
            <a:off x="-1108" y="1318447"/>
            <a:ext cx="913823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76437A57-69EE-8B86-64EA-B51DDE6F2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075" y="128184"/>
            <a:ext cx="1021478" cy="9716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1C9ED3B6-A28D-D38E-944B-3DF626299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72" y="162225"/>
            <a:ext cx="871197" cy="89759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97;p26">
            <a:extLst>
              <a:ext uri="{FF2B5EF4-FFF2-40B4-BE49-F238E27FC236}">
                <a16:creationId xmlns:a16="http://schemas.microsoft.com/office/drawing/2014/main" id="{1F59A6C2-CE52-D9FF-2EE3-27D5A3FC3B2B}"/>
              </a:ext>
            </a:extLst>
          </p:cNvPr>
          <p:cNvSpPr txBox="1">
            <a:spLocks/>
          </p:cNvSpPr>
          <p:nvPr/>
        </p:nvSpPr>
        <p:spPr>
          <a:xfrm>
            <a:off x="2792721" y="3173183"/>
            <a:ext cx="2465311" cy="10844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GB" sz="14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PROJECT COORDINATOR:</a:t>
            </a:r>
          </a:p>
          <a:p>
            <a:pPr algn="ctr">
              <a:lnSpc>
                <a:spcPct val="150000"/>
              </a:lnSpc>
            </a:pPr>
            <a:r>
              <a:rPr lang="en-GB" dirty="0" err="1">
                <a:solidFill>
                  <a:schemeClr val="bg1"/>
                </a:solidFill>
                <a:latin typeface="Roboto" panose="02000000000000000000" pitchFamily="2" charset="0"/>
                <a:ea typeface="Roboto" panose="02000000000000000000" pitchFamily="2" charset="0"/>
                <a:cs typeface="Roboto" panose="02000000000000000000" pitchFamily="2" charset="0"/>
              </a:rPr>
              <a:t>Dr</a:t>
            </a:r>
            <a:r>
              <a:rPr lang="en-GB" sz="1400" dirty="0" err="1">
                <a:solidFill>
                  <a:schemeClr val="bg1"/>
                </a:solidFill>
                <a:latin typeface="Roboto" panose="02000000000000000000" pitchFamily="2" charset="0"/>
                <a:ea typeface="Roboto" panose="02000000000000000000" pitchFamily="2" charset="0"/>
                <a:cs typeface="Roboto" panose="02000000000000000000" pitchFamily="2" charset="0"/>
              </a:rPr>
              <a:t>.</a:t>
            </a:r>
            <a:r>
              <a:rPr lang="en-GB" sz="14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GB" sz="1400" dirty="0" err="1">
                <a:solidFill>
                  <a:schemeClr val="bg1"/>
                </a:solidFill>
                <a:latin typeface="Roboto" panose="02000000000000000000" pitchFamily="2" charset="0"/>
                <a:ea typeface="Roboto" panose="02000000000000000000" pitchFamily="2" charset="0"/>
                <a:cs typeface="Roboto" panose="02000000000000000000" pitchFamily="2" charset="0"/>
              </a:rPr>
              <a:t>Shankarayya</a:t>
            </a:r>
            <a:r>
              <a:rPr lang="en-GB" sz="1400" dirty="0">
                <a:solidFill>
                  <a:schemeClr val="bg1"/>
                </a:solidFill>
                <a:latin typeface="Roboto" panose="02000000000000000000" pitchFamily="2" charset="0"/>
                <a:ea typeface="Roboto" panose="02000000000000000000" pitchFamily="2" charset="0"/>
                <a:cs typeface="Roboto" panose="02000000000000000000" pitchFamily="2" charset="0"/>
              </a:rPr>
              <a:t> Shastri</a:t>
            </a:r>
          </a:p>
          <a:p>
            <a:pPr algn="ctr">
              <a:lnSpc>
                <a:spcPct val="150000"/>
              </a:lnSpc>
            </a:pPr>
            <a:r>
              <a:rPr lang="en-GB" sz="1400" dirty="0">
                <a:solidFill>
                  <a:schemeClr val="bg1"/>
                </a:solidFill>
                <a:latin typeface="Roboto" panose="02000000000000000000" pitchFamily="2" charset="0"/>
                <a:ea typeface="Roboto" panose="02000000000000000000" pitchFamily="2" charset="0"/>
                <a:cs typeface="Roboto" panose="02000000000000000000" pitchFamily="2" charset="0"/>
              </a:rPr>
              <a:t>Assistant Professor</a:t>
            </a:r>
          </a:p>
        </p:txBody>
      </p:sp>
    </p:spTree>
    <p:extLst>
      <p:ext uri="{BB962C8B-B14F-4D97-AF65-F5344CB8AC3E}">
        <p14:creationId xmlns:p14="http://schemas.microsoft.com/office/powerpoint/2010/main" val="424969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3"/>
          <p:cNvSpPr/>
          <p:nvPr/>
        </p:nvSpPr>
        <p:spPr>
          <a:xfrm>
            <a:off x="877825" y="130382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4569953" y="130382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877825" y="302737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4569953" y="3027375"/>
            <a:ext cx="3550200" cy="13575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1182810" y="3283875"/>
            <a:ext cx="844500" cy="84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4872277" y="1560325"/>
            <a:ext cx="844500" cy="84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4872277" y="3283875"/>
            <a:ext cx="844500" cy="84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txBox="1">
            <a:spLocks noGrp="1"/>
          </p:cNvSpPr>
          <p:nvPr>
            <p:ph type="title" idx="8"/>
          </p:nvPr>
        </p:nvSpPr>
        <p:spPr>
          <a:xfrm>
            <a:off x="905850" y="655903"/>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Applications</a:t>
            </a:r>
            <a:endParaRPr dirty="0">
              <a:solidFill>
                <a:schemeClr val="lt1"/>
              </a:solidFill>
            </a:endParaRPr>
          </a:p>
        </p:txBody>
      </p:sp>
      <p:sp>
        <p:nvSpPr>
          <p:cNvPr id="576" name="Google Shape;576;p43">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577" name="Google Shape;577;p43">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578" name="Google Shape;578;p43">
            <a:hlinkClick r:id="rId4" action="ppaction://hlinksldjump"/>
          </p:cNvPr>
          <p:cNvSpPr/>
          <p:nvPr/>
        </p:nvSpPr>
        <p:spPr>
          <a:xfrm>
            <a:off x="2836025" y="117150"/>
            <a:ext cx="12039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CLIENTS</a:t>
            </a:r>
            <a:endParaRPr sz="1200">
              <a:solidFill>
                <a:schemeClr val="lt1"/>
              </a:solidFill>
              <a:latin typeface="Roboto Light"/>
              <a:ea typeface="Roboto Light"/>
              <a:cs typeface="Roboto Light"/>
              <a:sym typeface="Roboto Light"/>
            </a:endParaRPr>
          </a:p>
        </p:txBody>
      </p:sp>
      <p:sp>
        <p:nvSpPr>
          <p:cNvPr id="579" name="Google Shape;579;p43">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580" name="Google Shape;580;p43"/>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581" name="Google Shape;581;p43">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txBox="1">
            <a:spLocks noGrp="1"/>
          </p:cNvSpPr>
          <p:nvPr>
            <p:ph type="title"/>
          </p:nvPr>
        </p:nvSpPr>
        <p:spPr>
          <a:xfrm>
            <a:off x="2200271" y="1746029"/>
            <a:ext cx="2132296" cy="4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Agriculture and Farming</a:t>
            </a:r>
            <a:endParaRPr dirty="0"/>
          </a:p>
        </p:txBody>
      </p:sp>
      <p:sp>
        <p:nvSpPr>
          <p:cNvPr id="585" name="Google Shape;585;p43"/>
          <p:cNvSpPr txBox="1">
            <a:spLocks noGrp="1"/>
          </p:cNvSpPr>
          <p:nvPr>
            <p:ph type="title" idx="2"/>
          </p:nvPr>
        </p:nvSpPr>
        <p:spPr>
          <a:xfrm>
            <a:off x="5945141" y="1673887"/>
            <a:ext cx="2127618" cy="5567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Agri tech Solutions</a:t>
            </a:r>
            <a:endParaRPr dirty="0"/>
          </a:p>
        </p:txBody>
      </p:sp>
      <p:sp>
        <p:nvSpPr>
          <p:cNvPr id="587" name="Google Shape;587;p43"/>
          <p:cNvSpPr txBox="1">
            <a:spLocks noGrp="1"/>
          </p:cNvSpPr>
          <p:nvPr>
            <p:ph type="title" idx="4"/>
          </p:nvPr>
        </p:nvSpPr>
        <p:spPr>
          <a:xfrm>
            <a:off x="2187728" y="3499875"/>
            <a:ext cx="1917600" cy="4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E-Commerce</a:t>
            </a:r>
            <a:endParaRPr dirty="0"/>
          </a:p>
        </p:txBody>
      </p:sp>
      <p:sp>
        <p:nvSpPr>
          <p:cNvPr id="589" name="Google Shape;589;p43"/>
          <p:cNvSpPr txBox="1">
            <a:spLocks noGrp="1"/>
          </p:cNvSpPr>
          <p:nvPr>
            <p:ph type="title" idx="6"/>
          </p:nvPr>
        </p:nvSpPr>
        <p:spPr>
          <a:xfrm>
            <a:off x="5897747" y="3499875"/>
            <a:ext cx="2222406" cy="4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Educational Tool</a:t>
            </a:r>
            <a:endParaRPr dirty="0"/>
          </a:p>
        </p:txBody>
      </p:sp>
      <p:grpSp>
        <p:nvGrpSpPr>
          <p:cNvPr id="2" name="Group 1">
            <a:extLst>
              <a:ext uri="{FF2B5EF4-FFF2-40B4-BE49-F238E27FC236}">
                <a16:creationId xmlns:a16="http://schemas.microsoft.com/office/drawing/2014/main" id="{8849EED9-B0D9-577F-BC26-6FF9ADF8362B}"/>
              </a:ext>
            </a:extLst>
          </p:cNvPr>
          <p:cNvGrpSpPr/>
          <p:nvPr/>
        </p:nvGrpSpPr>
        <p:grpSpPr>
          <a:xfrm>
            <a:off x="-261259" y="-528295"/>
            <a:ext cx="8058559" cy="1110816"/>
            <a:chOff x="-261259" y="-528295"/>
            <a:chExt cx="8058559" cy="1110816"/>
          </a:xfrm>
        </p:grpSpPr>
        <p:sp>
          <p:nvSpPr>
            <p:cNvPr id="3" name="Rectangle: Rounded Corners 2">
              <a:extLst>
                <a:ext uri="{FF2B5EF4-FFF2-40B4-BE49-F238E27FC236}">
                  <a16:creationId xmlns:a16="http://schemas.microsoft.com/office/drawing/2014/main" id="{CDA53D24-032F-8D26-C3E1-F8762533BDA9}"/>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3" action="ppaction://hlinksldjump"/>
              <a:extLst>
                <a:ext uri="{FF2B5EF4-FFF2-40B4-BE49-F238E27FC236}">
                  <a16:creationId xmlns:a16="http://schemas.microsoft.com/office/drawing/2014/main" id="{03A2C95A-C3B9-C027-4984-F0760F90EDB8}"/>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5" name="Google Shape;213;p30">
              <a:hlinkClick r:id="rId6" action="ppaction://hlinksldjump"/>
              <a:extLst>
                <a:ext uri="{FF2B5EF4-FFF2-40B4-BE49-F238E27FC236}">
                  <a16:creationId xmlns:a16="http://schemas.microsoft.com/office/drawing/2014/main" id="{CB5F2F89-1D06-4B31-C57B-6882E4726018}"/>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6" name="Google Shape;214;p30">
              <a:hlinkClick r:id="rId7" action="ppaction://hlinksldjump"/>
              <a:extLst>
                <a:ext uri="{FF2B5EF4-FFF2-40B4-BE49-F238E27FC236}">
                  <a16:creationId xmlns:a16="http://schemas.microsoft.com/office/drawing/2014/main" id="{C00FD2EC-4756-53F7-A2BF-CB66EC581A6A}"/>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7" name="Google Shape;215;p30">
              <a:hlinkClick r:id="rId8" action="ppaction://hlinksldjump"/>
              <a:extLst>
                <a:ext uri="{FF2B5EF4-FFF2-40B4-BE49-F238E27FC236}">
                  <a16:creationId xmlns:a16="http://schemas.microsoft.com/office/drawing/2014/main" id="{EFFF3E07-62B5-7BA2-35BF-FAAC0F4277EC}"/>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Methodology</a:t>
              </a:r>
              <a:endParaRPr sz="1100" dirty="0">
                <a:solidFill>
                  <a:schemeClr val="dk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91C49CC9-513F-5ADD-BF5B-1E98FE58E850}"/>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5" action="ppaction://hlinksldjump"/>
              <a:extLst>
                <a:ext uri="{FF2B5EF4-FFF2-40B4-BE49-F238E27FC236}">
                  <a16:creationId xmlns:a16="http://schemas.microsoft.com/office/drawing/2014/main" id="{29CB8691-96FF-770B-3AA7-949A26BF1EF6}"/>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15;p30">
              <a:hlinkClick r:id="rId9" action="ppaction://hlinksldjump"/>
              <a:extLst>
                <a:ext uri="{FF2B5EF4-FFF2-40B4-BE49-F238E27FC236}">
                  <a16:creationId xmlns:a16="http://schemas.microsoft.com/office/drawing/2014/main" id="{63AEABF8-7E4A-9B0D-9072-107692B01DF3}"/>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11" name="Google Shape;215;p30">
              <a:hlinkClick r:id="rId4" action="ppaction://hlinksldjump"/>
              <a:extLst>
                <a:ext uri="{FF2B5EF4-FFF2-40B4-BE49-F238E27FC236}">
                  <a16:creationId xmlns:a16="http://schemas.microsoft.com/office/drawing/2014/main" id="{C167163F-7CE7-AF25-F802-B28F8D5E5F4F}"/>
                </a:ext>
              </a:extLst>
            </p:cNvPr>
            <p:cNvSpPr/>
            <p:nvPr/>
          </p:nvSpPr>
          <p:spPr>
            <a:xfrm>
              <a:off x="5696899" y="160831"/>
              <a:ext cx="1003730"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Applications</a:t>
              </a:r>
              <a:endParaRPr sz="1100" dirty="0">
                <a:solidFill>
                  <a:schemeClr val="bg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2BB940F6-CD5A-9B2F-7300-FBCE1FD6EF8F}"/>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pic>
        <p:nvPicPr>
          <p:cNvPr id="8200" name="Picture 8" descr="Agriculture - Free ecology and environment icons">
            <a:extLst>
              <a:ext uri="{FF2B5EF4-FFF2-40B4-BE49-F238E27FC236}">
                <a16:creationId xmlns:a16="http://schemas.microsoft.com/office/drawing/2014/main" id="{EDF09C65-7D4E-AD35-F077-5F8331CCF64F}"/>
              </a:ext>
            </a:extLst>
          </p:cNvPr>
          <p:cNvPicPr>
            <a:picLocks noChangeAspect="1" noChangeArrowheads="1"/>
          </p:cNvPicPr>
          <p:nvPr/>
        </p:nvPicPr>
        <p:blipFill>
          <a:blip r:embed="rId11">
            <a:lum bright="70000" contrast="-70000"/>
            <a:extLst>
              <a:ext uri="{28A0092B-C50C-407E-A947-70E740481C1C}">
                <a14:useLocalDpi xmlns:a14="http://schemas.microsoft.com/office/drawing/2010/main" val="0"/>
              </a:ext>
            </a:extLst>
          </a:blip>
          <a:srcRect/>
          <a:stretch>
            <a:fillRect/>
          </a:stretch>
        </p:blipFill>
        <p:spPr bwMode="auto">
          <a:xfrm>
            <a:off x="1118635" y="1528794"/>
            <a:ext cx="904133" cy="90413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Agriculture - Free technology icons">
            <a:extLst>
              <a:ext uri="{FF2B5EF4-FFF2-40B4-BE49-F238E27FC236}">
                <a16:creationId xmlns:a16="http://schemas.microsoft.com/office/drawing/2014/main" id="{5E1CC811-172C-0EA2-7F5D-C0268C8CB460}"/>
              </a:ext>
            </a:extLst>
          </p:cNvPr>
          <p:cNvPicPr>
            <a:picLocks noChangeAspect="1" noChangeArrowheads="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5112221" y="1776325"/>
            <a:ext cx="403730" cy="40373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E-commerce - Free commerce and shopping icons">
            <a:extLst>
              <a:ext uri="{FF2B5EF4-FFF2-40B4-BE49-F238E27FC236}">
                <a16:creationId xmlns:a16="http://schemas.microsoft.com/office/drawing/2014/main" id="{A6910151-EB75-6BF3-B21E-D5E45CB19F11}"/>
              </a:ext>
            </a:extLst>
          </p:cNvPr>
          <p:cNvPicPr>
            <a:picLocks noChangeAspect="1" noChangeArrowheads="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1363377" y="3499875"/>
            <a:ext cx="432495" cy="432495"/>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Agriculture - Free education icons">
            <a:extLst>
              <a:ext uri="{FF2B5EF4-FFF2-40B4-BE49-F238E27FC236}">
                <a16:creationId xmlns:a16="http://schemas.microsoft.com/office/drawing/2014/main" id="{16CE315B-D1B1-68E2-8533-6B9B8786026F}"/>
              </a:ext>
            </a:extLst>
          </p:cNvPr>
          <p:cNvPicPr>
            <a:picLocks noChangeAspect="1" noChangeArrowheads="1"/>
          </p:cNvPicPr>
          <p:nvPr/>
        </p:nvPicPr>
        <p:blipFill>
          <a:blip r:embed="rId14">
            <a:lum bright="70000" contrast="-70000"/>
            <a:extLst>
              <a:ext uri="{28A0092B-C50C-407E-A947-70E740481C1C}">
                <a14:useLocalDpi xmlns:a14="http://schemas.microsoft.com/office/drawing/2010/main" val="0"/>
              </a:ext>
            </a:extLst>
          </a:blip>
          <a:srcRect/>
          <a:stretch>
            <a:fillRect/>
          </a:stretch>
        </p:blipFill>
        <p:spPr bwMode="auto">
          <a:xfrm>
            <a:off x="5066508" y="3488103"/>
            <a:ext cx="456037" cy="456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Google Shape;510;p40"/>
          <p:cNvSpPr/>
          <p:nvPr/>
        </p:nvSpPr>
        <p:spPr>
          <a:xfrm>
            <a:off x="531699" y="807720"/>
            <a:ext cx="8223681" cy="4040994"/>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txBox="1">
            <a:spLocks noGrp="1"/>
          </p:cNvSpPr>
          <p:nvPr>
            <p:ph type="title"/>
          </p:nvPr>
        </p:nvSpPr>
        <p:spPr>
          <a:xfrm>
            <a:off x="711125" y="877553"/>
            <a:ext cx="4289400" cy="7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512" name="Google Shape;512;p40"/>
          <p:cNvSpPr txBox="1">
            <a:spLocks noGrp="1"/>
          </p:cNvSpPr>
          <p:nvPr>
            <p:ph type="subTitle" idx="1"/>
          </p:nvPr>
        </p:nvSpPr>
        <p:spPr>
          <a:xfrm>
            <a:off x="658989" y="1682686"/>
            <a:ext cx="7969099" cy="2990495"/>
          </a:xfrm>
          <a:prstGeom prst="rect">
            <a:avLst/>
          </a:prstGeom>
        </p:spPr>
        <p:txBody>
          <a:bodyPr spcFirstLastPara="1" wrap="square" lIns="91425" tIns="91425" rIns="91425" bIns="91425" anchor="ctr" anchorCtr="0">
            <a:noAutofit/>
          </a:bodyPr>
          <a:lstStyle/>
          <a:p>
            <a:pPr marL="228600" lvl="0" indent="-228600" algn="just" rtl="0">
              <a:spcBef>
                <a:spcPts val="0"/>
              </a:spcBef>
              <a:spcAft>
                <a:spcPts val="0"/>
              </a:spcAft>
              <a:buClr>
                <a:srgbClr val="273D40"/>
              </a:buClr>
              <a:buSzPct val="100000"/>
              <a:buFont typeface="+mj-lt"/>
              <a:buAutoNum type="arabicPeriod"/>
            </a:pPr>
            <a:r>
              <a:rPr lang="en-IN" sz="1100" dirty="0">
                <a:solidFill>
                  <a:schemeClr val="bg1"/>
                </a:solidFill>
                <a:effectLst/>
                <a:latin typeface="Roboto" panose="02000000000000000000" pitchFamily="2" charset="0"/>
                <a:ea typeface="Roboto" panose="02000000000000000000" pitchFamily="2" charset="0"/>
                <a:cs typeface="Roboto" panose="02000000000000000000" pitchFamily="2" charset="0"/>
              </a:rPr>
              <a:t>Ebrahim Hirani, Varun </a:t>
            </a:r>
            <a:r>
              <a:rPr lang="en-IN" sz="1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Magotra</a:t>
            </a:r>
            <a:r>
              <a:rPr lang="en-IN" sz="1100" dirty="0">
                <a:solidFill>
                  <a:schemeClr val="bg1"/>
                </a:solidFill>
                <a:effectLst/>
                <a:latin typeface="Roboto" panose="02000000000000000000" pitchFamily="2" charset="0"/>
                <a:ea typeface="Roboto" panose="02000000000000000000" pitchFamily="2" charset="0"/>
                <a:cs typeface="Roboto" panose="02000000000000000000" pitchFamily="2" charset="0"/>
              </a:rPr>
              <a:t>, Jainam Jain, Pramod Bide,</a:t>
            </a:r>
            <a:r>
              <a:rPr lang="en-US" sz="11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N" sz="1100" b="1" dirty="0">
                <a:solidFill>
                  <a:schemeClr val="bg1"/>
                </a:solidFill>
                <a:effectLst/>
                <a:latin typeface="Roboto" panose="02000000000000000000" pitchFamily="2" charset="0"/>
                <a:ea typeface="Roboto" panose="02000000000000000000" pitchFamily="2" charset="0"/>
                <a:cs typeface="Roboto" panose="02000000000000000000" pitchFamily="2" charset="0"/>
              </a:rPr>
              <a:t>“Plant Disease Detection Using Deep Learning”</a:t>
            </a:r>
            <a:r>
              <a:rPr lang="en-IN" sz="1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100" dirty="0">
                <a:solidFill>
                  <a:schemeClr val="bg1"/>
                </a:solidFill>
                <a:effectLst/>
                <a:latin typeface="Roboto" panose="02000000000000000000" pitchFamily="2" charset="0"/>
                <a:ea typeface="Roboto" panose="02000000000000000000" pitchFamily="2" charset="0"/>
                <a:cs typeface="Roboto" panose="02000000000000000000" pitchFamily="2" charset="0"/>
              </a:rPr>
              <a:t>IEEE 2021 6th International Conference for Convergence in Technology (I2CT)</a:t>
            </a:r>
            <a:endParaRPr lang="en-IN" sz="1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28600" lvl="0" indent="-228600" algn="just">
              <a:lnSpc>
                <a:spcPct val="150000"/>
              </a:lnSpc>
              <a:buClr>
                <a:schemeClr val="bg1"/>
              </a:buClr>
              <a:buFont typeface="+mj-lt"/>
              <a:buAutoNum type="arabicPeriod"/>
            </a:pP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Sue Han Lee, Herve Go ´ eau, Pierre Bonnet, Alexis Joly, New perspectives on </a:t>
            </a:r>
            <a:r>
              <a:rPr lang="en-IN" sz="1100" b="1" dirty="0">
                <a:solidFill>
                  <a:schemeClr val="bg1"/>
                </a:solidFill>
                <a:latin typeface="Roboto" panose="02000000000000000000" pitchFamily="2" charset="0"/>
                <a:ea typeface="Roboto" panose="02000000000000000000" pitchFamily="2" charset="0"/>
                <a:cs typeface="Roboto" panose="02000000000000000000" pitchFamily="2" charset="0"/>
              </a:rPr>
              <a:t>“Plant disease characterization based on deep learning”</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Computers and Electronics in Agriculture, Volume 170, 2020, 105220, ISSN 0168-1699</a:t>
            </a:r>
          </a:p>
          <a:p>
            <a:pPr marL="228600" lvl="0" indent="-228600" algn="just">
              <a:lnSpc>
                <a:spcPct val="150000"/>
              </a:lnSpc>
              <a:buClr>
                <a:schemeClr val="bg1"/>
              </a:buClr>
              <a:buFont typeface="+mj-lt"/>
              <a:buAutoNum type="arabicPeriod"/>
            </a:pP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Srdjan</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Sladojevic</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Marko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Arsenovic</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Andras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Anderla</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Dubravko</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Culibrk</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Darko Stefanovic, “</a:t>
            </a:r>
            <a:r>
              <a:rPr lang="en-IN" sz="1100" b="1" dirty="0">
                <a:solidFill>
                  <a:schemeClr val="bg1"/>
                </a:solidFill>
                <a:latin typeface="Roboto" panose="02000000000000000000" pitchFamily="2" charset="0"/>
                <a:ea typeface="Roboto" panose="02000000000000000000" pitchFamily="2" charset="0"/>
                <a:cs typeface="Roboto" panose="02000000000000000000" pitchFamily="2" charset="0"/>
              </a:rPr>
              <a:t>Deep Neural Networks Based Recognition of Plant Diseases by Leaf Image Classification”</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Computational Intelligence and Neuroscience,2016</a:t>
            </a:r>
          </a:p>
          <a:p>
            <a:pPr marL="228600" lvl="0" indent="-228600" algn="just">
              <a:lnSpc>
                <a:spcPct val="150000"/>
              </a:lnSpc>
              <a:buClr>
                <a:schemeClr val="bg1"/>
              </a:buClr>
              <a:buFont typeface="+mj-lt"/>
              <a:buAutoNum type="arabicPeriod"/>
            </a:pP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Trivedi J.,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Shamnani</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Y.,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Gajjar</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R. (2020) </a:t>
            </a:r>
            <a:r>
              <a:rPr lang="en-IN" sz="1100" b="1" dirty="0">
                <a:solidFill>
                  <a:schemeClr val="bg1"/>
                </a:solidFill>
                <a:latin typeface="Roboto" panose="02000000000000000000" pitchFamily="2" charset="0"/>
                <a:ea typeface="Roboto" panose="02000000000000000000" pitchFamily="2" charset="0"/>
                <a:cs typeface="Roboto" panose="02000000000000000000" pitchFamily="2" charset="0"/>
              </a:rPr>
              <a:t>“Plant Leaf Disease Detection Using Machine Learning”. </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In: Gupta S.,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Sarvaiya</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J. (eds) Emerging Technology Trends in Electronics, Communication and Networking. ET2ECN 2020. Communications in Computer and Information Science, vol 1214. Springer, Singapore</a:t>
            </a:r>
          </a:p>
          <a:p>
            <a:pPr marL="228600" lvl="0" indent="-228600" algn="just">
              <a:lnSpc>
                <a:spcPct val="150000"/>
              </a:lnSpc>
              <a:buClr>
                <a:schemeClr val="bg1"/>
              </a:buClr>
              <a:buFont typeface="+mj-lt"/>
              <a:buAutoNum type="arabicPeriod"/>
            </a:pP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Bengio, Y.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Lecun</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Yann. (1997). </a:t>
            </a:r>
            <a:r>
              <a:rPr lang="en-IN" sz="1100" b="1" dirty="0">
                <a:solidFill>
                  <a:schemeClr val="bg1"/>
                </a:solidFill>
                <a:latin typeface="Roboto" panose="02000000000000000000" pitchFamily="2" charset="0"/>
                <a:ea typeface="Roboto" panose="02000000000000000000" pitchFamily="2" charset="0"/>
                <a:cs typeface="Roboto" panose="02000000000000000000" pitchFamily="2" charset="0"/>
              </a:rPr>
              <a:t>“Convolutional Networks for Images, Speech, and Time-Series”</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[6] Mohanty Sharada P., Hughes David P., </a:t>
            </a:r>
            <a:r>
              <a:rPr lang="en-IN" sz="1100" dirty="0" err="1">
                <a:solidFill>
                  <a:schemeClr val="bg1"/>
                </a:solidFill>
                <a:latin typeface="Roboto" panose="02000000000000000000" pitchFamily="2" charset="0"/>
                <a:ea typeface="Roboto" panose="02000000000000000000" pitchFamily="2" charset="0"/>
                <a:cs typeface="Roboto" panose="02000000000000000000" pitchFamily="2" charset="0"/>
              </a:rPr>
              <a:t>Salathe</a:t>
            </a:r>
            <a:r>
              <a:rPr lang="en-IN" sz="1100" dirty="0">
                <a:solidFill>
                  <a:schemeClr val="bg1"/>
                </a:solidFill>
                <a:latin typeface="Roboto" panose="02000000000000000000" pitchFamily="2" charset="0"/>
                <a:ea typeface="Roboto" panose="02000000000000000000" pitchFamily="2" charset="0"/>
                <a:cs typeface="Roboto" panose="02000000000000000000" pitchFamily="2" charset="0"/>
              </a:rPr>
              <a:t> Marcel, “Using Deep Learning for Image-Based Plant Disease Detection”, Frontiers in Plant Science, vol.7, 2016</a:t>
            </a:r>
          </a:p>
        </p:txBody>
      </p:sp>
      <p:sp>
        <p:nvSpPr>
          <p:cNvPr id="513" name="Google Shape;513;p40">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514" name="Google Shape;514;p40">
            <a:hlinkClick r:id="rId4" action="ppaction://hlinksldjump"/>
          </p:cNvPr>
          <p:cNvSpPr/>
          <p:nvPr/>
        </p:nvSpPr>
        <p:spPr>
          <a:xfrm>
            <a:off x="1579625" y="117150"/>
            <a:ext cx="12564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515" name="Google Shape;515;p40">
            <a:hlinkClick r:id="" action="ppaction://noaction"/>
          </p:cNvPr>
          <p:cNvSpPr/>
          <p:nvPr/>
        </p:nvSpPr>
        <p:spPr>
          <a:xfrm>
            <a:off x="2836025" y="117150"/>
            <a:ext cx="12039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CLIENTS</a:t>
            </a:r>
            <a:endParaRPr sz="1200">
              <a:solidFill>
                <a:schemeClr val="lt1"/>
              </a:solidFill>
              <a:latin typeface="Roboto Light"/>
              <a:ea typeface="Roboto Light"/>
              <a:cs typeface="Roboto Light"/>
              <a:sym typeface="Roboto Light"/>
            </a:endParaRPr>
          </a:p>
        </p:txBody>
      </p:sp>
      <p:sp>
        <p:nvSpPr>
          <p:cNvPr id="516" name="Google Shape;516;p40">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517" name="Google Shape;517;p40"/>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518" name="Google Shape;518;p40">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5F8DB129-66D6-746B-E1E6-D7177D3645C8}"/>
              </a:ext>
            </a:extLst>
          </p:cNvPr>
          <p:cNvGrpSpPr/>
          <p:nvPr/>
        </p:nvGrpSpPr>
        <p:grpSpPr>
          <a:xfrm>
            <a:off x="-330008" y="-528295"/>
            <a:ext cx="8035085" cy="1110816"/>
            <a:chOff x="-330008" y="-528295"/>
            <a:chExt cx="8035085" cy="1110816"/>
          </a:xfrm>
        </p:grpSpPr>
        <p:sp>
          <p:nvSpPr>
            <p:cNvPr id="3" name="Rectangle: Rounded Corners 2">
              <a:extLst>
                <a:ext uri="{FF2B5EF4-FFF2-40B4-BE49-F238E27FC236}">
                  <a16:creationId xmlns:a16="http://schemas.microsoft.com/office/drawing/2014/main" id="{C17DFF9D-0A13-58A5-B261-171A4CEF926B}"/>
                </a:ext>
              </a:extLst>
            </p:cNvPr>
            <p:cNvSpPr/>
            <p:nvPr/>
          </p:nvSpPr>
          <p:spPr>
            <a:xfrm>
              <a:off x="-330008" y="-528295"/>
              <a:ext cx="5520776" cy="1110816"/>
            </a:xfrm>
            <a:prstGeom prst="roundRect">
              <a:avLst>
                <a:gd name="adj" fmla="val 31057"/>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3" action="ppaction://hlinksldjump"/>
              <a:extLst>
                <a:ext uri="{FF2B5EF4-FFF2-40B4-BE49-F238E27FC236}">
                  <a16:creationId xmlns:a16="http://schemas.microsoft.com/office/drawing/2014/main" id="{25536A9C-2F82-A75D-F5EA-73F07C52DBE8}"/>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Introduction</a:t>
              </a:r>
              <a:endParaRPr sz="1100" dirty="0">
                <a:solidFill>
                  <a:schemeClr val="tx1"/>
                </a:solidFill>
                <a:latin typeface="Roboto Light"/>
                <a:ea typeface="Roboto Light"/>
                <a:cs typeface="Roboto Light"/>
                <a:sym typeface="Roboto Light"/>
              </a:endParaRPr>
            </a:p>
          </p:txBody>
        </p:sp>
        <p:sp>
          <p:nvSpPr>
            <p:cNvPr id="5" name="Google Shape;213;p30">
              <a:hlinkClick r:id="rId6" action="ppaction://hlinksldjump"/>
              <a:extLst>
                <a:ext uri="{FF2B5EF4-FFF2-40B4-BE49-F238E27FC236}">
                  <a16:creationId xmlns:a16="http://schemas.microsoft.com/office/drawing/2014/main" id="{FD0F778C-A6A0-6E77-50C3-884E2BB5ECC2}"/>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6" name="Google Shape;214;p30">
              <a:hlinkClick r:id="rId7" action="ppaction://hlinksldjump"/>
              <a:extLst>
                <a:ext uri="{FF2B5EF4-FFF2-40B4-BE49-F238E27FC236}">
                  <a16:creationId xmlns:a16="http://schemas.microsoft.com/office/drawing/2014/main" id="{5896720B-F429-A46E-829C-B38A7AEB8C82}"/>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Literature Survey</a:t>
              </a:r>
              <a:endParaRPr sz="1100" dirty="0">
                <a:solidFill>
                  <a:schemeClr val="tx1"/>
                </a:solidFill>
                <a:latin typeface="Roboto Light"/>
                <a:ea typeface="Roboto Light"/>
                <a:cs typeface="Roboto Light"/>
                <a:sym typeface="Roboto Light"/>
              </a:endParaRPr>
            </a:p>
          </p:txBody>
        </p:sp>
        <p:sp>
          <p:nvSpPr>
            <p:cNvPr id="7" name="Google Shape;215;p30">
              <a:hlinkClick r:id="rId8" action="ppaction://hlinksldjump"/>
              <a:extLst>
                <a:ext uri="{FF2B5EF4-FFF2-40B4-BE49-F238E27FC236}">
                  <a16:creationId xmlns:a16="http://schemas.microsoft.com/office/drawing/2014/main" id="{4195811C-B314-E287-6CA2-7A6409F2DCD7}"/>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Methodology</a:t>
              </a:r>
              <a:endParaRPr sz="1100" dirty="0">
                <a:solidFill>
                  <a:schemeClr val="tx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64867E6F-010A-02E8-99C5-7BC7207CFA98}"/>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5" action="ppaction://hlinksldjump"/>
              <a:extLst>
                <a:ext uri="{FF2B5EF4-FFF2-40B4-BE49-F238E27FC236}">
                  <a16:creationId xmlns:a16="http://schemas.microsoft.com/office/drawing/2014/main" id="{DAFC8967-895C-5FDD-B0BC-4FD011EED3E1}"/>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215;p30">
              <a:hlinkClick r:id="rId9" action="ppaction://hlinksldjump"/>
              <a:extLst>
                <a:ext uri="{FF2B5EF4-FFF2-40B4-BE49-F238E27FC236}">
                  <a16:creationId xmlns:a16="http://schemas.microsoft.com/office/drawing/2014/main" id="{95C00AAF-53C3-B7EF-0A88-C0705C01E5E3}"/>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11" name="Google Shape;215;p30">
              <a:hlinkClick r:id="rId10" action="ppaction://hlinksldjump"/>
              <a:extLst>
                <a:ext uri="{FF2B5EF4-FFF2-40B4-BE49-F238E27FC236}">
                  <a16:creationId xmlns:a16="http://schemas.microsoft.com/office/drawing/2014/main" id="{FD483A12-11A4-7326-4E82-903A42A72F40}"/>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12" name="Google Shape;215;p30">
              <a:hlinkClick r:id="rId4" action="ppaction://hlinksldjump"/>
              <a:extLst>
                <a:ext uri="{FF2B5EF4-FFF2-40B4-BE49-F238E27FC236}">
                  <a16:creationId xmlns:a16="http://schemas.microsoft.com/office/drawing/2014/main" id="{E6D8CBCD-1FBF-CE45-B6E7-FAFF671C0044}"/>
                </a:ext>
              </a:extLst>
            </p:cNvPr>
            <p:cNvSpPr/>
            <p:nvPr/>
          </p:nvSpPr>
          <p:spPr>
            <a:xfrm>
              <a:off x="6678689" y="160831"/>
              <a:ext cx="1026388"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References</a:t>
              </a:r>
              <a:endParaRPr sz="1100" dirty="0">
                <a:solidFill>
                  <a:schemeClr val="bg1"/>
                </a:solidFill>
                <a:latin typeface="Roboto Light"/>
                <a:ea typeface="Roboto Light"/>
                <a:cs typeface="Roboto Light"/>
                <a:sym typeface="Roboto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4" name="Google Shape;510;p40">
            <a:extLst>
              <a:ext uri="{FF2B5EF4-FFF2-40B4-BE49-F238E27FC236}">
                <a16:creationId xmlns:a16="http://schemas.microsoft.com/office/drawing/2014/main" id="{ABA7B941-13A7-DA21-FF1B-03CCEF80482F}"/>
              </a:ext>
            </a:extLst>
          </p:cNvPr>
          <p:cNvSpPr/>
          <p:nvPr/>
        </p:nvSpPr>
        <p:spPr>
          <a:xfrm>
            <a:off x="-7642" y="-13440"/>
            <a:ext cx="9151642" cy="5156939"/>
          </a:xfrm>
          <a:prstGeom prst="roundRect">
            <a:avLst>
              <a:gd name="adj" fmla="val 0"/>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p33">
            <a:extLst>
              <a:ext uri="{FF2B5EF4-FFF2-40B4-BE49-F238E27FC236}">
                <a16:creationId xmlns:a16="http://schemas.microsoft.com/office/drawing/2014/main" id="{70AC656C-C16D-F534-B4BB-F412C4BC4911}"/>
              </a:ext>
            </a:extLst>
          </p:cNvPr>
          <p:cNvSpPr txBox="1"/>
          <p:nvPr/>
        </p:nvSpPr>
        <p:spPr>
          <a:xfrm>
            <a:off x="3375063" y="3201627"/>
            <a:ext cx="2838712"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YOU</a:t>
            </a:r>
            <a:endParaRPr sz="5400" dirty="0">
              <a:solidFill>
                <a:schemeClr val="dk2"/>
              </a:solidFill>
              <a:latin typeface="Roboto Black"/>
              <a:ea typeface="Roboto Black"/>
              <a:cs typeface="Roboto Black"/>
              <a:sym typeface="Roboto Black"/>
            </a:endParaRPr>
          </a:p>
        </p:txBody>
      </p:sp>
      <p:sp>
        <p:nvSpPr>
          <p:cNvPr id="275" name="Google Shape;275;p33"/>
          <p:cNvSpPr txBox="1"/>
          <p:nvPr/>
        </p:nvSpPr>
        <p:spPr>
          <a:xfrm>
            <a:off x="3275427" y="797702"/>
            <a:ext cx="2838712"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THANK</a:t>
            </a:r>
            <a:endParaRPr sz="5400" dirty="0">
              <a:solidFill>
                <a:schemeClr val="dk2"/>
              </a:solidFill>
              <a:latin typeface="Roboto Black"/>
              <a:ea typeface="Roboto Black"/>
              <a:cs typeface="Roboto Black"/>
              <a:sym typeface="Roboto Black"/>
            </a:endParaRPr>
          </a:p>
        </p:txBody>
      </p:sp>
      <p:grpSp>
        <p:nvGrpSpPr>
          <p:cNvPr id="2" name="Group 1">
            <a:extLst>
              <a:ext uri="{FF2B5EF4-FFF2-40B4-BE49-F238E27FC236}">
                <a16:creationId xmlns:a16="http://schemas.microsoft.com/office/drawing/2014/main" id="{7C87C824-404B-FE66-EE55-F8756F063D83}"/>
              </a:ext>
            </a:extLst>
          </p:cNvPr>
          <p:cNvGrpSpPr/>
          <p:nvPr/>
        </p:nvGrpSpPr>
        <p:grpSpPr>
          <a:xfrm>
            <a:off x="2652834" y="1479753"/>
            <a:ext cx="4008643" cy="2115805"/>
            <a:chOff x="5567583" y="932427"/>
            <a:chExt cx="4038761" cy="2131702"/>
          </a:xfrm>
        </p:grpSpPr>
        <p:pic>
          <p:nvPicPr>
            <p:cNvPr id="3" name="Picture 24" descr="Plant disease hi-res stock photography and images - Alamy">
              <a:extLst>
                <a:ext uri="{FF2B5EF4-FFF2-40B4-BE49-F238E27FC236}">
                  <a16:creationId xmlns:a16="http://schemas.microsoft.com/office/drawing/2014/main" id="{AB3AECB0-940A-13F2-70DC-C51AD2493C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80"/>
            <a:stretch/>
          </p:blipFill>
          <p:spPr bwMode="auto">
            <a:xfrm>
              <a:off x="8191937" y="1156978"/>
              <a:ext cx="1091108" cy="80945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 name="Picture 2" descr="Leaf spots may mean a fungal disease | Gardening in the Panhandle">
              <a:extLst>
                <a:ext uri="{FF2B5EF4-FFF2-40B4-BE49-F238E27FC236}">
                  <a16:creationId xmlns:a16="http://schemas.microsoft.com/office/drawing/2014/main" id="{7F7403E2-32D1-0487-7265-4A02EE114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653" y="1073940"/>
              <a:ext cx="923303" cy="6889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 name="Picture 8" descr="Early Blight Treatment &amp; Control | Planet Natural">
              <a:extLst>
                <a:ext uri="{FF2B5EF4-FFF2-40B4-BE49-F238E27FC236}">
                  <a16:creationId xmlns:a16="http://schemas.microsoft.com/office/drawing/2014/main" id="{496089D0-F1AF-6A5C-0890-337AD175C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803" y="932427"/>
              <a:ext cx="105947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12" descr="How to identify and treat potato blight: expert tips | Homes &amp; Gardens">
              <a:extLst>
                <a:ext uri="{FF2B5EF4-FFF2-40B4-BE49-F238E27FC236}">
                  <a16:creationId xmlns:a16="http://schemas.microsoft.com/office/drawing/2014/main" id="{246EF1D7-8E36-131B-A80A-846A8D599D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2468" y="1418403"/>
              <a:ext cx="938976" cy="7834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14" descr="Leaf Spot Diseases: What You Need To Know">
              <a:extLst>
                <a:ext uri="{FF2B5EF4-FFF2-40B4-BE49-F238E27FC236}">
                  <a16:creationId xmlns:a16="http://schemas.microsoft.com/office/drawing/2014/main" id="{88D35714-6A2F-D8DF-F4A8-DD48A5C985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7583" y="1853526"/>
              <a:ext cx="961399" cy="68747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ommon Leaf Diseases and How To Get Rid Of Them – Airgarden">
              <a:extLst>
                <a:ext uri="{FF2B5EF4-FFF2-40B4-BE49-F238E27FC236}">
                  <a16:creationId xmlns:a16="http://schemas.microsoft.com/office/drawing/2014/main" id="{7FBB76E8-D712-A1DD-B151-D8BA101141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 name="Picture 18" descr="Diseased Leaves Royalty-Free Images, Stock Photos &amp; Pictures | Shutterstock">
              <a:extLst>
                <a:ext uri="{FF2B5EF4-FFF2-40B4-BE49-F238E27FC236}">
                  <a16:creationId xmlns:a16="http://schemas.microsoft.com/office/drawing/2014/main" id="{23C99EE6-0EB2-736F-642A-EA7B72FD0A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6144" y="2194609"/>
              <a:ext cx="1016271" cy="76220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6" descr="Leaf spot diseases of trees and shrubs | UMN Extension">
              <a:extLst>
                <a:ext uri="{FF2B5EF4-FFF2-40B4-BE49-F238E27FC236}">
                  <a16:creationId xmlns:a16="http://schemas.microsoft.com/office/drawing/2014/main" id="{0C998C69-F27F-63BF-D631-EF65679EA7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5120" y="2004650"/>
              <a:ext cx="141263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16" descr="10 Common Plant Diseases and How to Treat Them | The Family Handyman">
              <a:extLst>
                <a:ext uri="{FF2B5EF4-FFF2-40B4-BE49-F238E27FC236}">
                  <a16:creationId xmlns:a16="http://schemas.microsoft.com/office/drawing/2014/main" id="{961A3D7A-2660-A586-285E-21D84499AB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4652" y="1424596"/>
              <a:ext cx="981214" cy="98121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20" descr="Leaf Spot Disease Identification and Treatment">
              <a:extLst>
                <a:ext uri="{FF2B5EF4-FFF2-40B4-BE49-F238E27FC236}">
                  <a16:creationId xmlns:a16="http://schemas.microsoft.com/office/drawing/2014/main" id="{D6CB9E85-B52F-A91A-318B-1D31067395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5033" y="1824498"/>
              <a:ext cx="1759485" cy="77334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2" descr="120,420 Leaf Disease Images, Stock Photos, and Vectors | Shutterstock">
              <a:extLst>
                <a:ext uri="{FF2B5EF4-FFF2-40B4-BE49-F238E27FC236}">
                  <a16:creationId xmlns:a16="http://schemas.microsoft.com/office/drawing/2014/main" id="{D583D59B-C514-3416-8995-145E220C407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7887"/>
            <a:stretch/>
          </p:blipFill>
          <p:spPr bwMode="auto">
            <a:xfrm>
              <a:off x="8285746" y="1876244"/>
              <a:ext cx="1320598" cy="873348"/>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3597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2" name="Google Shape;202;p30"/>
          <p:cNvSpPr txBox="1">
            <a:spLocks noGrp="1"/>
          </p:cNvSpPr>
          <p:nvPr>
            <p:ph type="ctrTitle"/>
          </p:nvPr>
        </p:nvSpPr>
        <p:spPr>
          <a:xfrm>
            <a:off x="598871" y="1846031"/>
            <a:ext cx="6407753" cy="11069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Multi-Plant Disease </a:t>
            </a:r>
            <a:br>
              <a:rPr lang="en-US" sz="3200" dirty="0"/>
            </a:br>
            <a:r>
              <a:rPr lang="en-US" sz="3200" dirty="0"/>
              <a:t>Detection and Treatment</a:t>
            </a:r>
            <a:endParaRPr sz="3200" dirty="0"/>
          </a:p>
        </p:txBody>
      </p:sp>
      <p:sp>
        <p:nvSpPr>
          <p:cNvPr id="203" name="Google Shape;203;p30"/>
          <p:cNvSpPr txBox="1">
            <a:spLocks noGrp="1"/>
          </p:cNvSpPr>
          <p:nvPr>
            <p:ph type="subTitle" idx="1"/>
          </p:nvPr>
        </p:nvSpPr>
        <p:spPr>
          <a:xfrm>
            <a:off x="598872" y="2804446"/>
            <a:ext cx="7563824" cy="44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Deep Learning-Based Mobile and Web App</a:t>
            </a:r>
          </a:p>
        </p:txBody>
      </p:sp>
      <p:sp>
        <p:nvSpPr>
          <p:cNvPr id="204" name="Google Shape;204;p30"/>
          <p:cNvSpPr/>
          <p:nvPr/>
        </p:nvSpPr>
        <p:spPr>
          <a:xfrm>
            <a:off x="852975" y="4118375"/>
            <a:ext cx="442200" cy="4422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1464276" y="4118375"/>
            <a:ext cx="442200" cy="4422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a:extLst>
              <a:ext uri="{FF2B5EF4-FFF2-40B4-BE49-F238E27FC236}">
                <a16:creationId xmlns:a16="http://schemas.microsoft.com/office/drawing/2014/main" id="{EB57889C-0B3C-D677-8812-723E72643A35}"/>
              </a:ext>
            </a:extLst>
          </p:cNvPr>
          <p:cNvGrpSpPr/>
          <p:nvPr/>
        </p:nvGrpSpPr>
        <p:grpSpPr>
          <a:xfrm>
            <a:off x="5757362" y="900528"/>
            <a:ext cx="2558843" cy="3438947"/>
            <a:chOff x="5757362" y="900528"/>
            <a:chExt cx="2558843" cy="3438947"/>
          </a:xfrm>
        </p:grpSpPr>
        <p:pic>
          <p:nvPicPr>
            <p:cNvPr id="1048" name="Picture 24" descr="Plant disease hi-res stock photography and images - Alamy">
              <a:extLst>
                <a:ext uri="{FF2B5EF4-FFF2-40B4-BE49-F238E27FC236}">
                  <a16:creationId xmlns:a16="http://schemas.microsoft.com/office/drawing/2014/main" id="{33CF7CD8-216E-8D2D-C8ED-A329BE2B9F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80"/>
            <a:stretch/>
          </p:blipFill>
          <p:spPr bwMode="auto">
            <a:xfrm>
              <a:off x="7168931" y="3468816"/>
              <a:ext cx="1091108" cy="809459"/>
            </a:xfrm>
            <a:prstGeom prst="rect">
              <a:avLst/>
            </a:prstGeom>
            <a:noFill/>
            <a:extLst>
              <a:ext uri="{909E8E84-426E-40DD-AFC4-6F175D3DCCD1}">
                <a14:hiddenFill xmlns:a14="http://schemas.microsoft.com/office/drawing/2010/main">
                  <a:solidFill>
                    <a:srgbClr val="FFFFFF"/>
                  </a:solidFill>
                </a14:hiddenFill>
              </a:ext>
            </a:extLst>
          </p:spPr>
        </p:pic>
        <p:grpSp>
          <p:nvGrpSpPr>
            <p:cNvPr id="205" name="Google Shape;205;p30"/>
            <p:cNvGrpSpPr/>
            <p:nvPr/>
          </p:nvGrpSpPr>
          <p:grpSpPr>
            <a:xfrm>
              <a:off x="5757362" y="900528"/>
              <a:ext cx="2558843" cy="3438947"/>
              <a:chOff x="5757362" y="900528"/>
              <a:chExt cx="2558843" cy="3438947"/>
            </a:xfrm>
          </p:grpSpPr>
          <p:sp>
            <p:nvSpPr>
              <p:cNvPr id="206" name="Google Shape;206;p30"/>
              <p:cNvSpPr/>
              <p:nvPr/>
            </p:nvSpPr>
            <p:spPr>
              <a:xfrm>
                <a:off x="5757362" y="901580"/>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5757362"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8223350" y="900528"/>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8255005"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Leaf spots may mean a fungal disease | Gardening in the Panhandle">
              <a:extLst>
                <a:ext uri="{FF2B5EF4-FFF2-40B4-BE49-F238E27FC236}">
                  <a16:creationId xmlns:a16="http://schemas.microsoft.com/office/drawing/2014/main" id="{2C5083B4-EFB4-BE6F-0A0B-BB2ECCEF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754" y="962780"/>
              <a:ext cx="923303" cy="6889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arly Blight Treatment &amp; Control | Planet Natural">
              <a:extLst>
                <a:ext uri="{FF2B5EF4-FFF2-40B4-BE49-F238E27FC236}">
                  <a16:creationId xmlns:a16="http://schemas.microsoft.com/office/drawing/2014/main" id="{A06E076A-7711-C344-0E99-D2B3FBD655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8931" y="954770"/>
              <a:ext cx="105947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identify and treat potato blight: expert tips | Homes &amp; Gardens">
              <a:extLst>
                <a:ext uri="{FF2B5EF4-FFF2-40B4-BE49-F238E27FC236}">
                  <a16:creationId xmlns:a16="http://schemas.microsoft.com/office/drawing/2014/main" id="{98B0F3F6-A7C6-50C9-A841-8D7B11140F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1862" y="1209331"/>
              <a:ext cx="938976" cy="7834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eaf Spot Diseases: What You Need To Know">
              <a:extLst>
                <a:ext uri="{FF2B5EF4-FFF2-40B4-BE49-F238E27FC236}">
                  <a16:creationId xmlns:a16="http://schemas.microsoft.com/office/drawing/2014/main" id="{11F8D441-85FD-4064-6CAE-89022AE85C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2351" y="1804339"/>
              <a:ext cx="961399" cy="6874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on Leaf Diseases and How To Get Rid Of Them – Airgarden">
              <a:extLst>
                <a:ext uri="{FF2B5EF4-FFF2-40B4-BE49-F238E27FC236}">
                  <a16:creationId xmlns:a16="http://schemas.microsoft.com/office/drawing/2014/main" id="{4C44157B-AF7C-9F27-EE28-2924E019C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seased Leaves Royalty-Free Images, Stock Photos &amp; Pictures | Shutterstock">
              <a:extLst>
                <a:ext uri="{FF2B5EF4-FFF2-40B4-BE49-F238E27FC236}">
                  <a16:creationId xmlns:a16="http://schemas.microsoft.com/office/drawing/2014/main" id="{52A3711A-3535-A6AA-DFFE-AF0F556493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3897" y="2698147"/>
              <a:ext cx="1016271" cy="7622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af spot diseases of trees and shrubs | UMN Extension">
              <a:extLst>
                <a:ext uri="{FF2B5EF4-FFF2-40B4-BE49-F238E27FC236}">
                  <a16:creationId xmlns:a16="http://schemas.microsoft.com/office/drawing/2014/main" id="{D3AE46C2-78B3-D56A-3184-CA80F06CC4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0057" y="2086546"/>
              <a:ext cx="141263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10 Common Plant Diseases and How to Treat Them | The Family Handyman">
              <a:extLst>
                <a:ext uri="{FF2B5EF4-FFF2-40B4-BE49-F238E27FC236}">
                  <a16:creationId xmlns:a16="http://schemas.microsoft.com/office/drawing/2014/main" id="{A3B41958-8E71-8737-B5B8-EA3EFE93CC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2765" y="1562284"/>
              <a:ext cx="981214" cy="98121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eaf Spot Disease Identification and Treatment">
              <a:extLst>
                <a:ext uri="{FF2B5EF4-FFF2-40B4-BE49-F238E27FC236}">
                  <a16:creationId xmlns:a16="http://schemas.microsoft.com/office/drawing/2014/main" id="{95A5D4E4-4089-032A-C8B3-2E34BBFDD7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0215" y="2950182"/>
              <a:ext cx="1759485" cy="77334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20,420 Leaf Disease Images, Stock Photos, and Vectors | Shutterstock">
              <a:extLst>
                <a:ext uri="{FF2B5EF4-FFF2-40B4-BE49-F238E27FC236}">
                  <a16:creationId xmlns:a16="http://schemas.microsoft.com/office/drawing/2014/main" id="{A5D6A12D-A95B-4EF8-D263-DE584F69FDEA}"/>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7887"/>
            <a:stretch/>
          </p:blipFill>
          <p:spPr bwMode="auto">
            <a:xfrm>
              <a:off x="5807707" y="3391477"/>
              <a:ext cx="1320598" cy="8733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EC9A2CFC-E054-6808-0ACD-330D88164170}"/>
              </a:ext>
            </a:extLst>
          </p:cNvPr>
          <p:cNvGrpSpPr/>
          <p:nvPr/>
        </p:nvGrpSpPr>
        <p:grpSpPr>
          <a:xfrm>
            <a:off x="-261259" y="-528295"/>
            <a:ext cx="8058559" cy="1110816"/>
            <a:chOff x="-261259" y="-528295"/>
            <a:chExt cx="8058559" cy="1110816"/>
          </a:xfrm>
        </p:grpSpPr>
        <p:sp>
          <p:nvSpPr>
            <p:cNvPr id="5" name="Rectangle: Rounded Corners 4">
              <a:extLst>
                <a:ext uri="{FF2B5EF4-FFF2-40B4-BE49-F238E27FC236}">
                  <a16:creationId xmlns:a16="http://schemas.microsoft.com/office/drawing/2014/main" id="{788DB143-B278-C9E8-69CB-DF8CEEADD36E}"/>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2" name="Google Shape;212;p30">
              <a:hlinkClick r:id="rId14" action="ppaction://hlinksldjump"/>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213" name="Google Shape;213;p30">
              <a:hlinkClick r:id="rId15" action="ppaction://hlinksldjump"/>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214" name="Google Shape;214;p30">
              <a:hlinkClick r:id="rId16" action="ppaction://hlinksldjump"/>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215" name="Google Shape;215;p30">
              <a:hlinkClick r:id="rId17" action="ppaction://hlinksldjump"/>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Methedology</a:t>
              </a:r>
              <a:endParaRPr sz="1100" dirty="0">
                <a:solidFill>
                  <a:schemeClr val="dk1"/>
                </a:solidFill>
                <a:latin typeface="Roboto Light"/>
                <a:ea typeface="Roboto Light"/>
                <a:cs typeface="Roboto Light"/>
                <a:sym typeface="Roboto Light"/>
              </a:endParaRPr>
            </a:p>
          </p:txBody>
        </p:sp>
        <p:sp>
          <p:nvSpPr>
            <p:cNvPr id="216" name="Google Shape;216;p30"/>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17" name="Google Shape;217;p30">
              <a:hlinkClick r:id="rId18" action="ppaction://hlinksldjump"/>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15;p30">
              <a:hlinkClick r:id="rId19" action="ppaction://hlinksldjump"/>
              <a:extLst>
                <a:ext uri="{FF2B5EF4-FFF2-40B4-BE49-F238E27FC236}">
                  <a16:creationId xmlns:a16="http://schemas.microsoft.com/office/drawing/2014/main" id="{61031158-3C8F-26C1-CD62-9D71151FD010}"/>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6" name="Google Shape;215;p30">
              <a:hlinkClick r:id="rId20" action="ppaction://hlinksldjump"/>
              <a:extLst>
                <a:ext uri="{FF2B5EF4-FFF2-40B4-BE49-F238E27FC236}">
                  <a16:creationId xmlns:a16="http://schemas.microsoft.com/office/drawing/2014/main" id="{1DDBEAEE-11E2-E4B4-A18A-2EC9D02455D4}"/>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7" name="Google Shape;215;p30">
              <a:hlinkClick r:id="rId21" action="ppaction://hlinksldjump"/>
              <a:extLst>
                <a:ext uri="{FF2B5EF4-FFF2-40B4-BE49-F238E27FC236}">
                  <a16:creationId xmlns:a16="http://schemas.microsoft.com/office/drawing/2014/main" id="{D7DAB3C4-258A-792D-2C6B-076C9EB98E0C}"/>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4" name="Google Shape;244;p32"/>
          <p:cNvSpPr txBox="1">
            <a:spLocks noGrp="1"/>
          </p:cNvSpPr>
          <p:nvPr>
            <p:ph type="title"/>
          </p:nvPr>
        </p:nvSpPr>
        <p:spPr>
          <a:xfrm>
            <a:off x="1007910" y="1463790"/>
            <a:ext cx="1719250" cy="3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Introduction</a:t>
            </a:r>
            <a:endParaRPr sz="1800" dirty="0"/>
          </a:p>
        </p:txBody>
      </p:sp>
      <p:sp>
        <p:nvSpPr>
          <p:cNvPr id="245" name="Google Shape;245;p32"/>
          <p:cNvSpPr txBox="1">
            <a:spLocks noGrp="1"/>
          </p:cNvSpPr>
          <p:nvPr>
            <p:ph type="subTitle" idx="1"/>
          </p:nvPr>
        </p:nvSpPr>
        <p:spPr>
          <a:xfrm>
            <a:off x="553827" y="1921136"/>
            <a:ext cx="223776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Introduction of the ptant disease detection</a:t>
            </a:r>
            <a:endParaRPr sz="1200" dirty="0"/>
          </a:p>
        </p:txBody>
      </p:sp>
      <p:sp>
        <p:nvSpPr>
          <p:cNvPr id="246" name="Google Shape;246;p32"/>
          <p:cNvSpPr txBox="1">
            <a:spLocks noGrp="1"/>
          </p:cNvSpPr>
          <p:nvPr>
            <p:ph type="title" idx="2"/>
          </p:nvPr>
        </p:nvSpPr>
        <p:spPr>
          <a:xfrm>
            <a:off x="506143" y="1486937"/>
            <a:ext cx="677228" cy="3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01</a:t>
            </a:r>
            <a:endParaRPr sz="2400" dirty="0"/>
          </a:p>
        </p:txBody>
      </p:sp>
      <p:sp>
        <p:nvSpPr>
          <p:cNvPr id="248" name="Google Shape;248;p32"/>
          <p:cNvSpPr txBox="1">
            <a:spLocks noGrp="1"/>
          </p:cNvSpPr>
          <p:nvPr>
            <p:ph type="title" idx="6"/>
          </p:nvPr>
        </p:nvSpPr>
        <p:spPr>
          <a:xfrm>
            <a:off x="1007909" y="2539595"/>
            <a:ext cx="2237769" cy="3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t>Literature Survey</a:t>
            </a:r>
            <a:endParaRPr sz="1800" dirty="0"/>
          </a:p>
        </p:txBody>
      </p:sp>
      <p:sp>
        <p:nvSpPr>
          <p:cNvPr id="249" name="Google Shape;249;p32"/>
          <p:cNvSpPr txBox="1">
            <a:spLocks noGrp="1"/>
          </p:cNvSpPr>
          <p:nvPr>
            <p:ph type="title" idx="7"/>
          </p:nvPr>
        </p:nvSpPr>
        <p:spPr>
          <a:xfrm>
            <a:off x="506143" y="2575064"/>
            <a:ext cx="677228" cy="3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03</a:t>
            </a:r>
            <a:endParaRPr sz="2400" dirty="0"/>
          </a:p>
        </p:txBody>
      </p:sp>
      <p:sp>
        <p:nvSpPr>
          <p:cNvPr id="250" name="Google Shape;250;p32"/>
          <p:cNvSpPr txBox="1">
            <a:spLocks noGrp="1"/>
          </p:cNvSpPr>
          <p:nvPr>
            <p:ph type="subTitle" idx="8"/>
          </p:nvPr>
        </p:nvSpPr>
        <p:spPr>
          <a:xfrm>
            <a:off x="603517" y="3003709"/>
            <a:ext cx="223776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Rasearch and studies for best algorithms</a:t>
            </a:r>
            <a:endParaRPr sz="1200" dirty="0"/>
          </a:p>
        </p:txBody>
      </p:sp>
      <p:sp>
        <p:nvSpPr>
          <p:cNvPr id="252" name="Google Shape;252;p32"/>
          <p:cNvSpPr txBox="1">
            <a:spLocks noGrp="1"/>
          </p:cNvSpPr>
          <p:nvPr>
            <p:ph type="title" idx="15"/>
          </p:nvPr>
        </p:nvSpPr>
        <p:spPr>
          <a:xfrm>
            <a:off x="505318" y="649392"/>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264" name="Google Shape;264;p32">
            <a:hlinkClick r:id="rId3" action="ppaction://hlinksldjump"/>
          </p:cNvPr>
          <p:cNvSpPr/>
          <p:nvPr/>
        </p:nvSpPr>
        <p:spPr>
          <a:xfrm>
            <a:off x="562025" y="117150"/>
            <a:ext cx="1017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265" name="Google Shape;265;p32">
            <a:hlinkClick r:id="rId4" action="ppaction://hlinksldjump"/>
          </p:cNvPr>
          <p:cNvSpPr/>
          <p:nvPr/>
        </p:nvSpPr>
        <p:spPr>
          <a:xfrm>
            <a:off x="1579625" y="117150"/>
            <a:ext cx="12564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266" name="Google Shape;266;p32">
            <a:hlinkClick r:id="" action="ppaction://noaction"/>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267" name="Google Shape;267;p32">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268" name="Google Shape;268;p32"/>
          <p:cNvSpPr/>
          <p:nvPr/>
        </p:nvSpPr>
        <p:spPr>
          <a:xfrm>
            <a:off x="218225" y="144600"/>
            <a:ext cx="343800" cy="2823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69" name="Google Shape;269;p32">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3C25BB00-E75A-A95B-E36B-8DFCE402BD35}"/>
              </a:ext>
            </a:extLst>
          </p:cNvPr>
          <p:cNvGrpSpPr/>
          <p:nvPr/>
        </p:nvGrpSpPr>
        <p:grpSpPr>
          <a:xfrm>
            <a:off x="3677647" y="1251340"/>
            <a:ext cx="1774880" cy="2385343"/>
            <a:chOff x="5757362" y="900528"/>
            <a:chExt cx="2558843" cy="3438947"/>
          </a:xfrm>
        </p:grpSpPr>
        <p:pic>
          <p:nvPicPr>
            <p:cNvPr id="3" name="Picture 24" descr="Plant disease hi-res stock photography and images - Alamy">
              <a:extLst>
                <a:ext uri="{FF2B5EF4-FFF2-40B4-BE49-F238E27FC236}">
                  <a16:creationId xmlns:a16="http://schemas.microsoft.com/office/drawing/2014/main" id="{E37818F3-965B-ACDE-B416-B2AEF597245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9780"/>
            <a:stretch/>
          </p:blipFill>
          <p:spPr bwMode="auto">
            <a:xfrm>
              <a:off x="7168931" y="3468816"/>
              <a:ext cx="1091108" cy="80945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oogle Shape;205;p30">
              <a:extLst>
                <a:ext uri="{FF2B5EF4-FFF2-40B4-BE49-F238E27FC236}">
                  <a16:creationId xmlns:a16="http://schemas.microsoft.com/office/drawing/2014/main" id="{A08706F1-442E-8675-CE74-0624B2EA2D4D}"/>
                </a:ext>
              </a:extLst>
            </p:cNvPr>
            <p:cNvGrpSpPr/>
            <p:nvPr/>
          </p:nvGrpSpPr>
          <p:grpSpPr>
            <a:xfrm>
              <a:off x="5757362" y="900528"/>
              <a:ext cx="2558843" cy="3438947"/>
              <a:chOff x="5757362" y="900528"/>
              <a:chExt cx="2558843" cy="3438947"/>
            </a:xfrm>
          </p:grpSpPr>
          <p:sp>
            <p:nvSpPr>
              <p:cNvPr id="15" name="Google Shape;206;p30">
                <a:extLst>
                  <a:ext uri="{FF2B5EF4-FFF2-40B4-BE49-F238E27FC236}">
                    <a16:creationId xmlns:a16="http://schemas.microsoft.com/office/drawing/2014/main" id="{CAFF4D73-C0B7-349B-B262-DE5FE29F1DF0}"/>
                  </a:ext>
                </a:extLst>
              </p:cNvPr>
              <p:cNvSpPr/>
              <p:nvPr/>
            </p:nvSpPr>
            <p:spPr>
              <a:xfrm>
                <a:off x="5757362" y="901580"/>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7;p30">
                <a:extLst>
                  <a:ext uri="{FF2B5EF4-FFF2-40B4-BE49-F238E27FC236}">
                    <a16:creationId xmlns:a16="http://schemas.microsoft.com/office/drawing/2014/main" id="{44AFE866-AC56-420F-B875-01805F7B65B9}"/>
                  </a:ext>
                </a:extLst>
              </p:cNvPr>
              <p:cNvSpPr/>
              <p:nvPr/>
            </p:nvSpPr>
            <p:spPr>
              <a:xfrm>
                <a:off x="5757362"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8;p30">
                <a:extLst>
                  <a:ext uri="{FF2B5EF4-FFF2-40B4-BE49-F238E27FC236}">
                    <a16:creationId xmlns:a16="http://schemas.microsoft.com/office/drawing/2014/main" id="{74D1575B-587F-A476-80AD-FF6A2756C599}"/>
                  </a:ext>
                </a:extLst>
              </p:cNvPr>
              <p:cNvSpPr/>
              <p:nvPr/>
            </p:nvSpPr>
            <p:spPr>
              <a:xfrm>
                <a:off x="8223350" y="900528"/>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9;p30">
                <a:extLst>
                  <a:ext uri="{FF2B5EF4-FFF2-40B4-BE49-F238E27FC236}">
                    <a16:creationId xmlns:a16="http://schemas.microsoft.com/office/drawing/2014/main" id="{8F7B2025-D723-4FA8-972E-5313EA438896}"/>
                  </a:ext>
                </a:extLst>
              </p:cNvPr>
              <p:cNvSpPr/>
              <p:nvPr/>
            </p:nvSpPr>
            <p:spPr>
              <a:xfrm>
                <a:off x="8255005" y="4278275"/>
                <a:ext cx="61200" cy="61200"/>
              </a:xfrm>
              <a:prstGeom prst="rect">
                <a:avLst/>
              </a:prstGeom>
              <a:solidFill>
                <a:schemeClr val="lt2"/>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2" descr="Leaf spots may mean a fungal disease | Gardening in the Panhandle">
              <a:extLst>
                <a:ext uri="{FF2B5EF4-FFF2-40B4-BE49-F238E27FC236}">
                  <a16:creationId xmlns:a16="http://schemas.microsoft.com/office/drawing/2014/main" id="{C1524C85-089B-F5F7-4B69-6508B569FA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754" y="962780"/>
              <a:ext cx="923303" cy="6889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Early Blight Treatment &amp; Control | Planet Natural">
              <a:extLst>
                <a:ext uri="{FF2B5EF4-FFF2-40B4-BE49-F238E27FC236}">
                  <a16:creationId xmlns:a16="http://schemas.microsoft.com/office/drawing/2014/main" id="{582C4BD6-93F1-0036-74DE-D32B87CF60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8931" y="954770"/>
              <a:ext cx="105947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ow to identify and treat potato blight: expert tips | Homes &amp; Gardens">
              <a:extLst>
                <a:ext uri="{FF2B5EF4-FFF2-40B4-BE49-F238E27FC236}">
                  <a16:creationId xmlns:a16="http://schemas.microsoft.com/office/drawing/2014/main" id="{CE62E0BD-AF82-5E51-7BB6-ADF8FBD97D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1862" y="1209331"/>
              <a:ext cx="938976" cy="7834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Leaf Spot Diseases: What You Need To Know">
              <a:extLst>
                <a:ext uri="{FF2B5EF4-FFF2-40B4-BE49-F238E27FC236}">
                  <a16:creationId xmlns:a16="http://schemas.microsoft.com/office/drawing/2014/main" id="{C737FEEF-64C3-CFAE-88FA-EEC3D6B325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2351" y="1804339"/>
              <a:ext cx="961399" cy="687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mmon Leaf Diseases and How To Get Rid Of Them – Airgarden">
              <a:extLst>
                <a:ext uri="{FF2B5EF4-FFF2-40B4-BE49-F238E27FC236}">
                  <a16:creationId xmlns:a16="http://schemas.microsoft.com/office/drawing/2014/main" id="{48853B5F-0A80-22B6-F68F-36540AAC60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Diseased Leaves Royalty-Free Images, Stock Photos &amp; Pictures | Shutterstock">
              <a:extLst>
                <a:ext uri="{FF2B5EF4-FFF2-40B4-BE49-F238E27FC236}">
                  <a16:creationId xmlns:a16="http://schemas.microsoft.com/office/drawing/2014/main" id="{20493ACF-E7D3-3326-E7FB-ED386C4D02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3897" y="2698147"/>
              <a:ext cx="1016271" cy="7622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Leaf spot diseases of trees and shrubs | UMN Extension">
              <a:extLst>
                <a:ext uri="{FF2B5EF4-FFF2-40B4-BE49-F238E27FC236}">
                  <a16:creationId xmlns:a16="http://schemas.microsoft.com/office/drawing/2014/main" id="{45067BE5-C757-6391-72F5-3F15E1D3D6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0057" y="2086546"/>
              <a:ext cx="1412639" cy="10594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10 Common Plant Diseases and How to Treat Them | The Family Handyman">
              <a:extLst>
                <a:ext uri="{FF2B5EF4-FFF2-40B4-BE49-F238E27FC236}">
                  <a16:creationId xmlns:a16="http://schemas.microsoft.com/office/drawing/2014/main" id="{938EDC5B-7378-2C6A-000B-9A72CDCC0C6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2765" y="1562284"/>
              <a:ext cx="981214" cy="9812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0" descr="Leaf Spot Disease Identification and Treatment">
              <a:extLst>
                <a:ext uri="{FF2B5EF4-FFF2-40B4-BE49-F238E27FC236}">
                  <a16:creationId xmlns:a16="http://schemas.microsoft.com/office/drawing/2014/main" id="{79DC4A4D-4523-C6E8-A049-DFE71AA8600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60215" y="2950182"/>
              <a:ext cx="1759485" cy="7733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120,420 Leaf Disease Images, Stock Photos, and Vectors | Shutterstock">
              <a:extLst>
                <a:ext uri="{FF2B5EF4-FFF2-40B4-BE49-F238E27FC236}">
                  <a16:creationId xmlns:a16="http://schemas.microsoft.com/office/drawing/2014/main" id="{73289305-4236-F08B-BD2E-3C79B54A63A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7887"/>
            <a:stretch/>
          </p:blipFill>
          <p:spPr bwMode="auto">
            <a:xfrm>
              <a:off x="5807707" y="3391477"/>
              <a:ext cx="1320598" cy="873348"/>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Google Shape;248;p32">
            <a:extLst>
              <a:ext uri="{FF2B5EF4-FFF2-40B4-BE49-F238E27FC236}">
                <a16:creationId xmlns:a16="http://schemas.microsoft.com/office/drawing/2014/main" id="{ADBA23EE-2323-606C-428B-9BD031EDD096}"/>
              </a:ext>
            </a:extLst>
          </p:cNvPr>
          <p:cNvSpPr txBox="1">
            <a:spLocks/>
          </p:cNvSpPr>
          <p:nvPr/>
        </p:nvSpPr>
        <p:spPr>
          <a:xfrm>
            <a:off x="1007909" y="3673361"/>
            <a:ext cx="2237769"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Requirements</a:t>
            </a:r>
            <a:endParaRPr lang="en-IN" sz="1800" dirty="0"/>
          </a:p>
        </p:txBody>
      </p:sp>
      <p:sp>
        <p:nvSpPr>
          <p:cNvPr id="20" name="Google Shape;249;p32">
            <a:extLst>
              <a:ext uri="{FF2B5EF4-FFF2-40B4-BE49-F238E27FC236}">
                <a16:creationId xmlns:a16="http://schemas.microsoft.com/office/drawing/2014/main" id="{EE9FD1AD-540D-E010-077E-04F3E947570B}"/>
              </a:ext>
            </a:extLst>
          </p:cNvPr>
          <p:cNvSpPr txBox="1">
            <a:spLocks/>
          </p:cNvSpPr>
          <p:nvPr/>
        </p:nvSpPr>
        <p:spPr>
          <a:xfrm>
            <a:off x="506143" y="3708830"/>
            <a:ext cx="67722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05</a:t>
            </a:r>
          </a:p>
        </p:txBody>
      </p:sp>
      <p:sp>
        <p:nvSpPr>
          <p:cNvPr id="21" name="Google Shape;250;p32">
            <a:extLst>
              <a:ext uri="{FF2B5EF4-FFF2-40B4-BE49-F238E27FC236}">
                <a16:creationId xmlns:a16="http://schemas.microsoft.com/office/drawing/2014/main" id="{9134B550-F115-D256-03EF-C1449BFCCF3D}"/>
              </a:ext>
            </a:extLst>
          </p:cNvPr>
          <p:cNvSpPr txBox="1">
            <a:spLocks/>
          </p:cNvSpPr>
          <p:nvPr/>
        </p:nvSpPr>
        <p:spPr>
          <a:xfrm>
            <a:off x="603517" y="4137475"/>
            <a:ext cx="223776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IN" sz="1200" dirty="0"/>
              <a:t>Software and Hardware Requirements</a:t>
            </a:r>
            <a:endParaRPr lang="en-US" sz="1050" dirty="0"/>
          </a:p>
        </p:txBody>
      </p:sp>
      <p:sp>
        <p:nvSpPr>
          <p:cNvPr id="34" name="Google Shape;244;p32">
            <a:extLst>
              <a:ext uri="{FF2B5EF4-FFF2-40B4-BE49-F238E27FC236}">
                <a16:creationId xmlns:a16="http://schemas.microsoft.com/office/drawing/2014/main" id="{29BC1A93-05A7-8FCD-10B3-64E37AB92919}"/>
              </a:ext>
            </a:extLst>
          </p:cNvPr>
          <p:cNvSpPr txBox="1">
            <a:spLocks/>
          </p:cNvSpPr>
          <p:nvPr/>
        </p:nvSpPr>
        <p:spPr>
          <a:xfrm>
            <a:off x="6578571" y="1463790"/>
            <a:ext cx="1719250"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Objectives</a:t>
            </a:r>
            <a:endParaRPr lang="en-IN" sz="1800" dirty="0"/>
          </a:p>
        </p:txBody>
      </p:sp>
      <p:sp>
        <p:nvSpPr>
          <p:cNvPr id="35" name="Google Shape;245;p32">
            <a:extLst>
              <a:ext uri="{FF2B5EF4-FFF2-40B4-BE49-F238E27FC236}">
                <a16:creationId xmlns:a16="http://schemas.microsoft.com/office/drawing/2014/main" id="{3DCA2FB4-3B3D-1893-50D6-D74DE9AF9161}"/>
              </a:ext>
            </a:extLst>
          </p:cNvPr>
          <p:cNvSpPr txBox="1">
            <a:spLocks/>
          </p:cNvSpPr>
          <p:nvPr/>
        </p:nvSpPr>
        <p:spPr>
          <a:xfrm>
            <a:off x="6124488" y="1921136"/>
            <a:ext cx="223776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Objectives of the </a:t>
            </a:r>
            <a:r>
              <a:rPr lang="en" sz="1200" dirty="0"/>
              <a:t>ptant disease detection</a:t>
            </a:r>
            <a:endParaRPr lang="en-US" sz="1200" dirty="0"/>
          </a:p>
        </p:txBody>
      </p:sp>
      <p:sp>
        <p:nvSpPr>
          <p:cNvPr id="36" name="Google Shape;246;p32">
            <a:extLst>
              <a:ext uri="{FF2B5EF4-FFF2-40B4-BE49-F238E27FC236}">
                <a16:creationId xmlns:a16="http://schemas.microsoft.com/office/drawing/2014/main" id="{E04653DA-9955-33B3-703D-C06693A6FB05}"/>
              </a:ext>
            </a:extLst>
          </p:cNvPr>
          <p:cNvSpPr txBox="1">
            <a:spLocks/>
          </p:cNvSpPr>
          <p:nvPr/>
        </p:nvSpPr>
        <p:spPr>
          <a:xfrm>
            <a:off x="6076804" y="1486937"/>
            <a:ext cx="67722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02</a:t>
            </a:r>
          </a:p>
        </p:txBody>
      </p:sp>
      <p:sp>
        <p:nvSpPr>
          <p:cNvPr id="37" name="Google Shape;248;p32">
            <a:extLst>
              <a:ext uri="{FF2B5EF4-FFF2-40B4-BE49-F238E27FC236}">
                <a16:creationId xmlns:a16="http://schemas.microsoft.com/office/drawing/2014/main" id="{5F5A1390-2AFE-F961-FA80-13A23944AE6B}"/>
              </a:ext>
            </a:extLst>
          </p:cNvPr>
          <p:cNvSpPr txBox="1">
            <a:spLocks/>
          </p:cNvSpPr>
          <p:nvPr/>
        </p:nvSpPr>
        <p:spPr>
          <a:xfrm>
            <a:off x="6578570" y="2539595"/>
            <a:ext cx="2237769"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Methodology</a:t>
            </a:r>
            <a:endParaRPr lang="en-IN" sz="1800" dirty="0"/>
          </a:p>
        </p:txBody>
      </p:sp>
      <p:sp>
        <p:nvSpPr>
          <p:cNvPr id="38" name="Google Shape;249;p32">
            <a:extLst>
              <a:ext uri="{FF2B5EF4-FFF2-40B4-BE49-F238E27FC236}">
                <a16:creationId xmlns:a16="http://schemas.microsoft.com/office/drawing/2014/main" id="{ADBC78D0-D82F-CA90-B3CA-F0BBB51C2748}"/>
              </a:ext>
            </a:extLst>
          </p:cNvPr>
          <p:cNvSpPr txBox="1">
            <a:spLocks/>
          </p:cNvSpPr>
          <p:nvPr/>
        </p:nvSpPr>
        <p:spPr>
          <a:xfrm>
            <a:off x="6076804" y="2575064"/>
            <a:ext cx="67722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04</a:t>
            </a:r>
          </a:p>
        </p:txBody>
      </p:sp>
      <p:sp>
        <p:nvSpPr>
          <p:cNvPr id="39" name="Google Shape;250;p32">
            <a:extLst>
              <a:ext uri="{FF2B5EF4-FFF2-40B4-BE49-F238E27FC236}">
                <a16:creationId xmlns:a16="http://schemas.microsoft.com/office/drawing/2014/main" id="{0208C10D-7B88-2EA5-5F8A-2D24F2E5956E}"/>
              </a:ext>
            </a:extLst>
          </p:cNvPr>
          <p:cNvSpPr txBox="1">
            <a:spLocks/>
          </p:cNvSpPr>
          <p:nvPr/>
        </p:nvSpPr>
        <p:spPr>
          <a:xfrm>
            <a:off x="6174178" y="3003709"/>
            <a:ext cx="223776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Methodology and Architecture of workflow </a:t>
            </a:r>
          </a:p>
        </p:txBody>
      </p:sp>
      <p:sp>
        <p:nvSpPr>
          <p:cNvPr id="40" name="Google Shape;248;p32">
            <a:extLst>
              <a:ext uri="{FF2B5EF4-FFF2-40B4-BE49-F238E27FC236}">
                <a16:creationId xmlns:a16="http://schemas.microsoft.com/office/drawing/2014/main" id="{308CE107-87E8-926D-13F6-680F2D4C82D3}"/>
              </a:ext>
            </a:extLst>
          </p:cNvPr>
          <p:cNvSpPr txBox="1">
            <a:spLocks/>
          </p:cNvSpPr>
          <p:nvPr/>
        </p:nvSpPr>
        <p:spPr>
          <a:xfrm>
            <a:off x="6578570" y="3673361"/>
            <a:ext cx="2237769"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References</a:t>
            </a:r>
            <a:endParaRPr lang="en-IN" sz="1800" dirty="0"/>
          </a:p>
        </p:txBody>
      </p:sp>
      <p:sp>
        <p:nvSpPr>
          <p:cNvPr id="41" name="Google Shape;249;p32">
            <a:extLst>
              <a:ext uri="{FF2B5EF4-FFF2-40B4-BE49-F238E27FC236}">
                <a16:creationId xmlns:a16="http://schemas.microsoft.com/office/drawing/2014/main" id="{3CF5B089-230C-BAD3-8CF1-4ACD41FFE434}"/>
              </a:ext>
            </a:extLst>
          </p:cNvPr>
          <p:cNvSpPr txBox="1">
            <a:spLocks/>
          </p:cNvSpPr>
          <p:nvPr/>
        </p:nvSpPr>
        <p:spPr>
          <a:xfrm>
            <a:off x="6076804" y="3708830"/>
            <a:ext cx="67722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07</a:t>
            </a:r>
          </a:p>
        </p:txBody>
      </p:sp>
      <p:sp>
        <p:nvSpPr>
          <p:cNvPr id="42" name="Google Shape;250;p32">
            <a:extLst>
              <a:ext uri="{FF2B5EF4-FFF2-40B4-BE49-F238E27FC236}">
                <a16:creationId xmlns:a16="http://schemas.microsoft.com/office/drawing/2014/main" id="{CFF02E47-6DE8-1372-79EC-227943C7381E}"/>
              </a:ext>
            </a:extLst>
          </p:cNvPr>
          <p:cNvSpPr txBox="1">
            <a:spLocks/>
          </p:cNvSpPr>
          <p:nvPr/>
        </p:nvSpPr>
        <p:spPr>
          <a:xfrm>
            <a:off x="6174178" y="4137475"/>
            <a:ext cx="223776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References and Papers on </a:t>
            </a:r>
            <a:r>
              <a:rPr lang="en" sz="1200" dirty="0"/>
              <a:t>of the ptant disease detection</a:t>
            </a:r>
            <a:endParaRPr lang="en-US" sz="1200" dirty="0"/>
          </a:p>
        </p:txBody>
      </p:sp>
      <p:sp>
        <p:nvSpPr>
          <p:cNvPr id="43" name="Google Shape;248;p32">
            <a:extLst>
              <a:ext uri="{FF2B5EF4-FFF2-40B4-BE49-F238E27FC236}">
                <a16:creationId xmlns:a16="http://schemas.microsoft.com/office/drawing/2014/main" id="{FA5E0A6B-CBE7-7F08-5EEA-DC2793C185B7}"/>
              </a:ext>
            </a:extLst>
          </p:cNvPr>
          <p:cNvSpPr txBox="1">
            <a:spLocks/>
          </p:cNvSpPr>
          <p:nvPr/>
        </p:nvSpPr>
        <p:spPr>
          <a:xfrm>
            <a:off x="3936603" y="3698376"/>
            <a:ext cx="2237769" cy="39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Black"/>
              <a:buNone/>
              <a:defRPr sz="20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2400"/>
              <a:buFont typeface="Roboto Black"/>
              <a:buNone/>
              <a:defRPr sz="2400" b="0" i="0" u="none" strike="noStrike" cap="none">
                <a:solidFill>
                  <a:schemeClr val="lt1"/>
                </a:solidFill>
                <a:latin typeface="Roboto Black"/>
                <a:ea typeface="Roboto Black"/>
                <a:cs typeface="Roboto Black"/>
                <a:sym typeface="Roboto Black"/>
              </a:defRPr>
            </a:lvl9pPr>
          </a:lstStyle>
          <a:p>
            <a:r>
              <a:rPr lang="en-IN" sz="1600" dirty="0"/>
              <a:t>Applications</a:t>
            </a:r>
            <a:endParaRPr lang="en-IN" sz="1800" dirty="0"/>
          </a:p>
        </p:txBody>
      </p:sp>
      <p:sp>
        <p:nvSpPr>
          <p:cNvPr id="44" name="Google Shape;249;p32">
            <a:extLst>
              <a:ext uri="{FF2B5EF4-FFF2-40B4-BE49-F238E27FC236}">
                <a16:creationId xmlns:a16="http://schemas.microsoft.com/office/drawing/2014/main" id="{B9493000-B604-840F-BB7E-1133569E2D66}"/>
              </a:ext>
            </a:extLst>
          </p:cNvPr>
          <p:cNvSpPr txBox="1">
            <a:spLocks/>
          </p:cNvSpPr>
          <p:nvPr/>
        </p:nvSpPr>
        <p:spPr>
          <a:xfrm>
            <a:off x="3434837" y="3733845"/>
            <a:ext cx="677228" cy="3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Black"/>
              <a:buNone/>
              <a:defRPr sz="25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2pPr>
            <a:lvl3pPr marR="0" lvl="2"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3pPr>
            <a:lvl4pPr marR="0" lvl="3"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4pPr>
            <a:lvl5pPr marR="0" lvl="4"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5pPr>
            <a:lvl6pPr marR="0" lvl="5"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6pPr>
            <a:lvl7pPr marR="0" lvl="6"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7pPr>
            <a:lvl8pPr marR="0" lvl="7"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8pPr>
            <a:lvl9pPr marR="0" lvl="8" algn="l"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9pPr>
          </a:lstStyle>
          <a:p>
            <a:r>
              <a:rPr lang="en" sz="2400" dirty="0"/>
              <a:t>06</a:t>
            </a:r>
          </a:p>
        </p:txBody>
      </p:sp>
      <p:sp>
        <p:nvSpPr>
          <p:cNvPr id="45" name="Google Shape;250;p32">
            <a:extLst>
              <a:ext uri="{FF2B5EF4-FFF2-40B4-BE49-F238E27FC236}">
                <a16:creationId xmlns:a16="http://schemas.microsoft.com/office/drawing/2014/main" id="{E4ECFE81-D0DB-E12F-5B1E-A80DF8D7224A}"/>
              </a:ext>
            </a:extLst>
          </p:cNvPr>
          <p:cNvSpPr txBox="1">
            <a:spLocks/>
          </p:cNvSpPr>
          <p:nvPr/>
        </p:nvSpPr>
        <p:spPr>
          <a:xfrm>
            <a:off x="3532211" y="4162490"/>
            <a:ext cx="223776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sz="1200" dirty="0"/>
              <a:t>Applications of the </a:t>
            </a:r>
            <a:r>
              <a:rPr lang="en" sz="1200" dirty="0"/>
              <a:t>of the ptant disease detection</a:t>
            </a:r>
            <a:endParaRPr lang="en-US" sz="1200" dirty="0"/>
          </a:p>
        </p:txBody>
      </p:sp>
      <p:grpSp>
        <p:nvGrpSpPr>
          <p:cNvPr id="22" name="Group 21">
            <a:extLst>
              <a:ext uri="{FF2B5EF4-FFF2-40B4-BE49-F238E27FC236}">
                <a16:creationId xmlns:a16="http://schemas.microsoft.com/office/drawing/2014/main" id="{5E8739E5-D48B-5BAE-2885-F1AC18592F53}"/>
              </a:ext>
            </a:extLst>
          </p:cNvPr>
          <p:cNvGrpSpPr/>
          <p:nvPr/>
        </p:nvGrpSpPr>
        <p:grpSpPr>
          <a:xfrm>
            <a:off x="-261259" y="-528295"/>
            <a:ext cx="8058559" cy="1110816"/>
            <a:chOff x="-261259" y="-528295"/>
            <a:chExt cx="8058559" cy="1110816"/>
          </a:xfrm>
        </p:grpSpPr>
        <p:sp>
          <p:nvSpPr>
            <p:cNvPr id="23" name="Rectangle: Rounded Corners 22">
              <a:extLst>
                <a:ext uri="{FF2B5EF4-FFF2-40B4-BE49-F238E27FC236}">
                  <a16:creationId xmlns:a16="http://schemas.microsoft.com/office/drawing/2014/main" id="{72770EF3-4962-2DA6-0221-3687ECB0C404}"/>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Google Shape;212;p30">
              <a:hlinkClick r:id="rId3" action="ppaction://hlinksldjump"/>
              <a:extLst>
                <a:ext uri="{FF2B5EF4-FFF2-40B4-BE49-F238E27FC236}">
                  <a16:creationId xmlns:a16="http://schemas.microsoft.com/office/drawing/2014/main" id="{E3F2E0E1-3AA4-ED2F-E8FD-FEE1A14EBDF2}"/>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25" name="Google Shape;213;p30">
              <a:hlinkClick r:id="rId17" action="ppaction://hlinksldjump"/>
              <a:extLst>
                <a:ext uri="{FF2B5EF4-FFF2-40B4-BE49-F238E27FC236}">
                  <a16:creationId xmlns:a16="http://schemas.microsoft.com/office/drawing/2014/main" id="{BFE2F3F8-2200-AE53-DE08-C7247050CFDA}"/>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26" name="Google Shape;214;p30">
              <a:hlinkClick r:id="rId18" action="ppaction://hlinksldjump"/>
              <a:extLst>
                <a:ext uri="{FF2B5EF4-FFF2-40B4-BE49-F238E27FC236}">
                  <a16:creationId xmlns:a16="http://schemas.microsoft.com/office/drawing/2014/main" id="{234397E4-A15C-F7D6-0F63-23A0C1C76C84}"/>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27" name="Google Shape;215;p30">
              <a:hlinkClick r:id="rId19" action="ppaction://hlinksldjump"/>
              <a:extLst>
                <a:ext uri="{FF2B5EF4-FFF2-40B4-BE49-F238E27FC236}">
                  <a16:creationId xmlns:a16="http://schemas.microsoft.com/office/drawing/2014/main" id="{18BAF206-748F-A3C6-6FC9-4EB3442C28C7}"/>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Methedology</a:t>
              </a:r>
              <a:endParaRPr sz="1100" dirty="0">
                <a:solidFill>
                  <a:schemeClr val="dk1"/>
                </a:solidFill>
                <a:latin typeface="Roboto Light"/>
                <a:ea typeface="Roboto Light"/>
                <a:cs typeface="Roboto Light"/>
                <a:sym typeface="Roboto Light"/>
              </a:endParaRPr>
            </a:p>
          </p:txBody>
        </p:sp>
        <p:sp>
          <p:nvSpPr>
            <p:cNvPr id="28" name="Google Shape;216;p30">
              <a:extLst>
                <a:ext uri="{FF2B5EF4-FFF2-40B4-BE49-F238E27FC236}">
                  <a16:creationId xmlns:a16="http://schemas.microsoft.com/office/drawing/2014/main" id="{F49D0EA4-1491-A259-23C0-4A1CBA03D2C0}"/>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9" name="Google Shape;217;p30">
              <a:hlinkClick r:id="rId20" action="ppaction://hlinksldjump"/>
              <a:extLst>
                <a:ext uri="{FF2B5EF4-FFF2-40B4-BE49-F238E27FC236}">
                  <a16:creationId xmlns:a16="http://schemas.microsoft.com/office/drawing/2014/main" id="{F9B7E352-5808-228B-C1AC-1890E61A875F}"/>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15;p30">
              <a:hlinkClick r:id="rId4" action="ppaction://hlinksldjump"/>
              <a:extLst>
                <a:ext uri="{FF2B5EF4-FFF2-40B4-BE49-F238E27FC236}">
                  <a16:creationId xmlns:a16="http://schemas.microsoft.com/office/drawing/2014/main" id="{E2DB91E6-E27B-67DB-F621-8A8543D4E0EE}"/>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31" name="Google Shape;215;p30">
              <a:hlinkClick r:id="rId21" action="ppaction://hlinksldjump"/>
              <a:extLst>
                <a:ext uri="{FF2B5EF4-FFF2-40B4-BE49-F238E27FC236}">
                  <a16:creationId xmlns:a16="http://schemas.microsoft.com/office/drawing/2014/main" id="{B8E08328-087F-A6A1-CA72-919E528A3ED4}"/>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32" name="Google Shape;215;p30">
              <a:hlinkClick r:id="rId22" action="ppaction://hlinksldjump"/>
              <a:extLst>
                <a:ext uri="{FF2B5EF4-FFF2-40B4-BE49-F238E27FC236}">
                  <a16:creationId xmlns:a16="http://schemas.microsoft.com/office/drawing/2014/main" id="{9C26EE75-E8E5-203F-1A4E-CBB90582F79B}"/>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p:nvPr/>
        </p:nvSpPr>
        <p:spPr>
          <a:xfrm>
            <a:off x="3231966" y="1396150"/>
            <a:ext cx="2669568"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348585" y="1396150"/>
            <a:ext cx="2669568"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txBox="1">
            <a:spLocks noGrp="1"/>
          </p:cNvSpPr>
          <p:nvPr>
            <p:ph type="subTitle" idx="3"/>
          </p:nvPr>
        </p:nvSpPr>
        <p:spPr>
          <a:xfrm>
            <a:off x="642069" y="2119127"/>
            <a:ext cx="2082600" cy="2158809"/>
          </a:xfrm>
          <a:prstGeom prst="rect">
            <a:avLst/>
          </a:prstGeom>
        </p:spPr>
        <p:txBody>
          <a:bodyPr spcFirstLastPara="1" wrap="square" lIns="91425" tIns="91425" rIns="91425" bIns="91425" anchor="ctr" anchorCtr="0">
            <a:noAutofit/>
          </a:bodyPr>
          <a:lstStyle/>
          <a:p>
            <a:pPr marL="0" indent="0"/>
            <a:r>
              <a:rPr lang="en-US" sz="1200" dirty="0"/>
              <a:t>AI, or Artificial Intelligence, is when computers are made to think and learn like humans. It helps machines solve problems, understand speech, recognize images, and even play games. AI is used in things like smartphones, online searches, and self-driving cars.</a:t>
            </a:r>
            <a:endParaRPr sz="1200" dirty="0"/>
          </a:p>
        </p:txBody>
      </p:sp>
      <p:sp>
        <p:nvSpPr>
          <p:cNvPr id="360" name="Google Shape;360;p37"/>
          <p:cNvSpPr txBox="1">
            <a:spLocks noGrp="1"/>
          </p:cNvSpPr>
          <p:nvPr>
            <p:ph type="title"/>
          </p:nvPr>
        </p:nvSpPr>
        <p:spPr>
          <a:xfrm>
            <a:off x="-507411" y="668903"/>
            <a:ext cx="1005527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INTRODUCTION TO AI, ML, AND DEEP LEARNING</a:t>
            </a:r>
          </a:p>
        </p:txBody>
      </p:sp>
      <p:sp>
        <p:nvSpPr>
          <p:cNvPr id="361" name="Google Shape;361;p37"/>
          <p:cNvSpPr txBox="1">
            <a:spLocks noGrp="1"/>
          </p:cNvSpPr>
          <p:nvPr>
            <p:ph type="subTitle" idx="1"/>
          </p:nvPr>
        </p:nvSpPr>
        <p:spPr>
          <a:xfrm>
            <a:off x="305758" y="1652193"/>
            <a:ext cx="2755222"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a:t>
            </a:r>
            <a:endParaRPr dirty="0"/>
          </a:p>
        </p:txBody>
      </p:sp>
      <p:sp>
        <p:nvSpPr>
          <p:cNvPr id="362" name="Google Shape;362;p37"/>
          <p:cNvSpPr txBox="1">
            <a:spLocks noGrp="1"/>
          </p:cNvSpPr>
          <p:nvPr>
            <p:ph type="subTitle" idx="2"/>
          </p:nvPr>
        </p:nvSpPr>
        <p:spPr>
          <a:xfrm>
            <a:off x="3142614" y="1652193"/>
            <a:ext cx="2755222" cy="3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a:t>
            </a:r>
            <a:endParaRPr dirty="0"/>
          </a:p>
        </p:txBody>
      </p:sp>
      <p:sp>
        <p:nvSpPr>
          <p:cNvPr id="363" name="Google Shape;363;p37"/>
          <p:cNvSpPr txBox="1">
            <a:spLocks noGrp="1"/>
          </p:cNvSpPr>
          <p:nvPr>
            <p:ph type="subTitle" idx="4"/>
          </p:nvPr>
        </p:nvSpPr>
        <p:spPr>
          <a:xfrm>
            <a:off x="3518968" y="2231567"/>
            <a:ext cx="2082600" cy="1946109"/>
          </a:xfrm>
          <a:prstGeom prst="rect">
            <a:avLst/>
          </a:prstGeom>
        </p:spPr>
        <p:txBody>
          <a:bodyPr spcFirstLastPara="1" wrap="square" lIns="91425" tIns="91425" rIns="91425" bIns="91425" anchor="ctr" anchorCtr="0">
            <a:noAutofit/>
          </a:bodyPr>
          <a:lstStyle/>
          <a:p>
            <a:pPr marL="0" indent="0"/>
            <a:r>
              <a:rPr lang="en-US" sz="1200" dirty="0"/>
              <a:t>Machine learning is a type of AI where computers learn from data instead of being directly programmed. It’s like teaching a computer to spot patterns and make decisions on its own, based on examples. For instance, if you show a machine many pictures of cats and dogs, it can learn to tell the difference between them.</a:t>
            </a:r>
            <a:endParaRPr sz="1200" dirty="0"/>
          </a:p>
        </p:txBody>
      </p:sp>
      <p:sp>
        <p:nvSpPr>
          <p:cNvPr id="364" name="Google Shape;364;p37">
            <a:hlinkClick r:id="rId3" action="ppaction://hlinksldjump"/>
          </p:cNvPr>
          <p:cNvSpPr/>
          <p:nvPr/>
        </p:nvSpPr>
        <p:spPr>
          <a:xfrm>
            <a:off x="562025" y="117150"/>
            <a:ext cx="10176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365" name="Google Shape;365;p37">
            <a:hlinkClick r:id="rId4" action="ppaction://hlinksldjump"/>
          </p:cNvPr>
          <p:cNvSpPr/>
          <p:nvPr/>
        </p:nvSpPr>
        <p:spPr>
          <a:xfrm>
            <a:off x="1579625" y="117150"/>
            <a:ext cx="12564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SERVICES</a:t>
            </a:r>
            <a:endParaRPr sz="1200">
              <a:solidFill>
                <a:schemeClr val="dk1"/>
              </a:solidFill>
              <a:latin typeface="Roboto Light"/>
              <a:ea typeface="Roboto Light"/>
              <a:cs typeface="Roboto Light"/>
              <a:sym typeface="Roboto Light"/>
            </a:endParaRPr>
          </a:p>
        </p:txBody>
      </p:sp>
      <p:sp>
        <p:nvSpPr>
          <p:cNvPr id="366" name="Google Shape;366;p37">
            <a:hlinkClick r:id="rId5" action="ppaction://hlinksldjump"/>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367" name="Google Shape;367;p37">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368" name="Google Shape;368;p37"/>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369" name="Google Shape;369;p37">
            <a:hlinkClick r:id="rId6"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9" name="Google Shape;389;p37">
            <a:hlinkClick r:id="" action="ppaction://hlinkshowjump?jump=nextslide"/>
          </p:cNvPr>
          <p:cNvCxnSpPr/>
          <p:nvPr/>
        </p:nvCxnSpPr>
        <p:spPr>
          <a:xfrm>
            <a:off x="6976130" y="4051850"/>
            <a:ext cx="0" cy="337200"/>
          </a:xfrm>
          <a:prstGeom prst="straightConnector1">
            <a:avLst/>
          </a:prstGeom>
          <a:noFill/>
          <a:ln w="9525" cap="flat" cmpd="sng">
            <a:solidFill>
              <a:schemeClr val="dk1"/>
            </a:solidFill>
            <a:prstDash val="solid"/>
            <a:round/>
            <a:headEnd type="none" w="med" len="med"/>
            <a:tailEnd type="triangle" w="med" len="med"/>
          </a:ln>
        </p:spPr>
      </p:cxnSp>
      <p:grpSp>
        <p:nvGrpSpPr>
          <p:cNvPr id="3" name="Group 2">
            <a:extLst>
              <a:ext uri="{FF2B5EF4-FFF2-40B4-BE49-F238E27FC236}">
                <a16:creationId xmlns:a16="http://schemas.microsoft.com/office/drawing/2014/main" id="{74B121EF-A620-192D-974A-3134C35AE7CF}"/>
              </a:ext>
            </a:extLst>
          </p:cNvPr>
          <p:cNvGrpSpPr/>
          <p:nvPr/>
        </p:nvGrpSpPr>
        <p:grpSpPr>
          <a:xfrm>
            <a:off x="-261259" y="-528295"/>
            <a:ext cx="8058559" cy="1110816"/>
            <a:chOff x="-261259" y="-528295"/>
            <a:chExt cx="8058559" cy="1110816"/>
          </a:xfrm>
        </p:grpSpPr>
        <p:sp>
          <p:nvSpPr>
            <p:cNvPr id="4" name="Rectangle: Rounded Corners 3">
              <a:extLst>
                <a:ext uri="{FF2B5EF4-FFF2-40B4-BE49-F238E27FC236}">
                  <a16:creationId xmlns:a16="http://schemas.microsoft.com/office/drawing/2014/main" id="{434D0170-185B-4DFE-9A14-05A009064EBF}"/>
                </a:ext>
              </a:extLst>
            </p:cNvPr>
            <p:cNvSpPr/>
            <p:nvPr/>
          </p:nvSpPr>
          <p:spPr>
            <a:xfrm>
              <a:off x="-261259" y="-528295"/>
              <a:ext cx="8058559" cy="1110816"/>
            </a:xfrm>
            <a:prstGeom prst="roundRect">
              <a:avLst>
                <a:gd name="adj" fmla="val 31057"/>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Google Shape;212;p30">
              <a:hlinkClick r:id="rId3" action="ppaction://hlinksldjump"/>
              <a:extLst>
                <a:ext uri="{FF2B5EF4-FFF2-40B4-BE49-F238E27FC236}">
                  <a16:creationId xmlns:a16="http://schemas.microsoft.com/office/drawing/2014/main" id="{31482930-7D7D-25C5-BDD0-5E313CEAAC9C}"/>
                </a:ext>
              </a:extLst>
            </p:cNvPr>
            <p:cNvSpPr/>
            <p:nvPr/>
          </p:nvSpPr>
          <p:spPr>
            <a:xfrm>
              <a:off x="538181" y="115037"/>
              <a:ext cx="955654" cy="337200"/>
            </a:xfrm>
            <a:prstGeom prst="snip1Rect">
              <a:avLst>
                <a:gd name="adj" fmla="val 16667"/>
              </a:avLst>
            </a:prstGeom>
            <a:solidFill>
              <a:schemeClr val="accent2"/>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Introduction</a:t>
              </a:r>
              <a:endParaRPr sz="1100" dirty="0">
                <a:solidFill>
                  <a:schemeClr val="bg1"/>
                </a:solidFill>
                <a:latin typeface="Roboto Light"/>
                <a:ea typeface="Roboto Light"/>
                <a:cs typeface="Roboto Light"/>
                <a:sym typeface="Roboto Light"/>
              </a:endParaRPr>
            </a:p>
          </p:txBody>
        </p:sp>
        <p:sp>
          <p:nvSpPr>
            <p:cNvPr id="6" name="Google Shape;213;p30">
              <a:hlinkClick r:id="rId7" action="ppaction://hlinksldjump"/>
              <a:extLst>
                <a:ext uri="{FF2B5EF4-FFF2-40B4-BE49-F238E27FC236}">
                  <a16:creationId xmlns:a16="http://schemas.microsoft.com/office/drawing/2014/main" id="{B74C4B86-7AC5-3A0F-2726-982B09859043}"/>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7" name="Google Shape;214;p30">
              <a:hlinkClick r:id="rId8" action="ppaction://hlinksldjump"/>
              <a:extLst>
                <a:ext uri="{FF2B5EF4-FFF2-40B4-BE49-F238E27FC236}">
                  <a16:creationId xmlns:a16="http://schemas.microsoft.com/office/drawing/2014/main" id="{17522DD1-783B-FEC8-3B96-0075BC88DC16}"/>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Literature Survey</a:t>
              </a:r>
              <a:endParaRPr sz="1100" dirty="0">
                <a:solidFill>
                  <a:schemeClr val="tx1"/>
                </a:solidFill>
                <a:latin typeface="Roboto Light"/>
                <a:ea typeface="Roboto Light"/>
                <a:cs typeface="Roboto Light"/>
                <a:sym typeface="Roboto Light"/>
              </a:endParaRPr>
            </a:p>
          </p:txBody>
        </p:sp>
        <p:sp>
          <p:nvSpPr>
            <p:cNvPr id="8" name="Google Shape;215;p30">
              <a:hlinkClick r:id="rId9" action="ppaction://hlinksldjump"/>
              <a:extLst>
                <a:ext uri="{FF2B5EF4-FFF2-40B4-BE49-F238E27FC236}">
                  <a16:creationId xmlns:a16="http://schemas.microsoft.com/office/drawing/2014/main" id="{0A72CE71-2D77-830A-D53C-C3C9FD7BA8BD}"/>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Methedology</a:t>
              </a:r>
              <a:endParaRPr sz="1100" dirty="0">
                <a:solidFill>
                  <a:schemeClr val="tx1"/>
                </a:solidFill>
                <a:latin typeface="Roboto Light"/>
                <a:ea typeface="Roboto Light"/>
                <a:cs typeface="Roboto Light"/>
                <a:sym typeface="Roboto Light"/>
              </a:endParaRPr>
            </a:p>
          </p:txBody>
        </p:sp>
        <p:sp>
          <p:nvSpPr>
            <p:cNvPr id="9" name="Google Shape;216;p30">
              <a:extLst>
                <a:ext uri="{FF2B5EF4-FFF2-40B4-BE49-F238E27FC236}">
                  <a16:creationId xmlns:a16="http://schemas.microsoft.com/office/drawing/2014/main" id="{0153D43C-1E66-60D4-1D1C-B6F039FAB186}"/>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10" name="Google Shape;217;p30">
              <a:hlinkClick r:id="rId6" action="ppaction://hlinksldjump"/>
              <a:extLst>
                <a:ext uri="{FF2B5EF4-FFF2-40B4-BE49-F238E27FC236}">
                  <a16:creationId xmlns:a16="http://schemas.microsoft.com/office/drawing/2014/main" id="{DB5C84EF-21A4-A636-DE18-428EC9DD683D}"/>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 name="Google Shape;215;p30">
              <a:hlinkClick r:id="rId4" action="ppaction://hlinksldjump"/>
              <a:extLst>
                <a:ext uri="{FF2B5EF4-FFF2-40B4-BE49-F238E27FC236}">
                  <a16:creationId xmlns:a16="http://schemas.microsoft.com/office/drawing/2014/main" id="{B4A65F6B-DC60-7968-B9D6-211063D36EEA}"/>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B8F40F78-FAD1-9174-6A2D-7D7C21D93508}"/>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13" name="Google Shape;215;p30">
              <a:hlinkClick r:id="rId5" action="ppaction://hlinksldjump"/>
              <a:extLst>
                <a:ext uri="{FF2B5EF4-FFF2-40B4-BE49-F238E27FC236}">
                  <a16:creationId xmlns:a16="http://schemas.microsoft.com/office/drawing/2014/main" id="{2B55A483-9E06-2003-D224-C8A87D2EBB01}"/>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References</a:t>
              </a:r>
              <a:endParaRPr sz="1100" dirty="0">
                <a:solidFill>
                  <a:schemeClr val="tx1"/>
                </a:solidFill>
                <a:latin typeface="Roboto Light"/>
                <a:ea typeface="Roboto Light"/>
                <a:cs typeface="Roboto Light"/>
                <a:sym typeface="Roboto Light"/>
              </a:endParaRPr>
            </a:p>
          </p:txBody>
        </p:sp>
      </p:grpSp>
      <p:sp>
        <p:nvSpPr>
          <p:cNvPr id="14" name="Google Shape;358;p37">
            <a:extLst>
              <a:ext uri="{FF2B5EF4-FFF2-40B4-BE49-F238E27FC236}">
                <a16:creationId xmlns:a16="http://schemas.microsoft.com/office/drawing/2014/main" id="{89006FDD-7DC2-CE29-D74D-B45E020C9BE8}"/>
              </a:ext>
            </a:extLst>
          </p:cNvPr>
          <p:cNvSpPr/>
          <p:nvPr/>
        </p:nvSpPr>
        <p:spPr>
          <a:xfrm>
            <a:off x="6115347" y="1394025"/>
            <a:ext cx="2669568"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9;p37">
            <a:extLst>
              <a:ext uri="{FF2B5EF4-FFF2-40B4-BE49-F238E27FC236}">
                <a16:creationId xmlns:a16="http://schemas.microsoft.com/office/drawing/2014/main" id="{ACD9C502-8B85-A974-8D2F-80F3BDCF36B8}"/>
              </a:ext>
            </a:extLst>
          </p:cNvPr>
          <p:cNvSpPr txBox="1">
            <a:spLocks/>
          </p:cNvSpPr>
          <p:nvPr/>
        </p:nvSpPr>
        <p:spPr>
          <a:xfrm>
            <a:off x="6408830" y="2162219"/>
            <a:ext cx="2082600" cy="2084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chemeClr val="dk1"/>
              </a:buClr>
              <a:buSzPts val="1400"/>
              <a:buFont typeface="Roboto Light"/>
              <a:buNone/>
              <a:defRPr sz="1400" b="0" i="0" u="none" strike="noStrike" cap="none">
                <a:solidFill>
                  <a:schemeClr val="dk1"/>
                </a:solidFill>
                <a:latin typeface="Roboto Light"/>
                <a:ea typeface="Roboto Light"/>
                <a:cs typeface="Roboto Light"/>
                <a:sym typeface="Roboto Light"/>
              </a:defRPr>
            </a:lvl9pPr>
          </a:lstStyle>
          <a:p>
            <a:pPr marL="0" indent="0"/>
            <a:r>
              <a:rPr lang="en-US" sz="1200" dirty="0"/>
              <a:t>Deep learning is a kind of machine learning that uses structures called neural networks, which are designed to work like the human brain. These networks have many layers, allowing the computer to learn from huge amounts of data</a:t>
            </a:r>
          </a:p>
        </p:txBody>
      </p:sp>
      <p:sp>
        <p:nvSpPr>
          <p:cNvPr id="16" name="Google Shape;361;p37">
            <a:extLst>
              <a:ext uri="{FF2B5EF4-FFF2-40B4-BE49-F238E27FC236}">
                <a16:creationId xmlns:a16="http://schemas.microsoft.com/office/drawing/2014/main" id="{865DF3A4-2322-74A6-ED2F-47647F798896}"/>
              </a:ext>
            </a:extLst>
          </p:cNvPr>
          <p:cNvSpPr txBox="1">
            <a:spLocks/>
          </p:cNvSpPr>
          <p:nvPr/>
        </p:nvSpPr>
        <p:spPr>
          <a:xfrm>
            <a:off x="6072519" y="1621597"/>
            <a:ext cx="2755222" cy="3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Barlow"/>
              <a:buNone/>
              <a:defRPr sz="2000" b="0" i="0" u="none" strike="noStrike" cap="none">
                <a:solidFill>
                  <a:schemeClr val="lt1"/>
                </a:solidFill>
                <a:latin typeface="Roboto Black"/>
                <a:ea typeface="Roboto Black"/>
                <a:cs typeface="Roboto Black"/>
                <a:sym typeface="Roboto Black"/>
              </a:defRPr>
            </a:lvl1pPr>
            <a:lvl2pPr marL="914400" marR="0" lvl="1"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pPr marL="0" indent="0"/>
            <a:r>
              <a:rPr lang="en-IN" dirty="0"/>
              <a:t>DEEP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sp>
        <p:nvSpPr>
          <p:cNvPr id="23" name="Google Shape;275;p33">
            <a:extLst>
              <a:ext uri="{FF2B5EF4-FFF2-40B4-BE49-F238E27FC236}">
                <a16:creationId xmlns:a16="http://schemas.microsoft.com/office/drawing/2014/main" id="{70AC656C-C16D-F534-B4BB-F412C4BC4911}"/>
              </a:ext>
            </a:extLst>
          </p:cNvPr>
          <p:cNvSpPr txBox="1"/>
          <p:nvPr/>
        </p:nvSpPr>
        <p:spPr>
          <a:xfrm rot="-5400000">
            <a:off x="2107241" y="2208084"/>
            <a:ext cx="2960200"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DISEASE</a:t>
            </a:r>
            <a:endParaRPr sz="5400" dirty="0">
              <a:solidFill>
                <a:schemeClr val="dk2"/>
              </a:solidFill>
              <a:latin typeface="Roboto Black"/>
              <a:ea typeface="Roboto Black"/>
              <a:cs typeface="Roboto Black"/>
              <a:sym typeface="Roboto Black"/>
            </a:endParaRPr>
          </a:p>
        </p:txBody>
      </p:sp>
      <p:sp>
        <p:nvSpPr>
          <p:cNvPr id="275" name="Google Shape;275;p33"/>
          <p:cNvSpPr txBox="1"/>
          <p:nvPr/>
        </p:nvSpPr>
        <p:spPr>
          <a:xfrm rot="-5400000">
            <a:off x="-755156" y="2147340"/>
            <a:ext cx="2838712" cy="11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dk2"/>
                </a:solidFill>
                <a:latin typeface="Roboto Black"/>
                <a:ea typeface="Roboto Black"/>
                <a:cs typeface="Roboto Black"/>
                <a:sym typeface="Roboto Black"/>
              </a:rPr>
              <a:t>LEAVES</a:t>
            </a:r>
            <a:endParaRPr sz="5400" dirty="0">
              <a:solidFill>
                <a:schemeClr val="dk2"/>
              </a:solidFill>
              <a:latin typeface="Roboto Black"/>
              <a:ea typeface="Roboto Black"/>
              <a:cs typeface="Roboto Black"/>
              <a:sym typeface="Roboto Black"/>
            </a:endParaRPr>
          </a:p>
        </p:txBody>
      </p:sp>
      <p:sp>
        <p:nvSpPr>
          <p:cNvPr id="276" name="Google Shape;276;p33"/>
          <p:cNvSpPr txBox="1">
            <a:spLocks noGrp="1"/>
          </p:cNvSpPr>
          <p:nvPr>
            <p:ph type="title"/>
          </p:nvPr>
        </p:nvSpPr>
        <p:spPr>
          <a:xfrm>
            <a:off x="3523059" y="1374571"/>
            <a:ext cx="4385655"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t>PROBLEM STATEMENT</a:t>
            </a:r>
            <a:endParaRPr sz="2000" dirty="0"/>
          </a:p>
        </p:txBody>
      </p:sp>
      <p:sp>
        <p:nvSpPr>
          <p:cNvPr id="277" name="Google Shape;277;p33"/>
          <p:cNvSpPr txBox="1">
            <a:spLocks noGrp="1"/>
          </p:cNvSpPr>
          <p:nvPr>
            <p:ph type="body" idx="1"/>
          </p:nvPr>
        </p:nvSpPr>
        <p:spPr>
          <a:xfrm>
            <a:off x="4505315" y="1742585"/>
            <a:ext cx="3417039" cy="2056369"/>
          </a:xfrm>
          <a:prstGeom prst="rect">
            <a:avLst/>
          </a:prstGeom>
        </p:spPr>
        <p:txBody>
          <a:bodyPr spcFirstLastPara="1" wrap="square" lIns="91425" tIns="91425" rIns="91425" bIns="91425" anchor="t" anchorCtr="0">
            <a:noAutofit/>
          </a:bodyPr>
          <a:lstStyle/>
          <a:p>
            <a:endParaRPr lang="en-US" dirty="0"/>
          </a:p>
          <a:p>
            <a:pPr marL="139700" indent="0">
              <a:buNone/>
            </a:pPr>
            <a:r>
              <a:rPr lang="en-US" dirty="0"/>
              <a:t>Create a deep learning-based solution for early detection of plant leaf diseases. The system should classify diseases, recommend treatments, and include a mobile and web app for image uploads, diagnosis, and product purchases..</a:t>
            </a:r>
          </a:p>
        </p:txBody>
      </p:sp>
      <p:sp>
        <p:nvSpPr>
          <p:cNvPr id="280" name="Google Shape;280;p33">
            <a:hlinkClick r:id="rId3" action="ppaction://hlinksldjump"/>
          </p:cNvPr>
          <p:cNvSpPr/>
          <p:nvPr/>
        </p:nvSpPr>
        <p:spPr>
          <a:xfrm>
            <a:off x="562025" y="117150"/>
            <a:ext cx="1017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281" name="Google Shape;281;p33">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282" name="Google Shape;282;p33">
            <a:hlinkClick r:id="" action="ppaction://noaction"/>
          </p:cNvPr>
          <p:cNvSpPr/>
          <p:nvPr/>
        </p:nvSpPr>
        <p:spPr>
          <a:xfrm>
            <a:off x="2836025" y="117150"/>
            <a:ext cx="12039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CLIENTS</a:t>
            </a:r>
            <a:endParaRPr sz="1200">
              <a:solidFill>
                <a:schemeClr val="lt1"/>
              </a:solidFill>
              <a:latin typeface="Roboto Light"/>
              <a:ea typeface="Roboto Light"/>
              <a:cs typeface="Roboto Light"/>
              <a:sym typeface="Roboto Light"/>
            </a:endParaRPr>
          </a:p>
        </p:txBody>
      </p:sp>
      <p:sp>
        <p:nvSpPr>
          <p:cNvPr id="283" name="Google Shape;283;p33">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284" name="Google Shape;284;p33"/>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85" name="Google Shape;285;p33">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roup 21">
            <a:extLst>
              <a:ext uri="{FF2B5EF4-FFF2-40B4-BE49-F238E27FC236}">
                <a16:creationId xmlns:a16="http://schemas.microsoft.com/office/drawing/2014/main" id="{BDB5CE42-D415-3884-B9F9-749519C4B15A}"/>
              </a:ext>
            </a:extLst>
          </p:cNvPr>
          <p:cNvGrpSpPr/>
          <p:nvPr/>
        </p:nvGrpSpPr>
        <p:grpSpPr>
          <a:xfrm>
            <a:off x="847175" y="942507"/>
            <a:ext cx="2590800" cy="3517565"/>
            <a:chOff x="755502" y="810595"/>
            <a:chExt cx="2590800" cy="3517565"/>
          </a:xfrm>
        </p:grpSpPr>
        <p:sp>
          <p:nvSpPr>
            <p:cNvPr id="21" name="Rectangle: Rounded Corners 20">
              <a:extLst>
                <a:ext uri="{FF2B5EF4-FFF2-40B4-BE49-F238E27FC236}">
                  <a16:creationId xmlns:a16="http://schemas.microsoft.com/office/drawing/2014/main" id="{F401BEF8-912E-D36B-CA06-52E26B4D0B9F}"/>
                </a:ext>
              </a:extLst>
            </p:cNvPr>
            <p:cNvSpPr/>
            <p:nvPr/>
          </p:nvSpPr>
          <p:spPr>
            <a:xfrm>
              <a:off x="755502" y="810595"/>
              <a:ext cx="2590800" cy="3517565"/>
            </a:xfrm>
            <a:prstGeom prst="roundRect">
              <a:avLst>
                <a:gd name="adj" fmla="val 1096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7C87C824-404B-FE66-EE55-F8756F063D83}"/>
                </a:ext>
              </a:extLst>
            </p:cNvPr>
            <p:cNvGrpSpPr/>
            <p:nvPr/>
          </p:nvGrpSpPr>
          <p:grpSpPr>
            <a:xfrm>
              <a:off x="847767" y="918935"/>
              <a:ext cx="2434045" cy="3298722"/>
              <a:chOff x="5807707" y="954770"/>
              <a:chExt cx="2452332" cy="3323505"/>
            </a:xfrm>
          </p:grpSpPr>
          <p:pic>
            <p:nvPicPr>
              <p:cNvPr id="3" name="Picture 24" descr="Plant disease hi-res stock photography and images - Alamy">
                <a:extLst>
                  <a:ext uri="{FF2B5EF4-FFF2-40B4-BE49-F238E27FC236}">
                    <a16:creationId xmlns:a16="http://schemas.microsoft.com/office/drawing/2014/main" id="{AB3AECB0-940A-13F2-70DC-C51AD2493C3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9780"/>
              <a:stretch/>
            </p:blipFill>
            <p:spPr bwMode="auto">
              <a:xfrm>
                <a:off x="7168931" y="3468816"/>
                <a:ext cx="1091108" cy="80945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 name="Picture 2" descr="Leaf spots may mean a fungal disease | Gardening in the Panhandle">
                <a:extLst>
                  <a:ext uri="{FF2B5EF4-FFF2-40B4-BE49-F238E27FC236}">
                    <a16:creationId xmlns:a16="http://schemas.microsoft.com/office/drawing/2014/main" id="{7F7403E2-32D1-0487-7265-4A02EE1145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754" y="962780"/>
                <a:ext cx="923303" cy="68892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 name="Picture 8" descr="Early Blight Treatment &amp; Control | Planet Natural">
                <a:extLst>
                  <a:ext uri="{FF2B5EF4-FFF2-40B4-BE49-F238E27FC236}">
                    <a16:creationId xmlns:a16="http://schemas.microsoft.com/office/drawing/2014/main" id="{496089D0-F1AF-6A5C-0890-337AD175CD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8931" y="954770"/>
                <a:ext cx="105947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12" descr="How to identify and treat potato blight: expert tips | Homes &amp; Gardens">
                <a:extLst>
                  <a:ext uri="{FF2B5EF4-FFF2-40B4-BE49-F238E27FC236}">
                    <a16:creationId xmlns:a16="http://schemas.microsoft.com/office/drawing/2014/main" id="{246EF1D7-8E36-131B-A80A-846A8D599D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1862" y="1209331"/>
                <a:ext cx="938976" cy="78345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14" descr="Leaf Spot Diseases: What You Need To Know">
                <a:extLst>
                  <a:ext uri="{FF2B5EF4-FFF2-40B4-BE49-F238E27FC236}">
                    <a16:creationId xmlns:a16="http://schemas.microsoft.com/office/drawing/2014/main" id="{88D35714-6A2F-D8DF-F4A8-DD48A5C985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2351" y="1804339"/>
                <a:ext cx="961399" cy="68747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ommon Leaf Diseases and How To Get Rid Of Them – Airgarden">
                <a:extLst>
                  <a:ext uri="{FF2B5EF4-FFF2-40B4-BE49-F238E27FC236}">
                    <a16:creationId xmlns:a16="http://schemas.microsoft.com/office/drawing/2014/main" id="{7FBB76E8-D712-A1DD-B151-D8BA101141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9602" y="2119204"/>
                <a:ext cx="1320597" cy="8003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 name="Picture 18" descr="Diseased Leaves Royalty-Free Images, Stock Photos &amp; Pictures | Shutterstock">
                <a:extLst>
                  <a:ext uri="{FF2B5EF4-FFF2-40B4-BE49-F238E27FC236}">
                    <a16:creationId xmlns:a16="http://schemas.microsoft.com/office/drawing/2014/main" id="{23C99EE6-0EB2-736F-642A-EA7B72FD0A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3897" y="2698147"/>
                <a:ext cx="1016271" cy="76220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6" descr="Leaf spot diseases of trees and shrubs | UMN Extension">
                <a:extLst>
                  <a:ext uri="{FF2B5EF4-FFF2-40B4-BE49-F238E27FC236}">
                    <a16:creationId xmlns:a16="http://schemas.microsoft.com/office/drawing/2014/main" id="{0C998C69-F27F-63BF-D631-EF65679EA7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0057" y="2086546"/>
                <a:ext cx="1412639" cy="105947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16" descr="10 Common Plant Diseases and How to Treat Them | The Family Handyman">
                <a:extLst>
                  <a:ext uri="{FF2B5EF4-FFF2-40B4-BE49-F238E27FC236}">
                    <a16:creationId xmlns:a16="http://schemas.microsoft.com/office/drawing/2014/main" id="{961A3D7A-2660-A586-285E-21D84499AB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2765" y="1562284"/>
                <a:ext cx="981214" cy="98121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20" descr="Leaf Spot Disease Identification and Treatment">
                <a:extLst>
                  <a:ext uri="{FF2B5EF4-FFF2-40B4-BE49-F238E27FC236}">
                    <a16:creationId xmlns:a16="http://schemas.microsoft.com/office/drawing/2014/main" id="{D6CB9E85-B52F-A91A-318B-1D310673958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60215" y="2950182"/>
                <a:ext cx="1759485" cy="77334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2" descr="120,420 Leaf Disease Images, Stock Photos, and Vectors | Shutterstock">
                <a:extLst>
                  <a:ext uri="{FF2B5EF4-FFF2-40B4-BE49-F238E27FC236}">
                    <a16:creationId xmlns:a16="http://schemas.microsoft.com/office/drawing/2014/main" id="{D583D59B-C514-3416-8995-145E220C407B}"/>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7887"/>
              <a:stretch/>
            </p:blipFill>
            <p:spPr bwMode="auto">
              <a:xfrm>
                <a:off x="5807707" y="3391477"/>
                <a:ext cx="1320598" cy="873348"/>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4" name="Rectangle 3">
            <a:extLst>
              <a:ext uri="{FF2B5EF4-FFF2-40B4-BE49-F238E27FC236}">
                <a16:creationId xmlns:a16="http://schemas.microsoft.com/office/drawing/2014/main" id="{5A862528-369D-E3E1-8D81-61337C14AED6}"/>
              </a:ext>
            </a:extLst>
          </p:cNvPr>
          <p:cNvSpPr/>
          <p:nvPr/>
        </p:nvSpPr>
        <p:spPr>
          <a:xfrm>
            <a:off x="-577516" y="-679790"/>
            <a:ext cx="5843910" cy="1252027"/>
          </a:xfrm>
          <a:prstGeom prst="rect">
            <a:avLst/>
          </a:prstGeom>
          <a:solidFill>
            <a:schemeClr val="bg1"/>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001FB8FC-F0EB-204A-CD5C-E8924CC6B2EE}"/>
              </a:ext>
            </a:extLst>
          </p:cNvPr>
          <p:cNvGrpSpPr/>
          <p:nvPr/>
        </p:nvGrpSpPr>
        <p:grpSpPr>
          <a:xfrm>
            <a:off x="-261259" y="-528295"/>
            <a:ext cx="8058559" cy="1110816"/>
            <a:chOff x="-261259" y="-528295"/>
            <a:chExt cx="8058559" cy="1110816"/>
          </a:xfrm>
        </p:grpSpPr>
        <p:sp>
          <p:nvSpPr>
            <p:cNvPr id="25" name="Rectangle: Rounded Corners 24">
              <a:extLst>
                <a:ext uri="{FF2B5EF4-FFF2-40B4-BE49-F238E27FC236}">
                  <a16:creationId xmlns:a16="http://schemas.microsoft.com/office/drawing/2014/main" id="{6B15DE48-204B-4349-10E1-64C1FCAD006E}"/>
                </a:ext>
              </a:extLst>
            </p:cNvPr>
            <p:cNvSpPr/>
            <p:nvPr/>
          </p:nvSpPr>
          <p:spPr>
            <a:xfrm>
              <a:off x="-261259" y="-528295"/>
              <a:ext cx="8058559" cy="1110816"/>
            </a:xfrm>
            <a:prstGeom prst="roundRect">
              <a:avLst>
                <a:gd name="adj" fmla="val 31057"/>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Google Shape;212;p30">
              <a:hlinkClick r:id="rId3" action="ppaction://hlinksldjump"/>
              <a:extLst>
                <a:ext uri="{FF2B5EF4-FFF2-40B4-BE49-F238E27FC236}">
                  <a16:creationId xmlns:a16="http://schemas.microsoft.com/office/drawing/2014/main" id="{5CAFB18A-3EBD-E957-CC8E-47BDC5F9D23D}"/>
                </a:ext>
              </a:extLst>
            </p:cNvPr>
            <p:cNvSpPr/>
            <p:nvPr/>
          </p:nvSpPr>
          <p:spPr>
            <a:xfrm>
              <a:off x="538181" y="115037"/>
              <a:ext cx="955654" cy="337200"/>
            </a:xfrm>
            <a:prstGeom prst="snip1Rect">
              <a:avLst>
                <a:gd name="adj" fmla="val 16667"/>
              </a:avLst>
            </a:prstGeom>
            <a:solidFill>
              <a:schemeClr val="accent2"/>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Introduction</a:t>
              </a:r>
              <a:endParaRPr sz="1100" dirty="0">
                <a:solidFill>
                  <a:schemeClr val="bg1"/>
                </a:solidFill>
                <a:latin typeface="Roboto Light"/>
                <a:ea typeface="Roboto Light"/>
                <a:cs typeface="Roboto Light"/>
                <a:sym typeface="Roboto Light"/>
              </a:endParaRPr>
            </a:p>
          </p:txBody>
        </p:sp>
        <p:sp>
          <p:nvSpPr>
            <p:cNvPr id="27" name="Google Shape;213;p30">
              <a:hlinkClick r:id="rId17" action="ppaction://hlinksldjump"/>
              <a:extLst>
                <a:ext uri="{FF2B5EF4-FFF2-40B4-BE49-F238E27FC236}">
                  <a16:creationId xmlns:a16="http://schemas.microsoft.com/office/drawing/2014/main" id="{B661E8C7-77D3-FC28-7C22-6534D32FCB0F}"/>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28" name="Google Shape;214;p30">
              <a:hlinkClick r:id="rId18" action="ppaction://hlinksldjump"/>
              <a:extLst>
                <a:ext uri="{FF2B5EF4-FFF2-40B4-BE49-F238E27FC236}">
                  <a16:creationId xmlns:a16="http://schemas.microsoft.com/office/drawing/2014/main" id="{F788D25E-3885-0513-71C5-4EC466B26118}"/>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Literature Survey</a:t>
              </a:r>
              <a:endParaRPr sz="1100" dirty="0">
                <a:solidFill>
                  <a:schemeClr val="tx1"/>
                </a:solidFill>
                <a:latin typeface="Roboto Light"/>
                <a:ea typeface="Roboto Light"/>
                <a:cs typeface="Roboto Light"/>
                <a:sym typeface="Roboto Light"/>
              </a:endParaRPr>
            </a:p>
          </p:txBody>
        </p:sp>
        <p:sp>
          <p:nvSpPr>
            <p:cNvPr id="29" name="Google Shape;215;p30">
              <a:hlinkClick r:id="rId19" action="ppaction://hlinksldjump"/>
              <a:extLst>
                <a:ext uri="{FF2B5EF4-FFF2-40B4-BE49-F238E27FC236}">
                  <a16:creationId xmlns:a16="http://schemas.microsoft.com/office/drawing/2014/main" id="{C89ACB3A-7977-B325-FEEA-2816A2BDD861}"/>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Methodology</a:t>
              </a:r>
              <a:endParaRPr sz="1100" dirty="0">
                <a:solidFill>
                  <a:schemeClr val="tx1"/>
                </a:solidFill>
                <a:latin typeface="Roboto Light"/>
                <a:ea typeface="Roboto Light"/>
                <a:cs typeface="Roboto Light"/>
                <a:sym typeface="Roboto Light"/>
              </a:endParaRPr>
            </a:p>
          </p:txBody>
        </p:sp>
        <p:sp>
          <p:nvSpPr>
            <p:cNvPr id="30" name="Google Shape;216;p30">
              <a:extLst>
                <a:ext uri="{FF2B5EF4-FFF2-40B4-BE49-F238E27FC236}">
                  <a16:creationId xmlns:a16="http://schemas.microsoft.com/office/drawing/2014/main" id="{46012360-8FFF-F52F-68C1-372E93516358}"/>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31" name="Google Shape;217;p30">
              <a:hlinkClick r:id="rId5" action="ppaction://hlinksldjump"/>
              <a:extLst>
                <a:ext uri="{FF2B5EF4-FFF2-40B4-BE49-F238E27FC236}">
                  <a16:creationId xmlns:a16="http://schemas.microsoft.com/office/drawing/2014/main" id="{47E98511-8F61-8C57-82D6-BADC99AA1EA2}"/>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2" name="Google Shape;215;p30">
              <a:hlinkClick r:id="rId4" action="ppaction://hlinksldjump"/>
              <a:extLst>
                <a:ext uri="{FF2B5EF4-FFF2-40B4-BE49-F238E27FC236}">
                  <a16:creationId xmlns:a16="http://schemas.microsoft.com/office/drawing/2014/main" id="{54EEC27F-9A04-FD10-99F9-A9C42BAFAE50}"/>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33" name="Google Shape;215;p30">
              <a:hlinkClick r:id="rId20" action="ppaction://hlinksldjump"/>
              <a:extLst>
                <a:ext uri="{FF2B5EF4-FFF2-40B4-BE49-F238E27FC236}">
                  <a16:creationId xmlns:a16="http://schemas.microsoft.com/office/drawing/2014/main" id="{03403E43-0EFB-2A90-EF65-8A5E1F7F33F2}"/>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34" name="Google Shape;215;p30">
              <a:hlinkClick r:id="rId21" action="ppaction://hlinksldjump"/>
              <a:extLst>
                <a:ext uri="{FF2B5EF4-FFF2-40B4-BE49-F238E27FC236}">
                  <a16:creationId xmlns:a16="http://schemas.microsoft.com/office/drawing/2014/main" id="{2DDAA74B-7435-4940-7255-7409C494C887}"/>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References</a:t>
              </a:r>
              <a:endParaRPr sz="1100" dirty="0">
                <a:solidFill>
                  <a:schemeClr val="tx1"/>
                </a:solidFill>
                <a:latin typeface="Roboto Light"/>
                <a:ea typeface="Roboto Light"/>
                <a:cs typeface="Roboto Light"/>
                <a:sym typeface="Roboto Ligh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9" name="Google Shape;439;p39"/>
          <p:cNvSpPr txBox="1">
            <a:spLocks noGrp="1"/>
          </p:cNvSpPr>
          <p:nvPr>
            <p:ph type="title" idx="15"/>
          </p:nvPr>
        </p:nvSpPr>
        <p:spPr>
          <a:xfrm>
            <a:off x="431807" y="692324"/>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451" name="Google Shape;451;p39">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452" name="Google Shape;452;p39">
            <a:hlinkClick r:id="rId4" action="ppaction://hlinksldjump"/>
          </p:cNvPr>
          <p:cNvSpPr/>
          <p:nvPr/>
        </p:nvSpPr>
        <p:spPr>
          <a:xfrm>
            <a:off x="1579625" y="117150"/>
            <a:ext cx="12564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453" name="Google Shape;453;p39">
            <a:hlinkClick r:id="" action="ppaction://noaction"/>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454" name="Google Shape;454;p39">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455" name="Google Shape;455;p39"/>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456" name="Google Shape;456;p39">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roup 18">
            <a:extLst>
              <a:ext uri="{FF2B5EF4-FFF2-40B4-BE49-F238E27FC236}">
                <a16:creationId xmlns:a16="http://schemas.microsoft.com/office/drawing/2014/main" id="{E7905E2D-F0A1-34FE-5A76-F5B6EDD114BB}"/>
              </a:ext>
            </a:extLst>
          </p:cNvPr>
          <p:cNvGrpSpPr/>
          <p:nvPr/>
        </p:nvGrpSpPr>
        <p:grpSpPr>
          <a:xfrm>
            <a:off x="-261259" y="-528295"/>
            <a:ext cx="8058559" cy="1110816"/>
            <a:chOff x="-261259" y="-528295"/>
            <a:chExt cx="8058559" cy="1110816"/>
          </a:xfrm>
        </p:grpSpPr>
        <p:sp>
          <p:nvSpPr>
            <p:cNvPr id="20" name="Rectangle: Rounded Corners 19">
              <a:extLst>
                <a:ext uri="{FF2B5EF4-FFF2-40B4-BE49-F238E27FC236}">
                  <a16:creationId xmlns:a16="http://schemas.microsoft.com/office/drawing/2014/main" id="{3297967B-6CA1-CCFB-F034-CED05F061B08}"/>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Google Shape;212;p30">
              <a:hlinkClick r:id="rId3" action="ppaction://hlinksldjump"/>
              <a:extLst>
                <a:ext uri="{FF2B5EF4-FFF2-40B4-BE49-F238E27FC236}">
                  <a16:creationId xmlns:a16="http://schemas.microsoft.com/office/drawing/2014/main" id="{26DD4C70-73AF-1591-C520-A9F42362413B}"/>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22" name="Google Shape;213;p30">
              <a:hlinkClick r:id="rId4" action="ppaction://hlinksldjump"/>
              <a:extLst>
                <a:ext uri="{FF2B5EF4-FFF2-40B4-BE49-F238E27FC236}">
                  <a16:creationId xmlns:a16="http://schemas.microsoft.com/office/drawing/2014/main" id="{3A401B6D-AE47-539D-E3A7-C64F90945C0C}"/>
                </a:ext>
              </a:extLst>
            </p:cNvPr>
            <p:cNvSpPr/>
            <p:nvPr/>
          </p:nvSpPr>
          <p:spPr>
            <a:xfrm>
              <a:off x="1471896" y="131254"/>
              <a:ext cx="855481"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bg1"/>
                  </a:solidFill>
                  <a:latin typeface="Roboto Light"/>
                  <a:ea typeface="Roboto Light"/>
                  <a:cs typeface="Roboto Light"/>
                  <a:sym typeface="Roboto Light"/>
                </a:rPr>
                <a:t>Objectives</a:t>
              </a:r>
            </a:p>
          </p:txBody>
        </p:sp>
        <p:sp>
          <p:nvSpPr>
            <p:cNvPr id="23" name="Google Shape;214;p30">
              <a:hlinkClick r:id="rId6" action="ppaction://hlinksldjump"/>
              <a:extLst>
                <a:ext uri="{FF2B5EF4-FFF2-40B4-BE49-F238E27FC236}">
                  <a16:creationId xmlns:a16="http://schemas.microsoft.com/office/drawing/2014/main" id="{074DB2EF-6121-043F-BBED-5ABB1BA9FA6A}"/>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24" name="Google Shape;215;p30">
              <a:hlinkClick r:id="rId7" action="ppaction://hlinksldjump"/>
              <a:extLst>
                <a:ext uri="{FF2B5EF4-FFF2-40B4-BE49-F238E27FC236}">
                  <a16:creationId xmlns:a16="http://schemas.microsoft.com/office/drawing/2014/main" id="{1D2A9D5B-5CF1-799D-E08E-680EB813757E}"/>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Methodology</a:t>
              </a:r>
              <a:endParaRPr sz="1100" dirty="0">
                <a:solidFill>
                  <a:schemeClr val="dk1"/>
                </a:solidFill>
                <a:latin typeface="Roboto Light"/>
                <a:ea typeface="Roboto Light"/>
                <a:cs typeface="Roboto Light"/>
                <a:sym typeface="Roboto Light"/>
              </a:endParaRPr>
            </a:p>
          </p:txBody>
        </p:sp>
        <p:sp>
          <p:nvSpPr>
            <p:cNvPr id="25" name="Google Shape;216;p30">
              <a:extLst>
                <a:ext uri="{FF2B5EF4-FFF2-40B4-BE49-F238E27FC236}">
                  <a16:creationId xmlns:a16="http://schemas.microsoft.com/office/drawing/2014/main" id="{4470CFA4-C105-30C1-61D7-5A7CFDCCB49E}"/>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26" name="Google Shape;217;p30">
              <a:hlinkClick r:id="rId5" action="ppaction://hlinksldjump"/>
              <a:extLst>
                <a:ext uri="{FF2B5EF4-FFF2-40B4-BE49-F238E27FC236}">
                  <a16:creationId xmlns:a16="http://schemas.microsoft.com/office/drawing/2014/main" id="{037803BA-4CEF-9D3C-E99F-B1AFFCD51640}"/>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15;p30">
              <a:hlinkClick r:id="rId8" action="ppaction://hlinksldjump"/>
              <a:extLst>
                <a:ext uri="{FF2B5EF4-FFF2-40B4-BE49-F238E27FC236}">
                  <a16:creationId xmlns:a16="http://schemas.microsoft.com/office/drawing/2014/main" id="{B4A1C192-AA7C-27DC-6372-4FDFFD1591A9}"/>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28" name="Google Shape;215;p30">
              <a:hlinkClick r:id="rId9" action="ppaction://hlinksldjump"/>
              <a:extLst>
                <a:ext uri="{FF2B5EF4-FFF2-40B4-BE49-F238E27FC236}">
                  <a16:creationId xmlns:a16="http://schemas.microsoft.com/office/drawing/2014/main" id="{026C820A-F0B5-D26E-9BFE-E25022EA2DBB}"/>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29" name="Google Shape;215;p30">
              <a:hlinkClick r:id="rId10" action="ppaction://hlinksldjump"/>
              <a:extLst>
                <a:ext uri="{FF2B5EF4-FFF2-40B4-BE49-F238E27FC236}">
                  <a16:creationId xmlns:a16="http://schemas.microsoft.com/office/drawing/2014/main" id="{D1C4872A-E5D4-8719-147E-DAB6585A7E94}"/>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
        <p:nvSpPr>
          <p:cNvPr id="16" name="Google Shape;357;p37">
            <a:extLst>
              <a:ext uri="{FF2B5EF4-FFF2-40B4-BE49-F238E27FC236}">
                <a16:creationId xmlns:a16="http://schemas.microsoft.com/office/drawing/2014/main" id="{DD31102B-8078-C18E-FA63-5AC4ACB74B60}"/>
              </a:ext>
            </a:extLst>
          </p:cNvPr>
          <p:cNvSpPr/>
          <p:nvPr/>
        </p:nvSpPr>
        <p:spPr>
          <a:xfrm>
            <a:off x="3226918" y="1499278"/>
            <a:ext cx="2666700"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8;p37">
            <a:extLst>
              <a:ext uri="{FF2B5EF4-FFF2-40B4-BE49-F238E27FC236}">
                <a16:creationId xmlns:a16="http://schemas.microsoft.com/office/drawing/2014/main" id="{F43C2BA3-0B1C-F8EA-99FA-C81577D4FCFC}"/>
              </a:ext>
            </a:extLst>
          </p:cNvPr>
          <p:cNvSpPr/>
          <p:nvPr/>
        </p:nvSpPr>
        <p:spPr>
          <a:xfrm>
            <a:off x="403144" y="1499278"/>
            <a:ext cx="2666700"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1;p37">
            <a:extLst>
              <a:ext uri="{FF2B5EF4-FFF2-40B4-BE49-F238E27FC236}">
                <a16:creationId xmlns:a16="http://schemas.microsoft.com/office/drawing/2014/main" id="{7D50B535-1683-1E01-9074-6330FB632134}"/>
              </a:ext>
            </a:extLst>
          </p:cNvPr>
          <p:cNvSpPr txBox="1">
            <a:spLocks noGrp="1"/>
          </p:cNvSpPr>
          <p:nvPr>
            <p:ph type="subTitle" idx="1"/>
          </p:nvPr>
        </p:nvSpPr>
        <p:spPr>
          <a:xfrm>
            <a:off x="536313" y="2435989"/>
            <a:ext cx="2400362" cy="388200"/>
          </a:xfrm>
          <a:prstGeom prst="rect">
            <a:avLst/>
          </a:prstGeom>
        </p:spPr>
        <p:txBody>
          <a:bodyPr spcFirstLastPara="1" wrap="square" lIns="91425" tIns="91425" rIns="91425" bIns="91425" anchor="ctr" anchorCtr="0">
            <a:noAutofit/>
          </a:bodyPr>
          <a:lstStyle/>
          <a:p>
            <a:pPr marL="0" indent="0"/>
            <a:r>
              <a:rPr lang="en-IN" sz="1800" dirty="0">
                <a:latin typeface="Roboto Black" panose="02000000000000000000" pitchFamily="2" charset="0"/>
                <a:ea typeface="Roboto Black" panose="02000000000000000000" pitchFamily="2" charset="0"/>
                <a:cs typeface="Roboto Black" panose="02000000000000000000" pitchFamily="2" charset="0"/>
              </a:rPr>
              <a:t>IDENTIFY PLANT DISEASES</a:t>
            </a:r>
          </a:p>
        </p:txBody>
      </p:sp>
      <p:sp>
        <p:nvSpPr>
          <p:cNvPr id="31" name="Google Shape;362;p37">
            <a:extLst>
              <a:ext uri="{FF2B5EF4-FFF2-40B4-BE49-F238E27FC236}">
                <a16:creationId xmlns:a16="http://schemas.microsoft.com/office/drawing/2014/main" id="{DF552592-178A-F646-8429-C4E7ABA6A713}"/>
              </a:ext>
            </a:extLst>
          </p:cNvPr>
          <p:cNvSpPr txBox="1">
            <a:spLocks/>
          </p:cNvSpPr>
          <p:nvPr/>
        </p:nvSpPr>
        <p:spPr>
          <a:xfrm>
            <a:off x="3360087" y="2435989"/>
            <a:ext cx="2400362" cy="3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Roboto Black"/>
              <a:buNone/>
              <a:defRPr sz="2000" b="0" i="0" u="none" strike="noStrike" cap="none">
                <a:solidFill>
                  <a:schemeClr val="lt1"/>
                </a:solidFill>
                <a:latin typeface="Roboto Black"/>
                <a:ea typeface="Roboto Black"/>
                <a:cs typeface="Roboto Black"/>
                <a:sym typeface="Roboto Black"/>
              </a:defRPr>
            </a:lvl1pPr>
            <a:lvl2pPr marR="0" lvl="1"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2pPr>
            <a:lvl3pPr marR="0" lvl="2"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3pPr>
            <a:lvl4pPr marR="0" lvl="3"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4pPr>
            <a:lvl5pPr marR="0" lvl="4"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5pPr>
            <a:lvl6pPr marR="0" lvl="5"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6pPr>
            <a:lvl7pPr marR="0" lvl="6"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7pPr>
            <a:lvl8pPr marR="0" lvl="7"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8pPr>
            <a:lvl9pPr marR="0" lvl="8"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9pPr>
          </a:lstStyle>
          <a:p>
            <a:r>
              <a:rPr lang="en-IN" sz="1800" dirty="0"/>
              <a:t>ACCURATE DIAGNOSIS</a:t>
            </a:r>
          </a:p>
        </p:txBody>
      </p:sp>
      <p:sp>
        <p:nvSpPr>
          <p:cNvPr id="54" name="Google Shape;357;p37">
            <a:extLst>
              <a:ext uri="{FF2B5EF4-FFF2-40B4-BE49-F238E27FC236}">
                <a16:creationId xmlns:a16="http://schemas.microsoft.com/office/drawing/2014/main" id="{DEF6671A-AEFA-D95D-0149-940B2DBEF46B}"/>
              </a:ext>
            </a:extLst>
          </p:cNvPr>
          <p:cNvSpPr/>
          <p:nvPr/>
        </p:nvSpPr>
        <p:spPr>
          <a:xfrm>
            <a:off x="6050692" y="1499278"/>
            <a:ext cx="2666700" cy="3180600"/>
          </a:xfrm>
          <a:prstGeom prst="roundRect">
            <a:avLst>
              <a:gd name="adj" fmla="val 5585"/>
            </a:avLst>
          </a:prstGeom>
          <a:gradFill>
            <a:gsLst>
              <a:gs pos="0">
                <a:srgbClr val="FFFFFF"/>
              </a:gs>
              <a:gs pos="82000">
                <a:schemeClr val="dk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2;p37">
            <a:extLst>
              <a:ext uri="{FF2B5EF4-FFF2-40B4-BE49-F238E27FC236}">
                <a16:creationId xmlns:a16="http://schemas.microsoft.com/office/drawing/2014/main" id="{49C16506-DD3A-D46C-9BAC-B1BBFE7DFF86}"/>
              </a:ext>
            </a:extLst>
          </p:cNvPr>
          <p:cNvSpPr txBox="1">
            <a:spLocks/>
          </p:cNvSpPr>
          <p:nvPr/>
        </p:nvSpPr>
        <p:spPr>
          <a:xfrm>
            <a:off x="5832544" y="2435989"/>
            <a:ext cx="3102996" cy="38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Roboto Black"/>
              <a:buNone/>
              <a:defRPr sz="2000" b="0" i="0" u="none" strike="noStrike" cap="none">
                <a:solidFill>
                  <a:schemeClr val="lt1"/>
                </a:solidFill>
                <a:latin typeface="Roboto Black"/>
                <a:ea typeface="Roboto Black"/>
                <a:cs typeface="Roboto Black"/>
                <a:sym typeface="Roboto Black"/>
              </a:defRPr>
            </a:lvl1pPr>
            <a:lvl2pPr marR="0" lvl="1"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2pPr>
            <a:lvl3pPr marR="0" lvl="2"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3pPr>
            <a:lvl4pPr marR="0" lvl="3"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4pPr>
            <a:lvl5pPr marR="0" lvl="4"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5pPr>
            <a:lvl6pPr marR="0" lvl="5"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6pPr>
            <a:lvl7pPr marR="0" lvl="6"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7pPr>
            <a:lvl8pPr marR="0" lvl="7"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8pPr>
            <a:lvl9pPr marR="0" lvl="8" algn="ctr" rtl="0">
              <a:lnSpc>
                <a:spcPct val="100000"/>
              </a:lnSpc>
              <a:spcBef>
                <a:spcPts val="0"/>
              </a:spcBef>
              <a:spcAft>
                <a:spcPts val="0"/>
              </a:spcAft>
              <a:buClr>
                <a:schemeClr val="lt1"/>
              </a:buClr>
              <a:buSzPts val="2500"/>
              <a:buFont typeface="Roboto Black"/>
              <a:buNone/>
              <a:defRPr sz="2500" b="0" i="0" u="none" strike="noStrike" cap="none">
                <a:solidFill>
                  <a:schemeClr val="lt1"/>
                </a:solidFill>
                <a:latin typeface="Roboto Black"/>
                <a:ea typeface="Roboto Black"/>
                <a:cs typeface="Roboto Black"/>
                <a:sym typeface="Roboto Black"/>
              </a:defRPr>
            </a:lvl9pPr>
          </a:lstStyle>
          <a:p>
            <a:r>
              <a:rPr lang="en-IN" sz="1800" dirty="0"/>
              <a:t>PROVIDE TREATMENT SUGGESTIONS</a:t>
            </a:r>
            <a:endParaRPr lang="en-IN" sz="3200" dirty="0"/>
          </a:p>
        </p:txBody>
      </p:sp>
      <p:sp>
        <p:nvSpPr>
          <p:cNvPr id="62" name="Google Shape;359;p37">
            <a:extLst>
              <a:ext uri="{FF2B5EF4-FFF2-40B4-BE49-F238E27FC236}">
                <a16:creationId xmlns:a16="http://schemas.microsoft.com/office/drawing/2014/main" id="{E5B53D8D-824A-28F3-F739-185988D291A0}"/>
              </a:ext>
            </a:extLst>
          </p:cNvPr>
          <p:cNvSpPr txBox="1">
            <a:spLocks noGrp="1"/>
          </p:cNvSpPr>
          <p:nvPr>
            <p:ph type="subTitle" idx="3"/>
          </p:nvPr>
        </p:nvSpPr>
        <p:spPr>
          <a:xfrm>
            <a:off x="695194" y="3159783"/>
            <a:ext cx="2082600" cy="1094572"/>
          </a:xfrm>
          <a:prstGeom prst="rect">
            <a:avLst/>
          </a:prstGeom>
        </p:spPr>
        <p:txBody>
          <a:bodyPr spcFirstLastPara="1" wrap="square" lIns="91425" tIns="91425" rIns="91425" bIns="91425" anchor="ctr" anchorCtr="0">
            <a:noAutofit/>
          </a:bodyPr>
          <a:lstStyle/>
          <a:p>
            <a:pPr marL="0" indent="0"/>
            <a:r>
              <a:rPr lang="en-US" dirty="0"/>
              <a:t>Develop a system that can detect multiple types of diseases in different plants using images or data</a:t>
            </a:r>
            <a:endParaRPr sz="1100" dirty="0"/>
          </a:p>
        </p:txBody>
      </p:sp>
      <p:sp>
        <p:nvSpPr>
          <p:cNvPr id="63" name="Google Shape;359;p37">
            <a:extLst>
              <a:ext uri="{FF2B5EF4-FFF2-40B4-BE49-F238E27FC236}">
                <a16:creationId xmlns:a16="http://schemas.microsoft.com/office/drawing/2014/main" id="{C27206DD-F973-DD0E-FFC9-B08F280038C0}"/>
              </a:ext>
            </a:extLst>
          </p:cNvPr>
          <p:cNvSpPr txBox="1">
            <a:spLocks/>
          </p:cNvSpPr>
          <p:nvPr/>
        </p:nvSpPr>
        <p:spPr>
          <a:xfrm>
            <a:off x="3530700" y="3159783"/>
            <a:ext cx="2082600" cy="9188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dirty="0"/>
              <a:t>Ensure the system correctly identifies the specific disease affecting a plant</a:t>
            </a:r>
            <a:endParaRPr lang="en-US" sz="1000" dirty="0"/>
          </a:p>
        </p:txBody>
      </p:sp>
      <p:sp>
        <p:nvSpPr>
          <p:cNvPr id="449" name="Google Shape;359;p37">
            <a:extLst>
              <a:ext uri="{FF2B5EF4-FFF2-40B4-BE49-F238E27FC236}">
                <a16:creationId xmlns:a16="http://schemas.microsoft.com/office/drawing/2014/main" id="{2EC1C6C6-9345-7C15-59A5-288431061B01}"/>
              </a:ext>
            </a:extLst>
          </p:cNvPr>
          <p:cNvSpPr txBox="1">
            <a:spLocks/>
          </p:cNvSpPr>
          <p:nvPr/>
        </p:nvSpPr>
        <p:spPr>
          <a:xfrm>
            <a:off x="6219515" y="3159783"/>
            <a:ext cx="2329054" cy="61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chemeClr val="lt1"/>
              </a:buClr>
              <a:buSzPts val="1400"/>
              <a:buFont typeface="Roboto Light"/>
              <a:buNone/>
              <a:defRPr sz="1400" b="0" i="0" u="none" strike="noStrike" cap="none">
                <a:solidFill>
                  <a:schemeClr val="lt1"/>
                </a:solidFill>
                <a:latin typeface="Roboto Light"/>
                <a:ea typeface="Roboto Light"/>
                <a:cs typeface="Roboto Light"/>
                <a:sym typeface="Roboto Light"/>
              </a:defRPr>
            </a:lvl9pPr>
          </a:lstStyle>
          <a:p>
            <a:pPr marL="0" indent="0"/>
            <a:r>
              <a:rPr lang="en-US" dirty="0"/>
              <a:t>Offer appropriate treatment methods or solutions for each detected disease</a:t>
            </a:r>
            <a:endParaRPr lang="en-US" sz="1000" dirty="0"/>
          </a:p>
        </p:txBody>
      </p:sp>
      <p:pic>
        <p:nvPicPr>
          <p:cNvPr id="1028" name="Picture 4" descr="Crop, damage, disease, fungus, infestation, leaf icon - Download on  Iconfinder">
            <a:extLst>
              <a:ext uri="{FF2B5EF4-FFF2-40B4-BE49-F238E27FC236}">
                <a16:creationId xmlns:a16="http://schemas.microsoft.com/office/drawing/2014/main" id="{2820C059-C5CA-EB6F-1F49-21586C5AF3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1251" y="1622218"/>
            <a:ext cx="587552" cy="5875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lant diseases diagnosis Generic outline icon | Freepik">
            <a:extLst>
              <a:ext uri="{FF2B5EF4-FFF2-40B4-BE49-F238E27FC236}">
                <a16:creationId xmlns:a16="http://schemas.microsoft.com/office/drawing/2014/main" id="{1877DF41-A48F-D6E5-A6B6-8DAD86EF77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9497" y="1714531"/>
            <a:ext cx="475656" cy="4756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ge 31 | Plant Treatment Vectors &amp; Illustrations for Free Download">
            <a:extLst>
              <a:ext uri="{FF2B5EF4-FFF2-40B4-BE49-F238E27FC236}">
                <a16:creationId xmlns:a16="http://schemas.microsoft.com/office/drawing/2014/main" id="{428DA9EE-8477-3F60-9372-AEC898B5A5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0889" y="1623969"/>
            <a:ext cx="586306" cy="586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7"/>
          <p:cNvSpPr txBox="1">
            <a:spLocks noGrp="1"/>
          </p:cNvSpPr>
          <p:nvPr>
            <p:ph type="title"/>
          </p:nvPr>
        </p:nvSpPr>
        <p:spPr>
          <a:xfrm>
            <a:off x="279694" y="969066"/>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 SURVEY</a:t>
            </a:r>
            <a:endParaRPr dirty="0"/>
          </a:p>
        </p:txBody>
      </p:sp>
      <p:graphicFrame>
        <p:nvGraphicFramePr>
          <p:cNvPr id="735" name="Google Shape;735;p47" descr="Tables" title="s23"/>
          <p:cNvGraphicFramePr/>
          <p:nvPr>
            <p:extLst>
              <p:ext uri="{D42A27DB-BD31-4B8C-83A1-F6EECF244321}">
                <p14:modId xmlns:p14="http://schemas.microsoft.com/office/powerpoint/2010/main" val="2972254370"/>
              </p:ext>
            </p:extLst>
          </p:nvPr>
        </p:nvGraphicFramePr>
        <p:xfrm>
          <a:off x="279694" y="1936392"/>
          <a:ext cx="8592622" cy="1981080"/>
        </p:xfrm>
        <a:graphic>
          <a:graphicData uri="http://schemas.openxmlformats.org/drawingml/2006/table">
            <a:tbl>
              <a:tblPr>
                <a:noFill/>
                <a:tableStyleId>{5D213B26-FA31-43F7-BB8D-E264064AA52B}</a:tableStyleId>
              </a:tblPr>
              <a:tblGrid>
                <a:gridCol w="928295">
                  <a:extLst>
                    <a:ext uri="{9D8B030D-6E8A-4147-A177-3AD203B41FA5}">
                      <a16:colId xmlns:a16="http://schemas.microsoft.com/office/drawing/2014/main" val="20000"/>
                    </a:ext>
                  </a:extLst>
                </a:gridCol>
                <a:gridCol w="1497107">
                  <a:extLst>
                    <a:ext uri="{9D8B030D-6E8A-4147-A177-3AD203B41FA5}">
                      <a16:colId xmlns:a16="http://schemas.microsoft.com/office/drawing/2014/main" val="20001"/>
                    </a:ext>
                  </a:extLst>
                </a:gridCol>
                <a:gridCol w="2289545">
                  <a:extLst>
                    <a:ext uri="{9D8B030D-6E8A-4147-A177-3AD203B41FA5}">
                      <a16:colId xmlns:a16="http://schemas.microsoft.com/office/drawing/2014/main" val="20002"/>
                    </a:ext>
                  </a:extLst>
                </a:gridCol>
                <a:gridCol w="3877675">
                  <a:extLst>
                    <a:ext uri="{9D8B030D-6E8A-4147-A177-3AD203B41FA5}">
                      <a16:colId xmlns:a16="http://schemas.microsoft.com/office/drawing/2014/main" val="20003"/>
                    </a:ext>
                  </a:extLst>
                </a:gridCol>
              </a:tblGrid>
              <a:tr h="341428">
                <a:tc>
                  <a:txBody>
                    <a:bodyPr/>
                    <a:lstStyle/>
                    <a:p>
                      <a:pPr marL="0" marR="0" lvl="0" indent="0" algn="ctr" rtl="0">
                        <a:lnSpc>
                          <a:spcPct val="100000"/>
                        </a:lnSpc>
                        <a:spcBef>
                          <a:spcPts val="0"/>
                        </a:spcBef>
                        <a:spcAft>
                          <a:spcPts val="0"/>
                        </a:spcAft>
                        <a:buNone/>
                      </a:pPr>
                      <a:r>
                        <a:rPr lang="en" sz="1600" dirty="0">
                          <a:solidFill>
                            <a:schemeClr val="dk1"/>
                          </a:solidFill>
                          <a:latin typeface="Roboto Black"/>
                          <a:ea typeface="Roboto Black"/>
                          <a:cs typeface="Roboto Black"/>
                          <a:sym typeface="Roboto Black"/>
                        </a:rPr>
                        <a:t>SL. No.</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Roboto Black"/>
                          <a:ea typeface="Roboto Black"/>
                          <a:cs typeface="Roboto Black"/>
                          <a:sym typeface="Roboto Black"/>
                        </a:rPr>
                        <a:t>Year</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600" dirty="0">
                          <a:solidFill>
                            <a:schemeClr val="dk1"/>
                          </a:solidFill>
                          <a:latin typeface="Roboto Black"/>
                          <a:ea typeface="Roboto Black"/>
                          <a:cs typeface="Roboto Black"/>
                          <a:sym typeface="Roboto Black"/>
                        </a:rPr>
                        <a:t>Author</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Roboto Black"/>
                          <a:ea typeface="Roboto Black"/>
                          <a:cs typeface="Roboto Black"/>
                          <a:sym typeface="Roboto Black"/>
                        </a:rPr>
                        <a:t>Paper</a:t>
                      </a:r>
                      <a:endParaRPr sz="1600" dirty="0">
                        <a:solidFill>
                          <a:schemeClr val="dk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9950">
                <a:tc>
                  <a:txBody>
                    <a:bodyPr/>
                    <a:lstStyle/>
                    <a:p>
                      <a:pPr marL="0" marR="0" lvl="0" indent="0" algn="ctr" rtl="0">
                        <a:lnSpc>
                          <a:spcPct val="100000"/>
                        </a:lnSpc>
                        <a:spcBef>
                          <a:spcPts val="0"/>
                        </a:spcBef>
                        <a:spcAft>
                          <a:spcPts val="0"/>
                        </a:spcAft>
                        <a:buNone/>
                      </a:pPr>
                      <a:r>
                        <a:rPr lang="en" sz="1800" dirty="0">
                          <a:solidFill>
                            <a:schemeClr val="lt1"/>
                          </a:solidFill>
                          <a:latin typeface="Roboto Black"/>
                          <a:ea typeface="Roboto Black"/>
                          <a:cs typeface="Roboto Black"/>
                          <a:sym typeface="Roboto Black"/>
                        </a:rPr>
                        <a:t>1</a:t>
                      </a:r>
                      <a:endParaRPr sz="18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IN" sz="1200" dirty="0">
                          <a:solidFill>
                            <a:schemeClr val="dk1"/>
                          </a:solidFill>
                          <a:latin typeface="Roboto Light"/>
                          <a:ea typeface="Roboto Light"/>
                          <a:cs typeface="Roboto Light"/>
                          <a:sym typeface="Roboto Light"/>
                        </a:rPr>
                        <a:t>2020</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dk1"/>
                          </a:solidFill>
                          <a:latin typeface="Roboto Light"/>
                          <a:ea typeface="Roboto Light"/>
                          <a:cs typeface="Roboto Light"/>
                          <a:sym typeface="Roboto Light"/>
                        </a:rPr>
                        <a:t>Sue Han Lee et al.</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Plant disease characterization based on deep learning</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9950">
                <a:tc>
                  <a:txBody>
                    <a:bodyPr/>
                    <a:lstStyle/>
                    <a:p>
                      <a:pPr marL="0" marR="0" lvl="0" indent="0" algn="ctr" rtl="0">
                        <a:lnSpc>
                          <a:spcPct val="100000"/>
                        </a:lnSpc>
                        <a:spcBef>
                          <a:spcPts val="0"/>
                        </a:spcBef>
                        <a:spcAft>
                          <a:spcPts val="0"/>
                        </a:spcAft>
                        <a:buNone/>
                      </a:pPr>
                      <a:r>
                        <a:rPr lang="en" sz="1800" dirty="0">
                          <a:solidFill>
                            <a:schemeClr val="lt1"/>
                          </a:solidFill>
                          <a:latin typeface="Roboto Black"/>
                          <a:ea typeface="Roboto Black"/>
                          <a:cs typeface="Roboto Black"/>
                          <a:sym typeface="Roboto Black"/>
                        </a:rPr>
                        <a:t>2</a:t>
                      </a:r>
                      <a:endParaRPr sz="18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200" dirty="0">
                          <a:solidFill>
                            <a:schemeClr val="dk1"/>
                          </a:solidFill>
                          <a:latin typeface="Roboto Light"/>
                          <a:ea typeface="Roboto Light"/>
                          <a:cs typeface="Roboto Light"/>
                          <a:sym typeface="Roboto Light"/>
                        </a:rPr>
                        <a:t>2016</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dk1"/>
                          </a:solidFill>
                          <a:latin typeface="Roboto Light"/>
                          <a:ea typeface="Roboto Light"/>
                          <a:cs typeface="Roboto Light"/>
                          <a:sym typeface="Roboto Light"/>
                        </a:rPr>
                        <a:t> </a:t>
                      </a:r>
                      <a:r>
                        <a:rPr lang="en-IN" sz="1200" dirty="0" err="1">
                          <a:solidFill>
                            <a:schemeClr val="dk1"/>
                          </a:solidFill>
                          <a:latin typeface="Roboto Light"/>
                          <a:ea typeface="Roboto Light"/>
                          <a:cs typeface="Roboto Light"/>
                          <a:sym typeface="Roboto Light"/>
                        </a:rPr>
                        <a:t>Srdjan</a:t>
                      </a:r>
                      <a:r>
                        <a:rPr lang="en-IN" sz="1200" dirty="0">
                          <a:solidFill>
                            <a:schemeClr val="dk1"/>
                          </a:solidFill>
                          <a:latin typeface="Roboto Light"/>
                          <a:ea typeface="Roboto Light"/>
                          <a:cs typeface="Roboto Light"/>
                          <a:sym typeface="Roboto Light"/>
                        </a:rPr>
                        <a:t> et al.</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Deep Neural Networks Based Recognition of Plant</a:t>
                      </a:r>
                    </a:p>
                    <a:p>
                      <a:pPr marL="0" marR="0" lvl="0" indent="0" algn="ctr" rtl="0">
                        <a:lnSpc>
                          <a:spcPct val="100000"/>
                        </a:lnSpc>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Diseases by Leaf Image Classification</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5975">
                <a:tc>
                  <a:txBody>
                    <a:bodyPr/>
                    <a:lstStyle/>
                    <a:p>
                      <a:pPr marL="0" marR="0" lvl="0" indent="0" algn="ctr" rtl="0">
                        <a:lnSpc>
                          <a:spcPct val="100000"/>
                        </a:lnSpc>
                        <a:spcBef>
                          <a:spcPts val="0"/>
                        </a:spcBef>
                        <a:spcAft>
                          <a:spcPts val="0"/>
                        </a:spcAft>
                        <a:buNone/>
                      </a:pPr>
                      <a:r>
                        <a:rPr lang="en-US" sz="2000" dirty="0">
                          <a:solidFill>
                            <a:schemeClr val="lt1"/>
                          </a:solidFill>
                          <a:latin typeface="Roboto Black"/>
                          <a:ea typeface="Roboto Black"/>
                          <a:cs typeface="Roboto Black"/>
                          <a:sym typeface="Roboto Black"/>
                        </a:rPr>
                        <a:t>3</a:t>
                      </a:r>
                      <a:endParaRPr sz="2000" dirty="0">
                        <a:solidFill>
                          <a:schemeClr val="lt1"/>
                        </a:solidFill>
                        <a:latin typeface="Roboto Black"/>
                        <a:ea typeface="Roboto Black"/>
                        <a:cs typeface="Roboto Black"/>
                        <a:sym typeface="Roboto Black"/>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n" sz="1200" dirty="0">
                          <a:solidFill>
                            <a:schemeClr val="dk1"/>
                          </a:solidFill>
                          <a:latin typeface="Roboto Light"/>
                          <a:ea typeface="Roboto Light"/>
                          <a:cs typeface="Roboto Light"/>
                          <a:sym typeface="Roboto Light"/>
                        </a:rPr>
                        <a:t>2016</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solidFill>
                            <a:schemeClr val="dk1"/>
                          </a:solidFill>
                          <a:latin typeface="Roboto Light"/>
                          <a:ea typeface="Roboto Light"/>
                          <a:cs typeface="Roboto Light"/>
                          <a:sym typeface="Roboto Light"/>
                        </a:rPr>
                        <a:t> Mohanty Sharada P et al.</a:t>
                      </a:r>
                      <a:endParaRPr sz="1200" dirty="0">
                        <a:solidFill>
                          <a:schemeClr val="dk1"/>
                        </a:solidFill>
                        <a:latin typeface="Roboto Light"/>
                        <a:ea typeface="Roboto Light"/>
                        <a:cs typeface="Roboto Light"/>
                        <a:sym typeface="Roboto Light"/>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rPr>
                        <a:t>Using Deep Learning for Image-Based Plant Disease Detection</a:t>
                      </a:r>
                      <a:endParaRPr sz="1200"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Open Sans"/>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53" name="Google Shape;753;p47">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754" name="Google Shape;754;p47">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755" name="Google Shape;755;p47">
            <a:hlinkClick r:id="rId4" action="ppaction://hlinksldjump"/>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756" name="Google Shape;756;p47">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757" name="Google Shape;757;p47"/>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758" name="Google Shape;758;p47">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9A7B1060-5B77-8FD8-8B61-AE1521F621ED}"/>
              </a:ext>
            </a:extLst>
          </p:cNvPr>
          <p:cNvGrpSpPr/>
          <p:nvPr/>
        </p:nvGrpSpPr>
        <p:grpSpPr>
          <a:xfrm>
            <a:off x="-330008" y="-528295"/>
            <a:ext cx="8035085" cy="1110816"/>
            <a:chOff x="-330008" y="-528295"/>
            <a:chExt cx="8035085" cy="1110816"/>
          </a:xfrm>
        </p:grpSpPr>
        <p:sp>
          <p:nvSpPr>
            <p:cNvPr id="3" name="Rectangle: Rounded Corners 2">
              <a:extLst>
                <a:ext uri="{FF2B5EF4-FFF2-40B4-BE49-F238E27FC236}">
                  <a16:creationId xmlns:a16="http://schemas.microsoft.com/office/drawing/2014/main" id="{C2EFFE52-B26F-8B11-EE2B-68B3CE5C87E6}"/>
                </a:ext>
              </a:extLst>
            </p:cNvPr>
            <p:cNvSpPr/>
            <p:nvPr/>
          </p:nvSpPr>
          <p:spPr>
            <a:xfrm>
              <a:off x="-330008" y="-528295"/>
              <a:ext cx="5520776" cy="1110816"/>
            </a:xfrm>
            <a:prstGeom prst="roundRect">
              <a:avLst>
                <a:gd name="adj" fmla="val 31057"/>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3" action="ppaction://hlinksldjump"/>
              <a:extLst>
                <a:ext uri="{FF2B5EF4-FFF2-40B4-BE49-F238E27FC236}">
                  <a16:creationId xmlns:a16="http://schemas.microsoft.com/office/drawing/2014/main" id="{0EEAB3C6-969D-8EA5-9FA4-A7E592468040}"/>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Introduction</a:t>
              </a:r>
              <a:endParaRPr sz="1100" dirty="0">
                <a:solidFill>
                  <a:schemeClr val="tx1"/>
                </a:solidFill>
                <a:latin typeface="Roboto Light"/>
                <a:ea typeface="Roboto Light"/>
                <a:cs typeface="Roboto Light"/>
                <a:sym typeface="Roboto Light"/>
              </a:endParaRPr>
            </a:p>
          </p:txBody>
        </p:sp>
        <p:sp>
          <p:nvSpPr>
            <p:cNvPr id="5" name="Google Shape;213;p30">
              <a:hlinkClick r:id="rId6" action="ppaction://hlinksldjump"/>
              <a:extLst>
                <a:ext uri="{FF2B5EF4-FFF2-40B4-BE49-F238E27FC236}">
                  <a16:creationId xmlns:a16="http://schemas.microsoft.com/office/drawing/2014/main" id="{C0B326D0-A09B-36A5-1109-C4279E2E3C6B}"/>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6" name="Google Shape;214;p30">
              <a:hlinkClick r:id="rId4" action="ppaction://hlinksldjump"/>
              <a:extLst>
                <a:ext uri="{FF2B5EF4-FFF2-40B4-BE49-F238E27FC236}">
                  <a16:creationId xmlns:a16="http://schemas.microsoft.com/office/drawing/2014/main" id="{4048E18F-FC72-883A-7062-742230A6159A}"/>
                </a:ext>
              </a:extLst>
            </p:cNvPr>
            <p:cNvSpPr/>
            <p:nvPr/>
          </p:nvSpPr>
          <p:spPr>
            <a:xfrm>
              <a:off x="2305438" y="129158"/>
              <a:ext cx="1268624"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Literature Survey</a:t>
              </a:r>
              <a:endParaRPr sz="1100" dirty="0">
                <a:solidFill>
                  <a:schemeClr val="bg1"/>
                </a:solidFill>
                <a:latin typeface="Roboto Light"/>
                <a:ea typeface="Roboto Light"/>
                <a:cs typeface="Roboto Light"/>
                <a:sym typeface="Roboto Light"/>
              </a:endParaRPr>
            </a:p>
          </p:txBody>
        </p:sp>
        <p:sp>
          <p:nvSpPr>
            <p:cNvPr id="7" name="Google Shape;215;p30">
              <a:hlinkClick r:id="rId7" action="ppaction://hlinksldjump"/>
              <a:extLst>
                <a:ext uri="{FF2B5EF4-FFF2-40B4-BE49-F238E27FC236}">
                  <a16:creationId xmlns:a16="http://schemas.microsoft.com/office/drawing/2014/main" id="{DF3545C2-BB07-6542-98B6-FA9E4B2CC380}"/>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Methodology</a:t>
              </a:r>
              <a:endParaRPr sz="1100" dirty="0">
                <a:solidFill>
                  <a:schemeClr val="tx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9A2E0CAF-D00A-8F82-6D20-C8F3BF44857E}"/>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5" action="ppaction://hlinksldjump"/>
              <a:extLst>
                <a:ext uri="{FF2B5EF4-FFF2-40B4-BE49-F238E27FC236}">
                  <a16:creationId xmlns:a16="http://schemas.microsoft.com/office/drawing/2014/main" id="{9B1109D0-AD9E-5C66-A345-F4F1294AA481}"/>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215;p30">
              <a:hlinkClick r:id="rId8" action="ppaction://hlinksldjump"/>
              <a:extLst>
                <a:ext uri="{FF2B5EF4-FFF2-40B4-BE49-F238E27FC236}">
                  <a16:creationId xmlns:a16="http://schemas.microsoft.com/office/drawing/2014/main" id="{2B269875-412F-2276-5989-4C4FE97E8AB9}"/>
                </a:ext>
              </a:extLst>
            </p:cNvPr>
            <p:cNvSpPr/>
            <p:nvPr/>
          </p:nvSpPr>
          <p:spPr>
            <a:xfrm>
              <a:off x="4560268" y="164713"/>
              <a:ext cx="115857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Requirements</a:t>
              </a:r>
              <a:endParaRPr sz="1100" dirty="0">
                <a:solidFill>
                  <a:schemeClr val="tx1"/>
                </a:solidFill>
                <a:latin typeface="Roboto Light"/>
                <a:ea typeface="Roboto Light"/>
                <a:cs typeface="Roboto Light"/>
                <a:sym typeface="Roboto Light"/>
              </a:endParaRPr>
            </a:p>
          </p:txBody>
        </p:sp>
        <p:sp>
          <p:nvSpPr>
            <p:cNvPr id="11" name="Google Shape;215;p30">
              <a:hlinkClick r:id="rId9" action="ppaction://hlinksldjump"/>
              <a:extLst>
                <a:ext uri="{FF2B5EF4-FFF2-40B4-BE49-F238E27FC236}">
                  <a16:creationId xmlns:a16="http://schemas.microsoft.com/office/drawing/2014/main" id="{59DCD317-D527-5E3B-3F7E-B4856996C5BE}"/>
                </a:ext>
              </a:extLst>
            </p:cNvPr>
            <p:cNvSpPr/>
            <p:nvPr/>
          </p:nvSpPr>
          <p:spPr>
            <a:xfrm>
              <a:off x="5696899" y="160831"/>
              <a:ext cx="100373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Applications</a:t>
              </a:r>
              <a:endParaRPr sz="1100" dirty="0">
                <a:solidFill>
                  <a:schemeClr val="tx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5E28BD5B-28C8-0CAA-FB86-A93223F2C210}"/>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tx1"/>
                  </a:solidFill>
                  <a:latin typeface="Roboto Light"/>
                  <a:ea typeface="Roboto Light"/>
                  <a:cs typeface="Roboto Light"/>
                  <a:sym typeface="Roboto Light"/>
                </a:rPr>
                <a:t>References</a:t>
              </a:r>
              <a:endParaRPr sz="1100" dirty="0">
                <a:solidFill>
                  <a:schemeClr val="tx1"/>
                </a:solidFill>
                <a:latin typeface="Roboto Light"/>
                <a:ea typeface="Roboto Light"/>
                <a:cs typeface="Roboto Light"/>
                <a:sym typeface="Roboto 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5"/>
          <p:cNvSpPr txBox="1">
            <a:spLocks noGrp="1"/>
          </p:cNvSpPr>
          <p:nvPr>
            <p:ph type="title"/>
          </p:nvPr>
        </p:nvSpPr>
        <p:spPr>
          <a:xfrm>
            <a:off x="177336" y="767978"/>
            <a:ext cx="391202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METHODOLOGY</a:t>
            </a:r>
            <a:endParaRPr sz="2400" dirty="0"/>
          </a:p>
        </p:txBody>
      </p:sp>
      <p:sp>
        <p:nvSpPr>
          <p:cNvPr id="694" name="Google Shape;694;p45">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ABOUT US</a:t>
            </a:r>
            <a:endParaRPr sz="1200">
              <a:solidFill>
                <a:schemeClr val="lt1"/>
              </a:solidFill>
              <a:latin typeface="Roboto Light"/>
              <a:ea typeface="Roboto Light"/>
              <a:cs typeface="Roboto Light"/>
              <a:sym typeface="Roboto Light"/>
            </a:endParaRPr>
          </a:p>
        </p:txBody>
      </p:sp>
      <p:sp>
        <p:nvSpPr>
          <p:cNvPr id="695" name="Google Shape;695;p45">
            <a:hlinkClick r:id="rId4" action="ppaction://hlinksldjump"/>
          </p:cNvPr>
          <p:cNvSpPr/>
          <p:nvPr/>
        </p:nvSpPr>
        <p:spPr>
          <a:xfrm>
            <a:off x="1579625" y="117150"/>
            <a:ext cx="12564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696" name="Google Shape;696;p45">
            <a:hlinkClick r:id="rId4" action="ppaction://hlinksldjump"/>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697" name="Google Shape;697;p45">
            <a:hlinkClick r:id="" action="ppaction://noaction"/>
          </p:cNvPr>
          <p:cNvSpPr/>
          <p:nvPr/>
        </p:nvSpPr>
        <p:spPr>
          <a:xfrm>
            <a:off x="4039925" y="117150"/>
            <a:ext cx="960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TEAM</a:t>
            </a:r>
            <a:endParaRPr sz="1200">
              <a:solidFill>
                <a:schemeClr val="lt1"/>
              </a:solidFill>
              <a:latin typeface="Roboto Light"/>
              <a:ea typeface="Roboto Light"/>
              <a:cs typeface="Roboto Light"/>
              <a:sym typeface="Roboto Light"/>
            </a:endParaRPr>
          </a:p>
        </p:txBody>
      </p:sp>
      <p:sp>
        <p:nvSpPr>
          <p:cNvPr id="698" name="Google Shape;698;p45"/>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699" name="Google Shape;699;p45">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45">
            <a:hlinkClick r:id="" action="ppaction://hlinkshowjump?jump=nextslide"/>
          </p:cNvPr>
          <p:cNvCxnSpPr>
            <a:cxnSpLocks/>
            <a:stCxn id="6" idx="3"/>
            <a:endCxn id="23" idx="1"/>
          </p:cNvCxnSpPr>
          <p:nvPr/>
        </p:nvCxnSpPr>
        <p:spPr>
          <a:xfrm>
            <a:off x="6038260" y="3000797"/>
            <a:ext cx="409211" cy="1353"/>
          </a:xfrm>
          <a:prstGeom prst="straightConnector1">
            <a:avLst/>
          </a:prstGeom>
          <a:noFill/>
          <a:ln w="9525" cap="flat" cmpd="sng">
            <a:solidFill>
              <a:schemeClr val="dk1"/>
            </a:solidFill>
            <a:prstDash val="solid"/>
            <a:round/>
            <a:headEnd type="none" w="med" len="med"/>
            <a:tailEnd type="triangle" w="med" len="med"/>
          </a:ln>
        </p:spPr>
      </p:cxnSp>
      <p:grpSp>
        <p:nvGrpSpPr>
          <p:cNvPr id="2" name="Group 1">
            <a:extLst>
              <a:ext uri="{FF2B5EF4-FFF2-40B4-BE49-F238E27FC236}">
                <a16:creationId xmlns:a16="http://schemas.microsoft.com/office/drawing/2014/main" id="{69F19F29-BB94-E321-17C7-64E6D2F016C3}"/>
              </a:ext>
            </a:extLst>
          </p:cNvPr>
          <p:cNvGrpSpPr/>
          <p:nvPr/>
        </p:nvGrpSpPr>
        <p:grpSpPr>
          <a:xfrm>
            <a:off x="4485731" y="3764427"/>
            <a:ext cx="1671320" cy="723900"/>
            <a:chOff x="0" y="0"/>
            <a:chExt cx="1671638" cy="723900"/>
          </a:xfrm>
          <a:noFill/>
        </p:grpSpPr>
        <p:sp>
          <p:nvSpPr>
            <p:cNvPr id="3" name="Rectangle: Rounded Corners 2">
              <a:extLst>
                <a:ext uri="{FF2B5EF4-FFF2-40B4-BE49-F238E27FC236}">
                  <a16:creationId xmlns:a16="http://schemas.microsoft.com/office/drawing/2014/main" id="{FC77C029-3927-FC45-E9B2-26417535AD90}"/>
                </a:ext>
              </a:extLst>
            </p:cNvPr>
            <p:cNvSpPr/>
            <p:nvPr/>
          </p:nvSpPr>
          <p:spPr>
            <a:xfrm>
              <a:off x="0" y="0"/>
              <a:ext cx="1671638" cy="7239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4" name="Picture 3" descr="Top 5 React JS Icon Library">
              <a:extLst>
                <a:ext uri="{FF2B5EF4-FFF2-40B4-BE49-F238E27FC236}">
                  <a16:creationId xmlns:a16="http://schemas.microsoft.com/office/drawing/2014/main" id="{8DF315AB-545D-B965-CB6B-A66D148A1DC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3825" y="128587"/>
              <a:ext cx="1403985" cy="471170"/>
            </a:xfrm>
            <a:prstGeom prst="rect">
              <a:avLst/>
            </a:prstGeom>
            <a:grpFill/>
            <a:ln>
              <a:noFill/>
            </a:ln>
          </p:spPr>
        </p:pic>
      </p:grpSp>
      <p:grpSp>
        <p:nvGrpSpPr>
          <p:cNvPr id="5" name="Group 4">
            <a:extLst>
              <a:ext uri="{FF2B5EF4-FFF2-40B4-BE49-F238E27FC236}">
                <a16:creationId xmlns:a16="http://schemas.microsoft.com/office/drawing/2014/main" id="{AE83E0FF-0ECB-5BD3-338F-8A366E1121BF}"/>
              </a:ext>
            </a:extLst>
          </p:cNvPr>
          <p:cNvGrpSpPr/>
          <p:nvPr/>
        </p:nvGrpSpPr>
        <p:grpSpPr>
          <a:xfrm>
            <a:off x="4606225" y="2638847"/>
            <a:ext cx="1432035" cy="723900"/>
            <a:chOff x="28575" y="0"/>
            <a:chExt cx="1427797" cy="723900"/>
          </a:xfrm>
          <a:noFill/>
        </p:grpSpPr>
        <p:sp>
          <p:nvSpPr>
            <p:cNvPr id="6" name="Rectangle: Rounded Corners 5">
              <a:extLst>
                <a:ext uri="{FF2B5EF4-FFF2-40B4-BE49-F238E27FC236}">
                  <a16:creationId xmlns:a16="http://schemas.microsoft.com/office/drawing/2014/main" id="{26883F0A-36E1-7012-F110-5F1ABCECDD8B}"/>
                </a:ext>
              </a:extLst>
            </p:cNvPr>
            <p:cNvSpPr/>
            <p:nvPr/>
          </p:nvSpPr>
          <p:spPr>
            <a:xfrm>
              <a:off x="28575" y="0"/>
              <a:ext cx="1427797" cy="7239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7" name="Picture 6" descr="FastAPI">
              <a:extLst>
                <a:ext uri="{FF2B5EF4-FFF2-40B4-BE49-F238E27FC236}">
                  <a16:creationId xmlns:a16="http://schemas.microsoft.com/office/drawing/2014/main" id="{C8AAC81E-B794-08D2-8A37-E4EFD26F92B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95" y="119504"/>
              <a:ext cx="1345832" cy="483622"/>
            </a:xfrm>
            <a:prstGeom prst="rect">
              <a:avLst/>
            </a:prstGeom>
            <a:grpFill/>
            <a:ln>
              <a:noFill/>
            </a:ln>
          </p:spPr>
        </p:pic>
      </p:grpSp>
      <p:sp>
        <p:nvSpPr>
          <p:cNvPr id="19" name="Google Shape;638;p45">
            <a:extLst>
              <a:ext uri="{FF2B5EF4-FFF2-40B4-BE49-F238E27FC236}">
                <a16:creationId xmlns:a16="http://schemas.microsoft.com/office/drawing/2014/main" id="{A2D548C1-58AE-8188-FFC8-3FB87C216B7D}"/>
              </a:ext>
            </a:extLst>
          </p:cNvPr>
          <p:cNvSpPr txBox="1">
            <a:spLocks/>
          </p:cNvSpPr>
          <p:nvPr/>
        </p:nvSpPr>
        <p:spPr>
          <a:xfrm>
            <a:off x="4375146" y="720731"/>
            <a:ext cx="467741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1pPr>
            <a:lvl2pPr marR="0" lvl="1"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2pPr>
            <a:lvl3pPr marR="0" lvl="2"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3pPr>
            <a:lvl4pPr marR="0" lvl="3"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4pPr>
            <a:lvl5pPr marR="0" lvl="4"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5pPr>
            <a:lvl6pPr marR="0" lvl="5"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6pPr>
            <a:lvl7pPr marR="0" lvl="6"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7pPr>
            <a:lvl8pPr marR="0" lvl="7"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8pPr>
            <a:lvl9pPr marR="0" lvl="8" algn="l" rtl="0">
              <a:lnSpc>
                <a:spcPct val="100000"/>
              </a:lnSpc>
              <a:spcBef>
                <a:spcPts val="0"/>
              </a:spcBef>
              <a:spcAft>
                <a:spcPts val="0"/>
              </a:spcAft>
              <a:buClr>
                <a:schemeClr val="dk1"/>
              </a:buClr>
              <a:buSzPts val="3000"/>
              <a:buFont typeface="Roboto Black"/>
              <a:buNone/>
              <a:defRPr sz="3000" b="0" i="0" u="none" strike="noStrike" cap="none">
                <a:solidFill>
                  <a:schemeClr val="dk1"/>
                </a:solidFill>
                <a:latin typeface="Roboto Black"/>
                <a:ea typeface="Roboto Black"/>
                <a:cs typeface="Roboto Black"/>
                <a:sym typeface="Roboto Black"/>
              </a:defRPr>
            </a:lvl9pPr>
          </a:lstStyle>
          <a:p>
            <a:pPr algn="ctr"/>
            <a:r>
              <a:rPr lang="en-US" sz="2400" dirty="0"/>
              <a:t>A</a:t>
            </a:r>
            <a:r>
              <a:rPr lang="en-IN" sz="2400" dirty="0"/>
              <a:t>RCHITECTURE</a:t>
            </a:r>
          </a:p>
        </p:txBody>
      </p:sp>
      <p:sp>
        <p:nvSpPr>
          <p:cNvPr id="21" name="Rectangle: Rounded Corners 20">
            <a:extLst>
              <a:ext uri="{FF2B5EF4-FFF2-40B4-BE49-F238E27FC236}">
                <a16:creationId xmlns:a16="http://schemas.microsoft.com/office/drawing/2014/main" id="{077BAD38-C569-915D-9E1E-DEAFFF0F1751}"/>
              </a:ext>
            </a:extLst>
          </p:cNvPr>
          <p:cNvSpPr/>
          <p:nvPr/>
        </p:nvSpPr>
        <p:spPr>
          <a:xfrm>
            <a:off x="7398673" y="1456841"/>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Data Cleaning and Pre-Processing </a:t>
            </a:r>
            <a:endParaRPr lang="en-IN"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sp>
        <p:nvSpPr>
          <p:cNvPr id="22" name="Rectangle: Rounded Corners 21">
            <a:extLst>
              <a:ext uri="{FF2B5EF4-FFF2-40B4-BE49-F238E27FC236}">
                <a16:creationId xmlns:a16="http://schemas.microsoft.com/office/drawing/2014/main" id="{3314D7CA-11B3-B323-C1C3-1B011D4409F4}"/>
              </a:ext>
            </a:extLst>
          </p:cNvPr>
          <p:cNvSpPr/>
          <p:nvPr/>
        </p:nvSpPr>
        <p:spPr>
          <a:xfrm>
            <a:off x="7398673" y="2619335"/>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Model Building</a:t>
            </a:r>
          </a:p>
          <a:p>
            <a:pPr algn="ctr">
              <a:lnSpc>
                <a:spcPct val="107000"/>
              </a:lnSpc>
              <a:spcAft>
                <a:spcPts val="800"/>
              </a:spcAft>
            </a:pPr>
            <a:r>
              <a:rPr lang="en-US" sz="1100" kern="1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(CNN)</a:t>
            </a:r>
            <a:endParaRPr lang="en-IN" sz="11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pic>
        <p:nvPicPr>
          <p:cNvPr id="23" name="Picture 22" descr="File - Free files and folders icons">
            <a:extLst>
              <a:ext uri="{FF2B5EF4-FFF2-40B4-BE49-F238E27FC236}">
                <a16:creationId xmlns:a16="http://schemas.microsoft.com/office/drawing/2014/main" id="{61E16819-FE0B-A0BB-5479-873A2348C111}"/>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7471" y="2735767"/>
            <a:ext cx="532765" cy="532765"/>
          </a:xfrm>
          <a:prstGeom prst="rect">
            <a:avLst/>
          </a:prstGeom>
          <a:noFill/>
          <a:ln>
            <a:noFill/>
          </a:ln>
        </p:spPr>
      </p:pic>
      <p:sp>
        <p:nvSpPr>
          <p:cNvPr id="24" name="Rectangle: Rounded Corners 23">
            <a:extLst>
              <a:ext uri="{FF2B5EF4-FFF2-40B4-BE49-F238E27FC236}">
                <a16:creationId xmlns:a16="http://schemas.microsoft.com/office/drawing/2014/main" id="{2BE0B4A9-66B1-D780-C448-F009E14B9EED}"/>
              </a:ext>
            </a:extLst>
          </p:cNvPr>
          <p:cNvSpPr/>
          <p:nvPr/>
        </p:nvSpPr>
        <p:spPr>
          <a:xfrm>
            <a:off x="7398673" y="3743154"/>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Web and Mobile App</a:t>
            </a:r>
            <a:endParaRPr lang="en-IN" sz="1100" kern="10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25" name="Google Shape;708;p45">
            <a:hlinkClick r:id="" action="ppaction://hlinkshowjump?jump=nextslide"/>
            <a:extLst>
              <a:ext uri="{FF2B5EF4-FFF2-40B4-BE49-F238E27FC236}">
                <a16:creationId xmlns:a16="http://schemas.microsoft.com/office/drawing/2014/main" id="{FFFD73B4-CB49-2E48-2AF9-210F75FD512D}"/>
              </a:ext>
            </a:extLst>
          </p:cNvPr>
          <p:cNvCxnSpPr>
            <a:cxnSpLocks/>
            <a:stCxn id="21" idx="2"/>
            <a:endCxn id="22" idx="0"/>
          </p:cNvCxnSpPr>
          <p:nvPr/>
        </p:nvCxnSpPr>
        <p:spPr>
          <a:xfrm>
            <a:off x="8084473" y="2223286"/>
            <a:ext cx="0" cy="396049"/>
          </a:xfrm>
          <a:prstGeom prst="straightConnector1">
            <a:avLst/>
          </a:prstGeom>
          <a:noFill/>
          <a:ln w="9525" cap="flat" cmpd="sng">
            <a:solidFill>
              <a:schemeClr val="dk1"/>
            </a:solidFill>
            <a:prstDash val="solid"/>
            <a:round/>
            <a:headEnd type="none" w="med" len="med"/>
            <a:tailEnd type="triangle" w="med" len="med"/>
          </a:ln>
        </p:spPr>
      </p:cxnSp>
      <p:cxnSp>
        <p:nvCxnSpPr>
          <p:cNvPr id="26" name="Google Shape;708;p45">
            <a:hlinkClick r:id="" action="ppaction://hlinkshowjump?jump=nextslide"/>
            <a:extLst>
              <a:ext uri="{FF2B5EF4-FFF2-40B4-BE49-F238E27FC236}">
                <a16:creationId xmlns:a16="http://schemas.microsoft.com/office/drawing/2014/main" id="{FB5031DD-E76F-3078-4EA8-E8971936D21F}"/>
              </a:ext>
            </a:extLst>
          </p:cNvPr>
          <p:cNvCxnSpPr>
            <a:cxnSpLocks/>
            <a:stCxn id="3" idx="0"/>
            <a:endCxn id="6" idx="2"/>
          </p:cNvCxnSpPr>
          <p:nvPr/>
        </p:nvCxnSpPr>
        <p:spPr>
          <a:xfrm flipV="1">
            <a:off x="5321391" y="3362747"/>
            <a:ext cx="852" cy="401680"/>
          </a:xfrm>
          <a:prstGeom prst="straightConnector1">
            <a:avLst/>
          </a:prstGeom>
          <a:noFill/>
          <a:ln w="9525" cap="flat" cmpd="sng">
            <a:solidFill>
              <a:schemeClr val="dk1"/>
            </a:solidFill>
            <a:prstDash val="solid"/>
            <a:round/>
            <a:headEnd type="none" w="med" len="med"/>
            <a:tailEnd type="triangle" w="med" len="med"/>
          </a:ln>
        </p:spPr>
      </p:cxnSp>
      <p:cxnSp>
        <p:nvCxnSpPr>
          <p:cNvPr id="27" name="Google Shape;708;p45">
            <a:hlinkClick r:id="" action="ppaction://hlinkshowjump?jump=nextslide"/>
            <a:extLst>
              <a:ext uri="{FF2B5EF4-FFF2-40B4-BE49-F238E27FC236}">
                <a16:creationId xmlns:a16="http://schemas.microsoft.com/office/drawing/2014/main" id="{D7A675F4-9D87-4EDD-C1D0-C043C1951A29}"/>
              </a:ext>
            </a:extLst>
          </p:cNvPr>
          <p:cNvCxnSpPr>
            <a:cxnSpLocks/>
            <a:stCxn id="20" idx="3"/>
            <a:endCxn id="21" idx="1"/>
          </p:cNvCxnSpPr>
          <p:nvPr/>
        </p:nvCxnSpPr>
        <p:spPr>
          <a:xfrm flipV="1">
            <a:off x="5992819" y="1840064"/>
            <a:ext cx="1405854" cy="12351"/>
          </a:xfrm>
          <a:prstGeom prst="straightConnector1">
            <a:avLst/>
          </a:prstGeom>
          <a:noFill/>
          <a:ln w="9525" cap="flat" cmpd="sng">
            <a:solidFill>
              <a:schemeClr val="dk1"/>
            </a:solidFill>
            <a:prstDash val="solid"/>
            <a:round/>
            <a:headEnd type="none" w="med" len="med"/>
            <a:tailEnd type="triangle" w="med" len="med"/>
          </a:ln>
        </p:spPr>
      </p:cxnSp>
      <p:cxnSp>
        <p:nvCxnSpPr>
          <p:cNvPr id="29" name="Google Shape;708;p45">
            <a:hlinkClick r:id="" action="ppaction://hlinkshowjump?jump=nextslide"/>
            <a:extLst>
              <a:ext uri="{FF2B5EF4-FFF2-40B4-BE49-F238E27FC236}">
                <a16:creationId xmlns:a16="http://schemas.microsoft.com/office/drawing/2014/main" id="{6327F657-4056-466B-1CF5-B55562B9D712}"/>
              </a:ext>
            </a:extLst>
          </p:cNvPr>
          <p:cNvCxnSpPr>
            <a:cxnSpLocks/>
            <a:stCxn id="24" idx="1"/>
            <a:endCxn id="3" idx="3"/>
          </p:cNvCxnSpPr>
          <p:nvPr/>
        </p:nvCxnSpPr>
        <p:spPr>
          <a:xfrm flipH="1">
            <a:off x="6157051" y="4126377"/>
            <a:ext cx="1241622" cy="0"/>
          </a:xfrm>
          <a:prstGeom prst="straightConnector1">
            <a:avLst/>
          </a:prstGeom>
          <a:noFill/>
          <a:ln w="9525" cap="flat" cmpd="sng">
            <a:solidFill>
              <a:schemeClr val="dk1"/>
            </a:solidFill>
            <a:prstDash val="solid"/>
            <a:round/>
            <a:headEnd type="none" w="med" len="med"/>
            <a:tailEnd type="triangle" w="med" len="med"/>
          </a:ln>
        </p:spPr>
      </p:cxnSp>
      <p:cxnSp>
        <p:nvCxnSpPr>
          <p:cNvPr id="34" name="Google Shape;708;p45">
            <a:hlinkClick r:id="" action="ppaction://hlinkshowjump?jump=nextslide"/>
            <a:extLst>
              <a:ext uri="{FF2B5EF4-FFF2-40B4-BE49-F238E27FC236}">
                <a16:creationId xmlns:a16="http://schemas.microsoft.com/office/drawing/2014/main" id="{073452EB-CBCA-ADD3-5F4C-F2CF22FA08AD}"/>
              </a:ext>
            </a:extLst>
          </p:cNvPr>
          <p:cNvCxnSpPr>
            <a:cxnSpLocks/>
            <a:stCxn id="22" idx="1"/>
            <a:endCxn id="23" idx="3"/>
          </p:cNvCxnSpPr>
          <p:nvPr/>
        </p:nvCxnSpPr>
        <p:spPr>
          <a:xfrm flipH="1" flipV="1">
            <a:off x="6980236" y="3002150"/>
            <a:ext cx="418437" cy="408"/>
          </a:xfrm>
          <a:prstGeom prst="straightConnector1">
            <a:avLst/>
          </a:prstGeom>
          <a:noFill/>
          <a:ln w="9525" cap="flat" cmpd="sng">
            <a:solidFill>
              <a:schemeClr val="dk1"/>
            </a:solidFill>
            <a:prstDash val="solid"/>
            <a:round/>
            <a:headEnd type="none" w="med" len="med"/>
            <a:tailEnd type="triangle" w="med" len="med"/>
          </a:ln>
        </p:spPr>
      </p:cxnSp>
      <p:grpSp>
        <p:nvGrpSpPr>
          <p:cNvPr id="577" name="Group 576">
            <a:extLst>
              <a:ext uri="{FF2B5EF4-FFF2-40B4-BE49-F238E27FC236}">
                <a16:creationId xmlns:a16="http://schemas.microsoft.com/office/drawing/2014/main" id="{F0B39902-BB32-CC24-CCC2-9B354755F9A9}"/>
              </a:ext>
            </a:extLst>
          </p:cNvPr>
          <p:cNvGrpSpPr/>
          <p:nvPr/>
        </p:nvGrpSpPr>
        <p:grpSpPr>
          <a:xfrm>
            <a:off x="4621219" y="1469192"/>
            <a:ext cx="1371600" cy="766445"/>
            <a:chOff x="4552469" y="1469192"/>
            <a:chExt cx="1371600" cy="766445"/>
          </a:xfrm>
        </p:grpSpPr>
        <p:sp>
          <p:nvSpPr>
            <p:cNvPr id="20" name="Rectangle: Rounded Corners 19">
              <a:extLst>
                <a:ext uri="{FF2B5EF4-FFF2-40B4-BE49-F238E27FC236}">
                  <a16:creationId xmlns:a16="http://schemas.microsoft.com/office/drawing/2014/main" id="{02EDC416-EE24-5284-D114-9980F238E36D}"/>
                </a:ext>
              </a:extLst>
            </p:cNvPr>
            <p:cNvSpPr/>
            <p:nvPr/>
          </p:nvSpPr>
          <p:spPr>
            <a:xfrm>
              <a:off x="4552469" y="1469192"/>
              <a:ext cx="1371600" cy="7664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35" name="Picture 24" descr="Plant disease hi-res stock photography and images - Alamy">
              <a:extLst>
                <a:ext uri="{FF2B5EF4-FFF2-40B4-BE49-F238E27FC236}">
                  <a16:creationId xmlns:a16="http://schemas.microsoft.com/office/drawing/2014/main" id="{C3F18925-CBD6-ADC7-8D7B-2E7CC8DE706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9780"/>
            <a:stretch/>
          </p:blipFill>
          <p:spPr bwMode="auto">
            <a:xfrm>
              <a:off x="5431791" y="1923866"/>
              <a:ext cx="280807" cy="2083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6" name="Picture 2" descr="Leaf spots may mean a fungal disease | Gardening in the Panhandle">
              <a:extLst>
                <a:ext uri="{FF2B5EF4-FFF2-40B4-BE49-F238E27FC236}">
                  <a16:creationId xmlns:a16="http://schemas.microsoft.com/office/drawing/2014/main" id="{864930D9-4574-0667-A917-75FBB330B5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8332" y="1752021"/>
              <a:ext cx="237621" cy="17730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 name="Picture 8" descr="Early Blight Treatment &amp; Control | Planet Natural">
              <a:extLst>
                <a:ext uri="{FF2B5EF4-FFF2-40B4-BE49-F238E27FC236}">
                  <a16:creationId xmlns:a16="http://schemas.microsoft.com/office/drawing/2014/main" id="{F826AB31-35EA-868D-DCBD-FF05522B54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2929" y="1559672"/>
              <a:ext cx="272667" cy="2726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8" name="Picture 12" descr="How to identify and treat potato blight: expert tips | Homes &amp; Gardens">
              <a:extLst>
                <a:ext uri="{FF2B5EF4-FFF2-40B4-BE49-F238E27FC236}">
                  <a16:creationId xmlns:a16="http://schemas.microsoft.com/office/drawing/2014/main" id="{B1AF839A-4886-E0AD-BD21-3153C20688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7505" y="1751599"/>
              <a:ext cx="241654" cy="2016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9" name="Picture 14" descr="Leaf Spot Diseases: What You Need To Know">
              <a:extLst>
                <a:ext uri="{FF2B5EF4-FFF2-40B4-BE49-F238E27FC236}">
                  <a16:creationId xmlns:a16="http://schemas.microsoft.com/office/drawing/2014/main" id="{0999D8BD-7681-8326-A124-FD5676BDEF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6238" y="1896790"/>
              <a:ext cx="247425" cy="1769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0" name="Picture 4" descr="Common Leaf Diseases and How To Get Rid Of Them – Airgarden">
              <a:extLst>
                <a:ext uri="{FF2B5EF4-FFF2-40B4-BE49-F238E27FC236}">
                  <a16:creationId xmlns:a16="http://schemas.microsoft.com/office/drawing/2014/main" id="{AA013F97-1586-D2E9-A26F-C438D2A5AFB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5154" y="1827252"/>
              <a:ext cx="339868" cy="20598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1" name="Picture 6" descr="Leaf spot diseases of trees and shrubs | UMN Extension">
              <a:extLst>
                <a:ext uri="{FF2B5EF4-FFF2-40B4-BE49-F238E27FC236}">
                  <a16:creationId xmlns:a16="http://schemas.microsoft.com/office/drawing/2014/main" id="{76E097E6-BE88-3644-3E5D-7BA5903F0EE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4422" y="1550272"/>
              <a:ext cx="363556" cy="2726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2" name="Picture 16" descr="10 Common Plant Diseases and How to Treat Them | The Family Handyman">
              <a:extLst>
                <a:ext uri="{FF2B5EF4-FFF2-40B4-BE49-F238E27FC236}">
                  <a16:creationId xmlns:a16="http://schemas.microsoft.com/office/drawing/2014/main" id="{72832DE5-5660-3E84-A4CE-643110CD7E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107" y="1624234"/>
              <a:ext cx="252525" cy="2525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3" name="Picture 20" descr="Leaf Spot Disease Identification and Treatment">
              <a:extLst>
                <a:ext uri="{FF2B5EF4-FFF2-40B4-BE49-F238E27FC236}">
                  <a16:creationId xmlns:a16="http://schemas.microsoft.com/office/drawing/2014/main" id="{E82B6082-5272-B6D3-18B5-AC853CD693A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72324" y="1956747"/>
              <a:ext cx="452820" cy="1990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4" name="Picture 22" descr="120,420 Leaf Disease Images, Stock Photos, and Vectors | Shutterstock">
              <a:extLst>
                <a:ext uri="{FF2B5EF4-FFF2-40B4-BE49-F238E27FC236}">
                  <a16:creationId xmlns:a16="http://schemas.microsoft.com/office/drawing/2014/main" id="{459EB57C-2F9A-7055-EC38-2F21B2D4AA6C}"/>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b="7887"/>
            <a:stretch/>
          </p:blipFill>
          <p:spPr bwMode="auto">
            <a:xfrm>
              <a:off x="5382442" y="1549856"/>
              <a:ext cx="339868" cy="22476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583" name="Rectangle: Rounded Corners 582">
            <a:extLst>
              <a:ext uri="{FF2B5EF4-FFF2-40B4-BE49-F238E27FC236}">
                <a16:creationId xmlns:a16="http://schemas.microsoft.com/office/drawing/2014/main" id="{7453D915-8DEA-75CF-5E40-4FAE8195CC84}"/>
              </a:ext>
            </a:extLst>
          </p:cNvPr>
          <p:cNvSpPr/>
          <p:nvPr/>
        </p:nvSpPr>
        <p:spPr>
          <a:xfrm>
            <a:off x="368617" y="1456841"/>
            <a:ext cx="3529460" cy="2963405"/>
          </a:xfrm>
          <a:prstGeom prst="roundRect">
            <a:avLst>
              <a:gd name="adj" fmla="val 9705"/>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85750" lvl="2" indent="-285750">
              <a:lnSpc>
                <a:spcPct val="150000"/>
              </a:lnSpc>
              <a:buClr>
                <a:schemeClr val="tx1"/>
              </a:buClr>
              <a:buFont typeface="Arial" panose="020B0604020202020204" pitchFamily="34" charset="0"/>
              <a:buChar char="•"/>
            </a:pPr>
            <a:r>
              <a:rPr lang="en-IN" sz="16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Data Collection &amp; Preprocessing</a:t>
            </a:r>
          </a:p>
          <a:p>
            <a:pPr marL="285750" lvl="2" indent="-285750">
              <a:buClr>
                <a:schemeClr val="tx1"/>
              </a:buClr>
              <a:buFont typeface="Arial" panose="020B0604020202020204" pitchFamily="34" charset="0"/>
              <a:buChar char="•"/>
            </a:pPr>
            <a:r>
              <a:rPr lang="en-IN" sz="16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Algorithms for Plant Disease Classification</a:t>
            </a:r>
          </a:p>
          <a:p>
            <a:pPr marL="285750" lvl="2" indent="-285750">
              <a:lnSpc>
                <a:spcPct val="150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API Development with FastAPI</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Mobile App Development</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Web App Development</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Database</a:t>
            </a:r>
          </a:p>
          <a:p>
            <a:pPr marL="285750" lvl="2" indent="-285750">
              <a:lnSpc>
                <a:spcPct val="107000"/>
              </a:lnSpc>
              <a:spcAft>
                <a:spcPts val="800"/>
              </a:spcAft>
              <a:buClr>
                <a:schemeClr val="tx1"/>
              </a:buClr>
              <a:buFont typeface="Arial" panose="020B0604020202020204" pitchFamily="34" charset="0"/>
              <a:buChar char="•"/>
            </a:pPr>
            <a:r>
              <a:rPr lang="en-IN" sz="1600" kern="1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Deployment</a:t>
            </a:r>
            <a:endParaRPr lang="en-IN" sz="160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28" name="Group 27">
            <a:extLst>
              <a:ext uri="{FF2B5EF4-FFF2-40B4-BE49-F238E27FC236}">
                <a16:creationId xmlns:a16="http://schemas.microsoft.com/office/drawing/2014/main" id="{EE372556-4009-686E-A864-C77134C6646E}"/>
              </a:ext>
            </a:extLst>
          </p:cNvPr>
          <p:cNvGrpSpPr/>
          <p:nvPr/>
        </p:nvGrpSpPr>
        <p:grpSpPr>
          <a:xfrm>
            <a:off x="-261259" y="-528295"/>
            <a:ext cx="8058559" cy="1110816"/>
            <a:chOff x="-261259" y="-528295"/>
            <a:chExt cx="8058559" cy="1110816"/>
          </a:xfrm>
        </p:grpSpPr>
        <p:sp>
          <p:nvSpPr>
            <p:cNvPr id="30" name="Rectangle: Rounded Corners 29">
              <a:extLst>
                <a:ext uri="{FF2B5EF4-FFF2-40B4-BE49-F238E27FC236}">
                  <a16:creationId xmlns:a16="http://schemas.microsoft.com/office/drawing/2014/main" id="{FDC48641-0074-9147-3AE9-3416DCB8E8D5}"/>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Google Shape;212;p30">
              <a:hlinkClick r:id="rId3" action="ppaction://hlinksldjump"/>
              <a:extLst>
                <a:ext uri="{FF2B5EF4-FFF2-40B4-BE49-F238E27FC236}">
                  <a16:creationId xmlns:a16="http://schemas.microsoft.com/office/drawing/2014/main" id="{69EE7E8D-8EC6-DF1C-C1D5-B9D30599CD41}"/>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32" name="Google Shape;213;p30">
              <a:hlinkClick r:id="rId19" action="ppaction://hlinksldjump"/>
              <a:extLst>
                <a:ext uri="{FF2B5EF4-FFF2-40B4-BE49-F238E27FC236}">
                  <a16:creationId xmlns:a16="http://schemas.microsoft.com/office/drawing/2014/main" id="{0846D871-F06A-D74B-4077-C6A1EC79644C}"/>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tx1"/>
                  </a:solidFill>
                  <a:latin typeface="Roboto Light"/>
                  <a:ea typeface="Roboto Light"/>
                  <a:cs typeface="Roboto Light"/>
                  <a:sym typeface="Roboto Light"/>
                </a:rPr>
                <a:t>Objectives</a:t>
              </a:r>
            </a:p>
          </p:txBody>
        </p:sp>
        <p:sp>
          <p:nvSpPr>
            <p:cNvPr id="33" name="Google Shape;214;p30">
              <a:hlinkClick r:id="rId20" action="ppaction://hlinksldjump"/>
              <a:extLst>
                <a:ext uri="{FF2B5EF4-FFF2-40B4-BE49-F238E27FC236}">
                  <a16:creationId xmlns:a16="http://schemas.microsoft.com/office/drawing/2014/main" id="{732CD0E1-3D45-734C-7BC2-C47E6197FB34}"/>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45" name="Google Shape;215;p30">
              <a:hlinkClick r:id="rId4" action="ppaction://hlinksldjump"/>
              <a:extLst>
                <a:ext uri="{FF2B5EF4-FFF2-40B4-BE49-F238E27FC236}">
                  <a16:creationId xmlns:a16="http://schemas.microsoft.com/office/drawing/2014/main" id="{0B6E608A-F61A-4F1C-B13D-5497E6FF854C}"/>
                </a:ext>
              </a:extLst>
            </p:cNvPr>
            <p:cNvSpPr/>
            <p:nvPr/>
          </p:nvSpPr>
          <p:spPr>
            <a:xfrm>
              <a:off x="3552123" y="144410"/>
              <a:ext cx="1030084"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Methodology</a:t>
              </a:r>
              <a:endParaRPr sz="1100" dirty="0">
                <a:solidFill>
                  <a:schemeClr val="bg1"/>
                </a:solidFill>
                <a:latin typeface="Roboto Light"/>
                <a:ea typeface="Roboto Light"/>
                <a:cs typeface="Roboto Light"/>
                <a:sym typeface="Roboto Light"/>
              </a:endParaRPr>
            </a:p>
          </p:txBody>
        </p:sp>
        <p:sp>
          <p:nvSpPr>
            <p:cNvPr id="46" name="Google Shape;216;p30">
              <a:extLst>
                <a:ext uri="{FF2B5EF4-FFF2-40B4-BE49-F238E27FC236}">
                  <a16:creationId xmlns:a16="http://schemas.microsoft.com/office/drawing/2014/main" id="{ABF60DFE-AB7D-DBEB-0EC5-ECD355DA5FC7}"/>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47" name="Google Shape;217;p30">
              <a:hlinkClick r:id="rId5" action="ppaction://hlinksldjump"/>
              <a:extLst>
                <a:ext uri="{FF2B5EF4-FFF2-40B4-BE49-F238E27FC236}">
                  <a16:creationId xmlns:a16="http://schemas.microsoft.com/office/drawing/2014/main" id="{3B77EE38-E1C2-FCF7-E3E9-4936A6422983}"/>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15;p30">
              <a:hlinkClick r:id="rId21" action="ppaction://hlinksldjump"/>
              <a:extLst>
                <a:ext uri="{FF2B5EF4-FFF2-40B4-BE49-F238E27FC236}">
                  <a16:creationId xmlns:a16="http://schemas.microsoft.com/office/drawing/2014/main" id="{3D996EC4-372C-E794-0EB9-D3E71A3FC4EB}"/>
                </a:ext>
              </a:extLst>
            </p:cNvPr>
            <p:cNvSpPr/>
            <p:nvPr/>
          </p:nvSpPr>
          <p:spPr>
            <a:xfrm>
              <a:off x="4560268" y="164713"/>
              <a:ext cx="115857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Requirements</a:t>
              </a:r>
              <a:endParaRPr sz="1100" dirty="0">
                <a:solidFill>
                  <a:schemeClr val="dk1"/>
                </a:solidFill>
                <a:latin typeface="Roboto Light"/>
                <a:ea typeface="Roboto Light"/>
                <a:cs typeface="Roboto Light"/>
                <a:sym typeface="Roboto Light"/>
              </a:endParaRPr>
            </a:p>
          </p:txBody>
        </p:sp>
        <p:sp>
          <p:nvSpPr>
            <p:cNvPr id="49" name="Google Shape;215;p30">
              <a:hlinkClick r:id="rId22" action="ppaction://hlinksldjump"/>
              <a:extLst>
                <a:ext uri="{FF2B5EF4-FFF2-40B4-BE49-F238E27FC236}">
                  <a16:creationId xmlns:a16="http://schemas.microsoft.com/office/drawing/2014/main" id="{F2F10FB2-C7B3-39D2-E97B-A128694173F5}"/>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50" name="Google Shape;215;p30">
              <a:hlinkClick r:id="rId23" action="ppaction://hlinksldjump"/>
              <a:extLst>
                <a:ext uri="{FF2B5EF4-FFF2-40B4-BE49-F238E27FC236}">
                  <a16:creationId xmlns:a16="http://schemas.microsoft.com/office/drawing/2014/main" id="{0BFCAE76-A7BC-62E2-834B-6E3AFAFCA546}"/>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8"/>
          <p:cNvSpPr/>
          <p:nvPr/>
        </p:nvSpPr>
        <p:spPr>
          <a:xfrm>
            <a:off x="2107131" y="1336498"/>
            <a:ext cx="2367900" cy="31806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4755231" y="1335443"/>
            <a:ext cx="2367900" cy="3180600"/>
          </a:xfrm>
          <a:prstGeom prst="roundRect">
            <a:avLst>
              <a:gd name="adj" fmla="val 558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txBox="1">
            <a:spLocks noGrp="1"/>
          </p:cNvSpPr>
          <p:nvPr>
            <p:ph type="title" idx="6"/>
          </p:nvPr>
        </p:nvSpPr>
        <p:spPr>
          <a:xfrm>
            <a:off x="895018" y="646580"/>
            <a:ext cx="733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REQUIREMENTS</a:t>
            </a:r>
            <a:endParaRPr dirty="0"/>
          </a:p>
        </p:txBody>
      </p:sp>
      <p:sp>
        <p:nvSpPr>
          <p:cNvPr id="398" name="Google Shape;398;p38"/>
          <p:cNvSpPr txBox="1">
            <a:spLocks noGrp="1"/>
          </p:cNvSpPr>
          <p:nvPr>
            <p:ph type="title"/>
          </p:nvPr>
        </p:nvSpPr>
        <p:spPr>
          <a:xfrm>
            <a:off x="2387331" y="1585941"/>
            <a:ext cx="1807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SOFTWARE</a:t>
            </a:r>
            <a:endParaRPr dirty="0"/>
          </a:p>
        </p:txBody>
      </p:sp>
      <p:sp>
        <p:nvSpPr>
          <p:cNvPr id="399" name="Google Shape;399;p38"/>
          <p:cNvSpPr txBox="1">
            <a:spLocks noGrp="1"/>
          </p:cNvSpPr>
          <p:nvPr>
            <p:ph type="subTitle" idx="1"/>
          </p:nvPr>
        </p:nvSpPr>
        <p:spPr>
          <a:xfrm>
            <a:off x="2221262" y="2156984"/>
            <a:ext cx="2139638" cy="1731827"/>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FastAPI</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TensorFlow/Keras </a:t>
            </a:r>
            <a:endParaRPr lang="en-IN" sz="1600" dirty="0">
              <a:latin typeface="Roboto Light" panose="02000000000000000000" pitchFamily="2" charset="0"/>
              <a:ea typeface="Roboto Light" panose="02000000000000000000" pitchFamily="2" charset="0"/>
              <a:cs typeface="Roboto Light" panose="02000000000000000000" pitchFamily="2" charset="0"/>
            </a:endParaRP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ReactJS </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React Native</a:t>
            </a:r>
            <a:endParaRPr lang="en-IN" sz="1600" dirty="0">
              <a:latin typeface="Roboto Light" panose="02000000000000000000" pitchFamily="2" charset="0"/>
              <a:ea typeface="Roboto Light" panose="02000000000000000000" pitchFamily="2" charset="0"/>
              <a:cs typeface="Roboto Light" panose="02000000000000000000" pitchFamily="2" charset="0"/>
            </a:endParaRP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MySQL </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AWS/GCP </a:t>
            </a:r>
            <a:endParaRPr lang="en-IN" sz="1600" dirty="0">
              <a:latin typeface="Roboto Light" panose="02000000000000000000" pitchFamily="2" charset="0"/>
              <a:ea typeface="Roboto Light" panose="02000000000000000000" pitchFamily="2" charset="0"/>
              <a:cs typeface="Roboto Light" panose="02000000000000000000" pitchFamily="2" charset="0"/>
            </a:endParaRP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Postman</a:t>
            </a:r>
            <a:endParaRPr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00" name="Google Shape;400;p38"/>
          <p:cNvSpPr txBox="1">
            <a:spLocks noGrp="1"/>
          </p:cNvSpPr>
          <p:nvPr>
            <p:ph type="title" idx="2"/>
          </p:nvPr>
        </p:nvSpPr>
        <p:spPr>
          <a:xfrm>
            <a:off x="5035431" y="1585941"/>
            <a:ext cx="1807500" cy="32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HARDWARE</a:t>
            </a:r>
            <a:endParaRPr dirty="0"/>
          </a:p>
        </p:txBody>
      </p:sp>
      <p:sp>
        <p:nvSpPr>
          <p:cNvPr id="401" name="Google Shape;401;p38"/>
          <p:cNvSpPr txBox="1">
            <a:spLocks noGrp="1"/>
          </p:cNvSpPr>
          <p:nvPr>
            <p:ph type="subTitle" idx="3"/>
          </p:nvPr>
        </p:nvSpPr>
        <p:spPr>
          <a:xfrm>
            <a:off x="4940930" y="2156984"/>
            <a:ext cx="1996502" cy="132841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8 GB RAM</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Cloud GPU for model training</a:t>
            </a:r>
          </a:p>
          <a:p>
            <a:pPr marL="285750" lvl="0" indent="-285750" algn="l" rtl="0">
              <a:spcBef>
                <a:spcPts val="0"/>
              </a:spcBef>
              <a:spcAft>
                <a:spcPts val="0"/>
              </a:spcAft>
              <a:buClr>
                <a:schemeClr val="tx1"/>
              </a:buClr>
              <a:buFont typeface="Arial" panose="020B0604020202020204" pitchFamily="34" charset="0"/>
              <a:buChar char="•"/>
            </a:pPr>
            <a:r>
              <a:rPr lang="en-IN" sz="1600" dirty="0">
                <a:effectLst/>
                <a:latin typeface="Roboto Light" panose="02000000000000000000" pitchFamily="2" charset="0"/>
                <a:ea typeface="Roboto Light" panose="02000000000000000000" pitchFamily="2" charset="0"/>
                <a:cs typeface="Roboto Light" panose="02000000000000000000" pitchFamily="2" charset="0"/>
              </a:rPr>
              <a:t>Android/iOS devices for deployment</a:t>
            </a:r>
            <a:endParaRPr sz="12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04" name="Google Shape;404;p38">
            <a:hlinkClick r:id="rId3" action="ppaction://hlinksldjump"/>
          </p:cNvPr>
          <p:cNvSpPr/>
          <p:nvPr/>
        </p:nvSpPr>
        <p:spPr>
          <a:xfrm>
            <a:off x="562025" y="117150"/>
            <a:ext cx="1017600"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ABOUT US</a:t>
            </a:r>
            <a:endParaRPr sz="1200">
              <a:solidFill>
                <a:schemeClr val="dk1"/>
              </a:solidFill>
              <a:latin typeface="Roboto Light"/>
              <a:ea typeface="Roboto Light"/>
              <a:cs typeface="Roboto Light"/>
              <a:sym typeface="Roboto Light"/>
            </a:endParaRPr>
          </a:p>
        </p:txBody>
      </p:sp>
      <p:sp>
        <p:nvSpPr>
          <p:cNvPr id="405" name="Google Shape;405;p38">
            <a:hlinkClick r:id="rId4" action="ppaction://hlinksldjump"/>
          </p:cNvPr>
          <p:cNvSpPr/>
          <p:nvPr/>
        </p:nvSpPr>
        <p:spPr>
          <a:xfrm>
            <a:off x="1579625" y="117150"/>
            <a:ext cx="1256400" cy="337200"/>
          </a:xfrm>
          <a:prstGeom prst="snip1Rect">
            <a:avLst>
              <a:gd name="adj" fmla="val 16667"/>
            </a:avLst>
          </a:prstGeom>
          <a:solidFill>
            <a:schemeClr val="dk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lt1"/>
                </a:solidFill>
                <a:latin typeface="Roboto Light"/>
                <a:ea typeface="Roboto Light"/>
                <a:cs typeface="Roboto Light"/>
                <a:sym typeface="Roboto Light"/>
              </a:rPr>
              <a:t>OUR SERVICES</a:t>
            </a:r>
            <a:endParaRPr sz="1200">
              <a:solidFill>
                <a:schemeClr val="lt1"/>
              </a:solidFill>
              <a:latin typeface="Roboto Light"/>
              <a:ea typeface="Roboto Light"/>
              <a:cs typeface="Roboto Light"/>
              <a:sym typeface="Roboto Light"/>
            </a:endParaRPr>
          </a:p>
        </p:txBody>
      </p:sp>
      <p:sp>
        <p:nvSpPr>
          <p:cNvPr id="406" name="Google Shape;406;p38">
            <a:hlinkClick r:id="" action="ppaction://noaction"/>
          </p:cNvPr>
          <p:cNvSpPr/>
          <p:nvPr/>
        </p:nvSpPr>
        <p:spPr>
          <a:xfrm>
            <a:off x="2836025" y="117150"/>
            <a:ext cx="12039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CLIENTS</a:t>
            </a:r>
            <a:endParaRPr sz="1200">
              <a:solidFill>
                <a:schemeClr val="dk1"/>
              </a:solidFill>
              <a:latin typeface="Roboto Light"/>
              <a:ea typeface="Roboto Light"/>
              <a:cs typeface="Roboto Light"/>
              <a:sym typeface="Roboto Light"/>
            </a:endParaRPr>
          </a:p>
        </p:txBody>
      </p:sp>
      <p:sp>
        <p:nvSpPr>
          <p:cNvPr id="407" name="Google Shape;407;p38">
            <a:hlinkClick r:id="" action="ppaction://noaction"/>
          </p:cNvPr>
          <p:cNvSpPr/>
          <p:nvPr/>
        </p:nvSpPr>
        <p:spPr>
          <a:xfrm>
            <a:off x="4039925" y="117150"/>
            <a:ext cx="96060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200">
                <a:solidFill>
                  <a:schemeClr val="dk1"/>
                </a:solidFill>
                <a:latin typeface="Roboto Light"/>
                <a:ea typeface="Roboto Light"/>
                <a:cs typeface="Roboto Light"/>
                <a:sym typeface="Roboto Light"/>
              </a:rPr>
              <a:t>OUR TEAM</a:t>
            </a:r>
            <a:endParaRPr sz="1200">
              <a:solidFill>
                <a:schemeClr val="dk1"/>
              </a:solidFill>
              <a:latin typeface="Roboto Light"/>
              <a:ea typeface="Roboto Light"/>
              <a:cs typeface="Roboto Light"/>
              <a:sym typeface="Roboto Light"/>
            </a:endParaRPr>
          </a:p>
        </p:txBody>
      </p:sp>
      <p:sp>
        <p:nvSpPr>
          <p:cNvPr id="408" name="Google Shape;408;p38"/>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409" name="Google Shape;409;p38">
            <a:hlinkClick r:id="rId5" action="ppaction://hlinksldjump"/>
          </p:cNvPr>
          <p:cNvSpPr/>
          <p:nvPr/>
        </p:nvSpPr>
        <p:spPr>
          <a:xfrm>
            <a:off x="27969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B6B0CA72-B782-390B-A9B7-F5C3586C61A4}"/>
              </a:ext>
            </a:extLst>
          </p:cNvPr>
          <p:cNvGrpSpPr/>
          <p:nvPr/>
        </p:nvGrpSpPr>
        <p:grpSpPr>
          <a:xfrm>
            <a:off x="-261259" y="-528295"/>
            <a:ext cx="8058559" cy="1110816"/>
            <a:chOff x="-261259" y="-528295"/>
            <a:chExt cx="8058559" cy="1110816"/>
          </a:xfrm>
        </p:grpSpPr>
        <p:sp>
          <p:nvSpPr>
            <p:cNvPr id="3" name="Rectangle: Rounded Corners 2">
              <a:extLst>
                <a:ext uri="{FF2B5EF4-FFF2-40B4-BE49-F238E27FC236}">
                  <a16:creationId xmlns:a16="http://schemas.microsoft.com/office/drawing/2014/main" id="{E82B76C2-240F-A1BE-E0BA-8D152AA574D1}"/>
                </a:ext>
              </a:extLst>
            </p:cNvPr>
            <p:cNvSpPr/>
            <p:nvPr/>
          </p:nvSpPr>
          <p:spPr>
            <a:xfrm>
              <a:off x="-261259" y="-528295"/>
              <a:ext cx="8058559" cy="1110816"/>
            </a:xfrm>
            <a:prstGeom prst="roundRect">
              <a:avLst>
                <a:gd name="adj" fmla="val 3105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Google Shape;212;p30">
              <a:hlinkClick r:id="rId3" action="ppaction://hlinksldjump"/>
              <a:extLst>
                <a:ext uri="{FF2B5EF4-FFF2-40B4-BE49-F238E27FC236}">
                  <a16:creationId xmlns:a16="http://schemas.microsoft.com/office/drawing/2014/main" id="{263014E8-50D2-F21B-BD6E-D0162C9147CD}"/>
                </a:ext>
              </a:extLst>
            </p:cNvPr>
            <p:cNvSpPr/>
            <p:nvPr/>
          </p:nvSpPr>
          <p:spPr>
            <a:xfrm>
              <a:off x="538181" y="115037"/>
              <a:ext cx="95565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Introduction</a:t>
              </a:r>
              <a:endParaRPr sz="1100" dirty="0">
                <a:solidFill>
                  <a:schemeClr val="dk1"/>
                </a:solidFill>
                <a:latin typeface="Roboto Light"/>
                <a:ea typeface="Roboto Light"/>
                <a:cs typeface="Roboto Light"/>
                <a:sym typeface="Roboto Light"/>
              </a:endParaRPr>
            </a:p>
          </p:txBody>
        </p:sp>
        <p:sp>
          <p:nvSpPr>
            <p:cNvPr id="5" name="Google Shape;213;p30">
              <a:hlinkClick r:id="rId6" action="ppaction://hlinksldjump"/>
              <a:extLst>
                <a:ext uri="{FF2B5EF4-FFF2-40B4-BE49-F238E27FC236}">
                  <a16:creationId xmlns:a16="http://schemas.microsoft.com/office/drawing/2014/main" id="{8D85794B-10A3-AD77-7053-6D4464800248}"/>
                </a:ext>
              </a:extLst>
            </p:cNvPr>
            <p:cNvSpPr/>
            <p:nvPr/>
          </p:nvSpPr>
          <p:spPr>
            <a:xfrm>
              <a:off x="1471896" y="131254"/>
              <a:ext cx="855481"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IN" sz="1100" dirty="0">
                  <a:solidFill>
                    <a:schemeClr val="dk1"/>
                  </a:solidFill>
                  <a:latin typeface="Roboto Light"/>
                  <a:ea typeface="Roboto Light"/>
                  <a:cs typeface="Roboto Light"/>
                  <a:sym typeface="Roboto Light"/>
                </a:rPr>
                <a:t>Objectives</a:t>
              </a:r>
            </a:p>
          </p:txBody>
        </p:sp>
        <p:sp>
          <p:nvSpPr>
            <p:cNvPr id="6" name="Google Shape;214;p30">
              <a:hlinkClick r:id="rId7" action="ppaction://hlinksldjump"/>
              <a:extLst>
                <a:ext uri="{FF2B5EF4-FFF2-40B4-BE49-F238E27FC236}">
                  <a16:creationId xmlns:a16="http://schemas.microsoft.com/office/drawing/2014/main" id="{BC74CFB9-D673-89A2-E6C3-812A71B0A552}"/>
                </a:ext>
              </a:extLst>
            </p:cNvPr>
            <p:cNvSpPr/>
            <p:nvPr/>
          </p:nvSpPr>
          <p:spPr>
            <a:xfrm>
              <a:off x="2305438" y="129158"/>
              <a:ext cx="126862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Literature Survey</a:t>
              </a:r>
              <a:endParaRPr sz="1100" dirty="0">
                <a:solidFill>
                  <a:schemeClr val="dk1"/>
                </a:solidFill>
                <a:latin typeface="Roboto Light"/>
                <a:ea typeface="Roboto Light"/>
                <a:cs typeface="Roboto Light"/>
                <a:sym typeface="Roboto Light"/>
              </a:endParaRPr>
            </a:p>
          </p:txBody>
        </p:sp>
        <p:sp>
          <p:nvSpPr>
            <p:cNvPr id="7" name="Google Shape;215;p30">
              <a:hlinkClick r:id="rId8" action="ppaction://hlinksldjump"/>
              <a:extLst>
                <a:ext uri="{FF2B5EF4-FFF2-40B4-BE49-F238E27FC236}">
                  <a16:creationId xmlns:a16="http://schemas.microsoft.com/office/drawing/2014/main" id="{6988149B-F2ED-BBB3-0286-767C18B8A618}"/>
                </a:ext>
              </a:extLst>
            </p:cNvPr>
            <p:cNvSpPr/>
            <p:nvPr/>
          </p:nvSpPr>
          <p:spPr>
            <a:xfrm>
              <a:off x="3552123" y="144410"/>
              <a:ext cx="1030084"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Methodology</a:t>
              </a:r>
              <a:endParaRPr sz="1100" dirty="0">
                <a:solidFill>
                  <a:schemeClr val="dk1"/>
                </a:solidFill>
                <a:latin typeface="Roboto Light"/>
                <a:ea typeface="Roboto Light"/>
                <a:cs typeface="Roboto Light"/>
                <a:sym typeface="Roboto Light"/>
              </a:endParaRPr>
            </a:p>
          </p:txBody>
        </p:sp>
        <p:sp>
          <p:nvSpPr>
            <p:cNvPr id="8" name="Google Shape;216;p30">
              <a:extLst>
                <a:ext uri="{FF2B5EF4-FFF2-40B4-BE49-F238E27FC236}">
                  <a16:creationId xmlns:a16="http://schemas.microsoft.com/office/drawing/2014/main" id="{C5EB1E2D-9EBF-73D2-192E-B9D5FFCA0F6C}"/>
                </a:ext>
              </a:extLst>
            </p:cNvPr>
            <p:cNvSpPr/>
            <p:nvPr/>
          </p:nvSpPr>
          <p:spPr>
            <a:xfrm>
              <a:off x="218225" y="144600"/>
              <a:ext cx="343800" cy="2823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endParaRPr sz="1200">
                <a:solidFill>
                  <a:schemeClr val="dk1"/>
                </a:solidFill>
                <a:latin typeface="Roboto Light"/>
                <a:ea typeface="Roboto Light"/>
                <a:cs typeface="Roboto Light"/>
                <a:sym typeface="Roboto Light"/>
              </a:endParaRPr>
            </a:p>
          </p:txBody>
        </p:sp>
        <p:sp>
          <p:nvSpPr>
            <p:cNvPr id="9" name="Google Shape;217;p30">
              <a:hlinkClick r:id="rId5" action="ppaction://hlinksldjump"/>
              <a:extLst>
                <a:ext uri="{FF2B5EF4-FFF2-40B4-BE49-F238E27FC236}">
                  <a16:creationId xmlns:a16="http://schemas.microsoft.com/office/drawing/2014/main" id="{ED6F679F-4187-60BA-2AEF-BDFAF8EF39EE}"/>
                </a:ext>
              </a:extLst>
            </p:cNvPr>
            <p:cNvSpPr/>
            <p:nvPr/>
          </p:nvSpPr>
          <p:spPr>
            <a:xfrm>
              <a:off x="210944" y="183933"/>
              <a:ext cx="220863" cy="2036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15;p30">
              <a:hlinkClick r:id="rId4" action="ppaction://hlinksldjump"/>
              <a:extLst>
                <a:ext uri="{FF2B5EF4-FFF2-40B4-BE49-F238E27FC236}">
                  <a16:creationId xmlns:a16="http://schemas.microsoft.com/office/drawing/2014/main" id="{2AF48EBA-CE05-8CF7-3D9C-851121E1C13B}"/>
                </a:ext>
              </a:extLst>
            </p:cNvPr>
            <p:cNvSpPr/>
            <p:nvPr/>
          </p:nvSpPr>
          <p:spPr>
            <a:xfrm>
              <a:off x="4560268" y="164713"/>
              <a:ext cx="1158570" cy="337200"/>
            </a:xfrm>
            <a:prstGeom prst="snip1Rect">
              <a:avLst>
                <a:gd name="adj" fmla="val 16667"/>
              </a:avLst>
            </a:prstGeom>
            <a:solidFill>
              <a:schemeClr val="tx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bg1"/>
                  </a:solidFill>
                  <a:latin typeface="Roboto Light"/>
                  <a:ea typeface="Roboto Light"/>
                  <a:cs typeface="Roboto Light"/>
                  <a:sym typeface="Roboto Light"/>
                </a:rPr>
                <a:t>Requirements</a:t>
              </a:r>
              <a:endParaRPr sz="1100" dirty="0">
                <a:solidFill>
                  <a:schemeClr val="bg1"/>
                </a:solidFill>
                <a:latin typeface="Roboto Light"/>
                <a:ea typeface="Roboto Light"/>
                <a:cs typeface="Roboto Light"/>
                <a:sym typeface="Roboto Light"/>
              </a:endParaRPr>
            </a:p>
          </p:txBody>
        </p:sp>
        <p:sp>
          <p:nvSpPr>
            <p:cNvPr id="11" name="Google Shape;215;p30">
              <a:hlinkClick r:id="rId9" action="ppaction://hlinksldjump"/>
              <a:extLst>
                <a:ext uri="{FF2B5EF4-FFF2-40B4-BE49-F238E27FC236}">
                  <a16:creationId xmlns:a16="http://schemas.microsoft.com/office/drawing/2014/main" id="{CD9A2AF5-E966-0D4F-D179-31D7FCDBB233}"/>
                </a:ext>
              </a:extLst>
            </p:cNvPr>
            <p:cNvSpPr/>
            <p:nvPr/>
          </p:nvSpPr>
          <p:spPr>
            <a:xfrm>
              <a:off x="5696899" y="160831"/>
              <a:ext cx="1003730" cy="337200"/>
            </a:xfrm>
            <a:prstGeom prst="snip1Rect">
              <a:avLst>
                <a:gd name="adj" fmla="val 16667"/>
              </a:avLst>
            </a:prstGeom>
            <a:solidFill>
              <a:schemeClr val="lt1"/>
            </a:solid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Applications</a:t>
              </a:r>
              <a:endParaRPr sz="1100" dirty="0">
                <a:solidFill>
                  <a:schemeClr val="dk1"/>
                </a:solidFill>
                <a:latin typeface="Roboto Light"/>
                <a:ea typeface="Roboto Light"/>
                <a:cs typeface="Roboto Light"/>
                <a:sym typeface="Roboto Light"/>
              </a:endParaRPr>
            </a:p>
          </p:txBody>
        </p:sp>
        <p:sp>
          <p:nvSpPr>
            <p:cNvPr id="12" name="Google Shape;215;p30">
              <a:hlinkClick r:id="rId10" action="ppaction://hlinksldjump"/>
              <a:extLst>
                <a:ext uri="{FF2B5EF4-FFF2-40B4-BE49-F238E27FC236}">
                  <a16:creationId xmlns:a16="http://schemas.microsoft.com/office/drawing/2014/main" id="{718DA068-40D6-1638-D3E2-5F2543065454}"/>
                </a:ext>
              </a:extLst>
            </p:cNvPr>
            <p:cNvSpPr/>
            <p:nvPr/>
          </p:nvSpPr>
          <p:spPr>
            <a:xfrm>
              <a:off x="6678689" y="160831"/>
              <a:ext cx="1026388" cy="337200"/>
            </a:xfrm>
            <a:prstGeom prst="snip1Rect">
              <a:avLst>
                <a:gd name="adj" fmla="val 16667"/>
              </a:avLst>
            </a:prstGeom>
            <a:noFill/>
            <a:ln>
              <a:noFill/>
            </a:ln>
          </p:spPr>
          <p:txBody>
            <a:bodyPr spcFirstLastPara="1" wrap="square" lIns="91425" tIns="91425" rIns="91425" bIns="118850" anchor="ctr" anchorCtr="0">
              <a:noAutofit/>
            </a:bodyPr>
            <a:lstStyle/>
            <a:p>
              <a:pPr marL="0" lvl="0" indent="0" algn="ctr" rtl="0">
                <a:spcBef>
                  <a:spcPts val="0"/>
                </a:spcBef>
                <a:spcAft>
                  <a:spcPts val="0"/>
                </a:spcAft>
                <a:buNone/>
              </a:pPr>
              <a:r>
                <a:rPr lang="en" sz="1100" dirty="0">
                  <a:solidFill>
                    <a:schemeClr val="dk1"/>
                  </a:solidFill>
                  <a:latin typeface="Roboto Light"/>
                  <a:ea typeface="Roboto Light"/>
                  <a:cs typeface="Roboto Light"/>
                  <a:sym typeface="Roboto Light"/>
                </a:rPr>
                <a:t>References</a:t>
              </a:r>
              <a:endParaRPr sz="1100" dirty="0">
                <a:solidFill>
                  <a:schemeClr val="dk1"/>
                </a:solidFill>
                <a:latin typeface="Roboto Light"/>
                <a:ea typeface="Roboto Light"/>
                <a:cs typeface="Roboto Light"/>
                <a:sym typeface="Roboto Light"/>
              </a:endParaRPr>
            </a:p>
          </p:txBody>
        </p:sp>
      </p:grpSp>
    </p:spTree>
  </p:cSld>
  <p:clrMapOvr>
    <a:masterClrMapping/>
  </p:clrMapOvr>
</p:sld>
</file>

<file path=ppt/theme/theme1.xml><?xml version="1.0" encoding="utf-8"?>
<a:theme xmlns:a="http://schemas.openxmlformats.org/drawingml/2006/main" name="Innovative VR Agency Slidesgo">
  <a:themeElements>
    <a:clrScheme name="Simple Light">
      <a:dk1>
        <a:srgbClr val="FFFFFF"/>
      </a:dk1>
      <a:lt1>
        <a:srgbClr val="151515"/>
      </a:lt1>
      <a:dk2>
        <a:srgbClr val="B4B4B4"/>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911</Words>
  <Application>Microsoft Office PowerPoint</Application>
  <PresentationFormat>On-screen Show (16:9)</PresentationFormat>
  <Paragraphs>222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Barlow</vt:lpstr>
      <vt:lpstr>Roboto</vt:lpstr>
      <vt:lpstr>Arial</vt:lpstr>
      <vt:lpstr>Roboto Black</vt:lpstr>
      <vt:lpstr>Roboto Light</vt:lpstr>
      <vt:lpstr>Innovative VR Agency Slidesgo</vt:lpstr>
      <vt:lpstr>PowerPoint Presentation</vt:lpstr>
      <vt:lpstr>Multi-Plant Disease  Detection and Treatment</vt:lpstr>
      <vt:lpstr>Introduction</vt:lpstr>
      <vt:lpstr>INTRODUCTION TO AI, ML, AND DEEP LEARNING</vt:lpstr>
      <vt:lpstr>PROBLEM STATEMENT</vt:lpstr>
      <vt:lpstr>OBJECTIVES</vt:lpstr>
      <vt:lpstr>LITERATURE SURVEY</vt:lpstr>
      <vt:lpstr>METHODOLOGY</vt:lpstr>
      <vt:lpstr>REQUIREMENTS</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Vedanth</dc:creator>
  <cp:lastModifiedBy>Vedanth KN</cp:lastModifiedBy>
  <cp:revision>38</cp:revision>
  <dcterms:modified xsi:type="dcterms:W3CDTF">2024-09-25T09:39:43Z</dcterms:modified>
</cp:coreProperties>
</file>