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73" r:id="rId2"/>
    <p:sldId id="259" r:id="rId3"/>
    <p:sldId id="265" r:id="rId4"/>
    <p:sldId id="271" r:id="rId5"/>
    <p:sldId id="264" r:id="rId6"/>
    <p:sldId id="269" r:id="rId7"/>
    <p:sldId id="274" r:id="rId8"/>
    <p:sldId id="266" r:id="rId9"/>
    <p:sldId id="272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BCA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213B26-FA31-43F7-BB8D-E264064AA52B}">
  <a:tblStyle styleId="{5D213B26-FA31-43F7-BB8D-E264064AA5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>
        <p:scale>
          <a:sx n="125" d="100"/>
          <a:sy n="125" d="100"/>
        </p:scale>
        <p:origin x="20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jan K S" userId="28f676cfbdbd6400" providerId="LiveId" clId="{8F73C162-F5CF-4087-A40F-ADAF20974A55}"/>
    <pc:docChg chg="undo custSel modSld">
      <pc:chgData name="Srujan K S" userId="28f676cfbdbd6400" providerId="LiveId" clId="{8F73C162-F5CF-4087-A40F-ADAF20974A55}" dt="2024-09-24T13:06:54.791" v="11" actId="478"/>
      <pc:docMkLst>
        <pc:docMk/>
      </pc:docMkLst>
      <pc:sldChg chg="modSp mod">
        <pc:chgData name="Srujan K S" userId="28f676cfbdbd6400" providerId="LiveId" clId="{8F73C162-F5CF-4087-A40F-ADAF20974A55}" dt="2024-09-24T13:04:46.618" v="6" actId="123"/>
        <pc:sldMkLst>
          <pc:docMk/>
          <pc:sldMk cId="0" sldId="259"/>
        </pc:sldMkLst>
        <pc:spChg chg="mod">
          <ac:chgData name="Srujan K S" userId="28f676cfbdbd6400" providerId="LiveId" clId="{8F73C162-F5CF-4087-A40F-ADAF20974A55}" dt="2024-09-24T13:04:46.618" v="6" actId="123"/>
          <ac:spMkLst>
            <pc:docMk/>
            <pc:sldMk cId="0" sldId="259"/>
            <ac:spMk id="277" creationId="{00000000-0000-0000-0000-000000000000}"/>
          </ac:spMkLst>
        </pc:spChg>
      </pc:sldChg>
      <pc:sldChg chg="modSp mod">
        <pc:chgData name="Srujan K S" userId="28f676cfbdbd6400" providerId="LiveId" clId="{8F73C162-F5CF-4087-A40F-ADAF20974A55}" dt="2024-09-24T13:05:07.448" v="10" actId="122"/>
        <pc:sldMkLst>
          <pc:docMk/>
          <pc:sldMk cId="0" sldId="263"/>
        </pc:sldMkLst>
        <pc:spChg chg="mod">
          <ac:chgData name="Srujan K S" userId="28f676cfbdbd6400" providerId="LiveId" clId="{8F73C162-F5CF-4087-A40F-ADAF20974A55}" dt="2024-09-24T13:01:41.568" v="5" actId="255"/>
          <ac:spMkLst>
            <pc:docMk/>
            <pc:sldMk cId="0" sldId="263"/>
            <ac:spMk id="15" creationId="{ACD9C502-8B85-A974-8D2F-80F3BDCF36B8}"/>
          </ac:spMkLst>
        </pc:spChg>
        <pc:spChg chg="mod">
          <ac:chgData name="Srujan K S" userId="28f676cfbdbd6400" providerId="LiveId" clId="{8F73C162-F5CF-4087-A40F-ADAF20974A55}" dt="2024-09-24T13:05:07.448" v="10" actId="122"/>
          <ac:spMkLst>
            <pc:docMk/>
            <pc:sldMk cId="0" sldId="263"/>
            <ac:spMk id="359" creationId="{00000000-0000-0000-0000-000000000000}"/>
          </ac:spMkLst>
        </pc:spChg>
        <pc:spChg chg="mod">
          <ac:chgData name="Srujan K S" userId="28f676cfbdbd6400" providerId="LiveId" clId="{8F73C162-F5CF-4087-A40F-ADAF20974A55}" dt="2024-09-24T13:05:03.589" v="9" actId="122"/>
          <ac:spMkLst>
            <pc:docMk/>
            <pc:sldMk cId="0" sldId="263"/>
            <ac:spMk id="363" creationId="{00000000-0000-0000-0000-000000000000}"/>
          </ac:spMkLst>
        </pc:spChg>
      </pc:sldChg>
      <pc:sldChg chg="delSp mod">
        <pc:chgData name="Srujan K S" userId="28f676cfbdbd6400" providerId="LiveId" clId="{8F73C162-F5CF-4087-A40F-ADAF20974A55}" dt="2024-09-24T13:06:54.791" v="11" actId="478"/>
        <pc:sldMkLst>
          <pc:docMk/>
          <pc:sldMk cId="0" sldId="274"/>
        </pc:sldMkLst>
        <pc:cxnChg chg="del">
          <ac:chgData name="Srujan K S" userId="28f676cfbdbd6400" providerId="LiveId" clId="{8F73C162-F5CF-4087-A40F-ADAF20974A55}" dt="2024-09-24T13:06:54.791" v="11" actId="478"/>
          <ac:cxnSpMkLst>
            <pc:docMk/>
            <pc:sldMk cId="0" sldId="274"/>
            <ac:cxnSpMk id="751" creationId="{00000000-0000-0000-0000-000000000000}"/>
          </ac:cxnSpMkLst>
        </pc:cxnChg>
      </pc:sldChg>
    </pc:docChg>
  </pc:docChgLst>
  <pc:docChgLst>
    <pc:chgData name="Rahul D.R" userId="9214ab478878ad1a" providerId="LiveId" clId="{5A4BDA65-689A-4FF5-BA03-57DD41CC5D98}"/>
    <pc:docChg chg="undo custSel modSld">
      <pc:chgData name="Rahul D.R" userId="9214ab478878ad1a" providerId="LiveId" clId="{5A4BDA65-689A-4FF5-BA03-57DD41CC5D98}" dt="2024-09-24T06:17:22.337" v="2" actId="14861"/>
      <pc:docMkLst>
        <pc:docMk/>
      </pc:docMkLst>
      <pc:sldChg chg="modSp mod">
        <pc:chgData name="Rahul D.R" userId="9214ab478878ad1a" providerId="LiveId" clId="{5A4BDA65-689A-4FF5-BA03-57DD41CC5D98}" dt="2024-09-24T06:17:22.337" v="2" actId="14861"/>
        <pc:sldMkLst>
          <pc:docMk/>
          <pc:sldMk cId="0" sldId="259"/>
        </pc:sldMkLst>
        <pc:spChg chg="mod">
          <ac:chgData name="Rahul D.R" userId="9214ab478878ad1a" providerId="LiveId" clId="{5A4BDA65-689A-4FF5-BA03-57DD41CC5D98}" dt="2024-09-24T06:17:22.337" v="2" actId="14861"/>
          <ac:spMkLst>
            <pc:docMk/>
            <pc:sldMk cId="0" sldId="259"/>
            <ac:spMk id="4" creationId="{5A862528-369D-E3E1-8D81-61337C14AE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5b18273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5b18273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40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5b18273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5b18273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cdf00e09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cdf00e09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0cdf00e09d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0cdf00e09d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cdf00e09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cdf00e09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0cdf00e0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0cdf00e0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0cdf00e0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0cdf00e0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7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cdf00e09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0cdf00e09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5b18273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5b18273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24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514350" y="-533900"/>
            <a:ext cx="5680500" cy="1107300"/>
          </a:xfrm>
          <a:prstGeom prst="roundRect">
            <a:avLst>
              <a:gd name="adj" fmla="val 3311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058413" y="1374575"/>
            <a:ext cx="2850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5058413" y="2158233"/>
            <a:ext cx="2850300" cy="16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5125" y="4611448"/>
            <a:ext cx="3722100" cy="585175"/>
          </a:xfrm>
          <a:custGeom>
            <a:avLst/>
            <a:gdLst/>
            <a:ahLst/>
            <a:cxnLst/>
            <a:rect l="l" t="t" r="r" b="b"/>
            <a:pathLst>
              <a:path w="148884" h="23407" extrusionOk="0">
                <a:moveTo>
                  <a:pt x="0" y="1494"/>
                </a:moveTo>
                <a:cubicBezTo>
                  <a:pt x="6361" y="2404"/>
                  <a:pt x="13051" y="-1223"/>
                  <a:pt x="19250" y="470"/>
                </a:cubicBezTo>
                <a:cubicBezTo>
                  <a:pt x="24198" y="1821"/>
                  <a:pt x="28314" y="5285"/>
                  <a:pt x="32971" y="7433"/>
                </a:cubicBezTo>
                <a:cubicBezTo>
                  <a:pt x="39714" y="10544"/>
                  <a:pt x="47672" y="10466"/>
                  <a:pt x="55089" y="10095"/>
                </a:cubicBezTo>
                <a:cubicBezTo>
                  <a:pt x="69372" y="9380"/>
                  <a:pt x="83579" y="2625"/>
                  <a:pt x="97686" y="4975"/>
                </a:cubicBezTo>
                <a:cubicBezTo>
                  <a:pt x="115578" y="7955"/>
                  <a:pt x="130746" y="23407"/>
                  <a:pt x="148884" y="2340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Google Shape;48;p7"/>
          <p:cNvSpPr/>
          <p:nvPr/>
        </p:nvSpPr>
        <p:spPr>
          <a:xfrm>
            <a:off x="5962650" y="-228600"/>
            <a:ext cx="3429000" cy="3124200"/>
          </a:xfrm>
          <a:custGeom>
            <a:avLst/>
            <a:gdLst/>
            <a:ahLst/>
            <a:cxnLst/>
            <a:rect l="l" t="t" r="r" b="b"/>
            <a:pathLst>
              <a:path w="137160" h="124968" extrusionOk="0">
                <a:moveTo>
                  <a:pt x="0" y="0"/>
                </a:moveTo>
                <a:cubicBezTo>
                  <a:pt x="2491" y="14949"/>
                  <a:pt x="20191" y="25984"/>
                  <a:pt x="35052" y="28956"/>
                </a:cubicBezTo>
                <a:cubicBezTo>
                  <a:pt x="50128" y="31971"/>
                  <a:pt x="67979" y="26524"/>
                  <a:pt x="80772" y="35052"/>
                </a:cubicBezTo>
                <a:cubicBezTo>
                  <a:pt x="88108" y="39943"/>
                  <a:pt x="82163" y="53074"/>
                  <a:pt x="86106" y="60960"/>
                </a:cubicBezTo>
                <a:cubicBezTo>
                  <a:pt x="88912" y="66571"/>
                  <a:pt x="96022" y="72388"/>
                  <a:pt x="102108" y="70866"/>
                </a:cubicBezTo>
                <a:cubicBezTo>
                  <a:pt x="104140" y="70358"/>
                  <a:pt x="105375" y="65932"/>
                  <a:pt x="103632" y="64770"/>
                </a:cubicBezTo>
                <a:cubicBezTo>
                  <a:pt x="102364" y="63925"/>
                  <a:pt x="100328" y="63925"/>
                  <a:pt x="99060" y="64770"/>
                </a:cubicBezTo>
                <a:cubicBezTo>
                  <a:pt x="93979" y="68157"/>
                  <a:pt x="92528" y="76308"/>
                  <a:pt x="93726" y="82296"/>
                </a:cubicBezTo>
                <a:cubicBezTo>
                  <a:pt x="96449" y="95913"/>
                  <a:pt x="114176" y="101263"/>
                  <a:pt x="125730" y="108966"/>
                </a:cubicBezTo>
                <a:cubicBezTo>
                  <a:pt x="131184" y="112602"/>
                  <a:pt x="132525" y="120333"/>
                  <a:pt x="137160" y="12496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 rot="1783712">
            <a:off x="5714960" y="-95199"/>
            <a:ext cx="4267275" cy="966767"/>
          </a:xfrm>
          <a:custGeom>
            <a:avLst/>
            <a:gdLst/>
            <a:ahLst/>
            <a:cxnLst/>
            <a:rect l="l" t="t" r="r" b="b"/>
            <a:pathLst>
              <a:path w="170688" h="38670" extrusionOk="0">
                <a:moveTo>
                  <a:pt x="0" y="0"/>
                </a:moveTo>
                <a:cubicBezTo>
                  <a:pt x="4063" y="3611"/>
                  <a:pt x="7907" y="7887"/>
                  <a:pt x="12954" y="9906"/>
                </a:cubicBezTo>
                <a:cubicBezTo>
                  <a:pt x="19077" y="12355"/>
                  <a:pt x="26106" y="12291"/>
                  <a:pt x="32004" y="15240"/>
                </a:cubicBezTo>
                <a:cubicBezTo>
                  <a:pt x="38608" y="18542"/>
                  <a:pt x="43547" y="24497"/>
                  <a:pt x="48768" y="29718"/>
                </a:cubicBezTo>
                <a:cubicBezTo>
                  <a:pt x="54676" y="35626"/>
                  <a:pt x="64284" y="36074"/>
                  <a:pt x="72390" y="38100"/>
                </a:cubicBezTo>
                <a:cubicBezTo>
                  <a:pt x="85120" y="41283"/>
                  <a:pt x="97500" y="30050"/>
                  <a:pt x="110490" y="28194"/>
                </a:cubicBezTo>
                <a:cubicBezTo>
                  <a:pt x="116546" y="27329"/>
                  <a:pt x="122844" y="28234"/>
                  <a:pt x="128778" y="29718"/>
                </a:cubicBezTo>
                <a:cubicBezTo>
                  <a:pt x="135472" y="31392"/>
                  <a:pt x="142616" y="28929"/>
                  <a:pt x="149352" y="27432"/>
                </a:cubicBezTo>
                <a:cubicBezTo>
                  <a:pt x="156905" y="25753"/>
                  <a:pt x="165217" y="23759"/>
                  <a:pt x="170688" y="1828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Google Shape;92;p15"/>
          <p:cNvSpPr/>
          <p:nvPr/>
        </p:nvSpPr>
        <p:spPr>
          <a:xfrm>
            <a:off x="-346375" y="3485469"/>
            <a:ext cx="2247900" cy="2177150"/>
          </a:xfrm>
          <a:custGeom>
            <a:avLst/>
            <a:gdLst/>
            <a:ahLst/>
            <a:cxnLst/>
            <a:rect l="l" t="t" r="r" b="b"/>
            <a:pathLst>
              <a:path w="89916" h="87086" extrusionOk="0">
                <a:moveTo>
                  <a:pt x="0" y="980"/>
                </a:moveTo>
                <a:cubicBezTo>
                  <a:pt x="7591" y="-918"/>
                  <a:pt x="18520" y="-197"/>
                  <a:pt x="22860" y="6314"/>
                </a:cubicBezTo>
                <a:cubicBezTo>
                  <a:pt x="27751" y="13650"/>
                  <a:pt x="25406" y="23857"/>
                  <a:pt x="28194" y="32222"/>
                </a:cubicBezTo>
                <a:cubicBezTo>
                  <a:pt x="30026" y="37717"/>
                  <a:pt x="34766" y="41842"/>
                  <a:pt x="38862" y="45938"/>
                </a:cubicBezTo>
                <a:cubicBezTo>
                  <a:pt x="54317" y="61393"/>
                  <a:pt x="89916" y="65229"/>
                  <a:pt x="89916" y="8708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Google Shape;93;p15"/>
          <p:cNvSpPr/>
          <p:nvPr/>
        </p:nvSpPr>
        <p:spPr>
          <a:xfrm>
            <a:off x="-305400" y="-533900"/>
            <a:ext cx="5471400" cy="1107300"/>
          </a:xfrm>
          <a:prstGeom prst="roundRect">
            <a:avLst>
              <a:gd name="adj" fmla="val 3311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721900" y="1975650"/>
            <a:ext cx="4289400" cy="20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721900" y="1240350"/>
            <a:ext cx="42894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1">
  <p:cSld name="CUSTOM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 rot="10800000">
            <a:off x="-637250" y="4724944"/>
            <a:ext cx="4267200" cy="966750"/>
          </a:xfrm>
          <a:custGeom>
            <a:avLst/>
            <a:gdLst/>
            <a:ahLst/>
            <a:cxnLst/>
            <a:rect l="l" t="t" r="r" b="b"/>
            <a:pathLst>
              <a:path w="170688" h="38670" extrusionOk="0">
                <a:moveTo>
                  <a:pt x="0" y="0"/>
                </a:moveTo>
                <a:cubicBezTo>
                  <a:pt x="4063" y="3611"/>
                  <a:pt x="7907" y="7887"/>
                  <a:pt x="12954" y="9906"/>
                </a:cubicBezTo>
                <a:cubicBezTo>
                  <a:pt x="19077" y="12355"/>
                  <a:pt x="26106" y="12291"/>
                  <a:pt x="32004" y="15240"/>
                </a:cubicBezTo>
                <a:cubicBezTo>
                  <a:pt x="38608" y="18542"/>
                  <a:pt x="43547" y="24497"/>
                  <a:pt x="48768" y="29718"/>
                </a:cubicBezTo>
                <a:cubicBezTo>
                  <a:pt x="54676" y="35626"/>
                  <a:pt x="64284" y="36074"/>
                  <a:pt x="72390" y="38100"/>
                </a:cubicBezTo>
                <a:cubicBezTo>
                  <a:pt x="85120" y="41283"/>
                  <a:pt x="97500" y="30050"/>
                  <a:pt x="110490" y="28194"/>
                </a:cubicBezTo>
                <a:cubicBezTo>
                  <a:pt x="116546" y="27329"/>
                  <a:pt x="122844" y="28234"/>
                  <a:pt x="128778" y="29718"/>
                </a:cubicBezTo>
                <a:cubicBezTo>
                  <a:pt x="135472" y="31392"/>
                  <a:pt x="142616" y="28929"/>
                  <a:pt x="149352" y="27432"/>
                </a:cubicBezTo>
                <a:cubicBezTo>
                  <a:pt x="156905" y="25753"/>
                  <a:pt x="165217" y="23759"/>
                  <a:pt x="170688" y="1828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Google Shape;98;p16"/>
          <p:cNvSpPr/>
          <p:nvPr/>
        </p:nvSpPr>
        <p:spPr>
          <a:xfrm rot="10800000">
            <a:off x="7734300" y="-95250"/>
            <a:ext cx="2247900" cy="2177150"/>
          </a:xfrm>
          <a:custGeom>
            <a:avLst/>
            <a:gdLst/>
            <a:ahLst/>
            <a:cxnLst/>
            <a:rect l="l" t="t" r="r" b="b"/>
            <a:pathLst>
              <a:path w="89916" h="87086" extrusionOk="0">
                <a:moveTo>
                  <a:pt x="0" y="980"/>
                </a:moveTo>
                <a:cubicBezTo>
                  <a:pt x="7591" y="-918"/>
                  <a:pt x="18520" y="-197"/>
                  <a:pt x="22860" y="6314"/>
                </a:cubicBezTo>
                <a:cubicBezTo>
                  <a:pt x="27751" y="13650"/>
                  <a:pt x="25406" y="23857"/>
                  <a:pt x="28194" y="32222"/>
                </a:cubicBezTo>
                <a:cubicBezTo>
                  <a:pt x="30026" y="37717"/>
                  <a:pt x="34766" y="41842"/>
                  <a:pt x="38862" y="45938"/>
                </a:cubicBezTo>
                <a:cubicBezTo>
                  <a:pt x="54317" y="61393"/>
                  <a:pt x="89916" y="65229"/>
                  <a:pt x="89916" y="8708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Google Shape;99;p16"/>
          <p:cNvSpPr/>
          <p:nvPr/>
        </p:nvSpPr>
        <p:spPr>
          <a:xfrm>
            <a:off x="-419100" y="-533900"/>
            <a:ext cx="5585100" cy="1107300"/>
          </a:xfrm>
          <a:prstGeom prst="roundRect">
            <a:avLst>
              <a:gd name="adj" fmla="val 3311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905850" y="521225"/>
            <a:ext cx="733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 rot="1783712">
            <a:off x="5714960" y="-95199"/>
            <a:ext cx="4267275" cy="966767"/>
          </a:xfrm>
          <a:custGeom>
            <a:avLst/>
            <a:gdLst/>
            <a:ahLst/>
            <a:cxnLst/>
            <a:rect l="l" t="t" r="r" b="b"/>
            <a:pathLst>
              <a:path w="170688" h="38670" extrusionOk="0">
                <a:moveTo>
                  <a:pt x="0" y="0"/>
                </a:moveTo>
                <a:cubicBezTo>
                  <a:pt x="4063" y="3611"/>
                  <a:pt x="7907" y="7887"/>
                  <a:pt x="12954" y="9906"/>
                </a:cubicBezTo>
                <a:cubicBezTo>
                  <a:pt x="19077" y="12355"/>
                  <a:pt x="26106" y="12291"/>
                  <a:pt x="32004" y="15240"/>
                </a:cubicBezTo>
                <a:cubicBezTo>
                  <a:pt x="38608" y="18542"/>
                  <a:pt x="43547" y="24497"/>
                  <a:pt x="48768" y="29718"/>
                </a:cubicBezTo>
                <a:cubicBezTo>
                  <a:pt x="54676" y="35626"/>
                  <a:pt x="64284" y="36074"/>
                  <a:pt x="72390" y="38100"/>
                </a:cubicBezTo>
                <a:cubicBezTo>
                  <a:pt x="85120" y="41283"/>
                  <a:pt x="97500" y="30050"/>
                  <a:pt x="110490" y="28194"/>
                </a:cubicBezTo>
                <a:cubicBezTo>
                  <a:pt x="116546" y="27329"/>
                  <a:pt x="122844" y="28234"/>
                  <a:pt x="128778" y="29718"/>
                </a:cubicBezTo>
                <a:cubicBezTo>
                  <a:pt x="135472" y="31392"/>
                  <a:pt x="142616" y="28929"/>
                  <a:pt x="149352" y="27432"/>
                </a:cubicBezTo>
                <a:cubicBezTo>
                  <a:pt x="156905" y="25753"/>
                  <a:pt x="165217" y="23759"/>
                  <a:pt x="170688" y="1828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Google Shape;115;p19"/>
          <p:cNvSpPr/>
          <p:nvPr/>
        </p:nvSpPr>
        <p:spPr>
          <a:xfrm>
            <a:off x="-346375" y="3485469"/>
            <a:ext cx="2247900" cy="2177150"/>
          </a:xfrm>
          <a:custGeom>
            <a:avLst/>
            <a:gdLst/>
            <a:ahLst/>
            <a:cxnLst/>
            <a:rect l="l" t="t" r="r" b="b"/>
            <a:pathLst>
              <a:path w="89916" h="87086" extrusionOk="0">
                <a:moveTo>
                  <a:pt x="0" y="980"/>
                </a:moveTo>
                <a:cubicBezTo>
                  <a:pt x="7591" y="-918"/>
                  <a:pt x="18520" y="-197"/>
                  <a:pt x="22860" y="6314"/>
                </a:cubicBezTo>
                <a:cubicBezTo>
                  <a:pt x="27751" y="13650"/>
                  <a:pt x="25406" y="23857"/>
                  <a:pt x="28194" y="32222"/>
                </a:cubicBezTo>
                <a:cubicBezTo>
                  <a:pt x="30026" y="37717"/>
                  <a:pt x="34766" y="41842"/>
                  <a:pt x="38862" y="45938"/>
                </a:cubicBezTo>
                <a:cubicBezTo>
                  <a:pt x="54317" y="61393"/>
                  <a:pt x="89916" y="65229"/>
                  <a:pt x="89916" y="8708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Google Shape;116;p19"/>
          <p:cNvSpPr/>
          <p:nvPr/>
        </p:nvSpPr>
        <p:spPr>
          <a:xfrm>
            <a:off x="215100" y="199200"/>
            <a:ext cx="8713800" cy="4745100"/>
          </a:xfrm>
          <a:prstGeom prst="roundRect">
            <a:avLst>
              <a:gd name="adj" fmla="val 5585"/>
            </a:avLst>
          </a:prstGeom>
          <a:gradFill>
            <a:gsLst>
              <a:gs pos="0">
                <a:srgbClr val="FFFFFF"/>
              </a:gs>
              <a:gs pos="8200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-305400" y="-533900"/>
            <a:ext cx="5471400" cy="1107300"/>
          </a:xfrm>
          <a:prstGeom prst="roundRect">
            <a:avLst>
              <a:gd name="adj" fmla="val 3311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001225" y="2626407"/>
            <a:ext cx="1807500" cy="3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1001225" y="3071800"/>
            <a:ext cx="18075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2"/>
          </p:nvPr>
        </p:nvSpPr>
        <p:spPr>
          <a:xfrm>
            <a:off x="3667375" y="2626407"/>
            <a:ext cx="1807500" cy="3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3"/>
          </p:nvPr>
        </p:nvSpPr>
        <p:spPr>
          <a:xfrm>
            <a:off x="3667375" y="3071800"/>
            <a:ext cx="18075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4"/>
          </p:nvPr>
        </p:nvSpPr>
        <p:spPr>
          <a:xfrm>
            <a:off x="6335275" y="2626407"/>
            <a:ext cx="1807500" cy="3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5"/>
          </p:nvPr>
        </p:nvSpPr>
        <p:spPr>
          <a:xfrm>
            <a:off x="6335275" y="3071800"/>
            <a:ext cx="18075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6"/>
          </p:nvPr>
        </p:nvSpPr>
        <p:spPr>
          <a:xfrm>
            <a:off x="905850" y="521225"/>
            <a:ext cx="733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783712">
            <a:off x="6605810" y="406526"/>
            <a:ext cx="4267275" cy="966767"/>
          </a:xfrm>
          <a:custGeom>
            <a:avLst/>
            <a:gdLst/>
            <a:ahLst/>
            <a:cxnLst/>
            <a:rect l="l" t="t" r="r" b="b"/>
            <a:pathLst>
              <a:path w="170688" h="38670" extrusionOk="0">
                <a:moveTo>
                  <a:pt x="0" y="0"/>
                </a:moveTo>
                <a:cubicBezTo>
                  <a:pt x="4063" y="3611"/>
                  <a:pt x="7907" y="7887"/>
                  <a:pt x="12954" y="9906"/>
                </a:cubicBezTo>
                <a:cubicBezTo>
                  <a:pt x="19077" y="12355"/>
                  <a:pt x="26106" y="12291"/>
                  <a:pt x="32004" y="15240"/>
                </a:cubicBezTo>
                <a:cubicBezTo>
                  <a:pt x="38608" y="18542"/>
                  <a:pt x="43547" y="24497"/>
                  <a:pt x="48768" y="29718"/>
                </a:cubicBezTo>
                <a:cubicBezTo>
                  <a:pt x="54676" y="35626"/>
                  <a:pt x="64284" y="36074"/>
                  <a:pt x="72390" y="38100"/>
                </a:cubicBezTo>
                <a:cubicBezTo>
                  <a:pt x="85120" y="41283"/>
                  <a:pt x="97500" y="30050"/>
                  <a:pt x="110490" y="28194"/>
                </a:cubicBezTo>
                <a:cubicBezTo>
                  <a:pt x="116546" y="27329"/>
                  <a:pt x="122844" y="28234"/>
                  <a:pt x="128778" y="29718"/>
                </a:cubicBezTo>
                <a:cubicBezTo>
                  <a:pt x="135472" y="31392"/>
                  <a:pt x="142616" y="28929"/>
                  <a:pt x="149352" y="27432"/>
                </a:cubicBezTo>
                <a:cubicBezTo>
                  <a:pt x="156905" y="25753"/>
                  <a:pt x="165217" y="23759"/>
                  <a:pt x="170688" y="1828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Google Shape;136;p21"/>
          <p:cNvSpPr/>
          <p:nvPr/>
        </p:nvSpPr>
        <p:spPr>
          <a:xfrm>
            <a:off x="-336150" y="3055394"/>
            <a:ext cx="2247900" cy="2177150"/>
          </a:xfrm>
          <a:custGeom>
            <a:avLst/>
            <a:gdLst/>
            <a:ahLst/>
            <a:cxnLst/>
            <a:rect l="l" t="t" r="r" b="b"/>
            <a:pathLst>
              <a:path w="89916" h="87086" extrusionOk="0">
                <a:moveTo>
                  <a:pt x="0" y="980"/>
                </a:moveTo>
                <a:cubicBezTo>
                  <a:pt x="7591" y="-918"/>
                  <a:pt x="18520" y="-197"/>
                  <a:pt x="22860" y="6314"/>
                </a:cubicBezTo>
                <a:cubicBezTo>
                  <a:pt x="27751" y="13650"/>
                  <a:pt x="25406" y="23857"/>
                  <a:pt x="28194" y="32222"/>
                </a:cubicBezTo>
                <a:cubicBezTo>
                  <a:pt x="30026" y="37717"/>
                  <a:pt x="34766" y="41842"/>
                  <a:pt x="38862" y="45938"/>
                </a:cubicBezTo>
                <a:cubicBezTo>
                  <a:pt x="54317" y="61393"/>
                  <a:pt x="89916" y="65229"/>
                  <a:pt x="89916" y="8708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Google Shape;137;p21"/>
          <p:cNvSpPr/>
          <p:nvPr/>
        </p:nvSpPr>
        <p:spPr>
          <a:xfrm>
            <a:off x="215100" y="199200"/>
            <a:ext cx="8713800" cy="4745100"/>
          </a:xfrm>
          <a:prstGeom prst="roundRect">
            <a:avLst>
              <a:gd name="adj" fmla="val 5585"/>
            </a:avLst>
          </a:prstGeom>
          <a:gradFill>
            <a:gsLst>
              <a:gs pos="0">
                <a:srgbClr val="FFFFFF"/>
              </a:gs>
              <a:gs pos="8200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-305400" y="-533900"/>
            <a:ext cx="5471400" cy="1107300"/>
          </a:xfrm>
          <a:prstGeom prst="roundRect">
            <a:avLst>
              <a:gd name="adj" fmla="val 3311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205629" y="1545100"/>
            <a:ext cx="19176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2205620" y="1935239"/>
            <a:ext cx="191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2"/>
          </p:nvPr>
        </p:nvSpPr>
        <p:spPr>
          <a:xfrm>
            <a:off x="5897747" y="1545100"/>
            <a:ext cx="19176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3"/>
          </p:nvPr>
        </p:nvSpPr>
        <p:spPr>
          <a:xfrm>
            <a:off x="5897741" y="1935239"/>
            <a:ext cx="191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 idx="4"/>
          </p:nvPr>
        </p:nvSpPr>
        <p:spPr>
          <a:xfrm>
            <a:off x="2205629" y="3268724"/>
            <a:ext cx="19176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5"/>
          </p:nvPr>
        </p:nvSpPr>
        <p:spPr>
          <a:xfrm>
            <a:off x="2205620" y="3658738"/>
            <a:ext cx="191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6"/>
          </p:nvPr>
        </p:nvSpPr>
        <p:spPr>
          <a:xfrm>
            <a:off x="5897747" y="3268724"/>
            <a:ext cx="19176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7"/>
          </p:nvPr>
        </p:nvSpPr>
        <p:spPr>
          <a:xfrm>
            <a:off x="5897741" y="3658738"/>
            <a:ext cx="191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8"/>
          </p:nvPr>
        </p:nvSpPr>
        <p:spPr>
          <a:xfrm>
            <a:off x="905850" y="521225"/>
            <a:ext cx="733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1011775" y="1949594"/>
            <a:ext cx="2130900" cy="3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1011775" y="2298885"/>
            <a:ext cx="213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2"/>
          </p:nvPr>
        </p:nvSpPr>
        <p:spPr>
          <a:xfrm>
            <a:off x="3506550" y="1949594"/>
            <a:ext cx="2130900" cy="3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3"/>
          </p:nvPr>
        </p:nvSpPr>
        <p:spPr>
          <a:xfrm>
            <a:off x="3506550" y="2298885"/>
            <a:ext cx="213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4"/>
          </p:nvPr>
        </p:nvSpPr>
        <p:spPr>
          <a:xfrm>
            <a:off x="1011775" y="3679296"/>
            <a:ext cx="2130900" cy="3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5"/>
          </p:nvPr>
        </p:nvSpPr>
        <p:spPr>
          <a:xfrm>
            <a:off x="1011775" y="4028537"/>
            <a:ext cx="213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6"/>
          </p:nvPr>
        </p:nvSpPr>
        <p:spPr>
          <a:xfrm>
            <a:off x="3506550" y="3679296"/>
            <a:ext cx="2130900" cy="3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7"/>
          </p:nvPr>
        </p:nvSpPr>
        <p:spPr>
          <a:xfrm>
            <a:off x="3506550" y="4028537"/>
            <a:ext cx="213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8"/>
          </p:nvPr>
        </p:nvSpPr>
        <p:spPr>
          <a:xfrm>
            <a:off x="6001325" y="1949594"/>
            <a:ext cx="2130900" cy="3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9"/>
          </p:nvPr>
        </p:nvSpPr>
        <p:spPr>
          <a:xfrm>
            <a:off x="6001325" y="2298885"/>
            <a:ext cx="213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13"/>
          </p:nvPr>
        </p:nvSpPr>
        <p:spPr>
          <a:xfrm>
            <a:off x="6001325" y="3679296"/>
            <a:ext cx="2130900" cy="3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14"/>
          </p:nvPr>
        </p:nvSpPr>
        <p:spPr>
          <a:xfrm>
            <a:off x="6001325" y="4028537"/>
            <a:ext cx="213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 idx="15"/>
          </p:nvPr>
        </p:nvSpPr>
        <p:spPr>
          <a:xfrm>
            <a:off x="905850" y="521225"/>
            <a:ext cx="733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/>
          <p:nvPr/>
        </p:nvSpPr>
        <p:spPr>
          <a:xfrm rot="8400090">
            <a:off x="5921047" y="4653300"/>
            <a:ext cx="4267416" cy="966799"/>
          </a:xfrm>
          <a:custGeom>
            <a:avLst/>
            <a:gdLst/>
            <a:ahLst/>
            <a:cxnLst/>
            <a:rect l="l" t="t" r="r" b="b"/>
            <a:pathLst>
              <a:path w="170688" h="38670" extrusionOk="0">
                <a:moveTo>
                  <a:pt x="0" y="0"/>
                </a:moveTo>
                <a:cubicBezTo>
                  <a:pt x="4063" y="3611"/>
                  <a:pt x="7907" y="7887"/>
                  <a:pt x="12954" y="9906"/>
                </a:cubicBezTo>
                <a:cubicBezTo>
                  <a:pt x="19077" y="12355"/>
                  <a:pt x="26106" y="12291"/>
                  <a:pt x="32004" y="15240"/>
                </a:cubicBezTo>
                <a:cubicBezTo>
                  <a:pt x="38608" y="18542"/>
                  <a:pt x="43547" y="24497"/>
                  <a:pt x="48768" y="29718"/>
                </a:cubicBezTo>
                <a:cubicBezTo>
                  <a:pt x="54676" y="35626"/>
                  <a:pt x="64284" y="36074"/>
                  <a:pt x="72390" y="38100"/>
                </a:cubicBezTo>
                <a:cubicBezTo>
                  <a:pt x="85120" y="41283"/>
                  <a:pt x="97500" y="30050"/>
                  <a:pt x="110490" y="28194"/>
                </a:cubicBezTo>
                <a:cubicBezTo>
                  <a:pt x="116546" y="27329"/>
                  <a:pt x="122844" y="28234"/>
                  <a:pt x="128778" y="29718"/>
                </a:cubicBezTo>
                <a:cubicBezTo>
                  <a:pt x="135472" y="31392"/>
                  <a:pt x="142616" y="28929"/>
                  <a:pt x="149352" y="27432"/>
                </a:cubicBezTo>
                <a:cubicBezTo>
                  <a:pt x="156905" y="25753"/>
                  <a:pt x="165217" y="23759"/>
                  <a:pt x="170688" y="1828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Google Shape;163;p22"/>
          <p:cNvSpPr/>
          <p:nvPr/>
        </p:nvSpPr>
        <p:spPr>
          <a:xfrm>
            <a:off x="-41925" y="2672550"/>
            <a:ext cx="1676045" cy="2806852"/>
          </a:xfrm>
          <a:custGeom>
            <a:avLst/>
            <a:gdLst/>
            <a:ahLst/>
            <a:cxnLst/>
            <a:rect l="l" t="t" r="r" b="b"/>
            <a:pathLst>
              <a:path w="50994" h="85399" extrusionOk="0">
                <a:moveTo>
                  <a:pt x="0" y="0"/>
                </a:moveTo>
                <a:cubicBezTo>
                  <a:pt x="14369" y="1438"/>
                  <a:pt x="9626" y="27398"/>
                  <a:pt x="16793" y="39935"/>
                </a:cubicBezTo>
                <a:cubicBezTo>
                  <a:pt x="21023" y="47334"/>
                  <a:pt x="31503" y="48810"/>
                  <a:pt x="37682" y="54680"/>
                </a:cubicBezTo>
                <a:cubicBezTo>
                  <a:pt x="45773" y="62366"/>
                  <a:pt x="47462" y="74813"/>
                  <a:pt x="50994" y="8539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Google Shape;164;p22"/>
          <p:cNvSpPr/>
          <p:nvPr/>
        </p:nvSpPr>
        <p:spPr>
          <a:xfrm>
            <a:off x="8450850" y="0"/>
            <a:ext cx="795525" cy="2186175"/>
          </a:xfrm>
          <a:custGeom>
            <a:avLst/>
            <a:gdLst/>
            <a:ahLst/>
            <a:cxnLst/>
            <a:rect l="l" t="t" r="r" b="b"/>
            <a:pathLst>
              <a:path w="31821" h="87447" extrusionOk="0">
                <a:moveTo>
                  <a:pt x="2536" y="0"/>
                </a:moveTo>
                <a:cubicBezTo>
                  <a:pt x="9547" y="9350"/>
                  <a:pt x="-3262" y="24099"/>
                  <a:pt x="898" y="35020"/>
                </a:cubicBezTo>
                <a:cubicBezTo>
                  <a:pt x="4030" y="43242"/>
                  <a:pt x="15927" y="45151"/>
                  <a:pt x="20558" y="52632"/>
                </a:cubicBezTo>
                <a:cubicBezTo>
                  <a:pt x="25055" y="59896"/>
                  <a:pt x="21788" y="69784"/>
                  <a:pt x="24039" y="78026"/>
                </a:cubicBezTo>
                <a:cubicBezTo>
                  <a:pt x="25112" y="81955"/>
                  <a:pt x="30001" y="83803"/>
                  <a:pt x="31821" y="874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 rot="1783712">
            <a:off x="5714960" y="-95199"/>
            <a:ext cx="4267275" cy="966767"/>
          </a:xfrm>
          <a:custGeom>
            <a:avLst/>
            <a:gdLst/>
            <a:ahLst/>
            <a:cxnLst/>
            <a:rect l="l" t="t" r="r" b="b"/>
            <a:pathLst>
              <a:path w="170688" h="38670" extrusionOk="0">
                <a:moveTo>
                  <a:pt x="0" y="0"/>
                </a:moveTo>
                <a:cubicBezTo>
                  <a:pt x="4063" y="3611"/>
                  <a:pt x="7907" y="7887"/>
                  <a:pt x="12954" y="9906"/>
                </a:cubicBezTo>
                <a:cubicBezTo>
                  <a:pt x="19077" y="12355"/>
                  <a:pt x="26106" y="12291"/>
                  <a:pt x="32004" y="15240"/>
                </a:cubicBezTo>
                <a:cubicBezTo>
                  <a:pt x="38608" y="18542"/>
                  <a:pt x="43547" y="24497"/>
                  <a:pt x="48768" y="29718"/>
                </a:cubicBezTo>
                <a:cubicBezTo>
                  <a:pt x="54676" y="35626"/>
                  <a:pt x="64284" y="36074"/>
                  <a:pt x="72390" y="38100"/>
                </a:cubicBezTo>
                <a:cubicBezTo>
                  <a:pt x="85120" y="41283"/>
                  <a:pt x="97500" y="30050"/>
                  <a:pt x="110490" y="28194"/>
                </a:cubicBezTo>
                <a:cubicBezTo>
                  <a:pt x="116546" y="27329"/>
                  <a:pt x="122844" y="28234"/>
                  <a:pt x="128778" y="29718"/>
                </a:cubicBezTo>
                <a:cubicBezTo>
                  <a:pt x="135472" y="31392"/>
                  <a:pt x="142616" y="28929"/>
                  <a:pt x="149352" y="27432"/>
                </a:cubicBezTo>
                <a:cubicBezTo>
                  <a:pt x="156905" y="25753"/>
                  <a:pt x="165217" y="23759"/>
                  <a:pt x="170688" y="1828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Google Shape;183;p25"/>
          <p:cNvSpPr/>
          <p:nvPr/>
        </p:nvSpPr>
        <p:spPr>
          <a:xfrm>
            <a:off x="-346375" y="3485469"/>
            <a:ext cx="2247900" cy="2177150"/>
          </a:xfrm>
          <a:custGeom>
            <a:avLst/>
            <a:gdLst/>
            <a:ahLst/>
            <a:cxnLst/>
            <a:rect l="l" t="t" r="r" b="b"/>
            <a:pathLst>
              <a:path w="89916" h="87086" extrusionOk="0">
                <a:moveTo>
                  <a:pt x="0" y="980"/>
                </a:moveTo>
                <a:cubicBezTo>
                  <a:pt x="7591" y="-918"/>
                  <a:pt x="18520" y="-197"/>
                  <a:pt x="22860" y="6314"/>
                </a:cubicBezTo>
                <a:cubicBezTo>
                  <a:pt x="27751" y="13650"/>
                  <a:pt x="25406" y="23857"/>
                  <a:pt x="28194" y="32222"/>
                </a:cubicBezTo>
                <a:cubicBezTo>
                  <a:pt x="30026" y="37717"/>
                  <a:pt x="34766" y="41842"/>
                  <a:pt x="38862" y="45938"/>
                </a:cubicBezTo>
                <a:cubicBezTo>
                  <a:pt x="54317" y="61393"/>
                  <a:pt x="89916" y="65229"/>
                  <a:pt x="89916" y="8708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Google Shape;184;p25"/>
          <p:cNvSpPr/>
          <p:nvPr/>
        </p:nvSpPr>
        <p:spPr>
          <a:xfrm>
            <a:off x="215100" y="199200"/>
            <a:ext cx="8713800" cy="4745100"/>
          </a:xfrm>
          <a:prstGeom prst="roundRect">
            <a:avLst>
              <a:gd name="adj" fmla="val 5585"/>
            </a:avLst>
          </a:prstGeom>
          <a:gradFill>
            <a:gsLst>
              <a:gs pos="0">
                <a:srgbClr val="FFFFFF"/>
              </a:gs>
              <a:gs pos="8200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-305400" y="-533900"/>
            <a:ext cx="5471400" cy="1107300"/>
          </a:xfrm>
          <a:prstGeom prst="roundRect">
            <a:avLst>
              <a:gd name="adj" fmla="val 3311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-419100" y="-533900"/>
            <a:ext cx="5585100" cy="1107300"/>
          </a:xfrm>
          <a:prstGeom prst="roundRect">
            <a:avLst>
              <a:gd name="adj" fmla="val 3311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 rot="-9016288">
            <a:off x="-1184614" y="4485745"/>
            <a:ext cx="4267275" cy="966767"/>
          </a:xfrm>
          <a:custGeom>
            <a:avLst/>
            <a:gdLst/>
            <a:ahLst/>
            <a:cxnLst/>
            <a:rect l="l" t="t" r="r" b="b"/>
            <a:pathLst>
              <a:path w="170688" h="38670" extrusionOk="0">
                <a:moveTo>
                  <a:pt x="0" y="0"/>
                </a:moveTo>
                <a:cubicBezTo>
                  <a:pt x="4063" y="3611"/>
                  <a:pt x="7907" y="7887"/>
                  <a:pt x="12954" y="9906"/>
                </a:cubicBezTo>
                <a:cubicBezTo>
                  <a:pt x="19077" y="12355"/>
                  <a:pt x="26106" y="12291"/>
                  <a:pt x="32004" y="15240"/>
                </a:cubicBezTo>
                <a:cubicBezTo>
                  <a:pt x="38608" y="18542"/>
                  <a:pt x="43547" y="24497"/>
                  <a:pt x="48768" y="29718"/>
                </a:cubicBezTo>
                <a:cubicBezTo>
                  <a:pt x="54676" y="35626"/>
                  <a:pt x="64284" y="36074"/>
                  <a:pt x="72390" y="38100"/>
                </a:cubicBezTo>
                <a:cubicBezTo>
                  <a:pt x="85120" y="41283"/>
                  <a:pt x="97500" y="30050"/>
                  <a:pt x="110490" y="28194"/>
                </a:cubicBezTo>
                <a:cubicBezTo>
                  <a:pt x="116546" y="27329"/>
                  <a:pt x="122844" y="28234"/>
                  <a:pt x="128778" y="29718"/>
                </a:cubicBezTo>
                <a:cubicBezTo>
                  <a:pt x="135472" y="31392"/>
                  <a:pt x="142616" y="28929"/>
                  <a:pt x="149352" y="27432"/>
                </a:cubicBezTo>
                <a:cubicBezTo>
                  <a:pt x="156905" y="25753"/>
                  <a:pt x="165217" y="23759"/>
                  <a:pt x="170688" y="1828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Google Shape;189;p26"/>
          <p:cNvSpPr/>
          <p:nvPr/>
        </p:nvSpPr>
        <p:spPr>
          <a:xfrm rot="10800000">
            <a:off x="6896097" y="-305306"/>
            <a:ext cx="2247900" cy="2177150"/>
          </a:xfrm>
          <a:custGeom>
            <a:avLst/>
            <a:gdLst/>
            <a:ahLst/>
            <a:cxnLst/>
            <a:rect l="l" t="t" r="r" b="b"/>
            <a:pathLst>
              <a:path w="89916" h="87086" extrusionOk="0">
                <a:moveTo>
                  <a:pt x="0" y="980"/>
                </a:moveTo>
                <a:cubicBezTo>
                  <a:pt x="7591" y="-918"/>
                  <a:pt x="18520" y="-197"/>
                  <a:pt x="22860" y="6314"/>
                </a:cubicBezTo>
                <a:cubicBezTo>
                  <a:pt x="27751" y="13650"/>
                  <a:pt x="25406" y="23857"/>
                  <a:pt x="28194" y="32222"/>
                </a:cubicBezTo>
                <a:cubicBezTo>
                  <a:pt x="30026" y="37717"/>
                  <a:pt x="34766" y="41842"/>
                  <a:pt x="38862" y="45938"/>
                </a:cubicBezTo>
                <a:cubicBezTo>
                  <a:pt x="54317" y="61393"/>
                  <a:pt x="89916" y="65229"/>
                  <a:pt x="89916" y="8708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61" r:id="rId3"/>
    <p:sldLayoutId id="2147483662" r:id="rId4"/>
    <p:sldLayoutId id="2147483665" r:id="rId5"/>
    <p:sldLayoutId id="2147483667" r:id="rId6"/>
    <p:sldLayoutId id="2147483668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1.jpeg"/><Relationship Id="rId3" Type="http://schemas.openxmlformats.org/officeDocument/2006/relationships/image" Target="../media/image17.png"/><Relationship Id="rId7" Type="http://schemas.openxmlformats.org/officeDocument/2006/relationships/image" Target="../media/image4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19.png"/><Relationship Id="rId15" Type="http://schemas.openxmlformats.org/officeDocument/2006/relationships/image" Target="../media/image13.jpeg"/><Relationship Id="rId10" Type="http://schemas.openxmlformats.org/officeDocument/2006/relationships/image" Target="../media/image7.jpeg"/><Relationship Id="rId4" Type="http://schemas.openxmlformats.org/officeDocument/2006/relationships/image" Target="../media/image18.png"/><Relationship Id="rId9" Type="http://schemas.openxmlformats.org/officeDocument/2006/relationships/image" Target="../media/image6.jpeg"/><Relationship Id="rId1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0;p40">
            <a:extLst>
              <a:ext uri="{FF2B5EF4-FFF2-40B4-BE49-F238E27FC236}">
                <a16:creationId xmlns:a16="http://schemas.microsoft.com/office/drawing/2014/main" id="{ABA7B941-13A7-DA21-FF1B-03CCEF80482F}"/>
              </a:ext>
            </a:extLst>
          </p:cNvPr>
          <p:cNvSpPr/>
          <p:nvPr/>
        </p:nvSpPr>
        <p:spPr>
          <a:xfrm>
            <a:off x="26733" y="-13440"/>
            <a:ext cx="9151642" cy="515693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/>
              </a:gs>
              <a:gs pos="8200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18;p23">
            <a:extLst>
              <a:ext uri="{FF2B5EF4-FFF2-40B4-BE49-F238E27FC236}">
                <a16:creationId xmlns:a16="http://schemas.microsoft.com/office/drawing/2014/main" id="{42A2964F-EB84-D464-A640-44841C97976C}"/>
              </a:ext>
            </a:extLst>
          </p:cNvPr>
          <p:cNvSpPr txBox="1">
            <a:spLocks noGrp="1"/>
          </p:cNvSpPr>
          <p:nvPr/>
        </p:nvSpPr>
        <p:spPr>
          <a:xfrm>
            <a:off x="1260511" y="88588"/>
            <a:ext cx="6414946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 defTabSz="1219170"/>
            <a:r>
              <a:rPr lang="es" sz="3200" kern="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GM INSTITUTE OF TECHNOLOGY</a:t>
            </a:r>
            <a:endParaRPr sz="3200" kern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6" name="Google Shape;297;p26">
            <a:extLst>
              <a:ext uri="{FF2B5EF4-FFF2-40B4-BE49-F238E27FC236}">
                <a16:creationId xmlns:a16="http://schemas.microsoft.com/office/drawing/2014/main" id="{6841A22D-8772-E04B-CC81-78AF1B95F866}"/>
              </a:ext>
            </a:extLst>
          </p:cNvPr>
          <p:cNvSpPr txBox="1">
            <a:spLocks noGrp="1"/>
          </p:cNvSpPr>
          <p:nvPr/>
        </p:nvSpPr>
        <p:spPr>
          <a:xfrm>
            <a:off x="5959060" y="3173183"/>
            <a:ext cx="2820553" cy="170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just" defTabSz="1219170">
              <a:lnSpc>
                <a:spcPct val="150000"/>
              </a:lnSpc>
              <a:buSzPct val="55000"/>
            </a:pPr>
            <a:r>
              <a:rPr lang="en-US" sz="1400" kern="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PRESENTED BY:</a:t>
            </a:r>
          </a:p>
          <a:p>
            <a:pPr marL="0" indent="0" algn="just" defTabSz="1219170">
              <a:lnSpc>
                <a:spcPct val="150000"/>
              </a:lnSpc>
              <a:buSzPct val="55000"/>
            </a:pPr>
            <a:r>
              <a:rPr lang="en-US" sz="1400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Rahul D R               4GM21CS075</a:t>
            </a:r>
          </a:p>
          <a:p>
            <a:pPr marL="0" indent="0" algn="just" defTabSz="1219170">
              <a:lnSpc>
                <a:spcPct val="150000"/>
              </a:lnSpc>
              <a:buSzPct val="55000"/>
            </a:pPr>
            <a:r>
              <a:rPr lang="en-US" sz="1400" kern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Srujan</a:t>
            </a:r>
            <a:r>
              <a:rPr lang="en-US" sz="1400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 S              4GM21CS109</a:t>
            </a:r>
          </a:p>
          <a:p>
            <a:pPr marL="0" indent="0" algn="just" defTabSz="1219170">
              <a:lnSpc>
                <a:spcPct val="150000"/>
              </a:lnSpc>
              <a:buSzPct val="55000"/>
            </a:pPr>
            <a:r>
              <a:rPr lang="en-US" sz="1400" kern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Vedanth</a:t>
            </a:r>
            <a:r>
              <a:rPr lang="en-US" sz="1400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 N          4GM21CS118</a:t>
            </a:r>
          </a:p>
          <a:p>
            <a:pPr marL="0" indent="0" algn="just" defTabSz="1219170">
              <a:lnSpc>
                <a:spcPct val="150000"/>
              </a:lnSpc>
              <a:buSzPct val="55000"/>
            </a:pPr>
            <a:r>
              <a:rPr lang="en-US" sz="1400" kern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Yathish</a:t>
            </a:r>
            <a:r>
              <a:rPr lang="en-US" sz="1400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Rao M R   4GM21CS126 </a:t>
            </a:r>
          </a:p>
        </p:txBody>
      </p:sp>
      <p:sp>
        <p:nvSpPr>
          <p:cNvPr id="17" name="Google Shape;218;p23">
            <a:extLst>
              <a:ext uri="{FF2B5EF4-FFF2-40B4-BE49-F238E27FC236}">
                <a16:creationId xmlns:a16="http://schemas.microsoft.com/office/drawing/2014/main" id="{2D4A1702-6DB5-8D80-33AD-90E4FD4B9B40}"/>
              </a:ext>
            </a:extLst>
          </p:cNvPr>
          <p:cNvSpPr txBox="1">
            <a:spLocks/>
          </p:cNvSpPr>
          <p:nvPr/>
        </p:nvSpPr>
        <p:spPr>
          <a:xfrm>
            <a:off x="1528049" y="632466"/>
            <a:ext cx="5879870" cy="54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219170"/>
            <a:r>
              <a:rPr lang="en-US" sz="1600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DEPARTMENT OF COMPUTER SCIENCE AND ENGINEERING</a:t>
            </a:r>
          </a:p>
        </p:txBody>
      </p:sp>
      <p:sp>
        <p:nvSpPr>
          <p:cNvPr id="18" name="Google Shape;218;p23">
            <a:extLst>
              <a:ext uri="{FF2B5EF4-FFF2-40B4-BE49-F238E27FC236}">
                <a16:creationId xmlns:a16="http://schemas.microsoft.com/office/drawing/2014/main" id="{450AA7E5-F425-4082-53F6-BE22131D6C10}"/>
              </a:ext>
            </a:extLst>
          </p:cNvPr>
          <p:cNvSpPr txBox="1">
            <a:spLocks/>
          </p:cNvSpPr>
          <p:nvPr/>
        </p:nvSpPr>
        <p:spPr>
          <a:xfrm>
            <a:off x="295535" y="1970317"/>
            <a:ext cx="8484078" cy="888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Deep Learning-Based Mobile and Web App for Multi-Plant Disease Detection and Treatment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Google Shape;297;p26">
            <a:extLst>
              <a:ext uri="{FF2B5EF4-FFF2-40B4-BE49-F238E27FC236}">
                <a16:creationId xmlns:a16="http://schemas.microsoft.com/office/drawing/2014/main" id="{6A89B8F0-6446-5C51-7029-5A7DE5C357A4}"/>
              </a:ext>
            </a:extLst>
          </p:cNvPr>
          <p:cNvSpPr txBox="1">
            <a:spLocks/>
          </p:cNvSpPr>
          <p:nvPr/>
        </p:nvSpPr>
        <p:spPr>
          <a:xfrm>
            <a:off x="333015" y="3173183"/>
            <a:ext cx="1758678" cy="137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defTabSz="1219170">
              <a:lnSpc>
                <a:spcPct val="150000"/>
              </a:lnSpc>
              <a:buClr>
                <a:srgbClr val="FFFFFF"/>
              </a:buClr>
              <a:buSzPct val="55000"/>
            </a:pPr>
            <a:r>
              <a:rPr lang="en-US" kern="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PROJECT GUIDE :</a:t>
            </a:r>
          </a:p>
          <a:p>
            <a:pPr algn="just" defTabSz="1219170">
              <a:lnSpc>
                <a:spcPct val="150000"/>
              </a:lnSpc>
              <a:buClr>
                <a:srgbClr val="FFFFFF"/>
              </a:buClr>
              <a:buSzPct val="55000"/>
            </a:pPr>
            <a:r>
              <a:rPr lang="en-US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Ms. </a:t>
            </a:r>
            <a:r>
              <a:rPr lang="en-US" kern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Nanditha</a:t>
            </a:r>
            <a:r>
              <a:rPr lang="en-US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</a:t>
            </a:r>
          </a:p>
          <a:p>
            <a:pPr defTabSz="1219170">
              <a:lnSpc>
                <a:spcPct val="150000"/>
              </a:lnSpc>
              <a:buClr>
                <a:srgbClr val="FFFFFF"/>
              </a:buClr>
              <a:buSzPct val="55000"/>
            </a:pPr>
            <a:r>
              <a:rPr lang="en-US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Assistant Prof.</a:t>
            </a:r>
            <a:endParaRPr lang="en-IN" kern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defTabSz="1219170">
              <a:lnSpc>
                <a:spcPct val="150000"/>
              </a:lnSpc>
              <a:buClr>
                <a:srgbClr val="FFFFFF"/>
              </a:buClr>
              <a:buSzPct val="55000"/>
            </a:pPr>
            <a:r>
              <a:rPr lang="en-US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CSE, GMIT</a:t>
            </a:r>
          </a:p>
        </p:txBody>
      </p:sp>
      <p:sp>
        <p:nvSpPr>
          <p:cNvPr id="21" name="Google Shape;218;p23">
            <a:extLst>
              <a:ext uri="{FF2B5EF4-FFF2-40B4-BE49-F238E27FC236}">
                <a16:creationId xmlns:a16="http://schemas.microsoft.com/office/drawing/2014/main" id="{EF9FE35A-33FE-7EF4-A46A-BF4EA11C6E73}"/>
              </a:ext>
            </a:extLst>
          </p:cNvPr>
          <p:cNvSpPr txBox="1">
            <a:spLocks/>
          </p:cNvSpPr>
          <p:nvPr/>
        </p:nvSpPr>
        <p:spPr>
          <a:xfrm>
            <a:off x="2071068" y="1318447"/>
            <a:ext cx="4994222" cy="69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219170"/>
            <a:r>
              <a:rPr lang="en-US" sz="2400" kern="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Synopsis Presentation 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B37355-4E0F-6A63-8792-AC811AE6A860}"/>
              </a:ext>
            </a:extLst>
          </p:cNvPr>
          <p:cNvCxnSpPr>
            <a:cxnSpLocks/>
          </p:cNvCxnSpPr>
          <p:nvPr/>
        </p:nvCxnSpPr>
        <p:spPr>
          <a:xfrm>
            <a:off x="-1108" y="1318447"/>
            <a:ext cx="913823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76437A57-69EE-8B86-64EA-B51DDE6F2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075" y="128184"/>
            <a:ext cx="1021478" cy="9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1C9ED3B6-A28D-D38E-944B-3DF62629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2" y="162225"/>
            <a:ext cx="871197" cy="89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97;p26">
            <a:extLst>
              <a:ext uri="{FF2B5EF4-FFF2-40B4-BE49-F238E27FC236}">
                <a16:creationId xmlns:a16="http://schemas.microsoft.com/office/drawing/2014/main" id="{1F59A6C2-CE52-D9FF-2EE3-27D5A3FC3B2B}"/>
              </a:ext>
            </a:extLst>
          </p:cNvPr>
          <p:cNvSpPr txBox="1">
            <a:spLocks/>
          </p:cNvSpPr>
          <p:nvPr/>
        </p:nvSpPr>
        <p:spPr>
          <a:xfrm>
            <a:off x="2792721" y="3173183"/>
            <a:ext cx="2465311" cy="108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sz="14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PROJECT COORDINATOR:</a:t>
            </a:r>
          </a:p>
          <a:p>
            <a:pPr algn="ctr">
              <a:lnSpc>
                <a:spcPct val="150000"/>
              </a:lnSpc>
            </a:pPr>
            <a:r>
              <a:rPr lang="en-GB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</a:t>
            </a:r>
            <a:r>
              <a:rPr lang="en-GB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GB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Shankarayya</a:t>
            </a:r>
            <a:r>
              <a:rPr lang="en-GB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Shastri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42496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75;p33">
            <a:extLst>
              <a:ext uri="{FF2B5EF4-FFF2-40B4-BE49-F238E27FC236}">
                <a16:creationId xmlns:a16="http://schemas.microsoft.com/office/drawing/2014/main" id="{70AC656C-C16D-F534-B4BB-F412C4BC4911}"/>
              </a:ext>
            </a:extLst>
          </p:cNvPr>
          <p:cNvSpPr txBox="1"/>
          <p:nvPr/>
        </p:nvSpPr>
        <p:spPr>
          <a:xfrm rot="-5400000">
            <a:off x="2107241" y="2208084"/>
            <a:ext cx="29602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DISEASE</a:t>
            </a:r>
            <a:endParaRPr sz="5400" dirty="0">
              <a:solidFill>
                <a:schemeClr val="dk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 rot="-5400000">
            <a:off x="-755156" y="2147340"/>
            <a:ext cx="2838712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LEAVES</a:t>
            </a:r>
            <a:endParaRPr sz="5400" dirty="0">
              <a:solidFill>
                <a:schemeClr val="dk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76" name="Google Shape;276;p33"/>
          <p:cNvSpPr txBox="1">
            <a:spLocks noGrp="1"/>
          </p:cNvSpPr>
          <p:nvPr>
            <p:ph type="title"/>
          </p:nvPr>
        </p:nvSpPr>
        <p:spPr>
          <a:xfrm>
            <a:off x="4286227" y="1081131"/>
            <a:ext cx="43856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PROBLEM STATEMENT</a:t>
            </a:r>
            <a:endParaRPr sz="2000" dirty="0"/>
          </a:p>
        </p:txBody>
      </p:sp>
      <p:sp>
        <p:nvSpPr>
          <p:cNvPr id="277" name="Google Shape;277;p33"/>
          <p:cNvSpPr txBox="1">
            <a:spLocks noGrp="1"/>
          </p:cNvSpPr>
          <p:nvPr>
            <p:ph type="body" idx="1"/>
          </p:nvPr>
        </p:nvSpPr>
        <p:spPr>
          <a:xfrm>
            <a:off x="4125120" y="1618499"/>
            <a:ext cx="3941268" cy="2056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dirty="0"/>
              <a:t>In agricultural practices, the cultivation of plants often leads to increased susceptibility to various diseases, which can significantly impact crop yield. To mitigate this challenge, we have developed a deep learning-based solution aimed at detecting plant diseases efficiently. This system empowers users to upload or capture images of their plants, facilitating accurate diagnosis and providing appropriate treatment recommendations.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B5CE42-D415-3884-B9F9-749519C4B15A}"/>
              </a:ext>
            </a:extLst>
          </p:cNvPr>
          <p:cNvGrpSpPr/>
          <p:nvPr/>
        </p:nvGrpSpPr>
        <p:grpSpPr>
          <a:xfrm>
            <a:off x="847175" y="942507"/>
            <a:ext cx="2590800" cy="3517565"/>
            <a:chOff x="755502" y="810595"/>
            <a:chExt cx="2590800" cy="351756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401BEF8-912E-D36B-CA06-52E26B4D0B9F}"/>
                </a:ext>
              </a:extLst>
            </p:cNvPr>
            <p:cNvSpPr/>
            <p:nvPr/>
          </p:nvSpPr>
          <p:spPr>
            <a:xfrm>
              <a:off x="755502" y="810595"/>
              <a:ext cx="2590800" cy="3517565"/>
            </a:xfrm>
            <a:prstGeom prst="roundRect">
              <a:avLst>
                <a:gd name="adj" fmla="val 1096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87C824-404B-FE66-EE55-F8756F063D83}"/>
                </a:ext>
              </a:extLst>
            </p:cNvPr>
            <p:cNvGrpSpPr/>
            <p:nvPr/>
          </p:nvGrpSpPr>
          <p:grpSpPr>
            <a:xfrm>
              <a:off x="847767" y="918935"/>
              <a:ext cx="2434045" cy="3298722"/>
              <a:chOff x="5807707" y="954770"/>
              <a:chExt cx="2452332" cy="3323505"/>
            </a:xfrm>
          </p:grpSpPr>
          <p:pic>
            <p:nvPicPr>
              <p:cNvPr id="3" name="Picture 24" descr="Plant disease hi-res stock photography and images - Alamy">
                <a:extLst>
                  <a:ext uri="{FF2B5EF4-FFF2-40B4-BE49-F238E27FC236}">
                    <a16:creationId xmlns:a16="http://schemas.microsoft.com/office/drawing/2014/main" id="{AB3AECB0-940A-13F2-70DC-C51AD2493C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80"/>
              <a:stretch/>
            </p:blipFill>
            <p:spPr bwMode="auto">
              <a:xfrm>
                <a:off x="7168931" y="3468816"/>
                <a:ext cx="1091108" cy="809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Leaf spots may mean a fungal disease | Gardening in the Panhandle">
                <a:extLst>
                  <a:ext uri="{FF2B5EF4-FFF2-40B4-BE49-F238E27FC236}">
                    <a16:creationId xmlns:a16="http://schemas.microsoft.com/office/drawing/2014/main" id="{7F7403E2-32D1-0487-7265-4A02EE1145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26754" y="962780"/>
                <a:ext cx="923303" cy="688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8" descr="Early Blight Treatment &amp; Control | Planet Natural">
                <a:extLst>
                  <a:ext uri="{FF2B5EF4-FFF2-40B4-BE49-F238E27FC236}">
                    <a16:creationId xmlns:a16="http://schemas.microsoft.com/office/drawing/2014/main" id="{496089D0-F1AF-6A5C-0890-337AD175CD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8931" y="954770"/>
                <a:ext cx="1059479" cy="1059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2" descr="How to identify and treat potato blight: expert tips | Homes &amp; Gardens">
                <a:extLst>
                  <a:ext uri="{FF2B5EF4-FFF2-40B4-BE49-F238E27FC236}">
                    <a16:creationId xmlns:a16="http://schemas.microsoft.com/office/drawing/2014/main" id="{246EF1D7-8E36-131B-A80A-846A8D599D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1862" y="1209331"/>
                <a:ext cx="938976" cy="783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14" descr="Leaf Spot Diseases: What You Need To Know">
                <a:extLst>
                  <a:ext uri="{FF2B5EF4-FFF2-40B4-BE49-F238E27FC236}">
                    <a16:creationId xmlns:a16="http://schemas.microsoft.com/office/drawing/2014/main" id="{88D35714-6A2F-D8DF-F4A8-DD48A5C985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2351" y="1804339"/>
                <a:ext cx="961399" cy="687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Common Leaf Diseases and How To Get Rid Of Them – Airgarden">
                <a:extLst>
                  <a:ext uri="{FF2B5EF4-FFF2-40B4-BE49-F238E27FC236}">
                    <a16:creationId xmlns:a16="http://schemas.microsoft.com/office/drawing/2014/main" id="{7FBB76E8-D712-A1DD-B151-D8BA101141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602" y="2119204"/>
                <a:ext cx="1320597" cy="80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8" descr="Diseased Leaves Royalty-Free Images, Stock Photos &amp; Pictures | Shutterstock">
                <a:extLst>
                  <a:ext uri="{FF2B5EF4-FFF2-40B4-BE49-F238E27FC236}">
                    <a16:creationId xmlns:a16="http://schemas.microsoft.com/office/drawing/2014/main" id="{23C99EE6-0EB2-736F-642A-EA7B72FD0A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3897" y="2698147"/>
                <a:ext cx="1016271" cy="762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Leaf spot diseases of trees and shrubs | UMN Extension">
                <a:extLst>
                  <a:ext uri="{FF2B5EF4-FFF2-40B4-BE49-F238E27FC236}">
                    <a16:creationId xmlns:a16="http://schemas.microsoft.com/office/drawing/2014/main" id="{0C998C69-F27F-63BF-D631-EF65679EA7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0057" y="2086546"/>
                <a:ext cx="1412639" cy="1059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6" descr="10 Common Plant Diseases and How to Treat Them | The Family Handyman">
                <a:extLst>
                  <a:ext uri="{FF2B5EF4-FFF2-40B4-BE49-F238E27FC236}">
                    <a16:creationId xmlns:a16="http://schemas.microsoft.com/office/drawing/2014/main" id="{961A3D7A-2660-A586-285E-21D84499AB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2765" y="1562284"/>
                <a:ext cx="981214" cy="981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0" descr="Leaf Spot Disease Identification and Treatment">
                <a:extLst>
                  <a:ext uri="{FF2B5EF4-FFF2-40B4-BE49-F238E27FC236}">
                    <a16:creationId xmlns:a16="http://schemas.microsoft.com/office/drawing/2014/main" id="{D6CB9E85-B52F-A91A-318B-1D31067395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0215" y="2950182"/>
                <a:ext cx="1759485" cy="773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2" descr="120,420 Leaf Disease Images, Stock Photos, and Vectors | Shutterstock">
                <a:extLst>
                  <a:ext uri="{FF2B5EF4-FFF2-40B4-BE49-F238E27FC236}">
                    <a16:creationId xmlns:a16="http://schemas.microsoft.com/office/drawing/2014/main" id="{D583D59B-C514-3416-8995-145E220C40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87"/>
              <a:stretch/>
            </p:blipFill>
            <p:spPr bwMode="auto">
              <a:xfrm>
                <a:off x="5807707" y="3391477"/>
                <a:ext cx="1320598" cy="873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A862528-369D-E3E1-8D81-61337C14AED6}"/>
              </a:ext>
            </a:extLst>
          </p:cNvPr>
          <p:cNvSpPr/>
          <p:nvPr/>
        </p:nvSpPr>
        <p:spPr>
          <a:xfrm>
            <a:off x="-594578" y="-669506"/>
            <a:ext cx="5843910" cy="1252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"/>
          <p:cNvSpPr txBox="1">
            <a:spLocks noGrp="1"/>
          </p:cNvSpPr>
          <p:nvPr>
            <p:ph type="title" idx="15"/>
          </p:nvPr>
        </p:nvSpPr>
        <p:spPr>
          <a:xfrm>
            <a:off x="431807" y="692324"/>
            <a:ext cx="733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6" name="Google Shape;357;p37">
            <a:extLst>
              <a:ext uri="{FF2B5EF4-FFF2-40B4-BE49-F238E27FC236}">
                <a16:creationId xmlns:a16="http://schemas.microsoft.com/office/drawing/2014/main" id="{DD31102B-8078-C18E-FA63-5AC4ACB74B60}"/>
              </a:ext>
            </a:extLst>
          </p:cNvPr>
          <p:cNvSpPr/>
          <p:nvPr/>
        </p:nvSpPr>
        <p:spPr>
          <a:xfrm>
            <a:off x="3226918" y="1499278"/>
            <a:ext cx="2666700" cy="3180600"/>
          </a:xfrm>
          <a:prstGeom prst="roundRect">
            <a:avLst>
              <a:gd name="adj" fmla="val 5585"/>
            </a:avLst>
          </a:prstGeom>
          <a:gradFill>
            <a:gsLst>
              <a:gs pos="0">
                <a:srgbClr val="FFFFFF"/>
              </a:gs>
              <a:gs pos="8200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58;p37">
            <a:extLst>
              <a:ext uri="{FF2B5EF4-FFF2-40B4-BE49-F238E27FC236}">
                <a16:creationId xmlns:a16="http://schemas.microsoft.com/office/drawing/2014/main" id="{F43C2BA3-0B1C-F8EA-99FA-C81577D4FCFC}"/>
              </a:ext>
            </a:extLst>
          </p:cNvPr>
          <p:cNvSpPr/>
          <p:nvPr/>
        </p:nvSpPr>
        <p:spPr>
          <a:xfrm>
            <a:off x="403144" y="1499278"/>
            <a:ext cx="2666700" cy="3180600"/>
          </a:xfrm>
          <a:prstGeom prst="roundRect">
            <a:avLst>
              <a:gd name="adj" fmla="val 5585"/>
            </a:avLst>
          </a:prstGeom>
          <a:gradFill>
            <a:gsLst>
              <a:gs pos="0">
                <a:srgbClr val="FFFFFF"/>
              </a:gs>
              <a:gs pos="8200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61;p37">
            <a:extLst>
              <a:ext uri="{FF2B5EF4-FFF2-40B4-BE49-F238E27FC236}">
                <a16:creationId xmlns:a16="http://schemas.microsoft.com/office/drawing/2014/main" id="{7D50B535-1683-1E01-9074-6330FB6321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6313" y="2435989"/>
            <a:ext cx="2400362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sz="18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IDENTIFY PLANT DISEASES</a:t>
            </a:r>
          </a:p>
        </p:txBody>
      </p:sp>
      <p:sp>
        <p:nvSpPr>
          <p:cNvPr id="31" name="Google Shape;362;p37">
            <a:extLst>
              <a:ext uri="{FF2B5EF4-FFF2-40B4-BE49-F238E27FC236}">
                <a16:creationId xmlns:a16="http://schemas.microsoft.com/office/drawing/2014/main" id="{DF552592-178A-F646-8429-C4E7ABA6A713}"/>
              </a:ext>
            </a:extLst>
          </p:cNvPr>
          <p:cNvSpPr txBox="1">
            <a:spLocks/>
          </p:cNvSpPr>
          <p:nvPr/>
        </p:nvSpPr>
        <p:spPr>
          <a:xfrm>
            <a:off x="3360087" y="2435989"/>
            <a:ext cx="2400362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IN" sz="1800" dirty="0"/>
              <a:t>ACCURATE DIAGNOSIS</a:t>
            </a:r>
          </a:p>
        </p:txBody>
      </p:sp>
      <p:sp>
        <p:nvSpPr>
          <p:cNvPr id="54" name="Google Shape;357;p37">
            <a:extLst>
              <a:ext uri="{FF2B5EF4-FFF2-40B4-BE49-F238E27FC236}">
                <a16:creationId xmlns:a16="http://schemas.microsoft.com/office/drawing/2014/main" id="{DEF6671A-AEFA-D95D-0149-940B2DBEF46B}"/>
              </a:ext>
            </a:extLst>
          </p:cNvPr>
          <p:cNvSpPr/>
          <p:nvPr/>
        </p:nvSpPr>
        <p:spPr>
          <a:xfrm>
            <a:off x="6050692" y="1499278"/>
            <a:ext cx="2666700" cy="3180600"/>
          </a:xfrm>
          <a:prstGeom prst="roundRect">
            <a:avLst>
              <a:gd name="adj" fmla="val 5585"/>
            </a:avLst>
          </a:prstGeom>
          <a:gradFill>
            <a:gsLst>
              <a:gs pos="0">
                <a:srgbClr val="FFFFFF"/>
              </a:gs>
              <a:gs pos="8200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62;p37">
            <a:extLst>
              <a:ext uri="{FF2B5EF4-FFF2-40B4-BE49-F238E27FC236}">
                <a16:creationId xmlns:a16="http://schemas.microsoft.com/office/drawing/2014/main" id="{49C16506-DD3A-D46C-9BAC-B1BBFE7DFF86}"/>
              </a:ext>
            </a:extLst>
          </p:cNvPr>
          <p:cNvSpPr txBox="1">
            <a:spLocks/>
          </p:cNvSpPr>
          <p:nvPr/>
        </p:nvSpPr>
        <p:spPr>
          <a:xfrm>
            <a:off x="5832544" y="2435989"/>
            <a:ext cx="3102996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Black"/>
              <a:buNone/>
              <a:defRPr sz="25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IN" sz="1800" dirty="0"/>
              <a:t>PROVIDE TREATMENT SUGGESTIONS</a:t>
            </a:r>
            <a:endParaRPr lang="en-IN" sz="3200" dirty="0"/>
          </a:p>
        </p:txBody>
      </p:sp>
      <p:sp>
        <p:nvSpPr>
          <p:cNvPr id="62" name="Google Shape;359;p37">
            <a:extLst>
              <a:ext uri="{FF2B5EF4-FFF2-40B4-BE49-F238E27FC236}">
                <a16:creationId xmlns:a16="http://schemas.microsoft.com/office/drawing/2014/main" id="{E5B53D8D-824A-28F3-F739-185988D291A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95194" y="3159783"/>
            <a:ext cx="2082600" cy="10945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Develop a system that can detect multiple types of diseases in different plants using images or data</a:t>
            </a:r>
            <a:endParaRPr sz="1100" dirty="0"/>
          </a:p>
        </p:txBody>
      </p:sp>
      <p:sp>
        <p:nvSpPr>
          <p:cNvPr id="63" name="Google Shape;359;p37">
            <a:extLst>
              <a:ext uri="{FF2B5EF4-FFF2-40B4-BE49-F238E27FC236}">
                <a16:creationId xmlns:a16="http://schemas.microsoft.com/office/drawing/2014/main" id="{C27206DD-F973-DD0E-FFC9-B08F280038C0}"/>
              </a:ext>
            </a:extLst>
          </p:cNvPr>
          <p:cNvSpPr txBox="1">
            <a:spLocks/>
          </p:cNvSpPr>
          <p:nvPr/>
        </p:nvSpPr>
        <p:spPr>
          <a:xfrm>
            <a:off x="3530700" y="3159783"/>
            <a:ext cx="2082600" cy="91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dirty="0"/>
              <a:t>Ensure the system correctly identifies the specific disease affecting a plant</a:t>
            </a:r>
            <a:endParaRPr lang="en-US" sz="1000" dirty="0"/>
          </a:p>
        </p:txBody>
      </p:sp>
      <p:sp>
        <p:nvSpPr>
          <p:cNvPr id="449" name="Google Shape;359;p37">
            <a:extLst>
              <a:ext uri="{FF2B5EF4-FFF2-40B4-BE49-F238E27FC236}">
                <a16:creationId xmlns:a16="http://schemas.microsoft.com/office/drawing/2014/main" id="{2EC1C6C6-9345-7C15-59A5-288431061B01}"/>
              </a:ext>
            </a:extLst>
          </p:cNvPr>
          <p:cNvSpPr txBox="1">
            <a:spLocks/>
          </p:cNvSpPr>
          <p:nvPr/>
        </p:nvSpPr>
        <p:spPr>
          <a:xfrm>
            <a:off x="6219515" y="3159783"/>
            <a:ext cx="2329054" cy="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dirty="0"/>
              <a:t>Offer appropriate treatment methods or solutions for each detected disease</a:t>
            </a:r>
            <a:endParaRPr lang="en-US" sz="1000" dirty="0"/>
          </a:p>
        </p:txBody>
      </p:sp>
      <p:pic>
        <p:nvPicPr>
          <p:cNvPr id="1028" name="Picture 4" descr="Crop, damage, disease, fungus, infestation, leaf icon - Download on  Iconfinder">
            <a:extLst>
              <a:ext uri="{FF2B5EF4-FFF2-40B4-BE49-F238E27FC236}">
                <a16:creationId xmlns:a16="http://schemas.microsoft.com/office/drawing/2014/main" id="{2820C059-C5CA-EB6F-1F49-21586C5A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51" y="1622218"/>
            <a:ext cx="587552" cy="5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ant diseases diagnosis Generic outline icon | Freepik">
            <a:extLst>
              <a:ext uri="{FF2B5EF4-FFF2-40B4-BE49-F238E27FC236}">
                <a16:creationId xmlns:a16="http://schemas.microsoft.com/office/drawing/2014/main" id="{1877DF41-A48F-D6E5-A6B6-8DAD86EF7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97" y="1714531"/>
            <a:ext cx="475656" cy="4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ge 31 | Plant Treatment Vectors &amp; Illustrations for Free Download">
            <a:extLst>
              <a:ext uri="{FF2B5EF4-FFF2-40B4-BE49-F238E27FC236}">
                <a16:creationId xmlns:a16="http://schemas.microsoft.com/office/drawing/2014/main" id="{428DA9EE-8477-3F60-9372-AEC898B5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89" y="1623969"/>
            <a:ext cx="586306" cy="58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5"/>
          <p:cNvSpPr txBox="1">
            <a:spLocks noGrp="1"/>
          </p:cNvSpPr>
          <p:nvPr>
            <p:ph type="title"/>
          </p:nvPr>
        </p:nvSpPr>
        <p:spPr>
          <a:xfrm>
            <a:off x="177336" y="767978"/>
            <a:ext cx="39120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METHODOLOGY</a:t>
            </a:r>
            <a:endParaRPr sz="2400" dirty="0"/>
          </a:p>
        </p:txBody>
      </p:sp>
      <p:cxnSp>
        <p:nvCxnSpPr>
          <p:cNvPr id="708" name="Google Shape;708;p45">
            <a:hlinkClick r:id="" action="ppaction://hlinkshowjump?jump=nextslide"/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6038260" y="3000797"/>
            <a:ext cx="409211" cy="135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9F19F29-BB94-E321-17C7-64E6D2F016C3}"/>
              </a:ext>
            </a:extLst>
          </p:cNvPr>
          <p:cNvGrpSpPr/>
          <p:nvPr/>
        </p:nvGrpSpPr>
        <p:grpSpPr>
          <a:xfrm>
            <a:off x="4485731" y="4005060"/>
            <a:ext cx="1671320" cy="723900"/>
            <a:chOff x="0" y="0"/>
            <a:chExt cx="1671638" cy="723900"/>
          </a:xfrm>
          <a:noFill/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C77C029-3927-FC45-E9B2-26417535AD90}"/>
                </a:ext>
              </a:extLst>
            </p:cNvPr>
            <p:cNvSpPr/>
            <p:nvPr/>
          </p:nvSpPr>
          <p:spPr>
            <a:xfrm>
              <a:off x="0" y="0"/>
              <a:ext cx="1671638" cy="7239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pic>
          <p:nvPicPr>
            <p:cNvPr id="4" name="Picture 3" descr="Top 5 React JS Icon Library">
              <a:extLst>
                <a:ext uri="{FF2B5EF4-FFF2-40B4-BE49-F238E27FC236}">
                  <a16:creationId xmlns:a16="http://schemas.microsoft.com/office/drawing/2014/main" id="{8DF315AB-545D-B965-CB6B-A66D148A1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" y="128587"/>
              <a:ext cx="1403985" cy="47117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E83E0FF-0ECB-5BD3-338F-8A366E1121BF}"/>
              </a:ext>
            </a:extLst>
          </p:cNvPr>
          <p:cNvGrpSpPr/>
          <p:nvPr/>
        </p:nvGrpSpPr>
        <p:grpSpPr>
          <a:xfrm>
            <a:off x="4606225" y="2638847"/>
            <a:ext cx="1432035" cy="723900"/>
            <a:chOff x="28575" y="0"/>
            <a:chExt cx="1427797" cy="723900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6883F0A-36E1-7012-F110-5F1ABCECDD8B}"/>
                </a:ext>
              </a:extLst>
            </p:cNvPr>
            <p:cNvSpPr/>
            <p:nvPr/>
          </p:nvSpPr>
          <p:spPr>
            <a:xfrm>
              <a:off x="28575" y="0"/>
              <a:ext cx="1427797" cy="7239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pic>
          <p:nvPicPr>
            <p:cNvPr id="7" name="Picture 6" descr="FastAPI">
              <a:extLst>
                <a:ext uri="{FF2B5EF4-FFF2-40B4-BE49-F238E27FC236}">
                  <a16:creationId xmlns:a16="http://schemas.microsoft.com/office/drawing/2014/main" id="{C8AAC81E-B794-08D2-8A37-E4EFD26F9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5" y="119504"/>
              <a:ext cx="1345832" cy="48362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9" name="Google Shape;638;p45">
            <a:extLst>
              <a:ext uri="{FF2B5EF4-FFF2-40B4-BE49-F238E27FC236}">
                <a16:creationId xmlns:a16="http://schemas.microsoft.com/office/drawing/2014/main" id="{A2D548C1-58AE-8188-FFC8-3FB87C216B7D}"/>
              </a:ext>
            </a:extLst>
          </p:cNvPr>
          <p:cNvSpPr txBox="1">
            <a:spLocks/>
          </p:cNvSpPr>
          <p:nvPr/>
        </p:nvSpPr>
        <p:spPr>
          <a:xfrm>
            <a:off x="4375146" y="720731"/>
            <a:ext cx="46774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2400" dirty="0"/>
              <a:t>A</a:t>
            </a:r>
            <a:r>
              <a:rPr lang="en-IN" sz="2400" dirty="0"/>
              <a:t>RCHITECTURE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7BAD38-C569-915D-9E1E-DEAFFF0F1751}"/>
              </a:ext>
            </a:extLst>
          </p:cNvPr>
          <p:cNvSpPr/>
          <p:nvPr/>
        </p:nvSpPr>
        <p:spPr>
          <a:xfrm>
            <a:off x="7398673" y="1456841"/>
            <a:ext cx="1371600" cy="7664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 Cleaning and Pre-Processing </a:t>
            </a:r>
            <a:endParaRPr lang="en-IN" sz="1100" kern="100" dirty="0">
              <a:solidFill>
                <a:schemeClr val="tx1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14D7CA-11B3-B323-C1C3-1B011D4409F4}"/>
              </a:ext>
            </a:extLst>
          </p:cNvPr>
          <p:cNvSpPr/>
          <p:nvPr/>
        </p:nvSpPr>
        <p:spPr>
          <a:xfrm>
            <a:off x="7398673" y="2619335"/>
            <a:ext cx="1371600" cy="7664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 Building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(CNN)</a:t>
            </a:r>
            <a:endParaRPr lang="en-IN" sz="1100" kern="100" dirty="0">
              <a:solidFill>
                <a:schemeClr val="tx1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3" name="Picture 22" descr="File - Free files and folders icons">
            <a:extLst>
              <a:ext uri="{FF2B5EF4-FFF2-40B4-BE49-F238E27FC236}">
                <a16:creationId xmlns:a16="http://schemas.microsoft.com/office/drawing/2014/main" id="{61E16819-FE0B-A0BB-5479-873A2348C1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71" y="2735767"/>
            <a:ext cx="532765" cy="53276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E0B4A9-66B1-D780-C448-F009E14B9EED}"/>
              </a:ext>
            </a:extLst>
          </p:cNvPr>
          <p:cNvSpPr/>
          <p:nvPr/>
        </p:nvSpPr>
        <p:spPr>
          <a:xfrm>
            <a:off x="7398673" y="3983787"/>
            <a:ext cx="1371600" cy="7664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 and Mobile App</a:t>
            </a:r>
            <a:endParaRPr lang="en-IN" sz="1100" kern="100">
              <a:solidFill>
                <a:schemeClr val="tx1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25" name="Google Shape;708;p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FD73B4-CB49-2E48-2AF9-210F75FD512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084473" y="2223286"/>
            <a:ext cx="0" cy="3960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708;p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5031DD-E76F-3078-4EA8-E8971936D21F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5321391" y="3362747"/>
            <a:ext cx="852" cy="6423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708;p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A675F4-9D87-4EDD-C1D0-C043C1951A2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5992819" y="1840064"/>
            <a:ext cx="1405854" cy="123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708;p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27F657-4056-466B-1CF5-B55562B9D712}"/>
              </a:ext>
            </a:extLst>
          </p:cNvPr>
          <p:cNvCxnSpPr>
            <a:cxnSpLocks/>
            <a:stCxn id="24" idx="1"/>
            <a:endCxn id="3" idx="3"/>
          </p:cNvCxnSpPr>
          <p:nvPr/>
        </p:nvCxnSpPr>
        <p:spPr>
          <a:xfrm flipH="1">
            <a:off x="6157051" y="4367010"/>
            <a:ext cx="124162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708;p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73452EB-CBCA-ADD3-5F4C-F2CF22FA08AD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 flipV="1">
            <a:off x="6980236" y="3002150"/>
            <a:ext cx="418437" cy="40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0B39902-BB32-CC24-CCC2-9B354755F9A9}"/>
              </a:ext>
            </a:extLst>
          </p:cNvPr>
          <p:cNvGrpSpPr/>
          <p:nvPr/>
        </p:nvGrpSpPr>
        <p:grpSpPr>
          <a:xfrm>
            <a:off x="4621219" y="1469192"/>
            <a:ext cx="1371600" cy="766445"/>
            <a:chOff x="4552469" y="1469192"/>
            <a:chExt cx="1371600" cy="76644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2EDC416-EE24-5284-D114-9980F238E36D}"/>
                </a:ext>
              </a:extLst>
            </p:cNvPr>
            <p:cNvSpPr/>
            <p:nvPr/>
          </p:nvSpPr>
          <p:spPr>
            <a:xfrm>
              <a:off x="4552469" y="1469192"/>
              <a:ext cx="1371600" cy="766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pic>
          <p:nvPicPr>
            <p:cNvPr id="35" name="Picture 24" descr="Plant disease hi-res stock photography and images - Alamy">
              <a:extLst>
                <a:ext uri="{FF2B5EF4-FFF2-40B4-BE49-F238E27FC236}">
                  <a16:creationId xmlns:a16="http://schemas.microsoft.com/office/drawing/2014/main" id="{C3F18925-CBD6-ADC7-8D7B-2E7CC8DE70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80"/>
            <a:stretch/>
          </p:blipFill>
          <p:spPr bwMode="auto">
            <a:xfrm>
              <a:off x="5431791" y="1923866"/>
              <a:ext cx="280807" cy="208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Leaf spots may mean a fungal disease | Gardening in the Panhandle">
              <a:extLst>
                <a:ext uri="{FF2B5EF4-FFF2-40B4-BE49-F238E27FC236}">
                  <a16:creationId xmlns:a16="http://schemas.microsoft.com/office/drawing/2014/main" id="{864930D9-4574-0667-A917-75FBB330B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8332" y="1752021"/>
              <a:ext cx="237621" cy="177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8" descr="Early Blight Treatment &amp; Control | Planet Natural">
              <a:extLst>
                <a:ext uri="{FF2B5EF4-FFF2-40B4-BE49-F238E27FC236}">
                  <a16:creationId xmlns:a16="http://schemas.microsoft.com/office/drawing/2014/main" id="{F826AB31-35EA-868D-DCBD-FF05522B5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2929" y="1559672"/>
              <a:ext cx="272667" cy="272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2" descr="How to identify and treat potato blight: expert tips | Homes &amp; Gardens">
              <a:extLst>
                <a:ext uri="{FF2B5EF4-FFF2-40B4-BE49-F238E27FC236}">
                  <a16:creationId xmlns:a16="http://schemas.microsoft.com/office/drawing/2014/main" id="{B1AF839A-4886-E0AD-BD21-3153C2068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505" y="1751599"/>
              <a:ext cx="241654" cy="20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4" descr="Leaf Spot Diseases: What You Need To Know">
              <a:extLst>
                <a:ext uri="{FF2B5EF4-FFF2-40B4-BE49-F238E27FC236}">
                  <a16:creationId xmlns:a16="http://schemas.microsoft.com/office/drawing/2014/main" id="{0999D8BD-7681-8326-A124-FD5676BDE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238" y="1896790"/>
              <a:ext cx="247425" cy="176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ommon Leaf Diseases and How To Get Rid Of Them – Airgarden">
              <a:extLst>
                <a:ext uri="{FF2B5EF4-FFF2-40B4-BE49-F238E27FC236}">
                  <a16:creationId xmlns:a16="http://schemas.microsoft.com/office/drawing/2014/main" id="{AA013F97-1586-D2E9-A26F-C438D2A5A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154" y="1827252"/>
              <a:ext cx="339868" cy="205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Leaf spot diseases of trees and shrubs | UMN Extension">
              <a:extLst>
                <a:ext uri="{FF2B5EF4-FFF2-40B4-BE49-F238E27FC236}">
                  <a16:creationId xmlns:a16="http://schemas.microsoft.com/office/drawing/2014/main" id="{76E097E6-BE88-3644-3E5D-7BA5903F0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422" y="1550272"/>
              <a:ext cx="363556" cy="272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6" descr="10 Common Plant Diseases and How to Treat Them | The Family Handyman">
              <a:extLst>
                <a:ext uri="{FF2B5EF4-FFF2-40B4-BE49-F238E27FC236}">
                  <a16:creationId xmlns:a16="http://schemas.microsoft.com/office/drawing/2014/main" id="{72832DE5-5660-3E84-A4CE-643110CD7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107" y="1624234"/>
              <a:ext cx="252525" cy="2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0" descr="Leaf Spot Disease Identification and Treatment">
              <a:extLst>
                <a:ext uri="{FF2B5EF4-FFF2-40B4-BE49-F238E27FC236}">
                  <a16:creationId xmlns:a16="http://schemas.microsoft.com/office/drawing/2014/main" id="{E82B6082-5272-B6D3-18B5-AC853CD69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324" y="1956747"/>
              <a:ext cx="452820" cy="199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2" descr="120,420 Leaf Disease Images, Stock Photos, and Vectors | Shutterstock">
              <a:extLst>
                <a:ext uri="{FF2B5EF4-FFF2-40B4-BE49-F238E27FC236}">
                  <a16:creationId xmlns:a16="http://schemas.microsoft.com/office/drawing/2014/main" id="{459EB57C-2F9A-7055-EC38-2F21B2D4AA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87"/>
            <a:stretch/>
          </p:blipFill>
          <p:spPr bwMode="auto">
            <a:xfrm>
              <a:off x="5382442" y="1549856"/>
              <a:ext cx="339868" cy="22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3" name="Rectangle: Rounded Corners 582">
            <a:extLst>
              <a:ext uri="{FF2B5EF4-FFF2-40B4-BE49-F238E27FC236}">
                <a16:creationId xmlns:a16="http://schemas.microsoft.com/office/drawing/2014/main" id="{7453D915-8DEA-75CF-5E40-4FAE8195CC84}"/>
              </a:ext>
            </a:extLst>
          </p:cNvPr>
          <p:cNvSpPr/>
          <p:nvPr/>
        </p:nvSpPr>
        <p:spPr>
          <a:xfrm>
            <a:off x="368617" y="1456841"/>
            <a:ext cx="3529460" cy="2963405"/>
          </a:xfrm>
          <a:prstGeom prst="roundRect">
            <a:avLst>
              <a:gd name="adj" fmla="val 9705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 Collection &amp; Preprocessing</a:t>
            </a: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Algorithms for Plant Disease Classification</a:t>
            </a:r>
          </a:p>
          <a:p>
            <a:pPr marL="285750" lvl="2" indent="-285750">
              <a:lnSpc>
                <a:spcPct val="15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API Development with FastAPI</a:t>
            </a:r>
          </a:p>
          <a:p>
            <a:pPr marL="285750" lvl="2" indent="-2857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Mobile App Development</a:t>
            </a:r>
          </a:p>
          <a:p>
            <a:pPr marL="285750" lvl="2" indent="-2857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 App Development</a:t>
            </a:r>
          </a:p>
          <a:p>
            <a:pPr marL="285750" lvl="2" indent="-2857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Database</a:t>
            </a:r>
          </a:p>
          <a:p>
            <a:pPr marL="285750" lvl="2" indent="-2857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Deployment </a:t>
            </a:r>
            <a:endParaRPr lang="en-IN" sz="1600" dirty="0">
              <a:solidFill>
                <a:schemeClr val="tx1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372556-4009-686E-A864-C77134C6646E}"/>
              </a:ext>
            </a:extLst>
          </p:cNvPr>
          <p:cNvGrpSpPr/>
          <p:nvPr/>
        </p:nvGrpSpPr>
        <p:grpSpPr>
          <a:xfrm>
            <a:off x="-261259" y="-528295"/>
            <a:ext cx="8058559" cy="1110816"/>
            <a:chOff x="-261259" y="-528295"/>
            <a:chExt cx="8058559" cy="111081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DC48641-0074-9147-3AE9-3416DCB8E8D5}"/>
                </a:ext>
              </a:extLst>
            </p:cNvPr>
            <p:cNvSpPr/>
            <p:nvPr/>
          </p:nvSpPr>
          <p:spPr>
            <a:xfrm>
              <a:off x="-261259" y="-528295"/>
              <a:ext cx="8058559" cy="1110816"/>
            </a:xfrm>
            <a:prstGeom prst="roundRect">
              <a:avLst>
                <a:gd name="adj" fmla="val 31057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Google Shape;216;p30">
              <a:extLst>
                <a:ext uri="{FF2B5EF4-FFF2-40B4-BE49-F238E27FC236}">
                  <a16:creationId xmlns:a16="http://schemas.microsoft.com/office/drawing/2014/main" id="{ABF60DFE-AB7D-DBEB-0EC5-ECD355DA5FC7}"/>
                </a:ext>
              </a:extLst>
            </p:cNvPr>
            <p:cNvSpPr/>
            <p:nvPr/>
          </p:nvSpPr>
          <p:spPr>
            <a:xfrm>
              <a:off x="218225" y="144600"/>
              <a:ext cx="343800" cy="282300"/>
            </a:xfrm>
            <a:prstGeom prst="snip1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1188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81FE3E-EACE-5FEE-2DA9-91BA595AEA05}"/>
              </a:ext>
            </a:extLst>
          </p:cNvPr>
          <p:cNvSpPr/>
          <p:nvPr/>
        </p:nvSpPr>
        <p:spPr>
          <a:xfrm>
            <a:off x="6210794" y="3265408"/>
            <a:ext cx="1006118" cy="3705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</a:t>
            </a:r>
            <a:endParaRPr lang="en-IN" sz="1200" kern="100" dirty="0">
              <a:solidFill>
                <a:schemeClr val="tx1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/>
          <p:nvPr/>
        </p:nvSpPr>
        <p:spPr>
          <a:xfrm>
            <a:off x="2107131" y="1336498"/>
            <a:ext cx="2367900" cy="3180600"/>
          </a:xfrm>
          <a:prstGeom prst="roundRect">
            <a:avLst>
              <a:gd name="adj" fmla="val 558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4755231" y="1335443"/>
            <a:ext cx="2367900" cy="3180600"/>
          </a:xfrm>
          <a:prstGeom prst="roundRect">
            <a:avLst>
              <a:gd name="adj" fmla="val 558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8"/>
          <p:cNvSpPr txBox="1">
            <a:spLocks noGrp="1"/>
          </p:cNvSpPr>
          <p:nvPr>
            <p:ph type="title" idx="6"/>
          </p:nvPr>
        </p:nvSpPr>
        <p:spPr>
          <a:xfrm>
            <a:off x="895018" y="646580"/>
            <a:ext cx="733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title"/>
          </p:nvPr>
        </p:nvSpPr>
        <p:spPr>
          <a:xfrm>
            <a:off x="2387331" y="1585941"/>
            <a:ext cx="1807500" cy="3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sp>
        <p:nvSpPr>
          <p:cNvPr id="399" name="Google Shape;399;p38"/>
          <p:cNvSpPr txBox="1">
            <a:spLocks noGrp="1"/>
          </p:cNvSpPr>
          <p:nvPr>
            <p:ph type="subTitle" idx="1"/>
          </p:nvPr>
        </p:nvSpPr>
        <p:spPr>
          <a:xfrm>
            <a:off x="2221262" y="2156984"/>
            <a:ext cx="2139638" cy="1731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FastAPI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TensorFlow/Keras </a:t>
            </a:r>
            <a:endParaRPr lang="en-IN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ReactJS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React Native</a:t>
            </a:r>
            <a:endParaRPr lang="en-IN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Android Studio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AWS/GCP </a:t>
            </a:r>
            <a:endParaRPr lang="en-IN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Postman</a:t>
            </a:r>
            <a:endParaRPr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title" idx="2"/>
          </p:nvPr>
        </p:nvSpPr>
        <p:spPr>
          <a:xfrm>
            <a:off x="5035431" y="1585941"/>
            <a:ext cx="1807500" cy="3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</a:t>
            </a:r>
            <a:endParaRPr dirty="0"/>
          </a:p>
        </p:txBody>
      </p:sp>
      <p:sp>
        <p:nvSpPr>
          <p:cNvPr id="401" name="Google Shape;401;p38"/>
          <p:cNvSpPr txBox="1">
            <a:spLocks noGrp="1"/>
          </p:cNvSpPr>
          <p:nvPr>
            <p:ph type="subTitle" idx="3"/>
          </p:nvPr>
        </p:nvSpPr>
        <p:spPr>
          <a:xfrm>
            <a:off x="4800722" y="2156984"/>
            <a:ext cx="2367900" cy="13284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16</a:t>
            </a:r>
            <a:r>
              <a:rPr lang="en-IN" sz="16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GB RAM</a:t>
            </a:r>
            <a:endParaRPr lang="en-IN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Dedicated GPU 4 GB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Android devices for deployment</a:t>
            </a:r>
            <a:endParaRPr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/>
          <p:nvPr/>
        </p:nvSpPr>
        <p:spPr>
          <a:xfrm>
            <a:off x="877825" y="1303825"/>
            <a:ext cx="3550200" cy="1357500"/>
          </a:xfrm>
          <a:prstGeom prst="roundRect">
            <a:avLst>
              <a:gd name="adj" fmla="val 558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4569953" y="1303825"/>
            <a:ext cx="3550200" cy="1357500"/>
          </a:xfrm>
          <a:prstGeom prst="roundRect">
            <a:avLst>
              <a:gd name="adj" fmla="val 558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877825" y="3027375"/>
            <a:ext cx="3550200" cy="1357500"/>
          </a:xfrm>
          <a:prstGeom prst="roundRect">
            <a:avLst>
              <a:gd name="adj" fmla="val 558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4569953" y="3027375"/>
            <a:ext cx="3550200" cy="1357500"/>
          </a:xfrm>
          <a:prstGeom prst="roundRect">
            <a:avLst>
              <a:gd name="adj" fmla="val 558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1182810" y="3283875"/>
            <a:ext cx="844500" cy="84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4872277" y="1560325"/>
            <a:ext cx="844500" cy="84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4872277" y="3283875"/>
            <a:ext cx="844500" cy="84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3"/>
          <p:cNvSpPr txBox="1">
            <a:spLocks noGrp="1"/>
          </p:cNvSpPr>
          <p:nvPr>
            <p:ph type="title" idx="8"/>
          </p:nvPr>
        </p:nvSpPr>
        <p:spPr>
          <a:xfrm>
            <a:off x="905850" y="655903"/>
            <a:ext cx="733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Applications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83" name="Google Shape;583;p43"/>
          <p:cNvSpPr txBox="1">
            <a:spLocks noGrp="1"/>
          </p:cNvSpPr>
          <p:nvPr>
            <p:ph type="title"/>
          </p:nvPr>
        </p:nvSpPr>
        <p:spPr>
          <a:xfrm>
            <a:off x="2200271" y="1746029"/>
            <a:ext cx="2132296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Agriculture and Farming</a:t>
            </a:r>
            <a:endParaRPr dirty="0"/>
          </a:p>
        </p:txBody>
      </p:sp>
      <p:sp>
        <p:nvSpPr>
          <p:cNvPr id="585" name="Google Shape;585;p43"/>
          <p:cNvSpPr txBox="1">
            <a:spLocks noGrp="1"/>
          </p:cNvSpPr>
          <p:nvPr>
            <p:ph type="title" idx="2"/>
          </p:nvPr>
        </p:nvSpPr>
        <p:spPr>
          <a:xfrm>
            <a:off x="5945141" y="1673887"/>
            <a:ext cx="2127618" cy="556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Agri tech Solutions</a:t>
            </a:r>
            <a:endParaRPr dirty="0"/>
          </a:p>
        </p:txBody>
      </p:sp>
      <p:sp>
        <p:nvSpPr>
          <p:cNvPr id="587" name="Google Shape;587;p43"/>
          <p:cNvSpPr txBox="1">
            <a:spLocks noGrp="1"/>
          </p:cNvSpPr>
          <p:nvPr>
            <p:ph type="title" idx="4"/>
          </p:nvPr>
        </p:nvSpPr>
        <p:spPr>
          <a:xfrm>
            <a:off x="2187728" y="3499875"/>
            <a:ext cx="19176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E-Commerce</a:t>
            </a:r>
            <a:endParaRPr dirty="0"/>
          </a:p>
        </p:txBody>
      </p:sp>
      <p:sp>
        <p:nvSpPr>
          <p:cNvPr id="589" name="Google Shape;589;p43"/>
          <p:cNvSpPr txBox="1">
            <a:spLocks noGrp="1"/>
          </p:cNvSpPr>
          <p:nvPr>
            <p:ph type="title" idx="6"/>
          </p:nvPr>
        </p:nvSpPr>
        <p:spPr>
          <a:xfrm>
            <a:off x="5897747" y="3499875"/>
            <a:ext cx="2222406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Educational Tool</a:t>
            </a:r>
            <a:endParaRPr dirty="0"/>
          </a:p>
        </p:txBody>
      </p:sp>
      <p:pic>
        <p:nvPicPr>
          <p:cNvPr id="8200" name="Picture 8" descr="Agriculture - Free ecology and environment icons">
            <a:extLst>
              <a:ext uri="{FF2B5EF4-FFF2-40B4-BE49-F238E27FC236}">
                <a16:creationId xmlns:a16="http://schemas.microsoft.com/office/drawing/2014/main" id="{EDF09C65-7D4E-AD35-F077-5F8331CCF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5" y="1528794"/>
            <a:ext cx="904133" cy="90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Agriculture - Free technology icons">
            <a:extLst>
              <a:ext uri="{FF2B5EF4-FFF2-40B4-BE49-F238E27FC236}">
                <a16:creationId xmlns:a16="http://schemas.microsoft.com/office/drawing/2014/main" id="{5E1CC811-172C-0EA2-7F5D-C0268C8C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221" y="1776325"/>
            <a:ext cx="403730" cy="4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E-commerce - Free commerce and shopping icons">
            <a:extLst>
              <a:ext uri="{FF2B5EF4-FFF2-40B4-BE49-F238E27FC236}">
                <a16:creationId xmlns:a16="http://schemas.microsoft.com/office/drawing/2014/main" id="{A6910151-EB75-6BF3-B21E-D5E45CB19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377" y="3499875"/>
            <a:ext cx="432495" cy="43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Agriculture - Free education icons">
            <a:extLst>
              <a:ext uri="{FF2B5EF4-FFF2-40B4-BE49-F238E27FC236}">
                <a16:creationId xmlns:a16="http://schemas.microsoft.com/office/drawing/2014/main" id="{16CE315B-D1B1-68E2-8533-6B9B87860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08" y="3488103"/>
            <a:ext cx="456037" cy="4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 idx="8"/>
          </p:nvPr>
        </p:nvSpPr>
        <p:spPr>
          <a:xfrm>
            <a:off x="562025" y="809219"/>
            <a:ext cx="733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Project Copmlition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028" name="Picture 4" descr="Yes Icons, Logos, Symbols – Free Download PNG, SVG">
            <a:extLst>
              <a:ext uri="{FF2B5EF4-FFF2-40B4-BE49-F238E27FC236}">
                <a16:creationId xmlns:a16="http://schemas.microsoft.com/office/drawing/2014/main" id="{2A2B551D-C4B2-4E0B-FDDC-E392AAE6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10" y="948318"/>
            <a:ext cx="221532" cy="22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8C87B84-6AD8-D558-85A0-EB757541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399" y="2886138"/>
            <a:ext cx="182360" cy="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575;p43">
            <a:extLst>
              <a:ext uri="{FF2B5EF4-FFF2-40B4-BE49-F238E27FC236}">
                <a16:creationId xmlns:a16="http://schemas.microsoft.com/office/drawing/2014/main" id="{60AE4CE3-669A-B573-9FE1-26C7E9CAD5A1}"/>
              </a:ext>
            </a:extLst>
          </p:cNvPr>
          <p:cNvSpPr txBox="1">
            <a:spLocks/>
          </p:cNvSpPr>
          <p:nvPr/>
        </p:nvSpPr>
        <p:spPr>
          <a:xfrm>
            <a:off x="5245826" y="926427"/>
            <a:ext cx="2831374" cy="281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lt1"/>
                </a:solidFill>
              </a:rPr>
              <a:t>Data Collecting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lt1"/>
                </a:solidFill>
              </a:rPr>
              <a:t>Model Building</a:t>
            </a:r>
          </a:p>
          <a:p>
            <a:pPr>
              <a:lnSpc>
                <a:spcPct val="150000"/>
              </a:lnSpc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Light" panose="02000000000000000000" pitchFamily="2" charset="0"/>
              </a:rPr>
              <a:t>API Development with </a:t>
            </a:r>
            <a:r>
              <a:rPr lang="en-IN" sz="1400" dirty="0">
                <a:solidFill>
                  <a:schemeClr val="lt1"/>
                </a:solidFill>
              </a:rPr>
              <a:t>Fast API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lt1"/>
                </a:solidFill>
              </a:rPr>
              <a:t>Cloud Deployment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lt1"/>
                </a:solidFill>
              </a:rPr>
              <a:t>Mobile APP</a:t>
            </a:r>
          </a:p>
          <a:p>
            <a:pPr>
              <a:lnSpc>
                <a:spcPct val="150000"/>
              </a:lnSpc>
            </a:pPr>
            <a:endParaRPr lang="en-IN" sz="1400" dirty="0">
              <a:solidFill>
                <a:schemeClr val="lt1"/>
              </a:solidFill>
            </a:endParaRPr>
          </a:p>
          <a:p>
            <a:pPr>
              <a:lnSpc>
                <a:spcPct val="150000"/>
              </a:lnSpc>
            </a:pPr>
            <a:endParaRPr lang="en-IN" sz="1400" dirty="0">
              <a:solidFill>
                <a:schemeClr val="lt1"/>
              </a:solidFill>
            </a:endParaRPr>
          </a:p>
          <a:p>
            <a:pPr>
              <a:lnSpc>
                <a:spcPct val="150000"/>
              </a:lnSpc>
            </a:pPr>
            <a:endParaRPr lang="en-IN" sz="1400" dirty="0">
              <a:solidFill>
                <a:schemeClr val="lt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lt1"/>
                </a:solidFill>
              </a:rPr>
              <a:t>Web App</a:t>
            </a:r>
          </a:p>
        </p:txBody>
      </p:sp>
      <p:sp>
        <p:nvSpPr>
          <p:cNvPr id="18" name="Google Shape;575;p43">
            <a:extLst>
              <a:ext uri="{FF2B5EF4-FFF2-40B4-BE49-F238E27FC236}">
                <a16:creationId xmlns:a16="http://schemas.microsoft.com/office/drawing/2014/main" id="{0563A495-E308-8CA8-7B35-F3065C5FB108}"/>
              </a:ext>
            </a:extLst>
          </p:cNvPr>
          <p:cNvSpPr txBox="1">
            <a:spLocks/>
          </p:cNvSpPr>
          <p:nvPr/>
        </p:nvSpPr>
        <p:spPr>
          <a:xfrm>
            <a:off x="5519740" y="2392930"/>
            <a:ext cx="1834723" cy="116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lt1"/>
                </a:solidFill>
              </a:rPr>
              <a:t>Disease Predict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lt1"/>
                </a:solidFill>
              </a:rPr>
              <a:t>Disease Information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lt1"/>
                </a:solidFill>
              </a:rPr>
              <a:t>Treatment Details</a:t>
            </a:r>
          </a:p>
        </p:txBody>
      </p:sp>
      <p:pic>
        <p:nvPicPr>
          <p:cNvPr id="19" name="Picture 4" descr="Yes Icons, Logos, Symbols – Free Download PNG, SVG">
            <a:extLst>
              <a:ext uri="{FF2B5EF4-FFF2-40B4-BE49-F238E27FC236}">
                <a16:creationId xmlns:a16="http://schemas.microsoft.com/office/drawing/2014/main" id="{C05DED61-7C60-A578-028A-4AA1B4ED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10" y="1260757"/>
            <a:ext cx="221532" cy="22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Yes Icons, Logos, Symbols – Free Download PNG, SVG">
            <a:extLst>
              <a:ext uri="{FF2B5EF4-FFF2-40B4-BE49-F238E27FC236}">
                <a16:creationId xmlns:a16="http://schemas.microsoft.com/office/drawing/2014/main" id="{7578E6A7-BCC0-271E-97BB-62D4DBF2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10" y="1589379"/>
            <a:ext cx="221532" cy="22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575;p43">
            <a:extLst>
              <a:ext uri="{FF2B5EF4-FFF2-40B4-BE49-F238E27FC236}">
                <a16:creationId xmlns:a16="http://schemas.microsoft.com/office/drawing/2014/main" id="{75CCBA64-A2DC-6724-7B25-9E6992150116}"/>
              </a:ext>
            </a:extLst>
          </p:cNvPr>
          <p:cNvSpPr txBox="1">
            <a:spLocks/>
          </p:cNvSpPr>
          <p:nvPr/>
        </p:nvSpPr>
        <p:spPr>
          <a:xfrm>
            <a:off x="5531142" y="3629502"/>
            <a:ext cx="1834723" cy="116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lt1"/>
                </a:solidFill>
              </a:rPr>
              <a:t>Disease Predict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lt1"/>
                </a:solidFill>
              </a:rPr>
              <a:t>Disease Information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lt1"/>
                </a:solidFill>
              </a:rPr>
              <a:t>Treatment Details</a:t>
            </a:r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id="{9EB08467-B82B-0B71-2C95-B659A815D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15" y="3223074"/>
            <a:ext cx="182360" cy="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Yes Icons, Logos, Symbols – Free Download PNG, SVG">
            <a:extLst>
              <a:ext uri="{FF2B5EF4-FFF2-40B4-BE49-F238E27FC236}">
                <a16:creationId xmlns:a16="http://schemas.microsoft.com/office/drawing/2014/main" id="{171046D8-DCBE-DBFB-F837-0BFE36756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97" y="2587318"/>
            <a:ext cx="221532" cy="22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BF362C03-72BD-F97D-2D09-07D7F74F6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86" y="4159842"/>
            <a:ext cx="182360" cy="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id="{55A9E875-4569-D16B-6BD7-63F2E630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102" y="4496778"/>
            <a:ext cx="182360" cy="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Yes Icons, Logos, Symbols – Free Download PNG, SVG">
            <a:extLst>
              <a:ext uri="{FF2B5EF4-FFF2-40B4-BE49-F238E27FC236}">
                <a16:creationId xmlns:a16="http://schemas.microsoft.com/office/drawing/2014/main" id="{2B3FCDEE-788B-ECA7-40F9-0C1776FFE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84" y="3861022"/>
            <a:ext cx="221532" cy="22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EB491E2C-A822-EE94-C74C-908139AB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99" y="1947051"/>
            <a:ext cx="182360" cy="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85773162-8B35-1C3C-BEAF-EEB0042D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99" y="2241473"/>
            <a:ext cx="182360" cy="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CE0BB788-698A-2094-4767-7BE10E56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3" y="3538322"/>
            <a:ext cx="182360" cy="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fty Percentage Circle Icon 50 Percent Stock Vector (Royalty Free)  774406945 | Shutterstock">
            <a:extLst>
              <a:ext uri="{FF2B5EF4-FFF2-40B4-BE49-F238E27FC236}">
                <a16:creationId xmlns:a16="http://schemas.microsoft.com/office/drawing/2014/main" id="{8422299F-8C2F-D5FA-09C2-8C31F8308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3"/>
          <a:stretch/>
        </p:blipFill>
        <p:spPr bwMode="auto">
          <a:xfrm>
            <a:off x="948692" y="1655668"/>
            <a:ext cx="2476500" cy="242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38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/>
          <p:nvPr/>
        </p:nvSpPr>
        <p:spPr>
          <a:xfrm>
            <a:off x="531699" y="807720"/>
            <a:ext cx="8223681" cy="4040994"/>
          </a:xfrm>
          <a:prstGeom prst="roundRect">
            <a:avLst>
              <a:gd name="adj" fmla="val 5585"/>
            </a:avLst>
          </a:prstGeom>
          <a:gradFill>
            <a:gsLst>
              <a:gs pos="0">
                <a:srgbClr val="FFFFFF"/>
              </a:gs>
              <a:gs pos="8200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0"/>
          <p:cNvSpPr txBox="1">
            <a:spLocks noGrp="1"/>
          </p:cNvSpPr>
          <p:nvPr>
            <p:ph type="title"/>
          </p:nvPr>
        </p:nvSpPr>
        <p:spPr>
          <a:xfrm>
            <a:off x="711125" y="877553"/>
            <a:ext cx="42894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512" name="Google Shape;512;p40"/>
          <p:cNvSpPr txBox="1">
            <a:spLocks noGrp="1"/>
          </p:cNvSpPr>
          <p:nvPr>
            <p:ph type="subTitle" idx="1"/>
          </p:nvPr>
        </p:nvSpPr>
        <p:spPr>
          <a:xfrm>
            <a:off x="658989" y="1682686"/>
            <a:ext cx="7969099" cy="2990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ct val="100000"/>
              <a:buFont typeface="+mj-lt"/>
              <a:buAutoNum type="arabicPeriod"/>
            </a:pPr>
            <a:r>
              <a:rPr lang="en-IN" sz="11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Ebrahim Hirani, Varun </a:t>
            </a:r>
            <a:r>
              <a:rPr lang="en-IN" sz="11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Magotra</a:t>
            </a:r>
            <a:r>
              <a:rPr lang="en-IN" sz="11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Jainam Jain, Pramod Bide,</a:t>
            </a:r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1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“Plant Disease Detection Using Deep Learning”</a:t>
            </a:r>
            <a:r>
              <a:rPr lang="en-IN" sz="11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1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IEEE 2021 6th International Conference for Convergence in Technology (I2CT)</a:t>
            </a:r>
            <a:endParaRPr lang="en-IN" sz="11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lvl="0" indent="-228600" algn="just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Sue Han Lee, Herve Go ´ eau, Pierre Bonnet, Alexis Joly, New perspectives on </a:t>
            </a:r>
            <a:r>
              <a:rPr lang="en-IN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“Plant disease characterization based on deep learning”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Computers and Electronics in Agriculture, Volume 170, 2020, 105220, ISSN 0168-1699</a:t>
            </a:r>
          </a:p>
          <a:p>
            <a:pPr marL="228600" lvl="0" indent="-228600" algn="just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Srdjan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Sladojevic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Marko </a:t>
            </a:r>
            <a:r>
              <a:rPr lang="en-IN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Arsenovic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Andras </a:t>
            </a:r>
            <a:r>
              <a:rPr lang="en-IN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Anderla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Dubravko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Culibrk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Darko Stefanovic, “</a:t>
            </a:r>
            <a:r>
              <a:rPr lang="en-IN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Deep Neural Networks Based Recognition of Plant Diseases by Leaf Image Classification”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Computational Intelligence and Neuroscience,2016</a:t>
            </a:r>
          </a:p>
          <a:p>
            <a:pPr marL="228600" lvl="0" indent="-228600" algn="just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Trivedi J., </a:t>
            </a:r>
            <a:r>
              <a:rPr lang="en-IN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Shamnani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Y., </a:t>
            </a:r>
            <a:r>
              <a:rPr lang="en-IN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Gajjar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R. (2020) </a:t>
            </a:r>
            <a:r>
              <a:rPr lang="en-IN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“Plant Leaf Disease Detection Using Machine Learning”. 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In: Gupta S., </a:t>
            </a:r>
            <a:r>
              <a:rPr lang="en-IN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Sarvaiya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J. (eds) Emerging Technology Trends in Electronics, Communication and Networking. ET2ECN 2020. Communications in Computer and Information Science, vol 1214. Springer, Singapore</a:t>
            </a:r>
          </a:p>
          <a:p>
            <a:pPr marL="228600" lvl="0" indent="-228600" algn="just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Bengio, Y. </a:t>
            </a:r>
            <a:r>
              <a:rPr lang="en-IN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Lecun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Yann. (1997). </a:t>
            </a:r>
            <a:r>
              <a:rPr lang="en-IN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“Convolutional Networks for Images, Speech, and Time-Series”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[6] Mohanty Sharada P., Hughes David P., </a:t>
            </a:r>
            <a:r>
              <a:rPr lang="en-IN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Salathe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Marcel, “Using Deep Learning for Image-Based Plant Disease Detection”, Frontiers in Plant Science, vol.7, 2016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7C1594-F712-FE3F-1AEC-AC20C084C673}"/>
              </a:ext>
            </a:extLst>
          </p:cNvPr>
          <p:cNvSpPr/>
          <p:nvPr/>
        </p:nvSpPr>
        <p:spPr>
          <a:xfrm>
            <a:off x="-299528" y="-478629"/>
            <a:ext cx="5520776" cy="1110816"/>
          </a:xfrm>
          <a:prstGeom prst="roundRect">
            <a:avLst>
              <a:gd name="adj" fmla="val 31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0;p40">
            <a:extLst>
              <a:ext uri="{FF2B5EF4-FFF2-40B4-BE49-F238E27FC236}">
                <a16:creationId xmlns:a16="http://schemas.microsoft.com/office/drawing/2014/main" id="{ABA7B941-13A7-DA21-FF1B-03CCEF80482F}"/>
              </a:ext>
            </a:extLst>
          </p:cNvPr>
          <p:cNvSpPr/>
          <p:nvPr/>
        </p:nvSpPr>
        <p:spPr>
          <a:xfrm>
            <a:off x="-7642" y="-13440"/>
            <a:ext cx="9151642" cy="515693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/>
              </a:gs>
              <a:gs pos="8200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75;p33">
            <a:extLst>
              <a:ext uri="{FF2B5EF4-FFF2-40B4-BE49-F238E27FC236}">
                <a16:creationId xmlns:a16="http://schemas.microsoft.com/office/drawing/2014/main" id="{70AC656C-C16D-F534-B4BB-F412C4BC4911}"/>
              </a:ext>
            </a:extLst>
          </p:cNvPr>
          <p:cNvSpPr txBox="1"/>
          <p:nvPr/>
        </p:nvSpPr>
        <p:spPr>
          <a:xfrm>
            <a:off x="3375063" y="3201627"/>
            <a:ext cx="2838712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YOU</a:t>
            </a:r>
            <a:endParaRPr sz="5400" dirty="0">
              <a:solidFill>
                <a:schemeClr val="dk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3275427" y="797702"/>
            <a:ext cx="2838712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THANK</a:t>
            </a:r>
            <a:endParaRPr sz="5400" dirty="0">
              <a:solidFill>
                <a:schemeClr val="dk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87C824-404B-FE66-EE55-F8756F063D83}"/>
              </a:ext>
            </a:extLst>
          </p:cNvPr>
          <p:cNvGrpSpPr/>
          <p:nvPr/>
        </p:nvGrpSpPr>
        <p:grpSpPr>
          <a:xfrm>
            <a:off x="2652834" y="1479753"/>
            <a:ext cx="4008643" cy="2115805"/>
            <a:chOff x="5567583" y="932427"/>
            <a:chExt cx="4038761" cy="2131702"/>
          </a:xfrm>
        </p:grpSpPr>
        <p:pic>
          <p:nvPicPr>
            <p:cNvPr id="3" name="Picture 24" descr="Plant disease hi-res stock photography and images - Alamy">
              <a:extLst>
                <a:ext uri="{FF2B5EF4-FFF2-40B4-BE49-F238E27FC236}">
                  <a16:creationId xmlns:a16="http://schemas.microsoft.com/office/drawing/2014/main" id="{AB3AECB0-940A-13F2-70DC-C51AD2493C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80"/>
            <a:stretch/>
          </p:blipFill>
          <p:spPr bwMode="auto">
            <a:xfrm>
              <a:off x="8191937" y="1156978"/>
              <a:ext cx="1091108" cy="809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Leaf spots may mean a fungal disease | Gardening in the Panhandle">
              <a:extLst>
                <a:ext uri="{FF2B5EF4-FFF2-40B4-BE49-F238E27FC236}">
                  <a16:creationId xmlns:a16="http://schemas.microsoft.com/office/drawing/2014/main" id="{7F7403E2-32D1-0487-7265-4A02EE1145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653" y="1073940"/>
              <a:ext cx="923303" cy="68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Early Blight Treatment &amp; Control | Planet Natural">
              <a:extLst>
                <a:ext uri="{FF2B5EF4-FFF2-40B4-BE49-F238E27FC236}">
                  <a16:creationId xmlns:a16="http://schemas.microsoft.com/office/drawing/2014/main" id="{496089D0-F1AF-6A5C-0890-337AD175CD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803" y="932427"/>
              <a:ext cx="1059479" cy="1059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How to identify and treat potato blight: expert tips | Homes &amp; Gardens">
              <a:extLst>
                <a:ext uri="{FF2B5EF4-FFF2-40B4-BE49-F238E27FC236}">
                  <a16:creationId xmlns:a16="http://schemas.microsoft.com/office/drawing/2014/main" id="{246EF1D7-8E36-131B-A80A-846A8D599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2468" y="1418403"/>
              <a:ext cx="938976" cy="783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Leaf Spot Diseases: What You Need To Know">
              <a:extLst>
                <a:ext uri="{FF2B5EF4-FFF2-40B4-BE49-F238E27FC236}">
                  <a16:creationId xmlns:a16="http://schemas.microsoft.com/office/drawing/2014/main" id="{88D35714-6A2F-D8DF-F4A8-DD48A5C985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7583" y="1853526"/>
              <a:ext cx="961399" cy="687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ommon Leaf Diseases and How To Get Rid Of Them – Airgarden">
              <a:extLst>
                <a:ext uri="{FF2B5EF4-FFF2-40B4-BE49-F238E27FC236}">
                  <a16:creationId xmlns:a16="http://schemas.microsoft.com/office/drawing/2014/main" id="{7FBB76E8-D712-A1DD-B151-D8BA10114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602" y="2119204"/>
              <a:ext cx="1320597" cy="80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8" descr="Diseased Leaves Royalty-Free Images, Stock Photos &amp; Pictures | Shutterstock">
              <a:extLst>
                <a:ext uri="{FF2B5EF4-FFF2-40B4-BE49-F238E27FC236}">
                  <a16:creationId xmlns:a16="http://schemas.microsoft.com/office/drawing/2014/main" id="{23C99EE6-0EB2-736F-642A-EA7B72FD0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144" y="2194609"/>
              <a:ext cx="1016271" cy="762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Leaf spot diseases of trees and shrubs | UMN Extension">
              <a:extLst>
                <a:ext uri="{FF2B5EF4-FFF2-40B4-BE49-F238E27FC236}">
                  <a16:creationId xmlns:a16="http://schemas.microsoft.com/office/drawing/2014/main" id="{0C998C69-F27F-63BF-D631-EF65679EA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120" y="2004650"/>
              <a:ext cx="1412639" cy="1059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10 Common Plant Diseases and How to Treat Them | The Family Handyman">
              <a:extLst>
                <a:ext uri="{FF2B5EF4-FFF2-40B4-BE49-F238E27FC236}">
                  <a16:creationId xmlns:a16="http://schemas.microsoft.com/office/drawing/2014/main" id="{961A3D7A-2660-A586-285E-21D84499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4652" y="1424596"/>
              <a:ext cx="981214" cy="98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0" descr="Leaf Spot Disease Identification and Treatment">
              <a:extLst>
                <a:ext uri="{FF2B5EF4-FFF2-40B4-BE49-F238E27FC236}">
                  <a16:creationId xmlns:a16="http://schemas.microsoft.com/office/drawing/2014/main" id="{D6CB9E85-B52F-A91A-318B-1D3106739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033" y="1824498"/>
              <a:ext cx="1759485" cy="773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2" descr="120,420 Leaf Disease Images, Stock Photos, and Vectors | Shutterstock">
              <a:extLst>
                <a:ext uri="{FF2B5EF4-FFF2-40B4-BE49-F238E27FC236}">
                  <a16:creationId xmlns:a16="http://schemas.microsoft.com/office/drawing/2014/main" id="{D583D59B-C514-3416-8995-145E220C40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87"/>
            <a:stretch/>
          </p:blipFill>
          <p:spPr bwMode="auto">
            <a:xfrm>
              <a:off x="8285746" y="1876244"/>
              <a:ext cx="1320598" cy="87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5971559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tive VR Agency Slidesgo">
  <a:themeElements>
    <a:clrScheme name="Simple Light">
      <a:dk1>
        <a:srgbClr val="FFFFFF"/>
      </a:dk1>
      <a:lt1>
        <a:srgbClr val="151515"/>
      </a:lt1>
      <a:dk2>
        <a:srgbClr val="B4B4B4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513</Words>
  <Application>Microsoft Office PowerPoint</Application>
  <PresentationFormat>On-screen Show (16:9)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 Light</vt:lpstr>
      <vt:lpstr>Roboto Black</vt:lpstr>
      <vt:lpstr>Roboto</vt:lpstr>
      <vt:lpstr>Arial</vt:lpstr>
      <vt:lpstr>Innovative VR Agency Slidesgo</vt:lpstr>
      <vt:lpstr>PowerPoint Presentation</vt:lpstr>
      <vt:lpstr>PROBLEM STATEMENT</vt:lpstr>
      <vt:lpstr>OBJECTIVES</vt:lpstr>
      <vt:lpstr>METHODOLOGY</vt:lpstr>
      <vt:lpstr>REQUIREMENTS</vt:lpstr>
      <vt:lpstr>Applications</vt:lpstr>
      <vt:lpstr>Project Copmlition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Vedanth</dc:creator>
  <cp:lastModifiedBy>Vedanth KN</cp:lastModifiedBy>
  <cp:revision>49</cp:revision>
  <dcterms:modified xsi:type="dcterms:W3CDTF">2024-10-23T08:48:07Z</dcterms:modified>
</cp:coreProperties>
</file>