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7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9" y="-3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78992" y="1441481"/>
            <a:ext cx="10559028" cy="107040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 Plant Health Detection and Management System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74113" y="-263633"/>
            <a:ext cx="9144001" cy="1386499"/>
          </a:xfrm>
        </p:spPr>
        <p:txBody>
          <a:bodyPr/>
          <a:lstStyle/>
          <a:p>
            <a:b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b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SHRIDEVI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906" y="2243591"/>
            <a:ext cx="11425200" cy="367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AGRICULTURE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Members  Name -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Vedanth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 N</a:t>
            </a:r>
          </a:p>
          <a:p>
            <a:pPr lvl="8"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Rahul D R</a:t>
            </a:r>
          </a:p>
          <a:p>
            <a:pPr lvl="8"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Rohan 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Gadgimata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 M Sharath Chandra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College Name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 M Institute of Technology,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Davanagere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EEB26C-E097-A4E3-0E9D-F3921EB4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D60338-2F2A-9781-9084-7114A55DA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476" y="84408"/>
            <a:ext cx="1192630" cy="1192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5A5948-CC80-A82F-C3F6-CAD7A75AE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229964" y="4321973"/>
            <a:ext cx="1143996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000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deep learning-based solution for early detection of plant leaf diseases. The system should classify diseases, recommend treatments, and include a mobile and web app for image uploads and diagnosis.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CE289A3B-C122-9600-5328-B97991CB32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0" y="14018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G63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5560C-3512-486A-1280-8A53D9F51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7FEA6A-92B4-6EDA-6E75-3A2909B8C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775" y="44142"/>
            <a:ext cx="1197409" cy="1197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155756-7796-F8A8-AB51-85D0621E5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47B11F4C-4161-BFA1-D840-3A5B7FC44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28" y="2835500"/>
            <a:ext cx="110450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3970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agriculture, plant diseases can greatly impact crop yield. To address this, we’ve developed a deep learning-based solution for quick, accurate disease detection. Users can upload plant images to receive precise diagnoses and treatment recommendations.</a:t>
            </a:r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2B67390D-B10F-3EE7-C1D0-3C5602A13A74}"/>
              </a:ext>
            </a:extLst>
          </p:cNvPr>
          <p:cNvSpPr txBox="1">
            <a:spLocks/>
          </p:cNvSpPr>
          <p:nvPr/>
        </p:nvSpPr>
        <p:spPr bwMode="auto">
          <a:xfrm>
            <a:off x="1177737" y="707808"/>
            <a:ext cx="9595038" cy="107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Plant Health Detection and Management System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A324C137-EC3E-489D-4317-BB52447304B1}"/>
              </a:ext>
            </a:extLst>
          </p:cNvPr>
          <p:cNvSpPr txBox="1">
            <a:spLocks/>
          </p:cNvSpPr>
          <p:nvPr/>
        </p:nvSpPr>
        <p:spPr bwMode="auto">
          <a:xfrm>
            <a:off x="761304" y="2389363"/>
            <a:ext cx="3886896" cy="53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ubtitle 3">
            <a:extLst>
              <a:ext uri="{FF2B5EF4-FFF2-40B4-BE49-F238E27FC236}">
                <a16:creationId xmlns:a16="http://schemas.microsoft.com/office/drawing/2014/main" id="{B92E5881-3363-5095-2D93-F49B3F68DAF7}"/>
              </a:ext>
            </a:extLst>
          </p:cNvPr>
          <p:cNvSpPr txBox="1">
            <a:spLocks/>
          </p:cNvSpPr>
          <p:nvPr/>
        </p:nvSpPr>
        <p:spPr bwMode="auto">
          <a:xfrm>
            <a:off x="695742" y="4126744"/>
            <a:ext cx="3886896" cy="53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0060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D1692B93-043B-58AE-DC7D-AAD1AA0BC3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29442" y="1075951"/>
            <a:ext cx="1104900" cy="72363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G63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E62C829B-1F8F-7350-BCFF-03D246B4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54401" y="6356353"/>
            <a:ext cx="5880668" cy="365125"/>
          </a:xfrm>
        </p:spPr>
        <p:txBody>
          <a:bodyPr/>
          <a:lstStyle/>
          <a:p>
            <a:pPr algn="l">
              <a:defRPr/>
            </a:pPr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SHRIDEVI NATIONAL LEVEL HACKATHON 2024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66C33-4438-3ED8-F469-A4EE797A5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213" y="91970"/>
            <a:ext cx="1123948" cy="1143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A523C9-46C7-6D31-E11E-CB602636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0FFC4-2481-4EA1-497A-A5EF60D5C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  <p:sp>
        <p:nvSpPr>
          <p:cNvPr id="8" name="Google Shape;638;p45">
            <a:extLst>
              <a:ext uri="{FF2B5EF4-FFF2-40B4-BE49-F238E27FC236}">
                <a16:creationId xmlns:a16="http://schemas.microsoft.com/office/drawing/2014/main" id="{7E332214-9FB5-FB78-8985-68B95D028850}"/>
              </a:ext>
            </a:extLst>
          </p:cNvPr>
          <p:cNvSpPr txBox="1">
            <a:spLocks/>
          </p:cNvSpPr>
          <p:nvPr/>
        </p:nvSpPr>
        <p:spPr bwMode="auto">
          <a:xfrm>
            <a:off x="3574284" y="1717509"/>
            <a:ext cx="3912022" cy="57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9" name="Google Shape;708;p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D670F63-F140-0FF6-7814-1B0BEF9F5A99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9253447" y="3950328"/>
            <a:ext cx="409211" cy="135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5B036C-E354-E70F-2ED7-0A46E9149814}"/>
              </a:ext>
            </a:extLst>
          </p:cNvPr>
          <p:cNvGrpSpPr/>
          <p:nvPr/>
        </p:nvGrpSpPr>
        <p:grpSpPr>
          <a:xfrm>
            <a:off x="7700918" y="4954591"/>
            <a:ext cx="1671320" cy="723900"/>
            <a:chOff x="0" y="0"/>
            <a:chExt cx="1671638" cy="723900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51235A4-DDA3-FC56-A60E-80AF9DE2C3F6}"/>
                </a:ext>
              </a:extLst>
            </p:cNvPr>
            <p:cNvSpPr/>
            <p:nvPr/>
          </p:nvSpPr>
          <p:spPr>
            <a:xfrm>
              <a:off x="0" y="0"/>
              <a:ext cx="1671638" cy="7239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1" descr="Top 5 React JS Icon Library">
              <a:extLst>
                <a:ext uri="{FF2B5EF4-FFF2-40B4-BE49-F238E27FC236}">
                  <a16:creationId xmlns:a16="http://schemas.microsoft.com/office/drawing/2014/main" id="{1D7BF531-5068-7663-6A40-316302DFB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25" y="128587"/>
              <a:ext cx="1403985" cy="47117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6E0F0F-A366-CA26-7C68-FDD140FE7225}"/>
              </a:ext>
            </a:extLst>
          </p:cNvPr>
          <p:cNvGrpSpPr/>
          <p:nvPr/>
        </p:nvGrpSpPr>
        <p:grpSpPr>
          <a:xfrm>
            <a:off x="7821412" y="3588378"/>
            <a:ext cx="1432035" cy="723900"/>
            <a:chOff x="28575" y="0"/>
            <a:chExt cx="1427797" cy="7239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88A40B2-F37A-8F3F-ACDB-54D9119E4B09}"/>
                </a:ext>
              </a:extLst>
            </p:cNvPr>
            <p:cNvSpPr/>
            <p:nvPr/>
          </p:nvSpPr>
          <p:spPr>
            <a:xfrm>
              <a:off x="28575" y="0"/>
              <a:ext cx="1427797" cy="7239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Picture 14" descr="FastAPI">
              <a:extLst>
                <a:ext uri="{FF2B5EF4-FFF2-40B4-BE49-F238E27FC236}">
                  <a16:creationId xmlns:a16="http://schemas.microsoft.com/office/drawing/2014/main" id="{778454DF-B0DF-18BC-67F8-836CEAB77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95" y="119504"/>
              <a:ext cx="1345832" cy="483622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A8FE5A7-64DE-E9EA-72A0-76B99CBD87C7}"/>
              </a:ext>
            </a:extLst>
          </p:cNvPr>
          <p:cNvSpPr/>
          <p:nvPr/>
        </p:nvSpPr>
        <p:spPr>
          <a:xfrm>
            <a:off x="10613860" y="2406372"/>
            <a:ext cx="1371600" cy="7664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Data Cleaning and Pre-Processing </a:t>
            </a:r>
            <a:endParaRPr lang="en-IN" sz="11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31B7B06-9F8C-7378-4341-C7CAA7026E52}"/>
              </a:ext>
            </a:extLst>
          </p:cNvPr>
          <p:cNvSpPr/>
          <p:nvPr/>
        </p:nvSpPr>
        <p:spPr>
          <a:xfrm>
            <a:off x="10613860" y="3568866"/>
            <a:ext cx="1371600" cy="7664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Model Building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solidFill>
                  <a:schemeClr val="tx1"/>
                </a:solidFill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(CNN)</a:t>
            </a:r>
            <a:endParaRPr lang="en-IN" sz="11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File - Free files and folders icons">
            <a:extLst>
              <a:ext uri="{FF2B5EF4-FFF2-40B4-BE49-F238E27FC236}">
                <a16:creationId xmlns:a16="http://schemas.microsoft.com/office/drawing/2014/main" id="{79990F76-9AC2-EB5D-E8AE-5DE20C30920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58" y="3685298"/>
            <a:ext cx="532765" cy="53276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374CC1A-F6CF-6A88-4FD4-D2DB3FE61625}"/>
              </a:ext>
            </a:extLst>
          </p:cNvPr>
          <p:cNvSpPr/>
          <p:nvPr/>
        </p:nvSpPr>
        <p:spPr>
          <a:xfrm>
            <a:off x="10613860" y="4933318"/>
            <a:ext cx="1371600" cy="7664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Web and Mobile App</a:t>
            </a:r>
            <a:endParaRPr lang="en-IN" sz="1100" kern="100">
              <a:solidFill>
                <a:schemeClr val="tx1"/>
              </a:solidFill>
              <a:effectLst/>
              <a:latin typeface="Times New Roman" panose="02020603050405020304" pitchFamily="18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20" name="Google Shape;708;p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A0822F2-284A-F1A3-A583-ED77E3BE9CDC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1299660" y="3172817"/>
            <a:ext cx="0" cy="39604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708;p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AF40D0A-AE87-6BB4-86A4-8024A4DD5D1B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 flipV="1">
            <a:off x="8536578" y="4312278"/>
            <a:ext cx="852" cy="64231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708;p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BCBD45-1179-5747-D61C-BA5DFFD98AAD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 flipV="1">
            <a:off x="9208006" y="2789595"/>
            <a:ext cx="1405854" cy="1235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Google Shape;708;p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E0FB0FC-6090-AE14-D76A-3B1225AFACE8}"/>
              </a:ext>
            </a:extLst>
          </p:cNvPr>
          <p:cNvCxnSpPr>
            <a:cxnSpLocks/>
            <a:stCxn id="19" idx="1"/>
            <a:endCxn id="11" idx="3"/>
          </p:cNvCxnSpPr>
          <p:nvPr/>
        </p:nvCxnSpPr>
        <p:spPr>
          <a:xfrm flipH="1">
            <a:off x="9372238" y="5316541"/>
            <a:ext cx="124162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708;p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4ED60DF-D801-9A1D-2383-976C084496E8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10195423" y="3951681"/>
            <a:ext cx="418437" cy="40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E48F8BF-EB73-2077-60A0-B24F4116B23B}"/>
              </a:ext>
            </a:extLst>
          </p:cNvPr>
          <p:cNvGrpSpPr/>
          <p:nvPr/>
        </p:nvGrpSpPr>
        <p:grpSpPr>
          <a:xfrm>
            <a:off x="7836406" y="2418723"/>
            <a:ext cx="1371600" cy="766445"/>
            <a:chOff x="4552469" y="1469192"/>
            <a:chExt cx="1371600" cy="76644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845AE58-A31E-B598-F846-2E0BBD13BC57}"/>
                </a:ext>
              </a:extLst>
            </p:cNvPr>
            <p:cNvSpPr/>
            <p:nvPr/>
          </p:nvSpPr>
          <p:spPr>
            <a:xfrm>
              <a:off x="4552469" y="1469192"/>
              <a:ext cx="1371600" cy="766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Picture 24" descr="Plant disease hi-res stock photography and images - Alamy">
              <a:extLst>
                <a:ext uri="{FF2B5EF4-FFF2-40B4-BE49-F238E27FC236}">
                  <a16:creationId xmlns:a16="http://schemas.microsoft.com/office/drawing/2014/main" id="{D97CEBC9-DBA3-8DC2-70FD-80E2435F77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80"/>
            <a:stretch/>
          </p:blipFill>
          <p:spPr bwMode="auto">
            <a:xfrm>
              <a:off x="5431791" y="1923866"/>
              <a:ext cx="280807" cy="208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Leaf spots may mean a fungal disease | Gardening in the Panhandle">
              <a:extLst>
                <a:ext uri="{FF2B5EF4-FFF2-40B4-BE49-F238E27FC236}">
                  <a16:creationId xmlns:a16="http://schemas.microsoft.com/office/drawing/2014/main" id="{A2276725-D74E-64C1-AD18-A8E5B66ED2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8332" y="1752021"/>
              <a:ext cx="237621" cy="177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 descr="Early Blight Treatment &amp; Control | Planet Natural">
              <a:extLst>
                <a:ext uri="{FF2B5EF4-FFF2-40B4-BE49-F238E27FC236}">
                  <a16:creationId xmlns:a16="http://schemas.microsoft.com/office/drawing/2014/main" id="{41DA6D95-EAF3-41CC-1FC5-9D8A3855D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2929" y="1559672"/>
              <a:ext cx="272667" cy="272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How to identify and treat potato blight: expert tips | Homes &amp; Gardens">
              <a:extLst>
                <a:ext uri="{FF2B5EF4-FFF2-40B4-BE49-F238E27FC236}">
                  <a16:creationId xmlns:a16="http://schemas.microsoft.com/office/drawing/2014/main" id="{A8B4A1F9-9C28-F9D6-3A64-BB056AEB28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505" y="1751599"/>
              <a:ext cx="241654" cy="20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4" descr="Leaf Spot Diseases: What You Need To Know">
              <a:extLst>
                <a:ext uri="{FF2B5EF4-FFF2-40B4-BE49-F238E27FC236}">
                  <a16:creationId xmlns:a16="http://schemas.microsoft.com/office/drawing/2014/main" id="{B7CF4E7F-8BFA-D7ED-701B-203FE75CCD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6238" y="1896790"/>
              <a:ext cx="247425" cy="176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Common Leaf Diseases and How To Get Rid Of Them – Airgarden">
              <a:extLst>
                <a:ext uri="{FF2B5EF4-FFF2-40B4-BE49-F238E27FC236}">
                  <a16:creationId xmlns:a16="http://schemas.microsoft.com/office/drawing/2014/main" id="{4D03CCCC-64A5-0CD7-2BCD-8EE5E850C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154" y="1827252"/>
              <a:ext cx="339868" cy="205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Leaf spot diseases of trees and shrubs | UMN Extension">
              <a:extLst>
                <a:ext uri="{FF2B5EF4-FFF2-40B4-BE49-F238E27FC236}">
                  <a16:creationId xmlns:a16="http://schemas.microsoft.com/office/drawing/2014/main" id="{2BAEF737-2783-9E3E-D523-BC276641A5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4422" y="1550272"/>
              <a:ext cx="363556" cy="272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6" descr="10 Common Plant Diseases and How to Treat Them | The Family Handyman">
              <a:extLst>
                <a:ext uri="{FF2B5EF4-FFF2-40B4-BE49-F238E27FC236}">
                  <a16:creationId xmlns:a16="http://schemas.microsoft.com/office/drawing/2014/main" id="{9CFA8DDC-33C9-39E3-E6C7-CD30CCB33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107" y="1624234"/>
              <a:ext cx="252525" cy="2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0" descr="Leaf Spot Disease Identification and Treatment">
              <a:extLst>
                <a:ext uri="{FF2B5EF4-FFF2-40B4-BE49-F238E27FC236}">
                  <a16:creationId xmlns:a16="http://schemas.microsoft.com/office/drawing/2014/main" id="{9A3B1469-9707-EF43-6D73-904A94E429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324" y="1956747"/>
              <a:ext cx="452820" cy="199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2" descr="120,420 Leaf Disease Images, Stock Photos, and Vectors | Shutterstock">
              <a:extLst>
                <a:ext uri="{FF2B5EF4-FFF2-40B4-BE49-F238E27FC236}">
                  <a16:creationId xmlns:a16="http://schemas.microsoft.com/office/drawing/2014/main" id="{8F01FE41-1A36-D465-FA95-39C6048038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87"/>
            <a:stretch/>
          </p:blipFill>
          <p:spPr bwMode="auto">
            <a:xfrm>
              <a:off x="5382442" y="1549856"/>
              <a:ext cx="339868" cy="22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1DB12B0-BECB-0247-98EB-8E5BDA8BF1E2}"/>
              </a:ext>
            </a:extLst>
          </p:cNvPr>
          <p:cNvSpPr/>
          <p:nvPr/>
        </p:nvSpPr>
        <p:spPr>
          <a:xfrm>
            <a:off x="3738880" y="2611769"/>
            <a:ext cx="3686736" cy="2812418"/>
          </a:xfrm>
          <a:prstGeom prst="roundRect">
            <a:avLst>
              <a:gd name="adj" fmla="val 9705"/>
            </a:avLst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 &amp; Preprocessing</a:t>
            </a: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 for Plant Disease Classification</a:t>
            </a:r>
          </a:p>
          <a:p>
            <a:pPr marL="285750" lvl="2" indent="-285750">
              <a:lnSpc>
                <a:spcPct val="150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Development with FastAPI</a:t>
            </a:r>
          </a:p>
          <a:p>
            <a:pPr marL="285750" lvl="2" indent="-28575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 App Development</a:t>
            </a:r>
          </a:p>
          <a:p>
            <a:pPr marL="285750" lvl="2" indent="-28575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App Development</a:t>
            </a:r>
          </a:p>
          <a:p>
            <a:pPr marL="285750" lvl="2" indent="-28575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 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C7B38B5-B6E3-0DA0-CBBC-5D237086C128}"/>
              </a:ext>
            </a:extLst>
          </p:cNvPr>
          <p:cNvSpPr/>
          <p:nvPr/>
        </p:nvSpPr>
        <p:spPr>
          <a:xfrm>
            <a:off x="9425981" y="4214939"/>
            <a:ext cx="1006118" cy="37058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Model</a:t>
            </a:r>
            <a:endParaRPr lang="en-IN" sz="12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F34DB1-0BC6-83C0-E327-84F45D0D12C8}"/>
              </a:ext>
            </a:extLst>
          </p:cNvPr>
          <p:cNvSpPr txBox="1"/>
          <p:nvPr/>
        </p:nvSpPr>
        <p:spPr>
          <a:xfrm>
            <a:off x="6502824" y="1719901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RCHITECTURE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10D81E-ACCB-0F14-D590-B1B02816ADD4}"/>
              </a:ext>
            </a:extLst>
          </p:cNvPr>
          <p:cNvSpPr txBox="1"/>
          <p:nvPr/>
        </p:nvSpPr>
        <p:spPr>
          <a:xfrm>
            <a:off x="360259" y="2485806"/>
            <a:ext cx="2627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F0CB42-D730-C9B7-61C0-BEC3D7098E69}"/>
              </a:ext>
            </a:extLst>
          </p:cNvPr>
          <p:cNvSpPr txBox="1"/>
          <p:nvPr/>
        </p:nvSpPr>
        <p:spPr>
          <a:xfrm>
            <a:off x="144372" y="1798106"/>
            <a:ext cx="373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476336" y="943265"/>
            <a:ext cx="3506376" cy="346067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911725F7-D448-D77C-7EFA-3048DAEB11C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385" y="1255179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G63</a:t>
            </a:r>
            <a:endParaRPr lang="en-IN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178D2DF-3871-8AE3-4CB9-AE1FE3A5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10540" y="6593598"/>
            <a:ext cx="3813412" cy="197848"/>
          </a:xfrm>
        </p:spPr>
        <p:txBody>
          <a:bodyPr/>
          <a:lstStyle/>
          <a:p>
            <a:pPr>
              <a:defRPr/>
            </a:pPr>
            <a:r>
              <a:rPr lang="en-US" sz="1800" b="1">
                <a:solidFill>
                  <a:schemeClr val="bg1"/>
                </a:solidFill>
              </a:rPr>
              <a:t>SHRIDEVI NATIONAL LEVEL HACKATHON - 2024</a:t>
            </a:r>
          </a:p>
          <a:p>
            <a:pPr>
              <a:defRPr/>
            </a:pP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BA810-7A7B-19CD-A6AB-42AA818C3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107" y="0"/>
            <a:ext cx="1225121" cy="12251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7D6E8E-877B-4E20-546A-8DCC9B994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15799-5DD5-1AE4-0573-D79109BEF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  <p:sp>
        <p:nvSpPr>
          <p:cNvPr id="21" name="Google Shape;359;p37">
            <a:extLst>
              <a:ext uri="{FF2B5EF4-FFF2-40B4-BE49-F238E27FC236}">
                <a16:creationId xmlns:a16="http://schemas.microsoft.com/office/drawing/2014/main" id="{972F9CF2-5B36-7A60-5FE3-11880168D5EA}"/>
              </a:ext>
            </a:extLst>
          </p:cNvPr>
          <p:cNvSpPr txBox="1">
            <a:spLocks/>
          </p:cNvSpPr>
          <p:nvPr/>
        </p:nvSpPr>
        <p:spPr>
          <a:xfrm flipH="1">
            <a:off x="77961" y="3159783"/>
            <a:ext cx="617233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en-US" sz="1600" dirty="0"/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57DF28B2-B0B1-90DF-8000-0CB510FB9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63" y="2313749"/>
            <a:ext cx="11499015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Identify Plant Diseases: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Develop a system that can detect multiple types of diseases in different  	plants using images or data</a:t>
            </a:r>
          </a:p>
          <a:p>
            <a:pPr lvl="1" algn="just">
              <a:defRPr/>
            </a:pP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Accurate Diagnosis:</a:t>
            </a:r>
          </a:p>
          <a:p>
            <a:pPr lvl="1" algn="just"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Ensure the system correctly identifies the specific disease affecting a plant</a:t>
            </a:r>
          </a:p>
          <a:p>
            <a:pPr lvl="1" algn="just">
              <a:defRPr/>
            </a:pP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Provide Treatment Suggestions:</a:t>
            </a:r>
          </a:p>
          <a:p>
            <a:pPr lvl="1" algn="just"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Offer appropriate treatment methods or solutions for each detected disease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914400" y="910838"/>
            <a:ext cx="10972800" cy="503239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5157A5DE-9CDC-AEC7-90DD-9EC5F69964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5461" y="132150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G63</a:t>
            </a:r>
            <a:endParaRPr lang="en-IN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95285F5-B89C-6179-845D-E3BFBD17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9764" y="6407152"/>
            <a:ext cx="5747836" cy="365125"/>
          </a:xfrm>
        </p:spPr>
        <p:txBody>
          <a:bodyPr/>
          <a:lstStyle/>
          <a:p>
            <a:pPr>
              <a:defRPr/>
            </a:pPr>
            <a:r>
              <a:rPr lang="en-US" sz="1800" b="1" dirty="0">
                <a:solidFill>
                  <a:schemeClr val="bg1"/>
                </a:solidFill>
                <a:latin typeface="+mj-lt"/>
              </a:rPr>
              <a:t>SHRIDEVI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NATIONAL</a:t>
            </a:r>
            <a:r>
              <a:rPr lang="en-US" sz="1800" b="1" dirty="0">
                <a:solidFill>
                  <a:schemeClr val="bg1"/>
                </a:solidFill>
              </a:rPr>
              <a:t> LEVEL HACKATHON - 2024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CCD65-6AF4-0FB9-515C-EB6A45375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174" y="81786"/>
            <a:ext cx="1118026" cy="1118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5FDB14-90A2-4FDE-040D-0CCA4F3C7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209976B6-7D85-8522-DA6A-43E21EBFA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568" y="2306540"/>
            <a:ext cx="8124154" cy="324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Diversity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Computational Costs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Disease Classification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Recommendations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Maintenance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915454"/>
            <a:ext cx="12192000" cy="4194778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</a:t>
            </a: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Add additional slides to the ones mentioned above that deals with your work</a:t>
            </a:r>
          </a:p>
          <a:p>
            <a:pPr lvl="1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Not more than 4 additional slides )</a:t>
            </a:r>
            <a:endParaRPr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prepare the PPT in the above format.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4743" y="1450762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preparing the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C56484-5CE6-7A9D-5747-1855E508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SHRIDEVI NATIONAL LEVEL HACKATHON 2024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84037E-88E6-9990-F723-E05291EFF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8629" y="65777"/>
            <a:ext cx="1220500" cy="1220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3AE62C-3754-3322-8317-D980B261B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E47AD0-620C-D5FC-B73F-0AF21E925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8403</TotalTime>
  <Words>434</Words>
  <Application>Microsoft Office PowerPoint</Application>
  <PresentationFormat>Widescreen</PresentationFormat>
  <Paragraphs>89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Roboto Black</vt:lpstr>
      <vt:lpstr>Times New Roman</vt:lpstr>
      <vt:lpstr>TradeGothic</vt:lpstr>
      <vt:lpstr>Office Theme</vt:lpstr>
      <vt:lpstr>  SHRIDEVI HACKATHON 2024</vt:lpstr>
      <vt:lpstr>PowerPoint Presentation</vt:lpstr>
      <vt:lpstr>TECHNICAL APPROACH</vt:lpstr>
      <vt:lpstr>FEATURES</vt:lpstr>
      <vt:lpstr>CHALLENGES FACED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Vedanth KN</cp:lastModifiedBy>
  <cp:revision>164</cp:revision>
  <dcterms:created xsi:type="dcterms:W3CDTF">2013-12-12T18:46:50Z</dcterms:created>
  <dcterms:modified xsi:type="dcterms:W3CDTF">2024-10-29T06:14:20Z</dcterms:modified>
  <cp:category/>
</cp:coreProperties>
</file>