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3"/>
  </p:sldMasterIdLst>
  <p:notesMasterIdLst>
    <p:notesMasterId r:id="rId10"/>
  </p:notesMasterIdLst>
  <p:sldIdLst>
    <p:sldId id="448" r:id="rId4"/>
    <p:sldId id="450" r:id="rId5"/>
    <p:sldId id="451" r:id="rId6"/>
    <p:sldId id="452" r:id="rId7"/>
    <p:sldId id="453" r:id="rId8"/>
    <p:sldId id="449" r:id="rId9"/>
  </p:sldIdLst>
  <p:sldSz cx="12192000" cy="6858000"/>
  <p:notesSz cx="6858000" cy="9144000"/>
  <p:embeddedFontLst>
    <p:embeddedFont>
      <p:font typeface="SRH" panose="020B0503020204020204" pitchFamily="34" charset="0"/>
      <p:regular r:id="rId11"/>
      <p:bold r:id="rId12"/>
      <p:italic r:id="rId13"/>
      <p:boldItalic r:id="rId14"/>
    </p:embeddedFont>
    <p:embeddedFont>
      <p:font typeface="SRH Headline" panose="020B0603020204020204" pitchFamily="34" charset="0"/>
      <p:regular r:id="rId15"/>
      <p:bold r:id="rId16"/>
    </p:embeddedFont>
    <p:embeddedFont>
      <p:font typeface="SRH Text" panose="020B0503020204020204" pitchFamily="34" charset="0"/>
      <p:regular r:id="rId17"/>
      <p:bold r:id="rId18"/>
      <p:italic r:id="rId19"/>
      <p:boldItalic r:id="rId20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759">
          <p15:clr>
            <a:srgbClr val="A4A3A4"/>
          </p15:clr>
        </p15:guide>
        <p15:guide id="4" orient="horz" pos="1091">
          <p15:clr>
            <a:srgbClr val="A4A3A4"/>
          </p15:clr>
        </p15:guide>
        <p15:guide id="5" pos="7462">
          <p15:clr>
            <a:srgbClr val="A4A3A4"/>
          </p15:clr>
        </p15:guide>
        <p15:guide id="6" pos="5204">
          <p15:clr>
            <a:srgbClr val="A4A3A4"/>
          </p15:clr>
        </p15:guide>
        <p15:guide id="7" pos="6005">
          <p15:clr>
            <a:srgbClr val="A4A3A4"/>
          </p15:clr>
        </p15:guide>
        <p15:guide id="8" pos="49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DF4807"/>
    <a:srgbClr val="021E30"/>
    <a:srgbClr val="2C2E2E"/>
    <a:srgbClr val="000000"/>
    <a:srgbClr val="B92659"/>
    <a:srgbClr val="6D7373"/>
    <a:srgbClr val="0067A0"/>
    <a:srgbClr val="AAA39D"/>
    <a:srgbClr val="142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ACB3F56-7768-405F-84FF-31046667B651}">
  <a:tblStyle styleId="{FEC09086-8A00-4FE0-B5C7-1A88A72B4ECC}" styleName="SRH: Standard-Tabelle">
    <a:wholeTbl>
      <a:tcTxStyle>
        <a:fontRef idx="minor">
          <a:prstClr val="black"/>
        </a:fontRef>
        <a:srgbClr val="2C2E2E"/>
      </a:tcTxStyle>
      <a:tcStyle>
        <a:tcBdr>
          <a:left>
            <a:ln w="6350" cmpd="sng">
              <a:noFill/>
            </a:ln>
          </a:left>
          <a:right>
            <a:ln w="6350" cmpd="sng">
              <a:noFill/>
            </a:ln>
          </a:right>
          <a:top>
            <a:ln w="6350" cmpd="sng">
              <a:noFill/>
            </a:ln>
          </a:top>
          <a:bottom>
            <a:ln w="6350" cmpd="sng">
              <a:noFill/>
            </a:ln>
          </a:bottom>
          <a:insideH>
            <a:ln w="6350" cmpd="sng">
              <a:solidFill>
                <a:schemeClr val="accent1"/>
              </a:solidFill>
            </a:ln>
          </a:insideH>
          <a:insideV>
            <a:ln w="6350" cmpd="sng">
              <a:noFill/>
            </a:ln>
          </a:insideV>
        </a:tcBdr>
        <a:fill>
          <a:noFill/>
        </a:fill>
      </a:tcStyle>
    </a:wholeTbl>
    <a:lastCol>
      <a:tcTxStyle b="off">
        <a:fontRef idx="minor">
          <a:prstClr val="black"/>
        </a:fontRef>
        <a:srgbClr val="2C2E2E"/>
      </a:tcTxStyle>
      <a:tcStyle>
        <a:tcBdr/>
        <a:fill>
          <a:noFill/>
        </a:fill>
      </a:tcStyle>
    </a:lastCol>
    <a:firstCol>
      <a:tcTxStyle b="off">
        <a:fontRef idx="minor">
          <a:prstClr val="black"/>
        </a:fontRef>
        <a:srgbClr val="2C2E2E"/>
      </a:tcTxStyle>
      <a:tcStyle>
        <a:tcBdr/>
        <a:fill>
          <a:noFill/>
        </a:fill>
      </a:tcStyle>
    </a:firstCol>
    <a:lastRow>
      <a:tcTxStyle b="on">
        <a:fontRef idx="minor">
          <a:prstClr val="black"/>
        </a:fontRef>
        <a:srgbClr val="2C2E2E"/>
      </a:tcTxStyle>
      <a:tcStyle>
        <a:tcBdr>
          <a:top>
            <a:ln w="635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>
        <a:fontRef idx="minor">
          <a:prstClr val="black"/>
        </a:fontRef>
        <a:srgbClr val="2C2E2E"/>
      </a:tcTxStyle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CB3F56-7768-405F-84FF-31046667B651}" styleName="SRH: Für Überschrift">
    <a:wholeTbl>
      <a:tcTxStyle>
        <a:fontRef idx="minor">
          <a:prstClr val="black"/>
        </a:fontRef>
        <a:srgbClr val="2C2E2E"/>
      </a:tcTxStyle>
      <a:tcStyle>
        <a:tcBdr>
          <a:left>
            <a:ln w="6350" cmpd="sng">
              <a:noFill/>
            </a:ln>
          </a:left>
          <a:right>
            <a:ln w="6350" cmpd="sng">
              <a:noFill/>
            </a:ln>
          </a:right>
          <a:top>
            <a:ln w="6350" cmpd="sng">
              <a:noFill/>
            </a:ln>
          </a:top>
          <a:bottom>
            <a:ln w="6350" cmpd="sng">
              <a:noFill/>
            </a:ln>
          </a:bottom>
          <a:insideH>
            <a:ln w="6350" cmpd="sng">
              <a:solidFill>
                <a:schemeClr val="accent1"/>
              </a:solidFill>
            </a:ln>
          </a:insideH>
          <a:insideV>
            <a:ln w="6350" cmpd="sng">
              <a:noFill/>
            </a:ln>
          </a:insideV>
        </a:tcBdr>
        <a:fill>
          <a:noFill/>
        </a:fill>
      </a:tcStyle>
    </a:wholeTbl>
    <a:lastCol>
      <a:tcTxStyle b="off">
        <a:fontRef idx="minor">
          <a:prstClr val="black"/>
        </a:fontRef>
        <a:srgbClr val="2C2E2E"/>
      </a:tcTxStyle>
      <a:tcStyle>
        <a:tcBdr/>
        <a:fill>
          <a:noFill/>
        </a:fill>
      </a:tcStyle>
    </a:lastCol>
    <a:firstCol>
      <a:tcTxStyle b="off">
        <a:fontRef idx="minor">
          <a:prstClr val="black"/>
        </a:fontRef>
        <a:srgbClr val="2C2E2E"/>
      </a:tcTxStyle>
      <a:tcStyle>
        <a:tcBdr/>
        <a:fill>
          <a:noFill/>
        </a:fill>
      </a:tcStyle>
    </a:firstCol>
    <a:lastRow>
      <a:tcTxStyle b="on">
        <a:fontRef idx="minor">
          <a:prstClr val="black"/>
        </a:fontRef>
        <a:srgbClr val="2C2E2E"/>
      </a:tcTxStyle>
      <a:tcStyle>
        <a:tcBdr>
          <a:top>
            <a:ln w="635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>
        <a:fontRef idx="major">
          <a:prstClr val="black"/>
        </a:fontRef>
        <a:srgbClr val="2C2E2E"/>
      </a:tcTxStyle>
      <a:tcStyle>
        <a:tcBdr>
          <a:bottom>
            <a:ln w="635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1" autoAdjust="0"/>
    <p:restoredTop sz="96098" autoAdjust="0"/>
  </p:normalViewPr>
  <p:slideViewPr>
    <p:cSldViewPr snapToGrid="0">
      <p:cViewPr varScale="1">
        <p:scale>
          <a:sx n="115" d="100"/>
          <a:sy n="115" d="100"/>
        </p:scale>
        <p:origin x="880" y="200"/>
      </p:cViewPr>
      <p:guideLst>
        <p:guide orient="horz" pos="2160"/>
        <p:guide pos="3840"/>
        <p:guide orient="horz" pos="3759"/>
        <p:guide orient="horz" pos="1091"/>
        <p:guide pos="7462"/>
        <p:guide pos="5204"/>
        <p:guide pos="6005"/>
        <p:guide pos="49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454"/>
    </p:cViewPr>
  </p:sorterViewPr>
  <p:notesViewPr>
    <p:cSldViewPr snapToGrid="0" showGuides="1">
      <p:cViewPr varScale="1">
        <p:scale>
          <a:sx n="45" d="100"/>
          <a:sy n="45" d="100"/>
        </p:scale>
        <p:origin x="-27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A3E2A-35AE-479C-B172-30C9CAEEE094}" type="datetimeFigureOut">
              <a:rPr lang="de-DE" smtClean="0"/>
              <a:t>17.07.24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91045-FCBB-4EC9-AB5F-AA4CFDEA61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72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Logo Farb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Bildplatzhalter 67">
            <a:extLst>
              <a:ext uri="{FF2B5EF4-FFF2-40B4-BE49-F238E27FC236}">
                <a16:creationId xmlns:a16="http://schemas.microsoft.com/office/drawing/2014/main" id="{C0838F9B-9AC4-4B9F-B75C-3598A1CE340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88B086-C83B-42E9-9F00-760DD2680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168" y="4256282"/>
            <a:ext cx="7401024" cy="1048109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53482C-77B3-40C5-ADC7-6EF2A1FA5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168" y="1079233"/>
            <a:ext cx="7401024" cy="3018316"/>
          </a:xfrm>
        </p:spPr>
        <p:txBody>
          <a:bodyPr lIns="0" tIns="0" rIns="0" bIns="0"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8668922-7D09-4DBB-8A0A-0493EE73B4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52820" y="622144"/>
            <a:ext cx="1985963" cy="553513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defRPr sz="1550" b="1">
                <a:solidFill>
                  <a:schemeClr val="bg1"/>
                </a:solidFill>
              </a:defRPr>
            </a:lvl2pPr>
            <a:lvl3pPr marL="0" indent="0">
              <a:lnSpc>
                <a:spcPct val="94000"/>
              </a:lnSpc>
              <a:buNone/>
              <a:defRPr sz="1550" b="1">
                <a:solidFill>
                  <a:schemeClr val="bg1"/>
                </a:solidFill>
              </a:defRPr>
            </a:lvl3pPr>
            <a:lvl4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4pPr>
            <a:lvl5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5pPr>
            <a:lvl6pPr>
              <a:lnSpc>
                <a:spcPct val="94000"/>
              </a:lnSpc>
              <a:spcBef>
                <a:spcPts val="0"/>
              </a:spcBef>
              <a:defRPr sz="1550">
                <a:solidFill>
                  <a:schemeClr val="bg1"/>
                </a:solidFill>
              </a:defRPr>
            </a:lvl6pPr>
            <a:lvl7pPr>
              <a:lnSpc>
                <a:spcPct val="94000"/>
              </a:lnSpc>
              <a:spcBef>
                <a:spcPts val="0"/>
              </a:spcBef>
              <a:defRPr sz="1550">
                <a:solidFill>
                  <a:schemeClr val="bg1"/>
                </a:solidFill>
                <a:latin typeface="+mn-lt"/>
              </a:defRPr>
            </a:lvl7pPr>
            <a:lvl8pPr>
              <a:lnSpc>
                <a:spcPct val="94000"/>
              </a:lnSpc>
              <a:spcBef>
                <a:spcPts val="0"/>
              </a:spcBef>
              <a:defRPr sz="1550">
                <a:solidFill>
                  <a:schemeClr val="bg1"/>
                </a:solidFill>
                <a:latin typeface="+mn-lt"/>
              </a:defRPr>
            </a:lvl8pPr>
            <a:lvl9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0933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folie Statements, Farb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A89DF183-E411-4BC5-A0BE-9BB3970575D4}"/>
              </a:ext>
            </a:extLst>
          </p:cNvPr>
          <p:cNvSpPr/>
          <p:nvPr userDrawn="1"/>
        </p:nvSpPr>
        <p:spPr>
          <a:xfrm>
            <a:off x="8212024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F12EBF-CF8F-4714-BEE0-30A10649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329132"/>
            <a:ext cx="11472946" cy="3980844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98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57CF-8973-47C9-9121-BDA5565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002FFF-2762-1440-8D30-F610C0406327}" type="datetime1">
              <a:rPr lang="en-CA" smtClean="0"/>
              <a:t>2024-07-17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482F60-23B1-463D-B55F-91BC7B4C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SRH Hochschule Heidelberg – Kamellia Reshadi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9AB51-B591-4F5B-967E-95DBFDF1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5B144D-941B-4DFC-AF5F-0416193D12EC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BB8731D-4AC9-4D2E-9335-0D0C7773E2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7358" y="358969"/>
            <a:ext cx="950656" cy="73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0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, 1/2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210823F-C337-45F6-8F6B-044DECDD1A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5999" y="0"/>
            <a:ext cx="6096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29" name="Zeichen" hidden="1">
            <a:extLst>
              <a:ext uri="{FF2B5EF4-FFF2-40B4-BE49-F238E27FC236}">
                <a16:creationId xmlns:a16="http://schemas.microsoft.com/office/drawing/2014/main" id="{4E1C69AA-DE75-47AF-A9EE-1D16FC11535A}"/>
              </a:ext>
            </a:extLst>
          </p:cNvPr>
          <p:cNvSpPr/>
          <p:nvPr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8969"/>
            <a:ext cx="5367600" cy="83509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D6E0015B-B602-441F-BCCE-3C0B8EED05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7644" y="1728000"/>
            <a:ext cx="5367600" cy="423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3572-87EC-DE4C-9117-CE5F1471A0F2}" type="datetime1">
              <a:rPr lang="en-CA" smtClean="0"/>
              <a:t>2024-07-17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4415402" cy="365125"/>
          </a:xfrm>
        </p:spPr>
        <p:txBody>
          <a:bodyPr/>
          <a:lstStyle/>
          <a:p>
            <a:r>
              <a:rPr lang="de-DE"/>
              <a:t>SRH Hochschule Heidelberg – Kamellia Reshadi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15" name="SmartArt-Platzhalter 14">
            <a:extLst>
              <a:ext uri="{FF2B5EF4-FFF2-40B4-BE49-F238E27FC236}">
                <a16:creationId xmlns:a16="http://schemas.microsoft.com/office/drawing/2014/main" id="{1542430D-7D46-45F4-82FB-B364BE702A78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10877358" y="358969"/>
            <a:ext cx="950656" cy="73707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noFill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850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, 1/3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eichen" hidden="1">
            <a:extLst>
              <a:ext uri="{FF2B5EF4-FFF2-40B4-BE49-F238E27FC236}">
                <a16:creationId xmlns:a16="http://schemas.microsoft.com/office/drawing/2014/main" id="{4E1C69AA-DE75-47AF-A9EE-1D16FC11535A}"/>
              </a:ext>
            </a:extLst>
          </p:cNvPr>
          <p:cNvSpPr/>
          <p:nvPr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8969"/>
            <a:ext cx="9165600" cy="83509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D6E0015B-B602-441F-BCCE-3C0B8EED05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7644" y="1728000"/>
            <a:ext cx="7520556" cy="423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A8B-87E9-9B40-85BE-D8C11538C8DF}" type="datetime1">
              <a:rPr lang="en-CA" smtClean="0"/>
              <a:t>2024-07-17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4415402" cy="365125"/>
          </a:xfrm>
        </p:spPr>
        <p:txBody>
          <a:bodyPr/>
          <a:lstStyle/>
          <a:p>
            <a:r>
              <a:rPr lang="de-DE"/>
              <a:t>SRH Hochschule Heidelberg – Kamellia Reshadi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0B42F015-4444-4B37-93BC-1B2A7278A9B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48200" y="1728000"/>
            <a:ext cx="3584400" cy="4230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54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/3 Text, 1/3 Bild im An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eichen" hidden="1">
            <a:extLst>
              <a:ext uri="{FF2B5EF4-FFF2-40B4-BE49-F238E27FC236}">
                <a16:creationId xmlns:a16="http://schemas.microsoft.com/office/drawing/2014/main" id="{4E1C69AA-DE75-47AF-A9EE-1D16FC11535A}"/>
              </a:ext>
            </a:extLst>
          </p:cNvPr>
          <p:cNvSpPr/>
          <p:nvPr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8969"/>
            <a:ext cx="9165600" cy="83509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D6E0015B-B602-441F-BCCE-3C0B8EED05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7644" y="1728000"/>
            <a:ext cx="7520556" cy="423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8EB4-956A-8342-AE21-90C53DBFBDAC}" type="datetime1">
              <a:rPr lang="en-CA" smtClean="0"/>
              <a:t>2024-07-17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4415402" cy="365125"/>
          </a:xfrm>
        </p:spPr>
        <p:txBody>
          <a:bodyPr/>
          <a:lstStyle/>
          <a:p>
            <a:r>
              <a:rPr lang="de-DE"/>
              <a:t>SRH Hochschule Heidelberg – Kamellia Reshadi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0B42F015-4444-4B37-93BC-1B2A7278A9B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48200" y="1728000"/>
            <a:ext cx="3943800" cy="4230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2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1 Inhalt auf warm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7269AF68-988A-4253-A129-3A4AAE090308}"/>
              </a:ext>
            </a:extLst>
          </p:cNvPr>
          <p:cNvSpPr/>
          <p:nvPr userDrawn="1"/>
        </p:nvSpPr>
        <p:spPr>
          <a:xfrm>
            <a:off x="0" y="1406106"/>
            <a:ext cx="12192000" cy="54518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4E1C69AA-DE75-47AF-A9EE-1D16FC11535A}"/>
              </a:ext>
            </a:extLst>
          </p:cNvPr>
          <p:cNvSpPr/>
          <p:nvPr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rgbClr val="E6E3E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358969"/>
            <a:ext cx="9158400" cy="83509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11897A1-EA56-4E00-87BD-78D97639AC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9400" y="1728000"/>
            <a:ext cx="9158400" cy="423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CDBF-76DD-7848-893A-1E7F0DCF3B44}" type="datetime1">
              <a:rPr lang="en-CA" smtClean="0"/>
              <a:t>2024-07-17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Kamellia Reshadi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222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e auf warm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17DB8FB4-2383-45B9-9AE6-EBC2F37106BB}"/>
              </a:ext>
            </a:extLst>
          </p:cNvPr>
          <p:cNvSpPr/>
          <p:nvPr userDrawn="1"/>
        </p:nvSpPr>
        <p:spPr>
          <a:xfrm>
            <a:off x="0" y="1406106"/>
            <a:ext cx="12192000" cy="54518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9" name="Diagrammplatzhalter 8">
            <a:extLst>
              <a:ext uri="{FF2B5EF4-FFF2-40B4-BE49-F238E27FC236}">
                <a16:creationId xmlns:a16="http://schemas.microsoft.com/office/drawing/2014/main" id="{255DC5E6-3687-4930-935D-6959AEFDD58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2047627" y="1944000"/>
            <a:ext cx="3868373" cy="3204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B8E4-5420-A54D-BF02-20F648D51227}" type="datetime1">
              <a:rPr lang="en-CA" smtClean="0"/>
              <a:t>2024-07-17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Kamellia Reshadi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0DA6BB21-4596-46E1-A515-1F684F164C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47627" y="5212773"/>
            <a:ext cx="3868373" cy="738842"/>
          </a:xfrm>
        </p:spPr>
        <p:txBody>
          <a:bodyPr/>
          <a:lstStyle>
            <a:lvl1pPr algn="ctr">
              <a:spcBef>
                <a:spcPts val="0"/>
              </a:spcBef>
              <a:defRPr sz="1400" b="0">
                <a:solidFill>
                  <a:schemeClr val="tx1"/>
                </a:solidFill>
              </a:defRPr>
            </a:lvl1pPr>
            <a:lvl2pPr>
              <a:defRPr sz="1400"/>
            </a:lvl2pPr>
            <a:lvl3pPr marL="0" indent="0">
              <a:buNone/>
              <a:defRPr sz="1400" b="0">
                <a:solidFill>
                  <a:srgbClr val="2C2E2E"/>
                </a:solidFill>
              </a:defRPr>
            </a:lvl3pPr>
            <a:lvl4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4pPr>
            <a:lvl5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5pPr>
            <a:lvl6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6pPr>
            <a:lvl7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7pPr>
            <a:lvl8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8pPr>
            <a:lvl9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03911FAF-8E7F-48D9-B333-619FD953D2D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6000" y="5212773"/>
            <a:ext cx="3868373" cy="738842"/>
          </a:xfrm>
        </p:spPr>
        <p:txBody>
          <a:bodyPr/>
          <a:lstStyle>
            <a:lvl1pPr algn="ctr">
              <a:spcBef>
                <a:spcPts val="0"/>
              </a:spcBef>
              <a:defRPr sz="1400" b="0">
                <a:solidFill>
                  <a:schemeClr val="tx1"/>
                </a:solidFill>
              </a:defRPr>
            </a:lvl1pPr>
            <a:lvl2pPr>
              <a:defRPr sz="1400"/>
            </a:lvl2pPr>
            <a:lvl3pPr marL="0" indent="0">
              <a:buNone/>
              <a:defRPr sz="1400" b="0">
                <a:solidFill>
                  <a:srgbClr val="2C2E2E"/>
                </a:solidFill>
              </a:defRPr>
            </a:lvl3pPr>
            <a:lvl4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4pPr>
            <a:lvl5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5pPr>
            <a:lvl6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6pPr>
            <a:lvl7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7pPr>
            <a:lvl8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8pPr>
            <a:lvl9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0" name="Diagrammplatzhalter 8">
            <a:extLst>
              <a:ext uri="{FF2B5EF4-FFF2-40B4-BE49-F238E27FC236}">
                <a16:creationId xmlns:a16="http://schemas.microsoft.com/office/drawing/2014/main" id="{82F84FDF-40D0-4981-B1F5-E20639CEDD2E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276000" y="1944000"/>
            <a:ext cx="3868373" cy="320400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7548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auf warm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17DB8FB4-2383-45B9-9AE6-EBC2F37106BB}"/>
              </a:ext>
            </a:extLst>
          </p:cNvPr>
          <p:cNvSpPr/>
          <p:nvPr userDrawn="1"/>
        </p:nvSpPr>
        <p:spPr>
          <a:xfrm>
            <a:off x="0" y="1406106"/>
            <a:ext cx="12192000" cy="54518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F255DF77-CD01-4D1B-BC9A-507F0121264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59999" y="2874044"/>
            <a:ext cx="9158400" cy="232571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43E6-C0BD-7842-9C7C-6D96C94A7E33}" type="datetime1">
              <a:rPr lang="en-CA" smtClean="0"/>
              <a:t>2024-07-17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Kamellia Reshadi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8722EC19-EBD0-46D7-BE18-A0FF5FD1E390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59999" y="1728000"/>
            <a:ext cx="9158400" cy="78095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5FF8A264-794E-45B1-A549-AD3AD03960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9998" y="5463555"/>
            <a:ext cx="9158400" cy="494333"/>
          </a:xfrm>
        </p:spPr>
        <p:txBody>
          <a:bodyPr anchor="b"/>
          <a:lstStyle>
            <a:lvl1pPr algn="l"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defRPr sz="1400"/>
            </a:lvl2pPr>
            <a:lvl3pPr marL="0" indent="0">
              <a:buNone/>
              <a:defRPr sz="1400" b="0">
                <a:solidFill>
                  <a:srgbClr val="2C2E2E"/>
                </a:solidFill>
              </a:defRPr>
            </a:lvl3pPr>
            <a:lvl4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4pPr>
            <a:lvl5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5pPr>
            <a:lvl6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6pPr>
            <a:lvl7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7pPr>
            <a:lvl8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8pPr>
            <a:lvl9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11989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auf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F255DF77-CD01-4D1B-BC9A-507F0121264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59999" y="2874044"/>
            <a:ext cx="9158400" cy="232571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A80E-3C2D-884D-884D-CD7C7705BE92}" type="datetime1">
              <a:rPr lang="en-CA" smtClean="0"/>
              <a:t>2024-07-17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Kamellia Reshadi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8722EC19-EBD0-46D7-BE18-A0FF5FD1E390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59999" y="1728000"/>
            <a:ext cx="9158400" cy="78095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5FF8A264-794E-45B1-A549-AD3AD03960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9998" y="5463555"/>
            <a:ext cx="9158400" cy="494333"/>
          </a:xfrm>
        </p:spPr>
        <p:txBody>
          <a:bodyPr anchor="b"/>
          <a:lstStyle>
            <a:lvl1pPr algn="l"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defRPr sz="1400"/>
            </a:lvl2pPr>
            <a:lvl3pPr marL="0" indent="0">
              <a:buNone/>
              <a:defRPr sz="1400" b="0">
                <a:solidFill>
                  <a:srgbClr val="2C2E2E"/>
                </a:solidFill>
              </a:defRPr>
            </a:lvl3pPr>
            <a:lvl4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4pPr>
            <a:lvl5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5pPr>
            <a:lvl6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6pPr>
            <a:lvl7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7pPr>
            <a:lvl8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8pPr>
            <a:lvl9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17264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und Text auf warm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17DB8FB4-2383-45B9-9AE6-EBC2F37106BB}"/>
              </a:ext>
            </a:extLst>
          </p:cNvPr>
          <p:cNvSpPr/>
          <p:nvPr userDrawn="1"/>
        </p:nvSpPr>
        <p:spPr>
          <a:xfrm>
            <a:off x="0" y="1406106"/>
            <a:ext cx="12192000" cy="54518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F255DF77-CD01-4D1B-BC9A-507F0121264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60000" y="2874044"/>
            <a:ext cx="7528801" cy="232571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1BF7-C619-DB45-95A2-5FC89D85D425}" type="datetime1">
              <a:rPr lang="en-CA" smtClean="0"/>
              <a:t>2024-07-17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Kamellia Reshadi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8722EC19-EBD0-46D7-BE18-A0FF5FD1E390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60000" y="1728000"/>
            <a:ext cx="7528801" cy="78095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5FF8A264-794E-45B1-A549-AD3AD03960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9998" y="5463554"/>
            <a:ext cx="7528802" cy="493200"/>
          </a:xfrm>
        </p:spPr>
        <p:txBody>
          <a:bodyPr anchor="b"/>
          <a:lstStyle>
            <a:lvl1pPr algn="l"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defRPr sz="1400"/>
            </a:lvl2pPr>
            <a:lvl3pPr marL="0" indent="0">
              <a:buNone/>
              <a:defRPr sz="1400" b="0">
                <a:solidFill>
                  <a:srgbClr val="2C2E2E"/>
                </a:solidFill>
              </a:defRPr>
            </a:lvl3pPr>
            <a:lvl4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4pPr>
            <a:lvl5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5pPr>
            <a:lvl6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6pPr>
            <a:lvl7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7pPr>
            <a:lvl8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8pPr>
            <a:lvl9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96CA32A-ADBA-47A3-8757-69DCD77F6EE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8800" y="1728000"/>
            <a:ext cx="3584400" cy="423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35398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und Text auf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F255DF77-CD01-4D1B-BC9A-507F0121264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60000" y="2874044"/>
            <a:ext cx="7528801" cy="2325712"/>
          </a:xfrm>
        </p:spPr>
        <p:txBody>
          <a:bodyPr/>
          <a:lstStyle>
            <a:lvl1pPr>
              <a:defRPr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4F7-E68A-8F45-A436-5C6F976F6362}" type="datetime1">
              <a:rPr lang="en-CA" smtClean="0"/>
              <a:t>2024-07-17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Kamellia Reshadi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8722EC19-EBD0-46D7-BE18-A0FF5FD1E390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60000" y="1728000"/>
            <a:ext cx="7528801" cy="780950"/>
          </a:xfrm>
        </p:spPr>
        <p:txBody>
          <a:bodyPr/>
          <a:lstStyle>
            <a:lvl1pPr>
              <a:defRPr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5FF8A264-794E-45B1-A549-AD3AD03960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9998" y="5463554"/>
            <a:ext cx="7528802" cy="493200"/>
          </a:xfrm>
        </p:spPr>
        <p:txBody>
          <a:bodyPr anchor="b"/>
          <a:lstStyle>
            <a:lvl1pPr algn="l"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defRPr sz="1400"/>
            </a:lvl2pPr>
            <a:lvl3pPr marL="0" indent="0">
              <a:buNone/>
              <a:defRPr sz="1400" b="0">
                <a:solidFill>
                  <a:srgbClr val="2C2E2E"/>
                </a:solidFill>
              </a:defRPr>
            </a:lvl3pPr>
            <a:lvl4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4pPr>
            <a:lvl5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5pPr>
            <a:lvl6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6pPr>
            <a:lvl7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7pPr>
            <a:lvl8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8pPr>
            <a:lvl9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96CA32A-ADBA-47A3-8757-69DCD77F6EE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8800" y="1728000"/>
            <a:ext cx="3584400" cy="423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6473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Logo wei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Bildplatzhalter 67">
            <a:extLst>
              <a:ext uri="{FF2B5EF4-FFF2-40B4-BE49-F238E27FC236}">
                <a16:creationId xmlns:a16="http://schemas.microsoft.com/office/drawing/2014/main" id="{C0838F9B-9AC4-4B9F-B75C-3598A1CE340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88B086-C83B-42E9-9F00-760DD2680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168" y="4256282"/>
            <a:ext cx="7401024" cy="1048109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53482C-77B3-40C5-ADC7-6EF2A1FA5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168" y="1079233"/>
            <a:ext cx="7401024" cy="3018316"/>
          </a:xfrm>
        </p:spPr>
        <p:txBody>
          <a:bodyPr lIns="0" tIns="0" rIns="0" bIns="0"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8668922-7D09-4DBB-8A0A-0493EE73B4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52820" y="622144"/>
            <a:ext cx="1985963" cy="553513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defRPr sz="1550" b="1">
                <a:solidFill>
                  <a:schemeClr val="bg1"/>
                </a:solidFill>
              </a:defRPr>
            </a:lvl2pPr>
            <a:lvl3pPr marL="0" indent="0">
              <a:lnSpc>
                <a:spcPct val="94000"/>
              </a:lnSpc>
              <a:buNone/>
              <a:defRPr sz="1550" b="1">
                <a:solidFill>
                  <a:schemeClr val="bg1"/>
                </a:solidFill>
              </a:defRPr>
            </a:lvl3pPr>
            <a:lvl4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4pPr>
            <a:lvl5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5pPr>
            <a:lvl6pPr>
              <a:lnSpc>
                <a:spcPct val="94000"/>
              </a:lnSpc>
              <a:spcBef>
                <a:spcPts val="0"/>
              </a:spcBef>
              <a:defRPr sz="1550">
                <a:solidFill>
                  <a:schemeClr val="bg1"/>
                </a:solidFill>
              </a:defRPr>
            </a:lvl6pPr>
            <a:lvl7pPr>
              <a:lnSpc>
                <a:spcPct val="94000"/>
              </a:lnSpc>
              <a:spcBef>
                <a:spcPts val="0"/>
              </a:spcBef>
              <a:defRPr sz="1550">
                <a:solidFill>
                  <a:schemeClr val="bg1"/>
                </a:solidFill>
                <a:latin typeface="+mn-lt"/>
              </a:defRPr>
            </a:lvl7pPr>
            <a:lvl8pPr>
              <a:lnSpc>
                <a:spcPct val="94000"/>
              </a:lnSpc>
              <a:spcBef>
                <a:spcPts val="0"/>
              </a:spcBef>
              <a:defRPr sz="1550">
                <a:solidFill>
                  <a:schemeClr val="bg1"/>
                </a:solidFill>
                <a:latin typeface="+mn-lt"/>
              </a:defRPr>
            </a:lvl8pPr>
            <a:lvl9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srh Logo">
            <a:extLst>
              <a:ext uri="{FF2B5EF4-FFF2-40B4-BE49-F238E27FC236}">
                <a16:creationId xmlns:a16="http://schemas.microsoft.com/office/drawing/2014/main" id="{E2C8FFD0-489D-45A2-BC98-F4AC2B86D4D2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630000" y="458084"/>
            <a:ext cx="948335" cy="733815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noFill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6831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000F0B-E229-41CB-A4F2-F8C9A639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2F7646-8D03-45EC-8E97-CDD3EE9F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BB95-7B6B-A24D-98E3-36D2A63B7C33}" type="datetime1">
              <a:rPr lang="en-CA" smtClean="0"/>
              <a:t>2024-07-17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16804B-B392-4877-981F-8DAC2CB2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Kamellia Reshadi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AD5931-23CA-4583-B798-7C917D23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3270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5968DE-F36C-4FC2-B96E-EE16AB84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114F-B81A-A54E-A151-DE045A87BD38}" type="datetime1">
              <a:rPr lang="en-CA" smtClean="0"/>
              <a:t>2024-07-17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B7D1E0-A9A8-430A-94AC-B3DAE862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Kamellia Reshadi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FDE75B-FF1F-416F-A307-21032D74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526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A89DF183-E411-4BC5-A0BE-9BB3970575D4}"/>
              </a:ext>
            </a:extLst>
          </p:cNvPr>
          <p:cNvSpPr/>
          <p:nvPr userDrawn="1"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48E321B-0FFD-42B0-B89F-0A148F81F82A}"/>
              </a:ext>
            </a:extLst>
          </p:cNvPr>
          <p:cNvSpPr txBox="1"/>
          <p:nvPr userDrawn="1"/>
        </p:nvSpPr>
        <p:spPr>
          <a:xfrm>
            <a:off x="360000" y="1891862"/>
            <a:ext cx="7455532" cy="2081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4800" b="1" dirty="0">
                <a:solidFill>
                  <a:schemeClr val="tx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Vielen Dank für Ihre </a:t>
            </a:r>
            <a:br>
              <a:rPr lang="de-DE" sz="4800" b="1" dirty="0">
                <a:solidFill>
                  <a:schemeClr val="tx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</a:br>
            <a:r>
              <a:rPr lang="de-DE" sz="4800" b="1" dirty="0">
                <a:solidFill>
                  <a:schemeClr val="tx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Aufmerksamkeit!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089409A-B58C-4672-A297-06D68AFA2F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881435"/>
            <a:ext cx="4630928" cy="1272029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b="1"/>
            </a:lvl2pPr>
            <a:lvl3pPr marL="0" indent="0">
              <a:lnSpc>
                <a:spcPct val="100000"/>
              </a:lnSpc>
              <a:buNone/>
              <a:defRPr sz="1200" b="1">
                <a:solidFill>
                  <a:srgbClr val="2C2E2E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rgbClr val="2C2E2E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rgbClr val="2C2E2E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rgbClr val="2C2E2E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rgbClr val="2C2E2E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rgbClr val="2C2E2E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>
                <a:solidFill>
                  <a:srgbClr val="2C2E2E"/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776034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 Farb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148E321B-0FFD-42B0-B89F-0A148F81F82A}"/>
              </a:ext>
            </a:extLst>
          </p:cNvPr>
          <p:cNvSpPr txBox="1"/>
          <p:nvPr userDrawn="1"/>
        </p:nvSpPr>
        <p:spPr>
          <a:xfrm>
            <a:off x="360000" y="1891862"/>
            <a:ext cx="7455532" cy="2081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Vielen Dank für deine</a:t>
            </a:r>
            <a:br>
              <a:rPr lang="de-DE" sz="4800" b="1" dirty="0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</a:br>
            <a:r>
              <a:rPr lang="de-DE" sz="4800" b="1" dirty="0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Aufmerksamkeit!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089409A-B58C-4672-A297-06D68AFA2F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881435"/>
            <a:ext cx="4630928" cy="12708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AD93ACF1-E5AA-4FCA-9C8B-47AAB1BA68EF}"/>
              </a:ext>
            </a:extLst>
          </p:cNvPr>
          <p:cNvSpPr/>
          <p:nvPr userDrawn="1"/>
        </p:nvSpPr>
        <p:spPr>
          <a:xfrm>
            <a:off x="8212024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E066742-228D-427F-905A-967890648B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7358" y="358969"/>
            <a:ext cx="950656" cy="73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7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ogo-Fragment">
            <a:extLst>
              <a:ext uri="{FF2B5EF4-FFF2-40B4-BE49-F238E27FC236}">
                <a16:creationId xmlns:a16="http://schemas.microsoft.com/office/drawing/2014/main" id="{4E1C69AA-DE75-47AF-A9EE-1D16FC11535A}"/>
              </a:ext>
            </a:extLst>
          </p:cNvPr>
          <p:cNvSpPr/>
          <p:nvPr userDrawn="1"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Kamellia Reshadi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247B-7A30-DB4D-8C9B-7A81121F7A6D}" type="datetime1">
              <a:rPr lang="en-CA" smtClean="0"/>
              <a:t>2024-07-17</a:t>
            </a:fld>
            <a:endParaRPr lang="de-DE" dirty="0"/>
          </a:p>
        </p:txBody>
      </p:sp>
      <p:sp>
        <p:nvSpPr>
          <p:cNvPr id="90" name="Thema 10">
            <a:extLst>
              <a:ext uri="{FF2B5EF4-FFF2-40B4-BE49-F238E27FC236}">
                <a16:creationId xmlns:a16="http://schemas.microsoft.com/office/drawing/2014/main" id="{CC6F2213-38FE-4FAE-8DAA-719F27FB208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73464" y="4854251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91" name="Zahl Thema 10">
            <a:extLst>
              <a:ext uri="{FF2B5EF4-FFF2-40B4-BE49-F238E27FC236}">
                <a16:creationId xmlns:a16="http://schemas.microsoft.com/office/drawing/2014/main" id="{1E5FEF8A-F472-4107-8E27-82DD9F98DE8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76000" y="4854251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88" name="Thema 9">
            <a:extLst>
              <a:ext uri="{FF2B5EF4-FFF2-40B4-BE49-F238E27FC236}">
                <a16:creationId xmlns:a16="http://schemas.microsoft.com/office/drawing/2014/main" id="{6E4AF8F3-89A8-4F9B-BA9E-56F9D85ACB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73464" y="4072689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89" name="Zahl Thema 9">
            <a:extLst>
              <a:ext uri="{FF2B5EF4-FFF2-40B4-BE49-F238E27FC236}">
                <a16:creationId xmlns:a16="http://schemas.microsoft.com/office/drawing/2014/main" id="{8176477D-061A-4734-9BB4-8EB4EA7D518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76000" y="4072689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86" name="Thema 8">
            <a:extLst>
              <a:ext uri="{FF2B5EF4-FFF2-40B4-BE49-F238E27FC236}">
                <a16:creationId xmlns:a16="http://schemas.microsoft.com/office/drawing/2014/main" id="{DEB7B7BA-4EF3-4596-A8B9-6AF9FA83C6D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73464" y="3291126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87" name="Zahl Thema 8">
            <a:extLst>
              <a:ext uri="{FF2B5EF4-FFF2-40B4-BE49-F238E27FC236}">
                <a16:creationId xmlns:a16="http://schemas.microsoft.com/office/drawing/2014/main" id="{8B5B5752-05E3-4E86-89B5-81394C15F4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76000" y="3291126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82" name="Thema 7">
            <a:extLst>
              <a:ext uri="{FF2B5EF4-FFF2-40B4-BE49-F238E27FC236}">
                <a16:creationId xmlns:a16="http://schemas.microsoft.com/office/drawing/2014/main" id="{ECB4B40B-F372-42B2-A209-9BCB1059062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73464" y="2509563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83" name="Zahl Thema 7">
            <a:extLst>
              <a:ext uri="{FF2B5EF4-FFF2-40B4-BE49-F238E27FC236}">
                <a16:creationId xmlns:a16="http://schemas.microsoft.com/office/drawing/2014/main" id="{B198888A-6AE9-48B6-99AF-A970F8D311A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76000" y="2509563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81" name="Thema 6">
            <a:extLst>
              <a:ext uri="{FF2B5EF4-FFF2-40B4-BE49-F238E27FC236}">
                <a16:creationId xmlns:a16="http://schemas.microsoft.com/office/drawing/2014/main" id="{B486ACC7-67B9-4B39-9EBF-88C3C35A4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73464" y="1728000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80" name="Zahl Thema 6">
            <a:extLst>
              <a:ext uri="{FF2B5EF4-FFF2-40B4-BE49-F238E27FC236}">
                <a16:creationId xmlns:a16="http://schemas.microsoft.com/office/drawing/2014/main" id="{E307C616-82CC-4ADA-AE7F-E4DF024560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6000" y="1728000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79" name="Thema 5">
            <a:extLst>
              <a:ext uri="{FF2B5EF4-FFF2-40B4-BE49-F238E27FC236}">
                <a16:creationId xmlns:a16="http://schemas.microsoft.com/office/drawing/2014/main" id="{5676FF1B-A5EC-4512-842C-E5CA0050FD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2642" y="4854251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78" name="Zahl Thema 5">
            <a:extLst>
              <a:ext uri="{FF2B5EF4-FFF2-40B4-BE49-F238E27FC236}">
                <a16:creationId xmlns:a16="http://schemas.microsoft.com/office/drawing/2014/main" id="{A4D68514-EBB8-4602-81C1-9A5D352969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9400" y="4854251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77" name="Thema 4">
            <a:extLst>
              <a:ext uri="{FF2B5EF4-FFF2-40B4-BE49-F238E27FC236}">
                <a16:creationId xmlns:a16="http://schemas.microsoft.com/office/drawing/2014/main" id="{3D37BC6F-D5CD-478E-BB54-34CB4BB84C8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2642" y="4072689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Thema</a:t>
            </a:r>
          </a:p>
          <a:p>
            <a:pPr lvl="1"/>
            <a:r>
              <a:rPr lang="de-DE" dirty="0"/>
              <a:t>Beschreibung</a:t>
            </a:r>
          </a:p>
        </p:txBody>
      </p:sp>
      <p:sp>
        <p:nvSpPr>
          <p:cNvPr id="76" name="Zahl Thema 4">
            <a:extLst>
              <a:ext uri="{FF2B5EF4-FFF2-40B4-BE49-F238E27FC236}">
                <a16:creationId xmlns:a16="http://schemas.microsoft.com/office/drawing/2014/main" id="{84A15981-DDE4-4111-85F8-DBD9D59082C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9400" y="4072689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75" name="Thema 3">
            <a:extLst>
              <a:ext uri="{FF2B5EF4-FFF2-40B4-BE49-F238E27FC236}">
                <a16:creationId xmlns:a16="http://schemas.microsoft.com/office/drawing/2014/main" id="{20D0653C-5C34-4011-9A8C-EA212508A3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2642" y="3291126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Thema</a:t>
            </a:r>
          </a:p>
          <a:p>
            <a:pPr lvl="1"/>
            <a:r>
              <a:rPr lang="de-DE" dirty="0"/>
              <a:t>Beschreibung</a:t>
            </a:r>
          </a:p>
        </p:txBody>
      </p:sp>
      <p:sp>
        <p:nvSpPr>
          <p:cNvPr id="74" name="Zahl Thema 3">
            <a:extLst>
              <a:ext uri="{FF2B5EF4-FFF2-40B4-BE49-F238E27FC236}">
                <a16:creationId xmlns:a16="http://schemas.microsoft.com/office/drawing/2014/main" id="{719C4090-1909-4C92-9601-6C7EE6377D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9400" y="3291126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03</a:t>
            </a:r>
          </a:p>
        </p:txBody>
      </p:sp>
      <p:sp>
        <p:nvSpPr>
          <p:cNvPr id="71" name="Thema 2">
            <a:extLst>
              <a:ext uri="{FF2B5EF4-FFF2-40B4-BE49-F238E27FC236}">
                <a16:creationId xmlns:a16="http://schemas.microsoft.com/office/drawing/2014/main" id="{F4A45600-E5D3-4BCB-99B4-7B6ED053EF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2642" y="2509563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Thema</a:t>
            </a:r>
          </a:p>
          <a:p>
            <a:pPr lvl="1"/>
            <a:r>
              <a:rPr lang="de-DE" dirty="0"/>
              <a:t>Beschreibung</a:t>
            </a:r>
          </a:p>
        </p:txBody>
      </p:sp>
      <p:sp>
        <p:nvSpPr>
          <p:cNvPr id="70" name="Zahl Thema 2">
            <a:extLst>
              <a:ext uri="{FF2B5EF4-FFF2-40B4-BE49-F238E27FC236}">
                <a16:creationId xmlns:a16="http://schemas.microsoft.com/office/drawing/2014/main" id="{46686522-ADC7-4AB0-8104-D7BFD494AC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400" y="2509563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02</a:t>
            </a:r>
          </a:p>
        </p:txBody>
      </p:sp>
      <p:sp>
        <p:nvSpPr>
          <p:cNvPr id="40" name="Thema 1">
            <a:extLst>
              <a:ext uri="{FF2B5EF4-FFF2-40B4-BE49-F238E27FC236}">
                <a16:creationId xmlns:a16="http://schemas.microsoft.com/office/drawing/2014/main" id="{41C038E3-A911-4FFC-8F4E-9A1653D7B4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2642" y="1728000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Thema</a:t>
            </a:r>
          </a:p>
          <a:p>
            <a:pPr lvl="1"/>
            <a:r>
              <a:rPr lang="de-DE" dirty="0"/>
              <a:t>Beschreibung</a:t>
            </a:r>
          </a:p>
        </p:txBody>
      </p:sp>
      <p:sp>
        <p:nvSpPr>
          <p:cNvPr id="9" name="Zahl Thema 1">
            <a:extLst>
              <a:ext uri="{FF2B5EF4-FFF2-40B4-BE49-F238E27FC236}">
                <a16:creationId xmlns:a16="http://schemas.microsoft.com/office/drawing/2014/main" id="{E2ADF3CF-F60D-4ECF-8E7F-2DD46C6380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400" y="1728000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162862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ogo-Fragment">
            <a:extLst>
              <a:ext uri="{FF2B5EF4-FFF2-40B4-BE49-F238E27FC236}">
                <a16:creationId xmlns:a16="http://schemas.microsoft.com/office/drawing/2014/main" id="{4E1C69AA-DE75-47AF-A9EE-1D16FC11535A}"/>
              </a:ext>
            </a:extLst>
          </p:cNvPr>
          <p:cNvSpPr/>
          <p:nvPr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CD8CBF-B7AC-48B2-BDFF-74D2CFF5B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00" y="1728000"/>
            <a:ext cx="9158400" cy="423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B7632-17A3-994D-90ED-CCFA19D8FFA1}" type="datetime1">
              <a:rPr lang="en-CA" smtClean="0"/>
              <a:t>2024-07-17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Kamellia Reshadi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23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7CDE787C-B484-481E-84CF-7E94E81D5B0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1" y="0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F12EBF-CF8F-4714-BEE0-30A10649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616530"/>
            <a:ext cx="7642812" cy="251688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8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31F2D7-A605-4420-9965-A99A8E0A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3124788"/>
            <a:ext cx="7642812" cy="2516885"/>
          </a:xfrm>
        </p:spPr>
        <p:txBody>
          <a:bodyPr>
            <a:noAutofit/>
          </a:bodyPr>
          <a:lstStyle>
            <a:lvl1pPr marL="0" indent="0">
              <a:lnSpc>
                <a:spcPct val="98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57CF-8973-47C9-9121-BDA5565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DDE1BE-3A90-DD42-9A92-4637211CC3EC}" type="datetime1">
              <a:rPr lang="en-CA" smtClean="0"/>
              <a:t>2024-07-17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482F60-23B1-463D-B55F-91BC7B4C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SRH Hochschule Heidelberg – Kamellia Reshadi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9AB51-B591-4F5B-967E-95DBFDF1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5B144D-941B-4DFC-AF5F-0416193D12E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SmartArt-Platzhalter 14">
            <a:extLst>
              <a:ext uri="{FF2B5EF4-FFF2-40B4-BE49-F238E27FC236}">
                <a16:creationId xmlns:a16="http://schemas.microsoft.com/office/drawing/2014/main" id="{861189CF-B82F-42F8-9B1E-3E5A50EC559C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10877358" y="358969"/>
            <a:ext cx="950656" cy="73707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noFill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73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warm grey"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C706C0E-3E99-43D1-A3F5-7E7AF3744A83}"/>
              </a:ext>
            </a:extLst>
          </p:cNvPr>
          <p:cNvSpPr/>
          <p:nvPr userDrawn="1"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F12EBF-CF8F-4714-BEE0-30A106490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2191181"/>
            <a:ext cx="9896808" cy="1406038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98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x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31F2D7-A605-4420-9965-A99A8E0A74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0000" y="3597219"/>
            <a:ext cx="4255132" cy="2622606"/>
          </a:xfrm>
        </p:spPr>
        <p:txBody>
          <a:bodyPr>
            <a:noAutofit/>
          </a:bodyPr>
          <a:lstStyle>
            <a:lvl1pPr marL="0" indent="0">
              <a:lnSpc>
                <a:spcPct val="98000"/>
              </a:lnSpc>
              <a:spcBef>
                <a:spcPts val="0"/>
              </a:spcBef>
              <a:buNone/>
              <a:defRPr sz="20000" b="1">
                <a:solidFill>
                  <a:schemeClr val="accent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57CF-8973-47C9-9121-BDA5565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fld id="{FA349D84-570B-F547-B476-4ACEADED3104}" type="datetime1">
              <a:rPr lang="en-CA" smtClean="0"/>
              <a:t>2024-07-17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482F60-23B1-463D-B55F-91BC7B4C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r>
              <a:rPr lang="de-DE"/>
              <a:t>SRH Hochschule Heidelberg – Kamellia Reshadi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9AB51-B591-4F5B-967E-95DBFDF1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fld id="{075B144D-941B-4DFC-AF5F-0416193D12E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77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farbi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12EBF-CF8F-4714-BEE0-30A10649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91181"/>
            <a:ext cx="9896808" cy="1406038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98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31F2D7-A605-4420-9965-A99A8E0A74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0000" y="3597219"/>
            <a:ext cx="4255132" cy="2622606"/>
          </a:xfrm>
        </p:spPr>
        <p:txBody>
          <a:bodyPr>
            <a:noAutofit/>
          </a:bodyPr>
          <a:lstStyle>
            <a:lvl1pPr marL="0" indent="0">
              <a:lnSpc>
                <a:spcPct val="98000"/>
              </a:lnSpc>
              <a:spcBef>
                <a:spcPts val="0"/>
              </a:spcBef>
              <a:buNone/>
              <a:defRPr sz="20000" b="1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57CF-8973-47C9-9121-BDA5565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526338-4F56-4D40-8BC5-33F6835D5865}" type="datetime1">
              <a:rPr lang="en-CA" smtClean="0"/>
              <a:t>2024-07-17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482F60-23B1-463D-B55F-91BC7B4C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SRH Hochschule Heidelberg – Kamellia Reshadi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9AB51-B591-4F5B-967E-95DBFDF1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5B144D-941B-4DFC-AF5F-0416193D12EC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0A000BE-D89F-4CF2-9153-4F676346A0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7358" y="358969"/>
            <a:ext cx="950656" cy="737079"/>
          </a:xfrm>
          <a:prstGeom prst="rect">
            <a:avLst/>
          </a:prstGeom>
        </p:spPr>
      </p:pic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51B6F9D-DB24-44F1-8ACB-F1C8797BDAFF}"/>
              </a:ext>
            </a:extLst>
          </p:cNvPr>
          <p:cNvSpPr/>
          <p:nvPr userDrawn="1"/>
        </p:nvSpPr>
        <p:spPr>
          <a:xfrm>
            <a:off x="8212024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98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C706C0E-3E99-43D1-A3F5-7E7AF3744A83}"/>
              </a:ext>
            </a:extLst>
          </p:cNvPr>
          <p:cNvSpPr/>
          <p:nvPr userDrawn="1"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F12EBF-CF8F-4714-BEE0-30A10649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91181"/>
            <a:ext cx="9896808" cy="1406038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98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31F2D7-A605-4420-9965-A99A8E0A74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0000" y="3597219"/>
            <a:ext cx="4255132" cy="2622606"/>
          </a:xfrm>
        </p:spPr>
        <p:txBody>
          <a:bodyPr>
            <a:noAutofit/>
          </a:bodyPr>
          <a:lstStyle>
            <a:lvl1pPr marL="0" indent="0">
              <a:lnSpc>
                <a:spcPct val="98000"/>
              </a:lnSpc>
              <a:spcBef>
                <a:spcPts val="0"/>
              </a:spcBef>
              <a:buNone/>
              <a:defRPr sz="20000" b="1">
                <a:solidFill>
                  <a:schemeClr val="accent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57CF-8973-47C9-9121-BDA5565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fld id="{4F3CF29E-862F-B84C-9CAF-91A1A0D8E285}" type="datetime1">
              <a:rPr lang="en-CA" smtClean="0"/>
              <a:t>2024-07-17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482F60-23B1-463D-B55F-91BC7B4C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r>
              <a:rPr lang="de-DE"/>
              <a:t>SRH Hochschule Heidelberg – Kamellia Reshadi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9AB51-B591-4F5B-967E-95DBFDF1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fld id="{075B144D-941B-4DFC-AF5F-0416193D12E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54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Statements,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A89DF183-E411-4BC5-A0BE-9BB3970575D4}"/>
              </a:ext>
            </a:extLst>
          </p:cNvPr>
          <p:cNvSpPr/>
          <p:nvPr userDrawn="1"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F12EBF-CF8F-4714-BEE0-30A10649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329132"/>
            <a:ext cx="11472946" cy="3980844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98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57CF-8973-47C9-9121-BDA5565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fld id="{C153A3D1-72F3-E246-8851-2EE8EE745911}" type="datetime1">
              <a:rPr lang="en-CA" smtClean="0"/>
              <a:t>2024-07-17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482F60-23B1-463D-B55F-91BC7B4C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r>
              <a:rPr lang="de-DE"/>
              <a:t>SRH Hochschule Heidelberg – Kamellia Reshadi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9AB51-B591-4F5B-967E-95DBFDF1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fld id="{075B144D-941B-4DFC-AF5F-0416193D12E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10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72B7B4-27E0-4F7C-BEF9-A2BE5E461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737" y="6364924"/>
            <a:ext cx="68008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550" b="1">
                <a:solidFill>
                  <a:srgbClr val="6D7373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fld id="{075B144D-941B-4DFC-AF5F-0416193D12E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DB9242-2198-4F50-9940-0EBA7C6A7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7645" y="6356350"/>
            <a:ext cx="8745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rgbClr val="6D7373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fld id="{5D19ACE9-FD83-5547-A2DE-A369736942CF}" type="datetime1">
              <a:rPr lang="en-CA" smtClean="0"/>
              <a:t>2024-07-17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AD1664-878F-4F30-B2A4-1377B1AD9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19842" y="6356350"/>
            <a:ext cx="649569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rgbClr val="6D7373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r>
              <a:rPr lang="de-DE"/>
              <a:t>SRH Hochschule Heidelberg – Kamellia Reshadi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CA1C0B-8B72-4C84-BAB1-FEBDDAC94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400" y="1728000"/>
            <a:ext cx="9157663" cy="4230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err="1"/>
              <a:t>Copy</a:t>
            </a:r>
            <a:r>
              <a:rPr lang="de-DE" dirty="0"/>
              <a:t> 18 Pt.</a:t>
            </a:r>
          </a:p>
          <a:p>
            <a:pPr lvl="1"/>
            <a:r>
              <a:rPr lang="de-DE" dirty="0" err="1"/>
              <a:t>Copy</a:t>
            </a:r>
            <a:r>
              <a:rPr lang="de-DE" dirty="0"/>
              <a:t> mit </a:t>
            </a:r>
            <a:r>
              <a:rPr lang="de-DE" dirty="0" err="1"/>
              <a:t>Bulletpoint</a:t>
            </a:r>
            <a:r>
              <a:rPr lang="de-DE" dirty="0"/>
              <a:t> 18 Pt.</a:t>
            </a:r>
          </a:p>
          <a:p>
            <a:pPr lvl="2"/>
            <a:r>
              <a:rPr lang="de-DE" dirty="0" err="1"/>
              <a:t>Copy</a:t>
            </a:r>
            <a:r>
              <a:rPr lang="de-DE" dirty="0"/>
              <a:t> mit </a:t>
            </a:r>
            <a:r>
              <a:rPr lang="de-DE" dirty="0" err="1"/>
              <a:t>Bulletpoint</a:t>
            </a:r>
            <a:r>
              <a:rPr lang="de-DE" dirty="0"/>
              <a:t>, eingerückt 16 Pt.</a:t>
            </a:r>
          </a:p>
          <a:p>
            <a:pPr lvl="3"/>
            <a:r>
              <a:rPr lang="de-DE" dirty="0"/>
              <a:t>Zwischenüberschrift 20 Pt. </a:t>
            </a:r>
            <a:r>
              <a:rPr lang="de-DE" dirty="0" err="1"/>
              <a:t>Bold</a:t>
            </a:r>
            <a:endParaRPr lang="de-DE" dirty="0"/>
          </a:p>
          <a:p>
            <a:pPr lvl="4"/>
            <a:r>
              <a:rPr lang="de-DE" dirty="0"/>
              <a:t>Einleitungstext 20 Pt. </a:t>
            </a:r>
            <a:r>
              <a:rPr lang="de-DE" dirty="0" err="1"/>
              <a:t>Bold</a:t>
            </a:r>
            <a:endParaRPr lang="de-DE" dirty="0"/>
          </a:p>
          <a:p>
            <a:pPr lvl="5"/>
            <a:r>
              <a:rPr lang="de-DE" dirty="0" err="1"/>
              <a:t>Subline</a:t>
            </a:r>
            <a:r>
              <a:rPr lang="de-DE" dirty="0"/>
              <a:t> 24 Pt.</a:t>
            </a:r>
          </a:p>
          <a:p>
            <a:pPr lvl="6"/>
            <a:r>
              <a:rPr lang="de-DE" dirty="0"/>
              <a:t>Statements!</a:t>
            </a:r>
          </a:p>
          <a:p>
            <a:pPr lvl="7"/>
            <a:r>
              <a:rPr lang="de-DE" dirty="0"/>
              <a:t>SRH </a:t>
            </a:r>
          </a:p>
          <a:p>
            <a:pPr lvl="8"/>
            <a:r>
              <a:rPr lang="de-DE" dirty="0"/>
              <a:t>Quelle</a:t>
            </a: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B4C745-B760-4320-98AD-BE2F6A54E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8969"/>
            <a:ext cx="9157663" cy="83509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E5453D28-3A12-4B40-BDC5-01A066B0461A}"/>
              </a:ext>
            </a:extLst>
          </p:cNvPr>
          <p:cNvSpPr/>
          <p:nvPr/>
        </p:nvSpPr>
        <p:spPr>
          <a:xfrm>
            <a:off x="10878555" y="361156"/>
            <a:ext cx="948335" cy="733815"/>
          </a:xfrm>
          <a:custGeom>
            <a:avLst/>
            <a:gdLst>
              <a:gd name="connsiteX0" fmla="*/ 619905 w 948335"/>
              <a:gd name="connsiteY0" fmla="*/ 599045 h 733815"/>
              <a:gd name="connsiteX1" fmla="*/ 708360 w 948335"/>
              <a:gd name="connsiteY1" fmla="*/ 599045 h 733815"/>
              <a:gd name="connsiteX2" fmla="*/ 708360 w 948335"/>
              <a:gd name="connsiteY2" fmla="*/ 175 h 733815"/>
              <a:gd name="connsiteX3" fmla="*/ 619905 w 948335"/>
              <a:gd name="connsiteY3" fmla="*/ 175 h 733815"/>
              <a:gd name="connsiteX4" fmla="*/ 619905 w 948335"/>
              <a:gd name="connsiteY4" fmla="*/ 599045 h 733815"/>
              <a:gd name="connsiteX5" fmla="*/ 811823 w 948335"/>
              <a:gd name="connsiteY5" fmla="*/ 196963 h 733815"/>
              <a:gd name="connsiteX6" fmla="*/ 753805 w 948335"/>
              <a:gd name="connsiteY6" fmla="*/ 199399 h 733815"/>
              <a:gd name="connsiteX7" fmla="*/ 753805 w 948335"/>
              <a:gd name="connsiteY7" fmla="*/ 281323 h 733815"/>
              <a:gd name="connsiteX8" fmla="*/ 860105 w 948335"/>
              <a:gd name="connsiteY8" fmla="*/ 364907 h 733815"/>
              <a:gd name="connsiteX9" fmla="*/ 860105 w 948335"/>
              <a:gd name="connsiteY9" fmla="*/ 599045 h 733815"/>
              <a:gd name="connsiteX10" fmla="*/ 948560 w 948335"/>
              <a:gd name="connsiteY10" fmla="*/ 599045 h 733815"/>
              <a:gd name="connsiteX11" fmla="*/ 948560 w 948335"/>
              <a:gd name="connsiteY11" fmla="*/ 353981 h 733815"/>
              <a:gd name="connsiteX12" fmla="*/ 811823 w 948335"/>
              <a:gd name="connsiteY12" fmla="*/ 196963 h 733815"/>
              <a:gd name="connsiteX13" fmla="*/ 208777 w 948335"/>
              <a:gd name="connsiteY13" fmla="*/ 199800 h 733815"/>
              <a:gd name="connsiteX14" fmla="*/ 72849 w 948335"/>
              <a:gd name="connsiteY14" fmla="*/ 366560 h 733815"/>
              <a:gd name="connsiteX15" fmla="*/ 72849 w 948335"/>
              <a:gd name="connsiteY15" fmla="*/ 567022 h 733815"/>
              <a:gd name="connsiteX16" fmla="*/ 225 w 948335"/>
              <a:gd name="connsiteY16" fmla="*/ 651830 h 733815"/>
              <a:gd name="connsiteX17" fmla="*/ 225 w 948335"/>
              <a:gd name="connsiteY17" fmla="*/ 732932 h 733815"/>
              <a:gd name="connsiteX18" fmla="*/ 25376 w 948335"/>
              <a:gd name="connsiteY18" fmla="*/ 733742 h 733815"/>
              <a:gd name="connsiteX19" fmla="*/ 161297 w 948335"/>
              <a:gd name="connsiteY19" fmla="*/ 566989 h 733815"/>
              <a:gd name="connsiteX20" fmla="*/ 161297 w 948335"/>
              <a:gd name="connsiteY20" fmla="*/ 366527 h 733815"/>
              <a:gd name="connsiteX21" fmla="*/ 233520 w 948335"/>
              <a:gd name="connsiteY21" fmla="*/ 281732 h 733815"/>
              <a:gd name="connsiteX22" fmla="*/ 233520 w 948335"/>
              <a:gd name="connsiteY22" fmla="*/ 200209 h 733815"/>
              <a:gd name="connsiteX23" fmla="*/ 208777 w 948335"/>
              <a:gd name="connsiteY23" fmla="*/ 199800 h 733815"/>
              <a:gd name="connsiteX24" fmla="*/ 480210 w 948335"/>
              <a:gd name="connsiteY24" fmla="*/ 199800 h 733815"/>
              <a:gd name="connsiteX25" fmla="*/ 344283 w 948335"/>
              <a:gd name="connsiteY25" fmla="*/ 366560 h 733815"/>
              <a:gd name="connsiteX26" fmla="*/ 344283 w 948335"/>
              <a:gd name="connsiteY26" fmla="*/ 599045 h 733815"/>
              <a:gd name="connsiteX27" fmla="*/ 432731 w 948335"/>
              <a:gd name="connsiteY27" fmla="*/ 599045 h 733815"/>
              <a:gd name="connsiteX28" fmla="*/ 432731 w 948335"/>
              <a:gd name="connsiteY28" fmla="*/ 366527 h 733815"/>
              <a:gd name="connsiteX29" fmla="*/ 505362 w 948335"/>
              <a:gd name="connsiteY29" fmla="*/ 281732 h 733815"/>
              <a:gd name="connsiteX30" fmla="*/ 505362 w 948335"/>
              <a:gd name="connsiteY30" fmla="*/ 200209 h 733815"/>
              <a:gd name="connsiteX31" fmla="*/ 480210 w 948335"/>
              <a:gd name="connsiteY31" fmla="*/ 199800 h 73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48335" h="733815">
                <a:moveTo>
                  <a:pt x="619905" y="599045"/>
                </a:moveTo>
                <a:lnTo>
                  <a:pt x="708360" y="599045"/>
                </a:lnTo>
                <a:lnTo>
                  <a:pt x="708360" y="175"/>
                </a:lnTo>
                <a:lnTo>
                  <a:pt x="619905" y="175"/>
                </a:lnTo>
                <a:lnTo>
                  <a:pt x="619905" y="599045"/>
                </a:lnTo>
                <a:close/>
                <a:moveTo>
                  <a:pt x="811823" y="196963"/>
                </a:moveTo>
                <a:cubicBezTo>
                  <a:pt x="795196" y="196154"/>
                  <a:pt x="774500" y="196963"/>
                  <a:pt x="753805" y="199399"/>
                </a:cubicBezTo>
                <a:lnTo>
                  <a:pt x="753805" y="281323"/>
                </a:lnTo>
                <a:cubicBezTo>
                  <a:pt x="831702" y="281323"/>
                  <a:pt x="860105" y="292732"/>
                  <a:pt x="860105" y="364907"/>
                </a:cubicBezTo>
                <a:lnTo>
                  <a:pt x="860105" y="599045"/>
                </a:lnTo>
                <a:lnTo>
                  <a:pt x="948560" y="599045"/>
                </a:lnTo>
                <a:lnTo>
                  <a:pt x="948560" y="353981"/>
                </a:lnTo>
                <a:cubicBezTo>
                  <a:pt x="948560" y="263505"/>
                  <a:pt x="897033" y="200209"/>
                  <a:pt x="811823" y="196963"/>
                </a:cubicBezTo>
                <a:close/>
                <a:moveTo>
                  <a:pt x="208777" y="199800"/>
                </a:moveTo>
                <a:cubicBezTo>
                  <a:pt x="114634" y="204671"/>
                  <a:pt x="72849" y="267152"/>
                  <a:pt x="72849" y="366560"/>
                </a:cubicBezTo>
                <a:lnTo>
                  <a:pt x="72849" y="567022"/>
                </a:lnTo>
                <a:cubicBezTo>
                  <a:pt x="72849" y="625455"/>
                  <a:pt x="61073" y="650613"/>
                  <a:pt x="225" y="651830"/>
                </a:cubicBezTo>
                <a:lnTo>
                  <a:pt x="225" y="732932"/>
                </a:lnTo>
                <a:cubicBezTo>
                  <a:pt x="7525" y="734156"/>
                  <a:pt x="19288" y="734156"/>
                  <a:pt x="25376" y="733742"/>
                </a:cubicBezTo>
                <a:cubicBezTo>
                  <a:pt x="119907" y="728068"/>
                  <a:pt x="161297" y="665179"/>
                  <a:pt x="161297" y="566989"/>
                </a:cubicBezTo>
                <a:lnTo>
                  <a:pt x="161297" y="366527"/>
                </a:lnTo>
                <a:cubicBezTo>
                  <a:pt x="161297" y="307693"/>
                  <a:pt x="172257" y="282943"/>
                  <a:pt x="233520" y="281732"/>
                </a:cubicBezTo>
                <a:lnTo>
                  <a:pt x="233520" y="200209"/>
                </a:lnTo>
                <a:cubicBezTo>
                  <a:pt x="226622" y="199399"/>
                  <a:pt x="214859" y="199399"/>
                  <a:pt x="208777" y="199800"/>
                </a:cubicBezTo>
                <a:close/>
                <a:moveTo>
                  <a:pt x="480210" y="199800"/>
                </a:moveTo>
                <a:cubicBezTo>
                  <a:pt x="386483" y="204671"/>
                  <a:pt x="344283" y="267560"/>
                  <a:pt x="344283" y="366560"/>
                </a:cubicBezTo>
                <a:lnTo>
                  <a:pt x="344283" y="599045"/>
                </a:lnTo>
                <a:lnTo>
                  <a:pt x="432731" y="599045"/>
                </a:lnTo>
                <a:lnTo>
                  <a:pt x="432731" y="366527"/>
                </a:lnTo>
                <a:cubicBezTo>
                  <a:pt x="432731" y="308094"/>
                  <a:pt x="444507" y="282943"/>
                  <a:pt x="505362" y="281732"/>
                </a:cubicBezTo>
                <a:lnTo>
                  <a:pt x="505362" y="200209"/>
                </a:lnTo>
                <a:cubicBezTo>
                  <a:pt x="498055" y="199399"/>
                  <a:pt x="486292" y="199399"/>
                  <a:pt x="480210" y="199800"/>
                </a:cubicBezTo>
                <a:close/>
              </a:path>
            </a:pathLst>
          </a:custGeom>
          <a:solidFill>
            <a:schemeClr val="accent1"/>
          </a:solidFill>
          <a:ln w="6638" cap="flat">
            <a:noFill/>
            <a:prstDash val="solid"/>
            <a:round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66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49" r:id="rId2"/>
    <p:sldLayoutId id="2147483676" r:id="rId3"/>
    <p:sldLayoutId id="2147483650" r:id="rId4"/>
    <p:sldLayoutId id="2147483651" r:id="rId5"/>
    <p:sldLayoutId id="2147483666" r:id="rId6"/>
    <p:sldLayoutId id="2147483686" r:id="rId7"/>
    <p:sldLayoutId id="2147483667" r:id="rId8"/>
    <p:sldLayoutId id="2147483664" r:id="rId9"/>
    <p:sldLayoutId id="2147483665" r:id="rId10"/>
    <p:sldLayoutId id="2147483661" r:id="rId11"/>
    <p:sldLayoutId id="2147483671" r:id="rId12"/>
    <p:sldLayoutId id="2147483672" r:id="rId13"/>
    <p:sldLayoutId id="2147483678" r:id="rId14"/>
    <p:sldLayoutId id="2147483673" r:id="rId15"/>
    <p:sldLayoutId id="2147483677" r:id="rId16"/>
    <p:sldLayoutId id="2147483683" r:id="rId17"/>
    <p:sldLayoutId id="2147483680" r:id="rId18"/>
    <p:sldLayoutId id="2147483684" r:id="rId19"/>
    <p:sldLayoutId id="2147483654" r:id="rId20"/>
    <p:sldLayoutId id="2147483655" r:id="rId21"/>
    <p:sldLayoutId id="2147483681" r:id="rId22"/>
    <p:sldLayoutId id="2147483682" r:id="rId2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b="1" kern="1200">
          <a:solidFill>
            <a:schemeClr val="tx1"/>
          </a:solidFill>
          <a:latin typeface="SRH Headline" panose="020B0603020204020204" pitchFamily="34" charset="0"/>
          <a:ea typeface="SRH Headline" panose="020B0603020204020204" pitchFamily="34" charset="0"/>
          <a:cs typeface="SRH Headline" panose="020B0603020204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200"/>
        </a:spcBef>
        <a:buFont typeface="Arial" panose="020B0604020202020204" pitchFamily="34" charset="0"/>
        <a:buNone/>
        <a:defRPr sz="1800" b="0" kern="1200">
          <a:solidFill>
            <a:schemeClr val="tx1"/>
          </a:solidFill>
          <a:latin typeface="SRH Text" panose="020B0503020204020204" pitchFamily="34" charset="0"/>
          <a:ea typeface="SRH Text" panose="020B0503020204020204" pitchFamily="34" charset="0"/>
          <a:cs typeface="SRH Text" panose="020B0503020204020204" pitchFamily="34" charset="0"/>
        </a:defRPr>
      </a:lvl1pPr>
      <a:lvl2pPr marL="360000" indent="-360000" algn="l" defTabSz="9144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Font typeface="SRH" panose="020B0503020204020204" pitchFamily="34" charset="0"/>
        <a:buChar char="—"/>
        <a:defRPr sz="1800" b="0" kern="1200">
          <a:solidFill>
            <a:schemeClr val="tx1"/>
          </a:solidFill>
          <a:latin typeface="SRH Text" panose="020B0503020204020204" pitchFamily="34" charset="0"/>
          <a:ea typeface="SRH Text" panose="020B0503020204020204" pitchFamily="34" charset="0"/>
          <a:cs typeface="SRH Text" panose="020B0503020204020204" pitchFamily="34" charset="0"/>
        </a:defRPr>
      </a:lvl2pPr>
      <a:lvl3pPr marL="720000" indent="-360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SRH" panose="020B0503020204020204" pitchFamily="34" charset="0"/>
        <a:buChar char="—"/>
        <a:defRPr sz="1600" b="0" kern="1200">
          <a:solidFill>
            <a:schemeClr val="tx1"/>
          </a:solidFill>
          <a:latin typeface="SRH Text" panose="020B0503020204020204" pitchFamily="34" charset="0"/>
          <a:ea typeface="SRH Text" panose="020B0503020204020204" pitchFamily="34" charset="0"/>
          <a:cs typeface="SRH Text" panose="020B0503020204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2400"/>
        </a:spcBef>
        <a:buFont typeface="SRH" panose="020B0503020204020204" pitchFamily="34" charset="0"/>
        <a:buNone/>
        <a:defRPr sz="2000" b="1" kern="1200">
          <a:solidFill>
            <a:schemeClr val="accent1"/>
          </a:solidFill>
          <a:latin typeface="SRH Text" panose="020B0503020204020204" pitchFamily="34" charset="0"/>
          <a:ea typeface="SRH Text" panose="020B0503020204020204" pitchFamily="34" charset="0"/>
          <a:cs typeface="SRH Text" panose="020B0503020204020204" pitchFamily="34" charset="0"/>
        </a:defRPr>
      </a:lvl4pPr>
      <a:lvl5pPr marL="0" indent="0" algn="l" defTabSz="914400" rtl="0" eaLnBrk="1" latinLnBrk="0" hangingPunct="1">
        <a:lnSpc>
          <a:spcPct val="110000"/>
        </a:lnSpc>
        <a:spcBef>
          <a:spcPts val="1200"/>
        </a:spcBef>
        <a:buFont typeface="SRH" panose="020B0503020204020204" pitchFamily="34" charset="0"/>
        <a:buNone/>
        <a:defRPr sz="2000" b="1" kern="1200">
          <a:solidFill>
            <a:schemeClr val="tx1"/>
          </a:solidFill>
          <a:latin typeface="SRH Headline" panose="020B0603020204020204" pitchFamily="34" charset="0"/>
          <a:ea typeface="SRH Headline" panose="020B0603020204020204" pitchFamily="34" charset="0"/>
          <a:cs typeface="SRH Headline" panose="020B0603020204020204" pitchFamily="34" charset="0"/>
        </a:defRPr>
      </a:lvl5pPr>
      <a:lvl6pPr marL="0" indent="0" algn="l" defTabSz="914400" rtl="0" eaLnBrk="1" latinLnBrk="0" hangingPunct="1">
        <a:lnSpc>
          <a:spcPct val="110000"/>
        </a:lnSpc>
        <a:spcBef>
          <a:spcPts val="1200"/>
        </a:spcBef>
        <a:buFont typeface="Arial" panose="020B0604020202020204" pitchFamily="34" charset="0"/>
        <a:buNone/>
        <a:defRPr sz="2400" b="0" kern="1200">
          <a:solidFill>
            <a:schemeClr val="tx1"/>
          </a:solidFill>
          <a:latin typeface="SRH Headline" panose="020B0603020204020204" pitchFamily="34" charset="0"/>
          <a:ea typeface="SRH Headline" panose="020B0603020204020204" pitchFamily="34" charset="0"/>
          <a:cs typeface="SRH Headline" panose="020B0603020204020204" pitchFamily="34" charset="0"/>
        </a:defRPr>
      </a:lvl6pPr>
      <a:lvl7pPr marL="0" indent="0" algn="l" defTabSz="914400" rtl="0" eaLnBrk="1" latinLnBrk="0" hangingPunct="1">
        <a:lnSpc>
          <a:spcPct val="98000"/>
        </a:lnSpc>
        <a:spcBef>
          <a:spcPts val="1200"/>
        </a:spcBef>
        <a:buFont typeface="Arial" panose="020B0604020202020204" pitchFamily="34" charset="0"/>
        <a:buNone/>
        <a:defRPr sz="4800" b="1" kern="1200">
          <a:solidFill>
            <a:schemeClr val="accent1"/>
          </a:solidFill>
          <a:latin typeface="SRH Headline" panose="020B0603020204020204" pitchFamily="34" charset="0"/>
          <a:ea typeface="SRH Headline" panose="020B0603020204020204" pitchFamily="34" charset="0"/>
          <a:cs typeface="SRH Headline" panose="020B0603020204020204" pitchFamily="34" charset="0"/>
        </a:defRPr>
      </a:lvl7pPr>
      <a:lvl8pPr marL="0" indent="0" algn="l" defTabSz="914400" rtl="0" eaLnBrk="1" latinLnBrk="0" hangingPunct="1">
        <a:lnSpc>
          <a:spcPct val="98000"/>
        </a:lnSpc>
        <a:spcBef>
          <a:spcPts val="1200"/>
        </a:spcBef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SRH Text" panose="020B0503020204020204" pitchFamily="34" charset="0"/>
          <a:ea typeface="SRH Text" panose="020B0503020204020204" pitchFamily="34" charset="0"/>
          <a:cs typeface="SRH Text" panose="020B0503020204020204" pitchFamily="34" charset="0"/>
        </a:defRPr>
      </a:lvl8pPr>
      <a:lvl9pPr marL="0" indent="0" algn="l" defTabSz="914400" rtl="0" eaLnBrk="1" latinLnBrk="0" hangingPunct="1">
        <a:lnSpc>
          <a:spcPct val="110000"/>
        </a:lnSpc>
        <a:spcBef>
          <a:spcPts val="600"/>
        </a:spcBef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SRH Text" panose="020B0503020204020204" pitchFamily="34" charset="0"/>
          <a:ea typeface="SRH Text" panose="020B0503020204020204" pitchFamily="34" charset="0"/>
          <a:cs typeface="SRH Text" panose="020B0503020204020204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7453" userDrawn="1">
          <p15:clr>
            <a:srgbClr val="F26B43"/>
          </p15:clr>
        </p15:guide>
        <p15:guide id="5" orient="horz" userDrawn="1">
          <p15:clr>
            <a:srgbClr val="F26B43"/>
          </p15:clr>
        </p15:guide>
        <p15:guide id="6" orient="horz" pos="4320" userDrawn="1">
          <p15:clr>
            <a:srgbClr val="F26B43"/>
          </p15:clr>
        </p15:guide>
        <p15:guide id="7" orient="horz" pos="1088" userDrawn="1">
          <p15:clr>
            <a:srgbClr val="F26B43"/>
          </p15:clr>
        </p15:guide>
        <p15:guide id="8" orient="horz" pos="3753" userDrawn="1">
          <p15:clr>
            <a:srgbClr val="F26B43"/>
          </p15:clr>
        </p15:guide>
        <p15:guide id="9" orient="horz" pos="690" userDrawn="1">
          <p15:clr>
            <a:srgbClr val="F26B43"/>
          </p15:clr>
        </p15:guide>
        <p15:guide id="10" pos="59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C7B85632-E4AE-45C1-B77F-DC305DB7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41" y="1939743"/>
            <a:ext cx="11083317" cy="2978513"/>
          </a:xfrm>
        </p:spPr>
        <p:txBody>
          <a:bodyPr/>
          <a:lstStyle/>
          <a:p>
            <a:pPr algn="ctr"/>
            <a:r>
              <a:rPr lang="en-US" sz="4000" dirty="0">
                <a:latin typeface="+mj-lt"/>
              </a:rPr>
              <a:t>Big Data Programming: Python</a:t>
            </a:r>
            <a:br>
              <a:rPr lang="en-US" sz="4000" dirty="0">
                <a:latin typeface="+mj-lt"/>
              </a:rPr>
            </a:br>
            <a:br>
              <a:rPr lang="en-US" sz="4000" dirty="0"/>
            </a:br>
            <a:r>
              <a:rPr lang="en-IN" sz="4000" dirty="0">
                <a:latin typeface="+mj-lt"/>
              </a:rPr>
              <a:t>HUSHHUSH RECRUITER</a:t>
            </a:r>
            <a:br>
              <a:rPr lang="en-IN" sz="4000" dirty="0">
                <a:latin typeface="+mj-lt"/>
              </a:rPr>
            </a:br>
            <a:r>
              <a:rPr lang="en-IN" sz="3200" dirty="0">
                <a:latin typeface="+mj-lt"/>
              </a:rPr>
              <a:t>Presentation - 2</a:t>
            </a:r>
            <a:endParaRPr lang="de-DE" sz="3200" dirty="0">
              <a:latin typeface="+mj-lt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0FAC48-550F-4F0D-BB5A-FF464BF5D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4" name="object 12">
            <a:extLst>
              <a:ext uri="{FF2B5EF4-FFF2-40B4-BE49-F238E27FC236}">
                <a16:creationId xmlns:a16="http://schemas.microsoft.com/office/drawing/2014/main" id="{B5CB50DE-6234-301F-040B-68BED36C8732}"/>
              </a:ext>
            </a:extLst>
          </p:cNvPr>
          <p:cNvSpPr txBox="1"/>
          <p:nvPr/>
        </p:nvSpPr>
        <p:spPr>
          <a:xfrm>
            <a:off x="255777" y="4896356"/>
            <a:ext cx="7324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3345"/>
              </a:spcBef>
            </a:pPr>
            <a:r>
              <a:rPr lang="en-US" sz="2400" b="1" dirty="0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Anil Keshav &amp; Ajinkya Patil</a:t>
            </a:r>
            <a:endParaRPr sz="2400" b="1" dirty="0">
              <a:solidFill>
                <a:schemeClr val="bg1"/>
              </a:solidFill>
              <a:latin typeface="SRH Headline" panose="020B0603020204020204" pitchFamily="34" charset="0"/>
              <a:ea typeface="SRH Headline" panose="020B0603020204020204" pitchFamily="34" charset="0"/>
              <a:cs typeface="SRH Headline" panose="020B0603020204020204" pitchFamily="34" charset="0"/>
            </a:endParaRP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F62039D9-964B-32FE-0321-E62A3BF9E0CB}"/>
              </a:ext>
            </a:extLst>
          </p:cNvPr>
          <p:cNvSpPr txBox="1"/>
          <p:nvPr/>
        </p:nvSpPr>
        <p:spPr>
          <a:xfrm>
            <a:off x="255777" y="5447692"/>
            <a:ext cx="7324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3345"/>
              </a:spcBef>
            </a:pPr>
            <a:r>
              <a:rPr lang="en-US" sz="2400" b="1" dirty="0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SRH Hochschule Heidelberg</a:t>
            </a:r>
            <a:endParaRPr sz="2400" b="1" dirty="0">
              <a:solidFill>
                <a:schemeClr val="bg1"/>
              </a:solidFill>
              <a:latin typeface="SRH Headline" panose="020B0603020204020204" pitchFamily="34" charset="0"/>
              <a:ea typeface="SRH Headline" panose="020B0603020204020204" pitchFamily="34" charset="0"/>
              <a:cs typeface="SRH Headline" panose="020B06030202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18C04C-7830-6A5C-6C2E-547B52F9DCFD}"/>
              </a:ext>
            </a:extLst>
          </p:cNvPr>
          <p:cNvSpPr txBox="1"/>
          <p:nvPr/>
        </p:nvSpPr>
        <p:spPr>
          <a:xfrm>
            <a:off x="7940778" y="4262849"/>
            <a:ext cx="3546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Group 1</a:t>
            </a:r>
          </a:p>
          <a:p>
            <a:pPr algn="ctr"/>
            <a:endParaRPr lang="en-US" b="1" dirty="0">
              <a:solidFill>
                <a:schemeClr val="bg1"/>
              </a:solidFill>
              <a:latin typeface="SRH Headline" panose="020B0603020204020204" pitchFamily="34" charset="0"/>
              <a:ea typeface="SRH Headline" panose="020B0603020204020204" pitchFamily="34" charset="0"/>
              <a:cs typeface="SRH Headline" panose="020B06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Aparanna</a:t>
            </a:r>
            <a:r>
              <a:rPr lang="en-US" b="1" dirty="0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 Dash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Dharshan</a:t>
            </a:r>
            <a:r>
              <a:rPr lang="en-US" b="1" dirty="0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Dhanashekar</a:t>
            </a:r>
            <a:endParaRPr lang="en-US" b="1" dirty="0">
              <a:solidFill>
                <a:schemeClr val="bg1"/>
              </a:solidFill>
              <a:latin typeface="SRH Headline" panose="020B0603020204020204" pitchFamily="34" charset="0"/>
              <a:ea typeface="SRH Headline" panose="020B0603020204020204" pitchFamily="34" charset="0"/>
              <a:cs typeface="SRH Headline" panose="020B06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Navneeth</a:t>
            </a:r>
            <a:r>
              <a:rPr lang="en-US" b="1" dirty="0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 Krishna </a:t>
            </a:r>
            <a:r>
              <a:rPr lang="en-US" b="1" dirty="0" err="1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Arravind</a:t>
            </a:r>
            <a:endParaRPr lang="en-US" b="1" dirty="0">
              <a:solidFill>
                <a:schemeClr val="bg1"/>
              </a:solidFill>
              <a:latin typeface="SRH Headline" panose="020B0603020204020204" pitchFamily="34" charset="0"/>
              <a:ea typeface="SRH Headline" panose="020B0603020204020204" pitchFamily="34" charset="0"/>
              <a:cs typeface="SRH Headline" panose="020B06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Terry </a:t>
            </a:r>
            <a:r>
              <a:rPr lang="en-US" b="1" dirty="0" err="1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Poonacha</a:t>
            </a:r>
            <a:endParaRPr lang="en-US" b="1" dirty="0">
              <a:solidFill>
                <a:schemeClr val="bg1"/>
              </a:solidFill>
              <a:latin typeface="SRH Headline" panose="020B0603020204020204" pitchFamily="34" charset="0"/>
              <a:ea typeface="SRH Headline" panose="020B0603020204020204" pitchFamily="34" charset="0"/>
              <a:cs typeface="SRH Headline" panose="020B06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Vedanth Balakrishna Reddy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7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5D02E-1265-789F-B67A-0261ECE6A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503" y="419508"/>
            <a:ext cx="9157663" cy="835093"/>
          </a:xfrm>
        </p:spPr>
        <p:txBody>
          <a:bodyPr anchor="ctr"/>
          <a:lstStyle/>
          <a:p>
            <a:pPr algn="ctr"/>
            <a:r>
              <a:rPr lang="en-US" dirty="0"/>
              <a:t>Architecture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BCAE90-3094-66B7-4AEB-B77CD6DF2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672" y="1468438"/>
            <a:ext cx="9743327" cy="450056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59D86-8919-A59C-0787-03838BF0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B7632-17A3-994D-90ED-CCFA19D8FFA1}" type="datetime1">
              <a:rPr lang="en-CA" smtClean="0"/>
              <a:t>2024-07-17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D1717-B76A-CF2F-C1B6-8386E77D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1242" y="6396674"/>
            <a:ext cx="6495690" cy="365125"/>
          </a:xfrm>
        </p:spPr>
        <p:txBody>
          <a:bodyPr anchor="b"/>
          <a:lstStyle/>
          <a:p>
            <a:r>
              <a:rPr lang="de-DE" dirty="0">
                <a:solidFill>
                  <a:schemeClr val="accent2">
                    <a:lumMod val="50000"/>
                  </a:schemeClr>
                </a:solidFill>
              </a:rPr>
              <a:t>SRH Hochschule Heidelberg – </a:t>
            </a:r>
            <a:r>
              <a:rPr lang="en-US" sz="900" b="1" dirty="0">
                <a:solidFill>
                  <a:schemeClr val="accent2">
                    <a:lumMod val="50000"/>
                  </a:schemeClr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Anil Keshav &amp; </a:t>
            </a:r>
            <a:r>
              <a:rPr lang="en-US" sz="900" b="1" dirty="0" err="1">
                <a:solidFill>
                  <a:schemeClr val="accent2">
                    <a:lumMod val="50000"/>
                  </a:schemeClr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Ajainkya</a:t>
            </a:r>
            <a:r>
              <a:rPr lang="en-US" sz="900" b="1" dirty="0">
                <a:solidFill>
                  <a:schemeClr val="accent2">
                    <a:lumMod val="50000"/>
                  </a:schemeClr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 Patil</a:t>
            </a:r>
          </a:p>
          <a:p>
            <a:endParaRPr lang="de-DE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886C8-6CE9-E8FB-7951-9B3FE20C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6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C87CF-F492-51FD-25AB-E8868F29E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168" y="276186"/>
            <a:ext cx="9157663" cy="835093"/>
          </a:xfrm>
        </p:spPr>
        <p:txBody>
          <a:bodyPr anchor="ctr"/>
          <a:lstStyle/>
          <a:p>
            <a:pPr algn="ctr"/>
            <a:r>
              <a:rPr lang="en-US" dirty="0"/>
              <a:t>Data Sources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0AFEA-5254-DB04-E4AE-63BBABE5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B7632-17A3-994D-90ED-CCFA19D8FFA1}" type="datetime1">
              <a:rPr lang="en-CA" smtClean="0"/>
              <a:t>2024-07-17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37D8E-607A-126F-87C9-57DF3D9DE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/>
          <a:p>
            <a:r>
              <a:rPr lang="de-DE" dirty="0">
                <a:solidFill>
                  <a:schemeClr val="accent2">
                    <a:lumMod val="50000"/>
                  </a:schemeClr>
                </a:solidFill>
              </a:rPr>
              <a:t>SRH Hochschule Heidelberg – </a:t>
            </a:r>
            <a:r>
              <a:rPr lang="en-US" sz="900" b="1" dirty="0">
                <a:solidFill>
                  <a:schemeClr val="accent2">
                    <a:lumMod val="50000"/>
                  </a:schemeClr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Anil Keshav &amp; </a:t>
            </a:r>
            <a:r>
              <a:rPr lang="en-US" sz="900" b="1" dirty="0" err="1">
                <a:solidFill>
                  <a:schemeClr val="accent2">
                    <a:lumMod val="50000"/>
                  </a:schemeClr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Ajainkya</a:t>
            </a:r>
            <a:r>
              <a:rPr lang="en-US" sz="900" b="1" dirty="0">
                <a:solidFill>
                  <a:schemeClr val="accent2">
                    <a:lumMod val="50000"/>
                  </a:schemeClr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 Patil</a:t>
            </a:r>
          </a:p>
          <a:p>
            <a:endParaRPr lang="de-DE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DE4AB-16E0-1D06-02BC-1B8EA8B4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3</a:t>
            </a:fld>
            <a:endParaRPr lang="de-DE"/>
          </a:p>
        </p:txBody>
      </p:sp>
      <p:pic>
        <p:nvPicPr>
          <p:cNvPr id="12" name="Content Placeholder 11" descr="A diagram of a network&#10;&#10;Description automatically generated">
            <a:extLst>
              <a:ext uri="{FF2B5EF4-FFF2-40B4-BE49-F238E27FC236}">
                <a16:creationId xmlns:a16="http://schemas.microsoft.com/office/drawing/2014/main" id="{F8493BE0-C8C7-AF16-9FBC-A8AF46F5C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58" y="1208088"/>
            <a:ext cx="10479881" cy="4797378"/>
          </a:xfrm>
        </p:spPr>
      </p:pic>
    </p:spTree>
    <p:extLst>
      <p:ext uri="{BB962C8B-B14F-4D97-AF65-F5344CB8AC3E}">
        <p14:creationId xmlns:p14="http://schemas.microsoft.com/office/powerpoint/2010/main" val="365820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DDA50-61EA-7DD9-7BFA-30CA75CE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168" y="276186"/>
            <a:ext cx="9157663" cy="835093"/>
          </a:xfrm>
        </p:spPr>
        <p:txBody>
          <a:bodyPr anchor="ctr"/>
          <a:lstStyle/>
          <a:p>
            <a:pPr algn="ctr"/>
            <a:r>
              <a:rPr lang="en-US" dirty="0"/>
              <a:t>UI/UX Candidate</a:t>
            </a:r>
          </a:p>
        </p:txBody>
      </p:sp>
      <p:pic>
        <p:nvPicPr>
          <p:cNvPr id="8" name="Content Placeholder 7" descr="A diagram of a computer&#10;&#10;Description automatically generated">
            <a:extLst>
              <a:ext uri="{FF2B5EF4-FFF2-40B4-BE49-F238E27FC236}">
                <a16:creationId xmlns:a16="http://schemas.microsoft.com/office/drawing/2014/main" id="{B24C190F-8BB4-E8F4-E1B6-5EF699663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887" y="1566876"/>
            <a:ext cx="6108701" cy="433387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8307C-AA18-29BA-8F0B-A3C38AC3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B7632-17A3-994D-90ED-CCFA19D8FFA1}" type="datetime1">
              <a:rPr lang="en-CA" smtClean="0"/>
              <a:t>2024-07-17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57DF6-B388-8CB5-7008-2C89435F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/>
          <a:p>
            <a:r>
              <a:rPr lang="de-DE" dirty="0">
                <a:solidFill>
                  <a:schemeClr val="accent2">
                    <a:lumMod val="50000"/>
                  </a:schemeClr>
                </a:solidFill>
              </a:rPr>
              <a:t>SRH Hochschule Heidelberg – </a:t>
            </a:r>
            <a:r>
              <a:rPr lang="en-US" sz="900" b="1" dirty="0">
                <a:solidFill>
                  <a:schemeClr val="accent2">
                    <a:lumMod val="50000"/>
                  </a:schemeClr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Anil Keshav &amp; </a:t>
            </a:r>
            <a:r>
              <a:rPr lang="en-US" sz="900" b="1" dirty="0" err="1">
                <a:solidFill>
                  <a:schemeClr val="accent2">
                    <a:lumMod val="50000"/>
                  </a:schemeClr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Ajainkya</a:t>
            </a:r>
            <a:r>
              <a:rPr lang="en-US" sz="900" b="1" dirty="0">
                <a:solidFill>
                  <a:schemeClr val="accent2">
                    <a:lumMod val="50000"/>
                  </a:schemeClr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 Patil</a:t>
            </a:r>
          </a:p>
          <a:p>
            <a:endParaRPr lang="de-DE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F9942-31BF-25CD-8B7C-64721FF0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69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70A0-FD90-ACA0-66F7-7FE1FD38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168" y="276186"/>
            <a:ext cx="9157663" cy="835093"/>
          </a:xfrm>
        </p:spPr>
        <p:txBody>
          <a:bodyPr anchor="ctr"/>
          <a:lstStyle/>
          <a:p>
            <a:pPr algn="ctr"/>
            <a:r>
              <a:rPr lang="en-US" dirty="0"/>
              <a:t>UI/UX Recruiting Manager</a:t>
            </a:r>
          </a:p>
        </p:txBody>
      </p:sp>
      <p:pic>
        <p:nvPicPr>
          <p:cNvPr id="8" name="Content Placeholder 7" descr="A diagram of a mail&#10;&#10;Description automatically generated">
            <a:extLst>
              <a:ext uri="{FF2B5EF4-FFF2-40B4-BE49-F238E27FC236}">
                <a16:creationId xmlns:a16="http://schemas.microsoft.com/office/drawing/2014/main" id="{49E4C634-B4DD-EE13-5BA0-4F7D6AF39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353599"/>
            <a:ext cx="7239000" cy="43525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44A1F-412F-5247-E8CF-C2728432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B7632-17A3-994D-90ED-CCFA19D8FFA1}" type="datetime1">
              <a:rPr lang="en-CA" smtClean="0"/>
              <a:t>2024-07-17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87A76-B31F-6387-FB16-CB86C4D3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/>
          <a:p>
            <a:r>
              <a:rPr lang="de-DE" dirty="0">
                <a:solidFill>
                  <a:schemeClr val="accent2">
                    <a:lumMod val="50000"/>
                  </a:schemeClr>
                </a:solidFill>
              </a:rPr>
              <a:t>SRH Hochschule Heidelberg – </a:t>
            </a:r>
            <a:r>
              <a:rPr lang="en-US" sz="900" b="1" dirty="0">
                <a:solidFill>
                  <a:schemeClr val="accent2">
                    <a:lumMod val="50000"/>
                  </a:schemeClr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Anil Keshav &amp; </a:t>
            </a:r>
            <a:r>
              <a:rPr lang="en-US" sz="900" b="1" dirty="0" err="1">
                <a:solidFill>
                  <a:schemeClr val="accent2">
                    <a:lumMod val="50000"/>
                  </a:schemeClr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Ajainkya</a:t>
            </a:r>
            <a:r>
              <a:rPr lang="en-US" sz="900" b="1" dirty="0">
                <a:solidFill>
                  <a:schemeClr val="accent2">
                    <a:lumMod val="50000"/>
                  </a:schemeClr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 Patil</a:t>
            </a:r>
          </a:p>
          <a:p>
            <a:endParaRPr lang="de-DE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CD504-8EEA-E592-B206-C8631BE1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96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81B76-BA27-7235-4125-50EFFD15F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596" y="2725981"/>
            <a:ext cx="9896808" cy="1406038"/>
          </a:xfrm>
        </p:spPr>
        <p:txBody>
          <a:bodyPr anchor="ctr"/>
          <a:lstStyle/>
          <a:p>
            <a:pPr algn="ctr"/>
            <a:r>
              <a:rPr lang="en-US" sz="6000" dirty="0"/>
              <a:t>Thank You !! </a:t>
            </a:r>
            <a:r>
              <a:rPr lang="en-US" sz="6000" dirty="0">
                <a:sym typeface="Wingdings" pitchFamily="2" charset="2"/>
              </a:rPr>
              <a:t></a:t>
            </a:r>
            <a:endParaRPr lang="en-US" sz="6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ABC11-838F-8056-83C7-BEE7D3B8D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338-4F56-4D40-8BC5-33F6835D5865}" type="datetime1">
              <a:rPr lang="en-CA" smtClean="0"/>
              <a:t>2024-07-17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A8688-7D9D-C8F8-49FA-2DA2ED90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/>
          <a:p>
            <a:r>
              <a:rPr lang="de-DE" dirty="0"/>
              <a:t>SRH Hochschule Heidelberg – </a:t>
            </a:r>
            <a:r>
              <a:rPr lang="en-US" sz="900" b="1" dirty="0"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Anil Keshav &amp; </a:t>
            </a:r>
            <a:r>
              <a:rPr lang="en-US" sz="900" b="1" dirty="0" err="1"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Ajainkya</a:t>
            </a:r>
            <a:r>
              <a:rPr lang="en-US" sz="900" b="1" dirty="0"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 Patil</a:t>
            </a:r>
          </a:p>
          <a:p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A3BD1-30F0-CCD8-DF41-2986900F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451698"/>
      </p:ext>
    </p:extLst>
  </p:cSld>
  <p:clrMapOvr>
    <a:masterClrMapping/>
  </p:clrMapOvr>
</p:sld>
</file>

<file path=ppt/theme/theme1.xml><?xml version="1.0" encoding="utf-8"?>
<a:theme xmlns:a="http://schemas.openxmlformats.org/drawingml/2006/main" name="SRH">
  <a:themeElements>
    <a:clrScheme name="SRH Bildung">
      <a:dk1>
        <a:srgbClr val="575756"/>
      </a:dk1>
      <a:lt1>
        <a:sysClr val="window" lastClr="FFFFFF"/>
      </a:lt1>
      <a:dk2>
        <a:srgbClr val="00699A"/>
      </a:dk2>
      <a:lt2>
        <a:srgbClr val="AAA39D"/>
      </a:lt2>
      <a:accent1>
        <a:srgbClr val="DF4807"/>
      </a:accent1>
      <a:accent2>
        <a:srgbClr val="AAA39D"/>
      </a:accent2>
      <a:accent3>
        <a:srgbClr val="FCC61E"/>
      </a:accent3>
      <a:accent4>
        <a:srgbClr val="35B4A0"/>
      </a:accent4>
      <a:accent5>
        <a:srgbClr val="CA007F"/>
      </a:accent5>
      <a:accent6>
        <a:srgbClr val="021E30"/>
      </a:accent6>
      <a:hlink>
        <a:srgbClr val="000000"/>
      </a:hlink>
      <a:folHlink>
        <a:srgbClr val="000000"/>
      </a:folHlink>
    </a:clrScheme>
    <a:fontScheme name="SRH">
      <a:majorFont>
        <a:latin typeface="SRH Display"/>
        <a:ea typeface=""/>
        <a:cs typeface=""/>
      </a:majorFont>
      <a:minorFont>
        <a:latin typeface="SR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RH Bildung">
        <a:dk1>
          <a:srgbClr val="575756"/>
        </a:dk1>
        <a:lt1>
          <a:sysClr val="window" lastClr="FFFFFF"/>
        </a:lt1>
        <a:dk2>
          <a:srgbClr val="00699A"/>
        </a:dk2>
        <a:lt2>
          <a:srgbClr val="AAA39D"/>
        </a:lt2>
        <a:accent1>
          <a:srgbClr val="DF4807"/>
        </a:accent1>
        <a:accent2>
          <a:srgbClr val="AAA39D"/>
        </a:accent2>
        <a:accent3>
          <a:srgbClr val="FCC61E"/>
        </a:accent3>
        <a:accent4>
          <a:srgbClr val="35B4A0"/>
        </a:accent4>
        <a:accent5>
          <a:srgbClr val="CA007F"/>
        </a:accent5>
        <a:accent6>
          <a:srgbClr val="021E30"/>
        </a:accent6>
        <a:hlink>
          <a:srgbClr val="000000"/>
        </a:hlink>
        <a:folHlink>
          <a:srgbClr val="000000"/>
        </a:folHlink>
      </a:clrScheme>
    </a:extraClrScheme>
    <a:extraClrScheme>
      <a:clrScheme name="SRH Gesundheit">
        <a:dk1>
          <a:srgbClr val="575756"/>
        </a:dk1>
        <a:lt1>
          <a:sysClr val="window" lastClr="FFFFFF"/>
        </a:lt1>
        <a:dk2>
          <a:srgbClr val="35B4A0"/>
        </a:dk2>
        <a:lt2>
          <a:srgbClr val="AAA39D"/>
        </a:lt2>
        <a:accent1>
          <a:srgbClr val="00699A"/>
        </a:accent1>
        <a:accent2>
          <a:srgbClr val="CA007F"/>
        </a:accent2>
        <a:accent3>
          <a:srgbClr val="78C8D2"/>
        </a:accent3>
        <a:accent4>
          <a:srgbClr val="0D3A5D"/>
        </a:accent4>
        <a:accent5>
          <a:srgbClr val="DF4807"/>
        </a:accent5>
        <a:accent6>
          <a:srgbClr val="FCC61E"/>
        </a:accent6>
        <a:hlink>
          <a:srgbClr val="000000"/>
        </a:hlink>
        <a:folHlink>
          <a:srgbClr val="000000"/>
        </a:folHlink>
      </a:clrScheme>
    </a:extraClrScheme>
    <a:extraClrScheme>
      <a:clrScheme name="SRH Holding">
        <a:dk1>
          <a:srgbClr val="575756"/>
        </a:dk1>
        <a:lt1>
          <a:sysClr val="window" lastClr="FFFFFF"/>
        </a:lt1>
        <a:dk2>
          <a:srgbClr val="00699A"/>
        </a:dk2>
        <a:lt2>
          <a:srgbClr val="AAA39D"/>
        </a:lt2>
        <a:accent1>
          <a:srgbClr val="AAA39D"/>
        </a:accent1>
        <a:accent2>
          <a:srgbClr val="DF4807"/>
        </a:accent2>
        <a:accent3>
          <a:srgbClr val="575756"/>
        </a:accent3>
        <a:accent4>
          <a:srgbClr val="FCC61E"/>
        </a:accent4>
        <a:accent5>
          <a:srgbClr val="78C8D2"/>
        </a:accent5>
        <a:accent6>
          <a:srgbClr val="0D3A5D"/>
        </a:accent6>
        <a:hlink>
          <a:srgbClr val="000000"/>
        </a:hlink>
        <a:folHlink>
          <a:srgbClr val="000000"/>
        </a:folHlink>
      </a:clrScheme>
    </a:extraClrScheme>
    <a:extraClrScheme>
      <a:clrScheme name="SRH ServicePartner">
        <a:dk1>
          <a:srgbClr val="575756"/>
        </a:dk1>
        <a:lt1>
          <a:sysClr val="window" lastClr="FFFFFF"/>
        </a:lt1>
        <a:dk2>
          <a:srgbClr val="9C0C35"/>
        </a:dk2>
        <a:lt2>
          <a:srgbClr val="AAA39D"/>
        </a:lt2>
        <a:accent1>
          <a:srgbClr val="AAA39D"/>
        </a:accent1>
        <a:accent2>
          <a:srgbClr val="35B4A0"/>
        </a:accent2>
        <a:accent3>
          <a:srgbClr val="575756"/>
        </a:accent3>
        <a:accent4>
          <a:srgbClr val="0D3A5D"/>
        </a:accent4>
        <a:accent5>
          <a:srgbClr val="DF4807"/>
        </a:accent5>
        <a:accent6>
          <a:srgbClr val="00699A"/>
        </a:accent6>
        <a:hlink>
          <a:srgbClr val="000000"/>
        </a:hlink>
        <a:folHlink>
          <a:srgbClr val="000000"/>
        </a:folHlink>
      </a:clrScheme>
    </a:extraClrScheme>
  </a:extraClrSchemeLst>
  <a:custClrLst>
    <a:custClr name="SRH ORANGE">
      <a:srgbClr val="DF4807"/>
    </a:custClr>
    <a:custClr name="SRH WARM GREY">
      <a:srgbClr val="AAA39D"/>
    </a:custClr>
    <a:custClr name="SRH BLUE">
      <a:srgbClr val="00699A"/>
    </a:custClr>
    <a:custClr name="SRH SUN YELLOW">
      <a:srgbClr val="FCC61E"/>
    </a:custClr>
    <a:custClr name="SRH Fresh Mint">
      <a:srgbClr val="35B4A0"/>
    </a:custClr>
    <a:custClr name="SRH SWEET BERRY">
      <a:srgbClr val="CA007F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SRH PASSION RED">
      <a:srgbClr val="9C0C35"/>
    </a:custClr>
    <a:custClr name="SRH SMOKEY BLACK">
      <a:srgbClr val="575756"/>
    </a:custClr>
    <a:custClr name="SRH CALM OCEAN">
      <a:srgbClr val="78C8D2"/>
    </a:custClr>
    <a:custClr name="SRH MIDNIGHT BLUE">
      <a:srgbClr val="0D3A5D"/>
    </a:custClr>
    <a:custClr name="SRH DEEP BLUE">
      <a:srgbClr val="021E30"/>
    </a:custClr>
    <a:custClr name=" SRH Text ">
      <a:srgbClr val="575756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AC650D127C1943841983BA797B7B40" ma:contentTypeVersion="13" ma:contentTypeDescription="Create a new document." ma:contentTypeScope="" ma:versionID="58f50f58712277dacfc9d8d3e5f11936">
  <xsd:schema xmlns:xsd="http://www.w3.org/2001/XMLSchema" xmlns:xs="http://www.w3.org/2001/XMLSchema" xmlns:p="http://schemas.microsoft.com/office/2006/metadata/properties" xmlns:ns2="5a3b61bd-4313-46e3-b6d8-843ac17cb113" xmlns:ns3="189ec81c-5fe5-43b2-9f00-d5cfe7672b6f" targetNamespace="http://schemas.microsoft.com/office/2006/metadata/properties" ma:root="true" ma:fieldsID="82091000bb12f4a8bd213cb0602ba83e" ns2:_="" ns3:_="">
    <xsd:import namespace="5a3b61bd-4313-46e3-b6d8-843ac17cb113"/>
    <xsd:import namespace="189ec81c-5fe5-43b2-9f00-d5cfe7672b6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lcf76f155ced4ddcb4097134ff3c332f" minOccurs="0"/>
                <xsd:element ref="ns2:TaxCatchAll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3b61bd-4313-46e3-b6d8-843ac17cb11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005c3e6-41c8-4236-b537-f6702bd0c9cc}" ma:internalName="TaxCatchAll" ma:showField="CatchAllData" ma:web="5a3b61bd-4313-46e3-b6d8-843ac17cb11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9ec81c-5fe5-43b2-9f00-d5cfe7672b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e5745c0f-c6d2-4807-bc81-eae786d256f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D9B137-6C4D-4093-99EE-901F61F6B7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3b61bd-4313-46e3-b6d8-843ac17cb113"/>
    <ds:schemaRef ds:uri="189ec81c-5fe5-43b2-9f00-d5cfe7672b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C67AA5-CE4D-42A5-803E-8D7A5EC545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7031</TotalTime>
  <Words>107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SRH Headline</vt:lpstr>
      <vt:lpstr>Wingdings</vt:lpstr>
      <vt:lpstr>SRH</vt:lpstr>
      <vt:lpstr>Arial</vt:lpstr>
      <vt:lpstr>SRH Text</vt:lpstr>
      <vt:lpstr>Calibri</vt:lpstr>
      <vt:lpstr>SRH</vt:lpstr>
      <vt:lpstr>Big Data Programming: Python  HUSHHUSH RECRUITER Presentation - 2</vt:lpstr>
      <vt:lpstr>Architecture </vt:lpstr>
      <vt:lpstr>Data Sources </vt:lpstr>
      <vt:lpstr>UI/UX Candidate</vt:lpstr>
      <vt:lpstr>UI/UX Recruiting Manager</vt:lpstr>
      <vt:lpstr>Thank You !!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Henrike Voelker</dc:creator>
  <cp:lastModifiedBy>Balakrishna Reddy, Vedanth (SRH Hochschule Heidelberg Student)</cp:lastModifiedBy>
  <cp:revision>459</cp:revision>
  <dcterms:created xsi:type="dcterms:W3CDTF">2020-06-05T16:20:53Z</dcterms:created>
  <dcterms:modified xsi:type="dcterms:W3CDTF">2024-07-17T13:50:23Z</dcterms:modified>
</cp:coreProperties>
</file>