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p:sldMasterIdLst>
    <p:sldMasterId id="2147483648" r:id="rId3"/>
  </p:sldMasterIdLst>
  <p:notesMasterIdLst>
    <p:notesMasterId r:id="rId20"/>
  </p:notesMasterIdLst>
  <p:sldIdLst>
    <p:sldId id="448" r:id="rId4"/>
    <p:sldId id="477" r:id="rId5"/>
    <p:sldId id="454" r:id="rId6"/>
    <p:sldId id="478" r:id="rId7"/>
    <p:sldId id="466" r:id="rId8"/>
    <p:sldId id="469" r:id="rId9"/>
    <p:sldId id="468" r:id="rId10"/>
    <p:sldId id="463" r:id="rId11"/>
    <p:sldId id="464" r:id="rId12"/>
    <p:sldId id="475" r:id="rId13"/>
    <p:sldId id="479" r:id="rId14"/>
    <p:sldId id="473" r:id="rId15"/>
    <p:sldId id="471" r:id="rId16"/>
    <p:sldId id="474" r:id="rId17"/>
    <p:sldId id="470" r:id="rId18"/>
    <p:sldId id="449" r:id="rId19"/>
  </p:sldIdLst>
  <p:sldSz cx="12192000" cy="6858000"/>
  <p:notesSz cx="6858000" cy="9144000"/>
  <p:embeddedFontLst>
    <p:embeddedFont>
      <p:font typeface="Rajdhani" panose="020B0604020202020204" charset="0"/>
      <p:bold r:id="rId21"/>
    </p:embeddedFont>
    <p:embeddedFont>
      <p:font typeface="SRH" panose="020B0604020202020204" charset="0"/>
      <p:regular r:id="rId22"/>
      <p:bold r:id="rId23"/>
      <p:italic r:id="rId24"/>
      <p:boldItalic r:id="rId25"/>
    </p:embeddedFont>
    <p:embeddedFont>
      <p:font typeface="SRH Headline" panose="020B0604020202020204" charset="0"/>
      <p:regular r:id="rId26"/>
      <p:bold r:id="rId27"/>
    </p:embeddedFont>
    <p:embeddedFont>
      <p:font typeface="SRH Text" panose="020B0604020202020204" charset="0"/>
      <p:regular r:id="rId28"/>
      <p:bold r:id="rId29"/>
      <p:italic r:id="rId30"/>
      <p:boldItalic r:id="rId31"/>
    </p:embeddedFont>
  </p:embeddedFont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759">
          <p15:clr>
            <a:srgbClr val="A4A3A4"/>
          </p15:clr>
        </p15:guide>
        <p15:guide id="4" orient="horz" pos="1091">
          <p15:clr>
            <a:srgbClr val="A4A3A4"/>
          </p15:clr>
        </p15:guide>
        <p15:guide id="5" pos="7462">
          <p15:clr>
            <a:srgbClr val="A4A3A4"/>
          </p15:clr>
        </p15:guide>
        <p15:guide id="6" pos="5204">
          <p15:clr>
            <a:srgbClr val="A4A3A4"/>
          </p15:clr>
        </p15:guide>
        <p15:guide id="7" pos="6005">
          <p15:clr>
            <a:srgbClr val="A4A3A4"/>
          </p15:clr>
        </p15:guide>
        <p15:guide id="8" pos="497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33"/>
    <a:srgbClr val="DF4807"/>
    <a:srgbClr val="021E30"/>
    <a:srgbClr val="2C2E2E"/>
    <a:srgbClr val="000000"/>
    <a:srgbClr val="B92659"/>
    <a:srgbClr val="6D7373"/>
    <a:srgbClr val="0067A0"/>
    <a:srgbClr val="AAA39D"/>
    <a:srgbClr val="142D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F387F8-9676-4D7F-A857-934A0A70C26A}" v="13" dt="2024-09-21T18:33:36.306"/>
    <p1510:client id="{BCF87E2D-7DEE-44E6-BC64-1C71BF8DAFC9}" v="358" dt="2024-09-20T21:54:17.535"/>
  </p1510:revLst>
</p1510:revInfo>
</file>

<file path=ppt/tableStyles.xml><?xml version="1.0" encoding="utf-8"?>
<a:tblStyleLst xmlns:a="http://schemas.openxmlformats.org/drawingml/2006/main" def="{5ACB3F56-7768-405F-84FF-31046667B651}">
  <a:tblStyle styleId="{FEC09086-8A00-4FE0-B5C7-1A88A72B4ECC}" styleName="SRH: Standard-Tabelle">
    <a:wholeTbl>
      <a:tcTxStyle>
        <a:fontRef idx="minor">
          <a:prstClr val="black"/>
        </a:fontRef>
        <a:srgbClr val="2C2E2E"/>
      </a:tcTxStyle>
      <a:tcStyle>
        <a:tcBdr>
          <a:left>
            <a:ln w="6350" cmpd="sng">
              <a:noFill/>
            </a:ln>
          </a:left>
          <a:right>
            <a:ln w="6350" cmpd="sng">
              <a:noFill/>
            </a:ln>
          </a:right>
          <a:top>
            <a:ln w="6350" cmpd="sng">
              <a:noFill/>
            </a:ln>
          </a:top>
          <a:bottom>
            <a:ln w="6350" cmpd="sng">
              <a:noFill/>
            </a:ln>
          </a:bottom>
          <a:insideH>
            <a:ln w="6350" cmpd="sng">
              <a:solidFill>
                <a:schemeClr val="accent1"/>
              </a:solidFill>
            </a:ln>
          </a:insideH>
          <a:insideV>
            <a:ln w="6350" cmpd="sng">
              <a:noFill/>
            </a:ln>
          </a:insideV>
        </a:tcBdr>
        <a:fill>
          <a:noFill/>
        </a:fill>
      </a:tcStyle>
    </a:wholeTbl>
    <a:lastCol>
      <a:tcTxStyle b="off">
        <a:fontRef idx="minor">
          <a:prstClr val="black"/>
        </a:fontRef>
        <a:srgbClr val="2C2E2E"/>
      </a:tcTxStyle>
      <a:tcStyle>
        <a:tcBdr/>
        <a:fill>
          <a:noFill/>
        </a:fill>
      </a:tcStyle>
    </a:lastCol>
    <a:firstCol>
      <a:tcTxStyle b="off">
        <a:fontRef idx="minor">
          <a:prstClr val="black"/>
        </a:fontRef>
        <a:srgbClr val="2C2E2E"/>
      </a:tcTxStyle>
      <a:tcStyle>
        <a:tcBdr/>
        <a:fill>
          <a:noFill/>
        </a:fill>
      </a:tcStyle>
    </a:firstCol>
    <a:lastRow>
      <a:tcTxStyle b="on">
        <a:fontRef idx="minor">
          <a:prstClr val="black"/>
        </a:fontRef>
        <a:srgbClr val="2C2E2E"/>
      </a:tcTxStyle>
      <a:tcStyle>
        <a:tcBdr>
          <a:top>
            <a:ln w="6350" cmpd="sng">
              <a:solidFill>
                <a:schemeClr val="accent1"/>
              </a:solidFill>
            </a:ln>
          </a:top>
        </a:tcBdr>
        <a:fill>
          <a:noFill/>
        </a:fill>
      </a:tcStyle>
    </a:lastRow>
    <a:firstRow>
      <a:tcTxStyle b="on">
        <a:fontRef idx="minor">
          <a:prstClr val="black"/>
        </a:fontRef>
        <a:srgbClr val="2C2E2E"/>
      </a:tcTxStyle>
      <a:tcStyle>
        <a:tcBdr>
          <a:bottom>
            <a:ln w="25400" cmpd="sng">
              <a:solidFill>
                <a:schemeClr val="accent1"/>
              </a:solidFill>
            </a:ln>
          </a:bottom>
        </a:tcBdr>
        <a:fill>
          <a:noFill/>
        </a:fill>
      </a:tcStyle>
    </a:firstRow>
  </a:tblStyle>
  <a:tblStyle styleId="{5ACB3F56-7768-405F-84FF-31046667B651}" styleName="SRH: Für Überschrift">
    <a:wholeTbl>
      <a:tcTxStyle>
        <a:fontRef idx="minor">
          <a:prstClr val="black"/>
        </a:fontRef>
        <a:srgbClr val="2C2E2E"/>
      </a:tcTxStyle>
      <a:tcStyle>
        <a:tcBdr>
          <a:left>
            <a:ln w="6350" cmpd="sng">
              <a:noFill/>
            </a:ln>
          </a:left>
          <a:right>
            <a:ln w="6350" cmpd="sng">
              <a:noFill/>
            </a:ln>
          </a:right>
          <a:top>
            <a:ln w="6350" cmpd="sng">
              <a:noFill/>
            </a:ln>
          </a:top>
          <a:bottom>
            <a:ln w="6350" cmpd="sng">
              <a:noFill/>
            </a:ln>
          </a:bottom>
          <a:insideH>
            <a:ln w="6350" cmpd="sng">
              <a:solidFill>
                <a:schemeClr val="accent1"/>
              </a:solidFill>
            </a:ln>
          </a:insideH>
          <a:insideV>
            <a:ln w="6350" cmpd="sng">
              <a:noFill/>
            </a:ln>
          </a:insideV>
        </a:tcBdr>
        <a:fill>
          <a:noFill/>
        </a:fill>
      </a:tcStyle>
    </a:wholeTbl>
    <a:lastCol>
      <a:tcTxStyle b="off">
        <a:fontRef idx="minor">
          <a:prstClr val="black"/>
        </a:fontRef>
        <a:srgbClr val="2C2E2E"/>
      </a:tcTxStyle>
      <a:tcStyle>
        <a:tcBdr/>
        <a:fill>
          <a:noFill/>
        </a:fill>
      </a:tcStyle>
    </a:lastCol>
    <a:firstCol>
      <a:tcTxStyle b="off">
        <a:fontRef idx="minor">
          <a:prstClr val="black"/>
        </a:fontRef>
        <a:srgbClr val="2C2E2E"/>
      </a:tcTxStyle>
      <a:tcStyle>
        <a:tcBdr/>
        <a:fill>
          <a:noFill/>
        </a:fill>
      </a:tcStyle>
    </a:firstCol>
    <a:lastRow>
      <a:tcTxStyle b="on">
        <a:fontRef idx="minor">
          <a:prstClr val="black"/>
        </a:fontRef>
        <a:srgbClr val="2C2E2E"/>
      </a:tcTxStyle>
      <a:tcStyle>
        <a:tcBdr>
          <a:top>
            <a:ln w="6350" cmpd="sng">
              <a:solidFill>
                <a:schemeClr val="accent1"/>
              </a:solidFill>
            </a:ln>
          </a:top>
        </a:tcBdr>
        <a:fill>
          <a:noFill/>
        </a:fill>
      </a:tcStyle>
    </a:lastRow>
    <a:firstRow>
      <a:tcTxStyle b="on">
        <a:fontRef idx="major">
          <a:prstClr val="black"/>
        </a:fontRef>
        <a:srgbClr val="2C2E2E"/>
      </a:tcTxStyle>
      <a:tcStyle>
        <a:tcBdr>
          <a:bottom>
            <a:ln w="635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341" autoAdjust="0"/>
    <p:restoredTop sz="92000" autoAdjust="0"/>
  </p:normalViewPr>
  <p:slideViewPr>
    <p:cSldViewPr snapToGrid="0">
      <p:cViewPr>
        <p:scale>
          <a:sx n="100" d="100"/>
          <a:sy n="100" d="100"/>
        </p:scale>
        <p:origin x="688" y="92"/>
      </p:cViewPr>
      <p:guideLst>
        <p:guide orient="horz" pos="2160"/>
        <p:guide pos="3840"/>
        <p:guide orient="horz" pos="3759"/>
        <p:guide orient="horz" pos="1091"/>
        <p:guide pos="7462"/>
        <p:guide pos="5204"/>
        <p:guide pos="6005"/>
        <p:guide pos="4977"/>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5454"/>
    </p:cViewPr>
  </p:sorterViewPr>
  <p:notesViewPr>
    <p:cSldViewPr snapToGrid="0" showGuides="1">
      <p:cViewPr varScale="1">
        <p:scale>
          <a:sx n="45" d="100"/>
          <a:sy n="45" d="100"/>
        </p:scale>
        <p:origin x="-279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font" Target="fonts/font6.fntdata"/><Relationship Id="rId21" Type="http://schemas.openxmlformats.org/officeDocument/2006/relationships/font" Target="fonts/font1.fntdata"/><Relationship Id="rId34"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font" Target="fonts/font5.fntdata"/><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4.fntdata"/><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font" Target="fonts/font3.fntdata"/><Relationship Id="rId28" Type="http://schemas.openxmlformats.org/officeDocument/2006/relationships/font" Target="fonts/font8.fntdata"/><Relationship Id="rId36" Type="http://schemas.microsoft.com/office/2016/11/relationships/changesInfo" Target="changesInfos/changesInfo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font" Target="fonts/font11.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ableStyles" Target="tableStyles.xml"/><Relationship Id="rId8" Type="http://schemas.openxmlformats.org/officeDocument/2006/relationships/slide" Target="slides/slide5.xml"/><Relationship Id="rId3" Type="http://schemas.openxmlformats.org/officeDocument/2006/relationships/slideMaster" Target="slideMasters/slide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vneeth krishna" userId="c71a2fbf706142af" providerId="LiveId" clId="{16F387F8-9676-4D7F-A857-934A0A70C26A}"/>
    <pc:docChg chg="undo custSel addSld delSld modSld">
      <pc:chgData name="navneeth krishna" userId="c71a2fbf706142af" providerId="LiveId" clId="{16F387F8-9676-4D7F-A857-934A0A70C26A}" dt="2024-09-21T18:56:19.239" v="193" actId="2890"/>
      <pc:docMkLst>
        <pc:docMk/>
      </pc:docMkLst>
      <pc:sldChg chg="modSp mod">
        <pc:chgData name="navneeth krishna" userId="c71a2fbf706142af" providerId="LiveId" clId="{16F387F8-9676-4D7F-A857-934A0A70C26A}" dt="2024-09-21T18:52:29.301" v="190" actId="20577"/>
        <pc:sldMkLst>
          <pc:docMk/>
          <pc:sldMk cId="2337448742" sldId="454"/>
        </pc:sldMkLst>
        <pc:spChg chg="mod">
          <ac:chgData name="navneeth krishna" userId="c71a2fbf706142af" providerId="LiveId" clId="{16F387F8-9676-4D7F-A857-934A0A70C26A}" dt="2024-09-21T18:52:29.301" v="190" actId="20577"/>
          <ac:spMkLst>
            <pc:docMk/>
            <pc:sldMk cId="2337448742" sldId="454"/>
            <ac:spMk id="3" creationId="{1941BE5B-5729-EF73-6B79-C1F3768C33D9}"/>
          </ac:spMkLst>
        </pc:spChg>
      </pc:sldChg>
      <pc:sldChg chg="modSp mod">
        <pc:chgData name="navneeth krishna" userId="c71a2fbf706142af" providerId="LiveId" clId="{16F387F8-9676-4D7F-A857-934A0A70C26A}" dt="2024-09-21T18:00:34.955" v="0" actId="1076"/>
        <pc:sldMkLst>
          <pc:docMk/>
          <pc:sldMk cId="4081046234" sldId="459"/>
        </pc:sldMkLst>
        <pc:spChg chg="mod">
          <ac:chgData name="navneeth krishna" userId="c71a2fbf706142af" providerId="LiveId" clId="{16F387F8-9676-4D7F-A857-934A0A70C26A}" dt="2024-09-21T18:00:34.955" v="0" actId="1076"/>
          <ac:spMkLst>
            <pc:docMk/>
            <pc:sldMk cId="4081046234" sldId="459"/>
            <ac:spMk id="7" creationId="{A906044D-4CBC-3321-6625-D4FA4F0B2EA1}"/>
          </ac:spMkLst>
        </pc:spChg>
      </pc:sldChg>
      <pc:sldChg chg="addSp delSp modSp mod">
        <pc:chgData name="navneeth krishna" userId="c71a2fbf706142af" providerId="LiveId" clId="{16F387F8-9676-4D7F-A857-934A0A70C26A}" dt="2024-09-21T18:18:39.974" v="45" actId="1076"/>
        <pc:sldMkLst>
          <pc:docMk/>
          <pc:sldMk cId="2656168805" sldId="460"/>
        </pc:sldMkLst>
        <pc:spChg chg="mod">
          <ac:chgData name="navneeth krishna" userId="c71a2fbf706142af" providerId="LiveId" clId="{16F387F8-9676-4D7F-A857-934A0A70C26A}" dt="2024-09-21T18:07:41.615" v="10" actId="1076"/>
          <ac:spMkLst>
            <pc:docMk/>
            <pc:sldMk cId="2656168805" sldId="460"/>
            <ac:spMk id="2" creationId="{FF0F9F8D-A2DD-70AC-F70A-DBA10C26EE54}"/>
          </ac:spMkLst>
        </pc:spChg>
        <pc:spChg chg="del">
          <ac:chgData name="navneeth krishna" userId="c71a2fbf706142af" providerId="LiveId" clId="{16F387F8-9676-4D7F-A857-934A0A70C26A}" dt="2024-09-21T18:05:53.490" v="1" actId="931"/>
          <ac:spMkLst>
            <pc:docMk/>
            <pc:sldMk cId="2656168805" sldId="460"/>
            <ac:spMk id="3" creationId="{736A7F38-7523-2F4B-284A-19C652B2D9B5}"/>
          </ac:spMkLst>
        </pc:spChg>
        <pc:picChg chg="add mod">
          <ac:chgData name="navneeth krishna" userId="c71a2fbf706142af" providerId="LiveId" clId="{16F387F8-9676-4D7F-A857-934A0A70C26A}" dt="2024-09-21T18:15:28.053" v="35" actId="1076"/>
          <ac:picMkLst>
            <pc:docMk/>
            <pc:sldMk cId="2656168805" sldId="460"/>
            <ac:picMk id="5" creationId="{221357F0-1BFD-B103-353B-183F3A9BF8E8}"/>
          </ac:picMkLst>
        </pc:picChg>
        <pc:picChg chg="add mod">
          <ac:chgData name="navneeth krishna" userId="c71a2fbf706142af" providerId="LiveId" clId="{16F387F8-9676-4D7F-A857-934A0A70C26A}" dt="2024-09-21T18:11:09.891" v="17" actId="1076"/>
          <ac:picMkLst>
            <pc:docMk/>
            <pc:sldMk cId="2656168805" sldId="460"/>
            <ac:picMk id="8" creationId="{09DBEE2C-FBAB-939A-ABE4-669603FE33D0}"/>
          </ac:picMkLst>
        </pc:picChg>
        <pc:picChg chg="add mod">
          <ac:chgData name="navneeth krishna" userId="c71a2fbf706142af" providerId="LiveId" clId="{16F387F8-9676-4D7F-A857-934A0A70C26A}" dt="2024-09-21T18:11:14.285" v="18" actId="1076"/>
          <ac:picMkLst>
            <pc:docMk/>
            <pc:sldMk cId="2656168805" sldId="460"/>
            <ac:picMk id="10" creationId="{D57461FE-EC0E-CABC-FED8-7E0F207EF483}"/>
          </ac:picMkLst>
        </pc:picChg>
        <pc:picChg chg="add del mod">
          <ac:chgData name="navneeth krishna" userId="c71a2fbf706142af" providerId="LiveId" clId="{16F387F8-9676-4D7F-A857-934A0A70C26A}" dt="2024-09-21T18:17:12.601" v="43" actId="478"/>
          <ac:picMkLst>
            <pc:docMk/>
            <pc:sldMk cId="2656168805" sldId="460"/>
            <ac:picMk id="12" creationId="{E201A6B2-264D-ED70-CB07-A5A2C6A96A4B}"/>
          </ac:picMkLst>
        </pc:picChg>
        <pc:picChg chg="add mod">
          <ac:chgData name="navneeth krishna" userId="c71a2fbf706142af" providerId="LiveId" clId="{16F387F8-9676-4D7F-A857-934A0A70C26A}" dt="2024-09-21T18:18:39.974" v="45" actId="1076"/>
          <ac:picMkLst>
            <pc:docMk/>
            <pc:sldMk cId="2656168805" sldId="460"/>
            <ac:picMk id="35" creationId="{4F5FED31-EAB5-36F5-39DF-5D754610042E}"/>
          </ac:picMkLst>
        </pc:picChg>
        <pc:cxnChg chg="add del mod">
          <ac:chgData name="navneeth krishna" userId="c71a2fbf706142af" providerId="LiveId" clId="{16F387F8-9676-4D7F-A857-934A0A70C26A}" dt="2024-09-21T18:13:24.175" v="25" actId="478"/>
          <ac:cxnSpMkLst>
            <pc:docMk/>
            <pc:sldMk cId="2656168805" sldId="460"/>
            <ac:cxnSpMk id="14" creationId="{00583BDA-08CF-D7C4-5343-368F5BEB52A2}"/>
          </ac:cxnSpMkLst>
        </pc:cxnChg>
        <pc:cxnChg chg="add mod">
          <ac:chgData name="navneeth krishna" userId="c71a2fbf706142af" providerId="LiveId" clId="{16F387F8-9676-4D7F-A857-934A0A70C26A}" dt="2024-09-21T18:15:28.053" v="35" actId="1076"/>
          <ac:cxnSpMkLst>
            <pc:docMk/>
            <pc:sldMk cId="2656168805" sldId="460"/>
            <ac:cxnSpMk id="18" creationId="{876F0C92-464F-1E83-7143-09C9DEA9EE44}"/>
          </ac:cxnSpMkLst>
        </pc:cxnChg>
        <pc:cxnChg chg="add mod">
          <ac:chgData name="navneeth krishna" userId="c71a2fbf706142af" providerId="LiveId" clId="{16F387F8-9676-4D7F-A857-934A0A70C26A}" dt="2024-09-21T18:14:02.622" v="29" actId="14100"/>
          <ac:cxnSpMkLst>
            <pc:docMk/>
            <pc:sldMk cId="2656168805" sldId="460"/>
            <ac:cxnSpMk id="20" creationId="{8AA45517-DF20-08FE-837E-A8A4F84D0DD4}"/>
          </ac:cxnSpMkLst>
        </pc:cxnChg>
        <pc:cxnChg chg="add del mod">
          <ac:chgData name="navneeth krishna" userId="c71a2fbf706142af" providerId="LiveId" clId="{16F387F8-9676-4D7F-A857-934A0A70C26A}" dt="2024-09-21T18:14:37.320" v="32" actId="478"/>
          <ac:cxnSpMkLst>
            <pc:docMk/>
            <pc:sldMk cId="2656168805" sldId="460"/>
            <ac:cxnSpMk id="24" creationId="{075617CB-08EF-3FED-7E63-94BC0F3F03A7}"/>
          </ac:cxnSpMkLst>
        </pc:cxnChg>
        <pc:cxnChg chg="add del mod">
          <ac:chgData name="navneeth krishna" userId="c71a2fbf706142af" providerId="LiveId" clId="{16F387F8-9676-4D7F-A857-934A0A70C26A}" dt="2024-09-21T18:16:10.225" v="39" actId="478"/>
          <ac:cxnSpMkLst>
            <pc:docMk/>
            <pc:sldMk cId="2656168805" sldId="460"/>
            <ac:cxnSpMk id="27" creationId="{092F117C-A2E5-2B58-4FD5-060B4B052D70}"/>
          </ac:cxnSpMkLst>
        </pc:cxnChg>
        <pc:cxnChg chg="add mod">
          <ac:chgData name="navneeth krishna" userId="c71a2fbf706142af" providerId="LiveId" clId="{16F387F8-9676-4D7F-A857-934A0A70C26A}" dt="2024-09-21T18:17:12.601" v="43" actId="478"/>
          <ac:cxnSpMkLst>
            <pc:docMk/>
            <pc:sldMk cId="2656168805" sldId="460"/>
            <ac:cxnSpMk id="32" creationId="{2D835D57-1E24-C82A-71B8-F93981241021}"/>
          </ac:cxnSpMkLst>
        </pc:cxnChg>
      </pc:sldChg>
      <pc:sldChg chg="del">
        <pc:chgData name="navneeth krishna" userId="c71a2fbf706142af" providerId="LiveId" clId="{16F387F8-9676-4D7F-A857-934A0A70C26A}" dt="2024-09-21T18:35:18.498" v="140" actId="2696"/>
        <pc:sldMkLst>
          <pc:docMk/>
          <pc:sldMk cId="4153428808" sldId="461"/>
        </pc:sldMkLst>
      </pc:sldChg>
      <pc:sldChg chg="addSp delSp modSp new mod">
        <pc:chgData name="navneeth krishna" userId="c71a2fbf706142af" providerId="LiveId" clId="{16F387F8-9676-4D7F-A857-934A0A70C26A}" dt="2024-09-21T18:40:39.808" v="142" actId="207"/>
        <pc:sldMkLst>
          <pc:docMk/>
          <pc:sldMk cId="1208769672" sldId="466"/>
        </pc:sldMkLst>
        <pc:spChg chg="del mod">
          <ac:chgData name="navneeth krishna" userId="c71a2fbf706142af" providerId="LiveId" clId="{16F387F8-9676-4D7F-A857-934A0A70C26A}" dt="2024-09-21T18:21:22.402" v="50" actId="478"/>
          <ac:spMkLst>
            <pc:docMk/>
            <pc:sldMk cId="1208769672" sldId="466"/>
            <ac:spMk id="2" creationId="{CB03FC0E-521B-8F11-9A4E-5C62406ABC69}"/>
          </ac:spMkLst>
        </pc:spChg>
        <pc:spChg chg="del mod">
          <ac:chgData name="navneeth krishna" userId="c71a2fbf706142af" providerId="LiveId" clId="{16F387F8-9676-4D7F-A857-934A0A70C26A}" dt="2024-09-21T18:21:26.736" v="51" actId="478"/>
          <ac:spMkLst>
            <pc:docMk/>
            <pc:sldMk cId="1208769672" sldId="466"/>
            <ac:spMk id="3" creationId="{18C8ECB9-91FD-E5D1-410D-087DB84239DB}"/>
          </ac:spMkLst>
        </pc:spChg>
        <pc:spChg chg="del">
          <ac:chgData name="navneeth krishna" userId="c71a2fbf706142af" providerId="LiveId" clId="{16F387F8-9676-4D7F-A857-934A0A70C26A}" dt="2024-09-21T18:21:32.747" v="53" actId="478"/>
          <ac:spMkLst>
            <pc:docMk/>
            <pc:sldMk cId="1208769672" sldId="466"/>
            <ac:spMk id="4" creationId="{E4E781C6-1C2E-EC85-D033-C1D3361F8356}"/>
          </ac:spMkLst>
        </pc:spChg>
        <pc:spChg chg="del mod">
          <ac:chgData name="navneeth krishna" userId="c71a2fbf706142af" providerId="LiveId" clId="{16F387F8-9676-4D7F-A857-934A0A70C26A}" dt="2024-09-21T18:21:29.510" v="52" actId="478"/>
          <ac:spMkLst>
            <pc:docMk/>
            <pc:sldMk cId="1208769672" sldId="466"/>
            <ac:spMk id="5" creationId="{9B838CE1-B2B2-7641-56C5-CA7D896D9CA7}"/>
          </ac:spMkLst>
        </pc:spChg>
        <pc:spChg chg="add mod">
          <ac:chgData name="navneeth krishna" userId="c71a2fbf706142af" providerId="LiveId" clId="{16F387F8-9676-4D7F-A857-934A0A70C26A}" dt="2024-09-21T18:40:31.866" v="141" actId="207"/>
          <ac:spMkLst>
            <pc:docMk/>
            <pc:sldMk cId="1208769672" sldId="466"/>
            <ac:spMk id="9" creationId="{8AE369BB-CB79-88F6-6038-A2FF312A3BB2}"/>
          </ac:spMkLst>
        </pc:spChg>
        <pc:spChg chg="add mod">
          <ac:chgData name="navneeth krishna" userId="c71a2fbf706142af" providerId="LiveId" clId="{16F387F8-9676-4D7F-A857-934A0A70C26A}" dt="2024-09-21T18:40:39.808" v="142" actId="207"/>
          <ac:spMkLst>
            <pc:docMk/>
            <pc:sldMk cId="1208769672" sldId="466"/>
            <ac:spMk id="10" creationId="{C3E03E59-9861-B2B2-617C-C2EDD14C6B5C}"/>
          </ac:spMkLst>
        </pc:spChg>
        <pc:picChg chg="add del">
          <ac:chgData name="navneeth krishna" userId="c71a2fbf706142af" providerId="LiveId" clId="{16F387F8-9676-4D7F-A857-934A0A70C26A}" dt="2024-09-21T18:22:32.673" v="55" actId="478"/>
          <ac:picMkLst>
            <pc:docMk/>
            <pc:sldMk cId="1208769672" sldId="466"/>
            <ac:picMk id="8" creationId="{C6A738FF-848F-4D5D-4D85-91530ADD0F80}"/>
          </ac:picMkLst>
        </pc:picChg>
        <pc:picChg chg="add del mod">
          <ac:chgData name="navneeth krishna" userId="c71a2fbf706142af" providerId="LiveId" clId="{16F387F8-9676-4D7F-A857-934A0A70C26A}" dt="2024-09-21T18:24:44.918" v="76" actId="21"/>
          <ac:picMkLst>
            <pc:docMk/>
            <pc:sldMk cId="1208769672" sldId="466"/>
            <ac:picMk id="11" creationId="{31D5E9FC-76B2-2ADC-BCE5-CFA17B4A7183}"/>
          </ac:picMkLst>
        </pc:picChg>
        <pc:picChg chg="add del mod">
          <ac:chgData name="navneeth krishna" userId="c71a2fbf706142af" providerId="LiveId" clId="{16F387F8-9676-4D7F-A857-934A0A70C26A}" dt="2024-09-21T18:32:36.332" v="116" actId="478"/>
          <ac:picMkLst>
            <pc:docMk/>
            <pc:sldMk cId="1208769672" sldId="466"/>
            <ac:picMk id="12" creationId="{6518F2A0-C89E-1015-D2A9-4BB431D3D340}"/>
          </ac:picMkLst>
        </pc:picChg>
        <pc:picChg chg="add mod">
          <ac:chgData name="navneeth krishna" userId="c71a2fbf706142af" providerId="LiveId" clId="{16F387F8-9676-4D7F-A857-934A0A70C26A}" dt="2024-09-21T18:29:22.448" v="92" actId="14100"/>
          <ac:picMkLst>
            <pc:docMk/>
            <pc:sldMk cId="1208769672" sldId="466"/>
            <ac:picMk id="14" creationId="{1D3B4DE4-1CC6-6496-2611-099D09796047}"/>
          </ac:picMkLst>
        </pc:picChg>
        <pc:picChg chg="add mod">
          <ac:chgData name="navneeth krishna" userId="c71a2fbf706142af" providerId="LiveId" clId="{16F387F8-9676-4D7F-A857-934A0A70C26A}" dt="2024-09-21T18:29:26.546" v="93" actId="14100"/>
          <ac:picMkLst>
            <pc:docMk/>
            <pc:sldMk cId="1208769672" sldId="466"/>
            <ac:picMk id="16" creationId="{C293F862-E541-95EB-E486-649AFD131E22}"/>
          </ac:picMkLst>
        </pc:picChg>
        <pc:picChg chg="add mod">
          <ac:chgData name="navneeth krishna" userId="c71a2fbf706142af" providerId="LiveId" clId="{16F387F8-9676-4D7F-A857-934A0A70C26A}" dt="2024-09-21T18:34:05.935" v="136" actId="14100"/>
          <ac:picMkLst>
            <pc:docMk/>
            <pc:sldMk cId="1208769672" sldId="466"/>
            <ac:picMk id="18" creationId="{4C559F3D-F258-0099-CF47-80E047BE7BFE}"/>
          </ac:picMkLst>
        </pc:picChg>
        <pc:picChg chg="add mod">
          <ac:chgData name="navneeth krishna" userId="c71a2fbf706142af" providerId="LiveId" clId="{16F387F8-9676-4D7F-A857-934A0A70C26A}" dt="2024-09-21T18:34:26.132" v="139" actId="14100"/>
          <ac:picMkLst>
            <pc:docMk/>
            <pc:sldMk cId="1208769672" sldId="466"/>
            <ac:picMk id="20" creationId="{6FAF4ED0-77F5-4AEE-6C74-793178FECE89}"/>
          </ac:picMkLst>
        </pc:picChg>
      </pc:sldChg>
      <pc:sldChg chg="modSp add mod">
        <pc:chgData name="navneeth krishna" userId="c71a2fbf706142af" providerId="LiveId" clId="{16F387F8-9676-4D7F-A857-934A0A70C26A}" dt="2024-09-21T18:51:49.784" v="181" actId="20577"/>
        <pc:sldMkLst>
          <pc:docMk/>
          <pc:sldMk cId="3227618856" sldId="467"/>
        </pc:sldMkLst>
        <pc:spChg chg="mod">
          <ac:chgData name="navneeth krishna" userId="c71a2fbf706142af" providerId="LiveId" clId="{16F387F8-9676-4D7F-A857-934A0A70C26A}" dt="2024-09-21T18:51:49.784" v="181" actId="20577"/>
          <ac:spMkLst>
            <pc:docMk/>
            <pc:sldMk cId="3227618856" sldId="467"/>
            <ac:spMk id="2" creationId="{FF0F9F8D-A2DD-70AC-F70A-DBA10C26EE54}"/>
          </ac:spMkLst>
        </pc:spChg>
      </pc:sldChg>
      <pc:sldChg chg="add">
        <pc:chgData name="navneeth krishna" userId="c71a2fbf706142af" providerId="LiveId" clId="{16F387F8-9676-4D7F-A857-934A0A70C26A}" dt="2024-09-21T18:56:19.239" v="193" actId="2890"/>
        <pc:sldMkLst>
          <pc:docMk/>
          <pc:sldMk cId="100227570" sldId="468"/>
        </pc:sldMkLst>
      </pc:sldChg>
      <pc:sldChg chg="new del">
        <pc:chgData name="navneeth krishna" userId="c71a2fbf706142af" providerId="LiveId" clId="{16F387F8-9676-4D7F-A857-934A0A70C26A}" dt="2024-09-21T18:56:08.236" v="192" actId="2696"/>
        <pc:sldMkLst>
          <pc:docMk/>
          <pc:sldMk cId="1239479513" sldId="46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7A3E2A-35AE-479C-B172-30C9CAEEE094}" type="datetimeFigureOut">
              <a:rPr lang="de-DE" smtClean="0"/>
              <a:t>21.09.2024</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191045-FCBB-4EC9-AB5F-AA4CFDEA61CB}" type="slidenum">
              <a:rPr lang="de-DE" smtClean="0"/>
              <a:t>‹#›</a:t>
            </a:fld>
            <a:endParaRPr lang="de-DE"/>
          </a:p>
        </p:txBody>
      </p:sp>
    </p:spTree>
    <p:extLst>
      <p:ext uri="{BB962C8B-B14F-4D97-AF65-F5344CB8AC3E}">
        <p14:creationId xmlns:p14="http://schemas.microsoft.com/office/powerpoint/2010/main" val="30277289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CF191045-FCBB-4EC9-AB5F-AA4CFDEA61CB}" type="slidenum">
              <a:rPr lang="de-DE" smtClean="0"/>
              <a:t>4</a:t>
            </a:fld>
            <a:endParaRPr lang="de-DE"/>
          </a:p>
        </p:txBody>
      </p:sp>
    </p:spTree>
    <p:extLst>
      <p:ext uri="{BB962C8B-B14F-4D97-AF65-F5344CB8AC3E}">
        <p14:creationId xmlns:p14="http://schemas.microsoft.com/office/powerpoint/2010/main" val="31544221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folie Logo Farbe">
    <p:bg>
      <p:bgPr>
        <a:solidFill>
          <a:schemeClr val="bg1"/>
        </a:solidFill>
        <a:effectLst/>
      </p:bgPr>
    </p:bg>
    <p:spTree>
      <p:nvGrpSpPr>
        <p:cNvPr id="1" name=""/>
        <p:cNvGrpSpPr/>
        <p:nvPr/>
      </p:nvGrpSpPr>
      <p:grpSpPr>
        <a:xfrm>
          <a:off x="0" y="0"/>
          <a:ext cx="0" cy="0"/>
          <a:chOff x="0" y="0"/>
          <a:chExt cx="0" cy="0"/>
        </a:xfrm>
      </p:grpSpPr>
      <p:sp>
        <p:nvSpPr>
          <p:cNvPr id="68" name="Bildplatzhalter 67">
            <a:extLst>
              <a:ext uri="{FF2B5EF4-FFF2-40B4-BE49-F238E27FC236}">
                <a16:creationId xmlns:a16="http://schemas.microsoft.com/office/drawing/2014/main" id="{C0838F9B-9AC4-4B9F-B75C-3598A1CE3405}"/>
              </a:ext>
            </a:extLst>
          </p:cNvPr>
          <p:cNvSpPr>
            <a:spLocks noGrp="1"/>
          </p:cNvSpPr>
          <p:nvPr>
            <p:ph type="pic" sz="quarter" idx="21"/>
          </p:nvPr>
        </p:nvSpPr>
        <p:spPr>
          <a:xfrm>
            <a:off x="0" y="0"/>
            <a:ext cx="12192000" cy="6858000"/>
          </a:xfrm>
          <a:solidFill>
            <a:schemeClr val="accent1">
              <a:lumMod val="20000"/>
              <a:lumOff val="80000"/>
            </a:schemeClr>
          </a:solidFill>
        </p:spPr>
        <p:txBody>
          <a:bodyPr/>
          <a:lstStyle/>
          <a:p>
            <a:endParaRPr lang="de-DE"/>
          </a:p>
        </p:txBody>
      </p:sp>
      <p:sp>
        <p:nvSpPr>
          <p:cNvPr id="3" name="Untertitel 2">
            <a:extLst>
              <a:ext uri="{FF2B5EF4-FFF2-40B4-BE49-F238E27FC236}">
                <a16:creationId xmlns:a16="http://schemas.microsoft.com/office/drawing/2014/main" id="{F888B086-C83B-42E9-9F00-760DD2680177}"/>
              </a:ext>
            </a:extLst>
          </p:cNvPr>
          <p:cNvSpPr>
            <a:spLocks noGrp="1"/>
          </p:cNvSpPr>
          <p:nvPr>
            <p:ph type="subTitle" idx="1"/>
          </p:nvPr>
        </p:nvSpPr>
        <p:spPr>
          <a:xfrm>
            <a:off x="630168" y="4256282"/>
            <a:ext cx="7401024" cy="1048109"/>
          </a:xfrm>
        </p:spPr>
        <p:txBody>
          <a:bodyPr lIns="0" tIns="0" rIns="0" bIns="0"/>
          <a:lstStyle>
            <a:lvl1pPr marL="0" indent="0" algn="l">
              <a:lnSpc>
                <a:spcPct val="100000"/>
              </a:lnSpc>
              <a:spcBef>
                <a:spcPts val="0"/>
              </a:spcBef>
              <a:buNone/>
              <a:defRPr sz="16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Master-Untertitelformat bearbeiten</a:t>
            </a:r>
          </a:p>
        </p:txBody>
      </p:sp>
      <p:sp>
        <p:nvSpPr>
          <p:cNvPr id="2" name="Titel 1">
            <a:extLst>
              <a:ext uri="{FF2B5EF4-FFF2-40B4-BE49-F238E27FC236}">
                <a16:creationId xmlns:a16="http://schemas.microsoft.com/office/drawing/2014/main" id="{F153482C-77B3-40C5-ADC7-6EF2A1FA5AD3}"/>
              </a:ext>
            </a:extLst>
          </p:cNvPr>
          <p:cNvSpPr>
            <a:spLocks noGrp="1"/>
          </p:cNvSpPr>
          <p:nvPr>
            <p:ph type="ctrTitle"/>
          </p:nvPr>
        </p:nvSpPr>
        <p:spPr>
          <a:xfrm>
            <a:off x="630168" y="1079233"/>
            <a:ext cx="7401024" cy="3018316"/>
          </a:xfrm>
        </p:spPr>
        <p:txBody>
          <a:bodyPr lIns="0" tIns="0" rIns="0" bIns="0" anchor="b"/>
          <a:lstStyle>
            <a:lvl1pPr algn="l">
              <a:defRPr sz="4000">
                <a:solidFill>
                  <a:schemeClr val="bg1"/>
                </a:solidFill>
              </a:defRPr>
            </a:lvl1pPr>
          </a:lstStyle>
          <a:p>
            <a:r>
              <a:rPr lang="de-DE" dirty="0"/>
              <a:t>Mastertitelformat bearbeiten</a:t>
            </a:r>
          </a:p>
        </p:txBody>
      </p:sp>
      <p:sp>
        <p:nvSpPr>
          <p:cNvPr id="6" name="Textplatzhalter 5">
            <a:extLst>
              <a:ext uri="{FF2B5EF4-FFF2-40B4-BE49-F238E27FC236}">
                <a16:creationId xmlns:a16="http://schemas.microsoft.com/office/drawing/2014/main" id="{D8668922-7D09-4DBB-8A0A-0493EE73B4D2}"/>
              </a:ext>
            </a:extLst>
          </p:cNvPr>
          <p:cNvSpPr>
            <a:spLocks noGrp="1"/>
          </p:cNvSpPr>
          <p:nvPr>
            <p:ph type="body" sz="quarter" idx="10"/>
          </p:nvPr>
        </p:nvSpPr>
        <p:spPr>
          <a:xfrm>
            <a:off x="9652820" y="622144"/>
            <a:ext cx="1985963" cy="553513"/>
          </a:xfrm>
        </p:spPr>
        <p:txBody>
          <a:bodyPr/>
          <a:lstStyle>
            <a:lvl1pPr>
              <a:lnSpc>
                <a:spcPct val="94000"/>
              </a:lnSpc>
              <a:spcBef>
                <a:spcPts val="0"/>
              </a:spcBef>
              <a:defRPr sz="1550" b="1">
                <a:solidFill>
                  <a:schemeClr val="bg1"/>
                </a:solidFill>
              </a:defRPr>
            </a:lvl1pPr>
            <a:lvl2pPr marL="0" indent="0">
              <a:lnSpc>
                <a:spcPct val="94000"/>
              </a:lnSpc>
              <a:spcBef>
                <a:spcPts val="0"/>
              </a:spcBef>
              <a:buNone/>
              <a:defRPr sz="1550" b="1">
                <a:solidFill>
                  <a:schemeClr val="bg1"/>
                </a:solidFill>
              </a:defRPr>
            </a:lvl2pPr>
            <a:lvl3pPr marL="0" indent="0">
              <a:lnSpc>
                <a:spcPct val="94000"/>
              </a:lnSpc>
              <a:buNone/>
              <a:defRPr sz="1550" b="1">
                <a:solidFill>
                  <a:schemeClr val="bg1"/>
                </a:solidFill>
              </a:defRPr>
            </a:lvl3pPr>
            <a:lvl4pPr>
              <a:lnSpc>
                <a:spcPct val="94000"/>
              </a:lnSpc>
              <a:spcBef>
                <a:spcPts val="0"/>
              </a:spcBef>
              <a:defRPr sz="1550" b="1">
                <a:solidFill>
                  <a:schemeClr val="bg1"/>
                </a:solidFill>
              </a:defRPr>
            </a:lvl4pPr>
            <a:lvl5pPr>
              <a:lnSpc>
                <a:spcPct val="94000"/>
              </a:lnSpc>
              <a:spcBef>
                <a:spcPts val="0"/>
              </a:spcBef>
              <a:defRPr sz="1550" b="1">
                <a:solidFill>
                  <a:schemeClr val="bg1"/>
                </a:solidFill>
              </a:defRPr>
            </a:lvl5pPr>
            <a:lvl6pPr>
              <a:lnSpc>
                <a:spcPct val="94000"/>
              </a:lnSpc>
              <a:spcBef>
                <a:spcPts val="0"/>
              </a:spcBef>
              <a:defRPr sz="1550">
                <a:solidFill>
                  <a:schemeClr val="bg1"/>
                </a:solidFill>
              </a:defRPr>
            </a:lvl6pPr>
            <a:lvl7pPr>
              <a:lnSpc>
                <a:spcPct val="94000"/>
              </a:lnSpc>
              <a:spcBef>
                <a:spcPts val="0"/>
              </a:spcBef>
              <a:defRPr sz="1550">
                <a:solidFill>
                  <a:schemeClr val="bg1"/>
                </a:solidFill>
                <a:latin typeface="+mn-lt"/>
              </a:defRPr>
            </a:lvl7pPr>
            <a:lvl8pPr>
              <a:lnSpc>
                <a:spcPct val="94000"/>
              </a:lnSpc>
              <a:spcBef>
                <a:spcPts val="0"/>
              </a:spcBef>
              <a:defRPr sz="1550">
                <a:solidFill>
                  <a:schemeClr val="bg1"/>
                </a:solidFill>
                <a:latin typeface="+mn-lt"/>
              </a:defRPr>
            </a:lvl8pPr>
            <a:lvl9pPr>
              <a:lnSpc>
                <a:spcPct val="94000"/>
              </a:lnSpc>
              <a:spcBef>
                <a:spcPts val="0"/>
              </a:spcBef>
              <a:defRPr sz="1550" b="1">
                <a:solidFill>
                  <a:schemeClr val="bg1"/>
                </a:solidFill>
              </a:defRPr>
            </a:lvl9pPr>
          </a:lstStyle>
          <a:p>
            <a:pPr lvl="0"/>
            <a:r>
              <a:rPr lang="de-DE" dirty="0"/>
              <a:t>Mastertextformat bearbeiten</a:t>
            </a:r>
          </a:p>
        </p:txBody>
      </p:sp>
    </p:spTree>
    <p:extLst>
      <p:ext uri="{BB962C8B-B14F-4D97-AF65-F5344CB8AC3E}">
        <p14:creationId xmlns:p14="http://schemas.microsoft.com/office/powerpoint/2010/main" val="2709334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Zwischenfolie Statements, Farbe">
    <p:bg>
      <p:bgPr>
        <a:solidFill>
          <a:schemeClr val="accent1"/>
        </a:solidFill>
        <a:effectLst/>
      </p:bgPr>
    </p:bg>
    <p:spTree>
      <p:nvGrpSpPr>
        <p:cNvPr id="1" name=""/>
        <p:cNvGrpSpPr/>
        <p:nvPr/>
      </p:nvGrpSpPr>
      <p:grpSpPr>
        <a:xfrm>
          <a:off x="0" y="0"/>
          <a:ext cx="0" cy="0"/>
          <a:chOff x="0" y="0"/>
          <a:chExt cx="0" cy="0"/>
        </a:xfrm>
      </p:grpSpPr>
      <p:sp>
        <p:nvSpPr>
          <p:cNvPr id="11" name="Freihandform: Form 10">
            <a:extLst>
              <a:ext uri="{FF2B5EF4-FFF2-40B4-BE49-F238E27FC236}">
                <a16:creationId xmlns:a16="http://schemas.microsoft.com/office/drawing/2014/main" id="{A89DF183-E411-4BC5-A0BE-9BB3970575D4}"/>
              </a:ext>
            </a:extLst>
          </p:cNvPr>
          <p:cNvSpPr/>
          <p:nvPr userDrawn="1"/>
        </p:nvSpPr>
        <p:spPr>
          <a:xfrm>
            <a:off x="8212024" y="2802039"/>
            <a:ext cx="3989213" cy="4055962"/>
          </a:xfrm>
          <a:custGeom>
            <a:avLst/>
            <a:gdLst>
              <a:gd name="connsiteX0" fmla="*/ 3989213 w 3989213"/>
              <a:gd name="connsiteY0" fmla="*/ 0 h 4055962"/>
              <a:gd name="connsiteX1" fmla="*/ 3989213 w 3989213"/>
              <a:gd name="connsiteY1" fmla="*/ 2389338 h 4055962"/>
              <a:gd name="connsiteX2" fmla="*/ 3858525 w 3989213"/>
              <a:gd name="connsiteY2" fmla="*/ 2411278 h 4055962"/>
              <a:gd name="connsiteX3" fmla="*/ 2529280 w 3989213"/>
              <a:gd name="connsiteY3" fmla="*/ 3871987 h 4055962"/>
              <a:gd name="connsiteX4" fmla="*/ 2507974 w 3989213"/>
              <a:gd name="connsiteY4" fmla="*/ 4055962 h 4055962"/>
              <a:gd name="connsiteX5" fmla="*/ 0 w 3989213"/>
              <a:gd name="connsiteY5" fmla="*/ 4055962 h 4055962"/>
              <a:gd name="connsiteX6" fmla="*/ 22942 w 3989213"/>
              <a:gd name="connsiteY6" fmla="*/ 3789041 h 4055962"/>
              <a:gd name="connsiteX7" fmla="*/ 3885074 w 3989213"/>
              <a:gd name="connsiteY7" fmla="*/ 4662 h 4055962"/>
              <a:gd name="connsiteX8" fmla="*/ 3957883 w 3989213"/>
              <a:gd name="connsiteY8" fmla="*/ 933 h 405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89213" h="4055962">
                <a:moveTo>
                  <a:pt x="3989213" y="0"/>
                </a:moveTo>
                <a:lnTo>
                  <a:pt x="3989213" y="2389338"/>
                </a:lnTo>
                <a:lnTo>
                  <a:pt x="3858525" y="2411278"/>
                </a:lnTo>
                <a:cubicBezTo>
                  <a:pt x="2993398" y="2575443"/>
                  <a:pt x="2647939" y="3036171"/>
                  <a:pt x="2529280" y="3871987"/>
                </a:cubicBezTo>
                <a:lnTo>
                  <a:pt x="2507974" y="4055962"/>
                </a:lnTo>
                <a:lnTo>
                  <a:pt x="0" y="4055962"/>
                </a:lnTo>
                <a:lnTo>
                  <a:pt x="22942" y="3789041"/>
                </a:lnTo>
                <a:cubicBezTo>
                  <a:pt x="290736" y="1521935"/>
                  <a:pt x="1510333" y="126899"/>
                  <a:pt x="3885074" y="4662"/>
                </a:cubicBezTo>
                <a:cubicBezTo>
                  <a:pt x="3906982" y="3233"/>
                  <a:pt x="3931449" y="1983"/>
                  <a:pt x="3957883" y="933"/>
                </a:cubicBezTo>
                <a:close/>
              </a:path>
            </a:pathLst>
          </a:custGeom>
          <a:solidFill>
            <a:schemeClr val="bg2">
              <a:lumMod val="20000"/>
              <a:lumOff val="80000"/>
              <a:alpha val="20000"/>
            </a:schemeClr>
          </a:solidFill>
          <a:ln w="12700" cap="flat">
            <a:noFill/>
            <a:prstDash val="solid"/>
            <a:miter/>
          </a:ln>
        </p:spPr>
        <p:txBody>
          <a:bodyPr rtlCol="0" anchor="ctr"/>
          <a:lstStyle/>
          <a:p>
            <a:endParaRPr lang="de-DE"/>
          </a:p>
        </p:txBody>
      </p:sp>
      <p:sp>
        <p:nvSpPr>
          <p:cNvPr id="2" name="Titel 1">
            <a:extLst>
              <a:ext uri="{FF2B5EF4-FFF2-40B4-BE49-F238E27FC236}">
                <a16:creationId xmlns:a16="http://schemas.microsoft.com/office/drawing/2014/main" id="{D4F12EBF-CF8F-4714-BEE0-30A1064902D0}"/>
              </a:ext>
            </a:extLst>
          </p:cNvPr>
          <p:cNvSpPr>
            <a:spLocks noGrp="1"/>
          </p:cNvSpPr>
          <p:nvPr>
            <p:ph type="title"/>
          </p:nvPr>
        </p:nvSpPr>
        <p:spPr>
          <a:xfrm>
            <a:off x="360000" y="2329132"/>
            <a:ext cx="11472946" cy="3980844"/>
          </a:xfrm>
        </p:spPr>
        <p:txBody>
          <a:bodyPr lIns="0" tIns="0" rIns="0" bIns="0" anchor="t">
            <a:noAutofit/>
          </a:bodyPr>
          <a:lstStyle>
            <a:lvl1pPr>
              <a:lnSpc>
                <a:spcPct val="98000"/>
              </a:lnSpc>
              <a:defRPr sz="4800">
                <a:solidFill>
                  <a:schemeClr val="bg1"/>
                </a:solidFill>
              </a:defRPr>
            </a:lvl1pPr>
          </a:lstStyle>
          <a:p>
            <a:r>
              <a:rPr lang="de-DE" dirty="0"/>
              <a:t>Mastertitelformat bearbeiten</a:t>
            </a:r>
          </a:p>
        </p:txBody>
      </p:sp>
      <p:sp>
        <p:nvSpPr>
          <p:cNvPr id="4" name="Datumsplatzhalter 3">
            <a:extLst>
              <a:ext uri="{FF2B5EF4-FFF2-40B4-BE49-F238E27FC236}">
                <a16:creationId xmlns:a16="http://schemas.microsoft.com/office/drawing/2014/main" id="{9FBD57CF-8973-47C9-9121-BDA556598BB2}"/>
              </a:ext>
            </a:extLst>
          </p:cNvPr>
          <p:cNvSpPr>
            <a:spLocks noGrp="1"/>
          </p:cNvSpPr>
          <p:nvPr>
            <p:ph type="dt" sz="half" idx="10"/>
          </p:nvPr>
        </p:nvSpPr>
        <p:spPr/>
        <p:txBody>
          <a:bodyPr/>
          <a:lstStyle>
            <a:lvl1pPr>
              <a:defRPr>
                <a:solidFill>
                  <a:schemeClr val="bg1"/>
                </a:solidFill>
              </a:defRPr>
            </a:lvl1pPr>
          </a:lstStyle>
          <a:p>
            <a:fld id="{08002FFF-2762-1440-8D30-F610C0406327}" type="datetime1">
              <a:rPr lang="en-CA" smtClean="0"/>
              <a:t>2024-09-21</a:t>
            </a:fld>
            <a:endParaRPr lang="de-DE"/>
          </a:p>
        </p:txBody>
      </p:sp>
      <p:sp>
        <p:nvSpPr>
          <p:cNvPr id="5" name="Fußzeilenplatzhalter 4">
            <a:extLst>
              <a:ext uri="{FF2B5EF4-FFF2-40B4-BE49-F238E27FC236}">
                <a16:creationId xmlns:a16="http://schemas.microsoft.com/office/drawing/2014/main" id="{72482F60-23B1-463D-B55F-91BC7B4C1176}"/>
              </a:ext>
            </a:extLst>
          </p:cNvPr>
          <p:cNvSpPr>
            <a:spLocks noGrp="1"/>
          </p:cNvSpPr>
          <p:nvPr>
            <p:ph type="ftr" sz="quarter" idx="11"/>
          </p:nvPr>
        </p:nvSpPr>
        <p:spPr/>
        <p:txBody>
          <a:bodyPr/>
          <a:lstStyle>
            <a:lvl1pPr>
              <a:defRPr>
                <a:solidFill>
                  <a:schemeClr val="bg1"/>
                </a:solidFill>
              </a:defRPr>
            </a:lvl1pPr>
          </a:lstStyle>
          <a:p>
            <a:r>
              <a:rPr lang="de-DE"/>
              <a:t>SRH Hochschule Heidelberg – Kamellia Reshadi</a:t>
            </a:r>
            <a:endParaRPr lang="de-DE" dirty="0"/>
          </a:p>
        </p:txBody>
      </p:sp>
      <p:sp>
        <p:nvSpPr>
          <p:cNvPr id="6" name="Foliennummernplatzhalter 5">
            <a:extLst>
              <a:ext uri="{FF2B5EF4-FFF2-40B4-BE49-F238E27FC236}">
                <a16:creationId xmlns:a16="http://schemas.microsoft.com/office/drawing/2014/main" id="{9409AB51-B591-4F5B-967E-95DBFDF1A612}"/>
              </a:ext>
            </a:extLst>
          </p:cNvPr>
          <p:cNvSpPr>
            <a:spLocks noGrp="1"/>
          </p:cNvSpPr>
          <p:nvPr>
            <p:ph type="sldNum" sz="quarter" idx="12"/>
          </p:nvPr>
        </p:nvSpPr>
        <p:spPr/>
        <p:txBody>
          <a:bodyPr/>
          <a:lstStyle>
            <a:lvl1pPr>
              <a:defRPr>
                <a:solidFill>
                  <a:schemeClr val="bg1"/>
                </a:solidFill>
              </a:defRPr>
            </a:lvl1pPr>
          </a:lstStyle>
          <a:p>
            <a:fld id="{075B144D-941B-4DFC-AF5F-0416193D12EC}" type="slidenum">
              <a:rPr lang="de-DE" smtClean="0"/>
              <a:pPr/>
              <a:t>‹#›</a:t>
            </a:fld>
            <a:endParaRPr lang="de-DE"/>
          </a:p>
        </p:txBody>
      </p:sp>
      <p:pic>
        <p:nvPicPr>
          <p:cNvPr id="7" name="Grafik 6">
            <a:extLst>
              <a:ext uri="{FF2B5EF4-FFF2-40B4-BE49-F238E27FC236}">
                <a16:creationId xmlns:a16="http://schemas.microsoft.com/office/drawing/2014/main" id="{BBB8731D-4AC9-4D2E-9335-0D0C7773E29F}"/>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77358" y="358969"/>
            <a:ext cx="950656" cy="737079"/>
          </a:xfrm>
          <a:prstGeom prst="rect">
            <a:avLst/>
          </a:prstGeom>
        </p:spPr>
      </p:pic>
    </p:spTree>
    <p:extLst>
      <p:ext uri="{BB962C8B-B14F-4D97-AF65-F5344CB8AC3E}">
        <p14:creationId xmlns:p14="http://schemas.microsoft.com/office/powerpoint/2010/main" val="1637304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 Text, 1/2 Bild">
    <p:spTree>
      <p:nvGrpSpPr>
        <p:cNvPr id="1" name=""/>
        <p:cNvGrpSpPr/>
        <p:nvPr/>
      </p:nvGrpSpPr>
      <p:grpSpPr>
        <a:xfrm>
          <a:off x="0" y="0"/>
          <a:ext cx="0" cy="0"/>
          <a:chOff x="0" y="0"/>
          <a:chExt cx="0" cy="0"/>
        </a:xfrm>
      </p:grpSpPr>
      <p:sp>
        <p:nvSpPr>
          <p:cNvPr id="13" name="Bildplatzhalter 10">
            <a:extLst>
              <a:ext uri="{FF2B5EF4-FFF2-40B4-BE49-F238E27FC236}">
                <a16:creationId xmlns:a16="http://schemas.microsoft.com/office/drawing/2014/main" id="{3210823F-C337-45F6-8F6B-044DECDD1A8A}"/>
              </a:ext>
            </a:extLst>
          </p:cNvPr>
          <p:cNvSpPr>
            <a:spLocks noGrp="1"/>
          </p:cNvSpPr>
          <p:nvPr>
            <p:ph type="pic" sz="quarter" idx="15"/>
          </p:nvPr>
        </p:nvSpPr>
        <p:spPr>
          <a:xfrm>
            <a:off x="6095999" y="0"/>
            <a:ext cx="6096000" cy="6858000"/>
          </a:xfrm>
          <a:solidFill>
            <a:schemeClr val="accent1">
              <a:lumMod val="20000"/>
              <a:lumOff val="80000"/>
            </a:schemeClr>
          </a:solidFill>
        </p:spPr>
        <p:txBody>
          <a:bodyPr/>
          <a:lstStyle/>
          <a:p>
            <a:endParaRPr lang="de-DE"/>
          </a:p>
        </p:txBody>
      </p:sp>
      <p:sp>
        <p:nvSpPr>
          <p:cNvPr id="29" name="Zeichen" hidden="1">
            <a:extLst>
              <a:ext uri="{FF2B5EF4-FFF2-40B4-BE49-F238E27FC236}">
                <a16:creationId xmlns:a16="http://schemas.microsoft.com/office/drawing/2014/main" id="{4E1C69AA-DE75-47AF-A9EE-1D16FC11535A}"/>
              </a:ext>
            </a:extLst>
          </p:cNvPr>
          <p:cNvSpPr/>
          <p:nvPr/>
        </p:nvSpPr>
        <p:spPr>
          <a:xfrm>
            <a:off x="8202787" y="2802039"/>
            <a:ext cx="3989213" cy="4055962"/>
          </a:xfrm>
          <a:custGeom>
            <a:avLst/>
            <a:gdLst>
              <a:gd name="connsiteX0" fmla="*/ 3989213 w 3989213"/>
              <a:gd name="connsiteY0" fmla="*/ 0 h 4055962"/>
              <a:gd name="connsiteX1" fmla="*/ 3989213 w 3989213"/>
              <a:gd name="connsiteY1" fmla="*/ 2389338 h 4055962"/>
              <a:gd name="connsiteX2" fmla="*/ 3858525 w 3989213"/>
              <a:gd name="connsiteY2" fmla="*/ 2411278 h 4055962"/>
              <a:gd name="connsiteX3" fmla="*/ 2529280 w 3989213"/>
              <a:gd name="connsiteY3" fmla="*/ 3871987 h 4055962"/>
              <a:gd name="connsiteX4" fmla="*/ 2507974 w 3989213"/>
              <a:gd name="connsiteY4" fmla="*/ 4055962 h 4055962"/>
              <a:gd name="connsiteX5" fmla="*/ 0 w 3989213"/>
              <a:gd name="connsiteY5" fmla="*/ 4055962 h 4055962"/>
              <a:gd name="connsiteX6" fmla="*/ 22942 w 3989213"/>
              <a:gd name="connsiteY6" fmla="*/ 3789041 h 4055962"/>
              <a:gd name="connsiteX7" fmla="*/ 3885074 w 3989213"/>
              <a:gd name="connsiteY7" fmla="*/ 4662 h 4055962"/>
              <a:gd name="connsiteX8" fmla="*/ 3957883 w 3989213"/>
              <a:gd name="connsiteY8" fmla="*/ 933 h 405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89213" h="4055962">
                <a:moveTo>
                  <a:pt x="3989213" y="0"/>
                </a:moveTo>
                <a:lnTo>
                  <a:pt x="3989213" y="2389338"/>
                </a:lnTo>
                <a:lnTo>
                  <a:pt x="3858525" y="2411278"/>
                </a:lnTo>
                <a:cubicBezTo>
                  <a:pt x="2993398" y="2575443"/>
                  <a:pt x="2647939" y="3036171"/>
                  <a:pt x="2529280" y="3871987"/>
                </a:cubicBezTo>
                <a:lnTo>
                  <a:pt x="2507974" y="4055962"/>
                </a:lnTo>
                <a:lnTo>
                  <a:pt x="0" y="4055962"/>
                </a:lnTo>
                <a:lnTo>
                  <a:pt x="22942" y="3789041"/>
                </a:lnTo>
                <a:cubicBezTo>
                  <a:pt x="290736" y="1521935"/>
                  <a:pt x="1510333" y="126899"/>
                  <a:pt x="3885074" y="4662"/>
                </a:cubicBezTo>
                <a:cubicBezTo>
                  <a:pt x="3906982" y="3233"/>
                  <a:pt x="3931449" y="1983"/>
                  <a:pt x="3957883" y="933"/>
                </a:cubicBezTo>
                <a:close/>
              </a:path>
            </a:pathLst>
          </a:custGeom>
          <a:solidFill>
            <a:schemeClr val="bg2">
              <a:lumMod val="20000"/>
              <a:lumOff val="80000"/>
            </a:schemeClr>
          </a:solidFill>
          <a:ln w="12700" cap="flat">
            <a:noFill/>
            <a:prstDash val="solid"/>
            <a:miter/>
          </a:ln>
        </p:spPr>
        <p:txBody>
          <a:bodyPr rtlCol="0" anchor="ctr"/>
          <a:lstStyle/>
          <a:p>
            <a:endParaRPr lang="de-DE"/>
          </a:p>
        </p:txBody>
      </p:sp>
      <p:sp>
        <p:nvSpPr>
          <p:cNvPr id="2" name="Titel 1">
            <a:extLst>
              <a:ext uri="{FF2B5EF4-FFF2-40B4-BE49-F238E27FC236}">
                <a16:creationId xmlns:a16="http://schemas.microsoft.com/office/drawing/2014/main" id="{49591944-6061-4359-A642-BF8A239B2620}"/>
              </a:ext>
            </a:extLst>
          </p:cNvPr>
          <p:cNvSpPr>
            <a:spLocks noGrp="1"/>
          </p:cNvSpPr>
          <p:nvPr>
            <p:ph type="title"/>
          </p:nvPr>
        </p:nvSpPr>
        <p:spPr>
          <a:xfrm>
            <a:off x="360000" y="358969"/>
            <a:ext cx="5367600" cy="835093"/>
          </a:xfrm>
        </p:spPr>
        <p:txBody>
          <a:bodyPr/>
          <a:lstStyle/>
          <a:p>
            <a:r>
              <a:rPr lang="de-DE" dirty="0"/>
              <a:t>Mastertitelformat bearbeiten</a:t>
            </a:r>
          </a:p>
        </p:txBody>
      </p:sp>
      <p:sp>
        <p:nvSpPr>
          <p:cNvPr id="18" name="Textplatzhalter 17">
            <a:extLst>
              <a:ext uri="{FF2B5EF4-FFF2-40B4-BE49-F238E27FC236}">
                <a16:creationId xmlns:a16="http://schemas.microsoft.com/office/drawing/2014/main" id="{D6E0015B-B602-441F-BCCE-3C0B8EED0507}"/>
              </a:ext>
            </a:extLst>
          </p:cNvPr>
          <p:cNvSpPr>
            <a:spLocks noGrp="1"/>
          </p:cNvSpPr>
          <p:nvPr>
            <p:ph type="body" sz="quarter" idx="17"/>
          </p:nvPr>
        </p:nvSpPr>
        <p:spPr>
          <a:xfrm>
            <a:off x="367644" y="1728000"/>
            <a:ext cx="5367600" cy="4230000"/>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a:extLst>
              <a:ext uri="{FF2B5EF4-FFF2-40B4-BE49-F238E27FC236}">
                <a16:creationId xmlns:a16="http://schemas.microsoft.com/office/drawing/2014/main" id="{EE1A042D-D00A-488B-B800-3BB1279684A7}"/>
              </a:ext>
            </a:extLst>
          </p:cNvPr>
          <p:cNvSpPr>
            <a:spLocks noGrp="1"/>
          </p:cNvSpPr>
          <p:nvPr>
            <p:ph type="dt" sz="half" idx="10"/>
          </p:nvPr>
        </p:nvSpPr>
        <p:spPr/>
        <p:txBody>
          <a:bodyPr/>
          <a:lstStyle/>
          <a:p>
            <a:fld id="{C68B3572-87EC-DE4C-9117-CE5F1471A0F2}" type="datetime1">
              <a:rPr lang="en-CA" smtClean="0"/>
              <a:t>2024-09-21</a:t>
            </a:fld>
            <a:endParaRPr lang="de-DE"/>
          </a:p>
        </p:txBody>
      </p:sp>
      <p:sp>
        <p:nvSpPr>
          <p:cNvPr id="5" name="Fußzeilenplatzhalter 4">
            <a:extLst>
              <a:ext uri="{FF2B5EF4-FFF2-40B4-BE49-F238E27FC236}">
                <a16:creationId xmlns:a16="http://schemas.microsoft.com/office/drawing/2014/main" id="{37B713B8-12EB-4C04-9B73-0F40C27848DC}"/>
              </a:ext>
            </a:extLst>
          </p:cNvPr>
          <p:cNvSpPr>
            <a:spLocks noGrp="1"/>
          </p:cNvSpPr>
          <p:nvPr>
            <p:ph type="ftr" sz="quarter" idx="11"/>
          </p:nvPr>
        </p:nvSpPr>
        <p:spPr>
          <a:xfrm>
            <a:off x="1319842" y="6356350"/>
            <a:ext cx="4415402" cy="365125"/>
          </a:xfrm>
        </p:spPr>
        <p:txBody>
          <a:bodyPr/>
          <a:lstStyle/>
          <a:p>
            <a:r>
              <a:rPr lang="de-DE"/>
              <a:t>SRH Hochschule Heidelberg – Kamellia Reshadi</a:t>
            </a:r>
            <a:endParaRPr lang="de-DE" dirty="0"/>
          </a:p>
        </p:txBody>
      </p:sp>
      <p:sp>
        <p:nvSpPr>
          <p:cNvPr id="6" name="Foliennummernplatzhalter 5">
            <a:extLst>
              <a:ext uri="{FF2B5EF4-FFF2-40B4-BE49-F238E27FC236}">
                <a16:creationId xmlns:a16="http://schemas.microsoft.com/office/drawing/2014/main" id="{86CB8D8A-0190-4905-BE9D-E7A8085E03E0}"/>
              </a:ext>
            </a:extLst>
          </p:cNvPr>
          <p:cNvSpPr>
            <a:spLocks noGrp="1"/>
          </p:cNvSpPr>
          <p:nvPr>
            <p:ph type="sldNum" sz="quarter" idx="12"/>
          </p:nvPr>
        </p:nvSpPr>
        <p:spPr/>
        <p:txBody>
          <a:bodyPr/>
          <a:lstStyle/>
          <a:p>
            <a:fld id="{075B144D-941B-4DFC-AF5F-0416193D12EC}" type="slidenum">
              <a:rPr lang="de-DE" smtClean="0"/>
              <a:t>‹#›</a:t>
            </a:fld>
            <a:endParaRPr lang="de-DE"/>
          </a:p>
        </p:txBody>
      </p:sp>
      <p:sp>
        <p:nvSpPr>
          <p:cNvPr id="15" name="SmartArt-Platzhalter 14">
            <a:extLst>
              <a:ext uri="{FF2B5EF4-FFF2-40B4-BE49-F238E27FC236}">
                <a16:creationId xmlns:a16="http://schemas.microsoft.com/office/drawing/2014/main" id="{1542430D-7D46-45F4-82FB-B364BE702A78}"/>
              </a:ext>
            </a:extLst>
          </p:cNvPr>
          <p:cNvSpPr>
            <a:spLocks noGrp="1"/>
          </p:cNvSpPr>
          <p:nvPr>
            <p:ph type="dgm" sz="quarter" idx="16"/>
          </p:nvPr>
        </p:nvSpPr>
        <p:spPr>
          <a:xfrm>
            <a:off x="10877358" y="358969"/>
            <a:ext cx="950656" cy="737079"/>
          </a:xfrm>
          <a:blipFill>
            <a:blip r:embed="rId2">
              <a:extLst>
                <a:ext uri="{96DAC541-7B7A-43D3-8B79-37D633B846F1}">
                  <asvg:svgBlip xmlns:asvg="http://schemas.microsoft.com/office/drawing/2016/SVG/main" r:embed="rId3"/>
                </a:ext>
              </a:extLst>
            </a:blip>
            <a:stretch>
              <a:fillRect/>
            </a:stretch>
          </a:blipFill>
        </p:spPr>
        <p:txBody>
          <a:bodyPr>
            <a:normAutofit/>
          </a:bodyPr>
          <a:lstStyle>
            <a:lvl1pPr>
              <a:defRPr sz="100">
                <a:noFill/>
              </a:defRPr>
            </a:lvl1pPr>
          </a:lstStyle>
          <a:p>
            <a:endParaRPr lang="de-DE"/>
          </a:p>
        </p:txBody>
      </p:sp>
    </p:spTree>
    <p:extLst>
      <p:ext uri="{BB962C8B-B14F-4D97-AF65-F5344CB8AC3E}">
        <p14:creationId xmlns:p14="http://schemas.microsoft.com/office/powerpoint/2010/main" val="27128504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3 Text, 1/3 Bild">
    <p:spTree>
      <p:nvGrpSpPr>
        <p:cNvPr id="1" name=""/>
        <p:cNvGrpSpPr/>
        <p:nvPr/>
      </p:nvGrpSpPr>
      <p:grpSpPr>
        <a:xfrm>
          <a:off x="0" y="0"/>
          <a:ext cx="0" cy="0"/>
          <a:chOff x="0" y="0"/>
          <a:chExt cx="0" cy="0"/>
        </a:xfrm>
      </p:grpSpPr>
      <p:sp>
        <p:nvSpPr>
          <p:cNvPr id="29" name="Zeichen" hidden="1">
            <a:extLst>
              <a:ext uri="{FF2B5EF4-FFF2-40B4-BE49-F238E27FC236}">
                <a16:creationId xmlns:a16="http://schemas.microsoft.com/office/drawing/2014/main" id="{4E1C69AA-DE75-47AF-A9EE-1D16FC11535A}"/>
              </a:ext>
            </a:extLst>
          </p:cNvPr>
          <p:cNvSpPr/>
          <p:nvPr/>
        </p:nvSpPr>
        <p:spPr>
          <a:xfrm>
            <a:off x="8202787" y="2802039"/>
            <a:ext cx="3989213" cy="4055962"/>
          </a:xfrm>
          <a:custGeom>
            <a:avLst/>
            <a:gdLst>
              <a:gd name="connsiteX0" fmla="*/ 3989213 w 3989213"/>
              <a:gd name="connsiteY0" fmla="*/ 0 h 4055962"/>
              <a:gd name="connsiteX1" fmla="*/ 3989213 w 3989213"/>
              <a:gd name="connsiteY1" fmla="*/ 2389338 h 4055962"/>
              <a:gd name="connsiteX2" fmla="*/ 3858525 w 3989213"/>
              <a:gd name="connsiteY2" fmla="*/ 2411278 h 4055962"/>
              <a:gd name="connsiteX3" fmla="*/ 2529280 w 3989213"/>
              <a:gd name="connsiteY3" fmla="*/ 3871987 h 4055962"/>
              <a:gd name="connsiteX4" fmla="*/ 2507974 w 3989213"/>
              <a:gd name="connsiteY4" fmla="*/ 4055962 h 4055962"/>
              <a:gd name="connsiteX5" fmla="*/ 0 w 3989213"/>
              <a:gd name="connsiteY5" fmla="*/ 4055962 h 4055962"/>
              <a:gd name="connsiteX6" fmla="*/ 22942 w 3989213"/>
              <a:gd name="connsiteY6" fmla="*/ 3789041 h 4055962"/>
              <a:gd name="connsiteX7" fmla="*/ 3885074 w 3989213"/>
              <a:gd name="connsiteY7" fmla="*/ 4662 h 4055962"/>
              <a:gd name="connsiteX8" fmla="*/ 3957883 w 3989213"/>
              <a:gd name="connsiteY8" fmla="*/ 933 h 405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89213" h="4055962">
                <a:moveTo>
                  <a:pt x="3989213" y="0"/>
                </a:moveTo>
                <a:lnTo>
                  <a:pt x="3989213" y="2389338"/>
                </a:lnTo>
                <a:lnTo>
                  <a:pt x="3858525" y="2411278"/>
                </a:lnTo>
                <a:cubicBezTo>
                  <a:pt x="2993398" y="2575443"/>
                  <a:pt x="2647939" y="3036171"/>
                  <a:pt x="2529280" y="3871987"/>
                </a:cubicBezTo>
                <a:lnTo>
                  <a:pt x="2507974" y="4055962"/>
                </a:lnTo>
                <a:lnTo>
                  <a:pt x="0" y="4055962"/>
                </a:lnTo>
                <a:lnTo>
                  <a:pt x="22942" y="3789041"/>
                </a:lnTo>
                <a:cubicBezTo>
                  <a:pt x="290736" y="1521935"/>
                  <a:pt x="1510333" y="126899"/>
                  <a:pt x="3885074" y="4662"/>
                </a:cubicBezTo>
                <a:cubicBezTo>
                  <a:pt x="3906982" y="3233"/>
                  <a:pt x="3931449" y="1983"/>
                  <a:pt x="3957883" y="933"/>
                </a:cubicBezTo>
                <a:close/>
              </a:path>
            </a:pathLst>
          </a:custGeom>
          <a:solidFill>
            <a:schemeClr val="bg2">
              <a:lumMod val="20000"/>
              <a:lumOff val="80000"/>
            </a:schemeClr>
          </a:solidFill>
          <a:ln w="12700" cap="flat">
            <a:noFill/>
            <a:prstDash val="solid"/>
            <a:miter/>
          </a:ln>
        </p:spPr>
        <p:txBody>
          <a:bodyPr rtlCol="0" anchor="ctr"/>
          <a:lstStyle/>
          <a:p>
            <a:endParaRPr lang="de-DE"/>
          </a:p>
        </p:txBody>
      </p:sp>
      <p:sp>
        <p:nvSpPr>
          <p:cNvPr id="2" name="Titel 1">
            <a:extLst>
              <a:ext uri="{FF2B5EF4-FFF2-40B4-BE49-F238E27FC236}">
                <a16:creationId xmlns:a16="http://schemas.microsoft.com/office/drawing/2014/main" id="{49591944-6061-4359-A642-BF8A239B2620}"/>
              </a:ext>
            </a:extLst>
          </p:cNvPr>
          <p:cNvSpPr>
            <a:spLocks noGrp="1"/>
          </p:cNvSpPr>
          <p:nvPr>
            <p:ph type="title"/>
          </p:nvPr>
        </p:nvSpPr>
        <p:spPr>
          <a:xfrm>
            <a:off x="360000" y="358969"/>
            <a:ext cx="9165600" cy="835093"/>
          </a:xfrm>
        </p:spPr>
        <p:txBody>
          <a:bodyPr/>
          <a:lstStyle/>
          <a:p>
            <a:r>
              <a:rPr lang="de-DE"/>
              <a:t>Mastertitelformat bearbeiten</a:t>
            </a:r>
          </a:p>
        </p:txBody>
      </p:sp>
      <p:sp>
        <p:nvSpPr>
          <p:cNvPr id="18" name="Textplatzhalter 17">
            <a:extLst>
              <a:ext uri="{FF2B5EF4-FFF2-40B4-BE49-F238E27FC236}">
                <a16:creationId xmlns:a16="http://schemas.microsoft.com/office/drawing/2014/main" id="{D6E0015B-B602-441F-BCCE-3C0B8EED0507}"/>
              </a:ext>
            </a:extLst>
          </p:cNvPr>
          <p:cNvSpPr>
            <a:spLocks noGrp="1"/>
          </p:cNvSpPr>
          <p:nvPr>
            <p:ph type="body" sz="quarter" idx="17"/>
          </p:nvPr>
        </p:nvSpPr>
        <p:spPr>
          <a:xfrm>
            <a:off x="367644" y="1728000"/>
            <a:ext cx="7520556" cy="42300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EE1A042D-D00A-488B-B800-3BB1279684A7}"/>
              </a:ext>
            </a:extLst>
          </p:cNvPr>
          <p:cNvSpPr>
            <a:spLocks noGrp="1"/>
          </p:cNvSpPr>
          <p:nvPr>
            <p:ph type="dt" sz="half" idx="10"/>
          </p:nvPr>
        </p:nvSpPr>
        <p:spPr/>
        <p:txBody>
          <a:bodyPr/>
          <a:lstStyle/>
          <a:p>
            <a:fld id="{DB850A8B-87E9-9B40-85BE-D8C11538C8DF}" type="datetime1">
              <a:rPr lang="en-CA" smtClean="0"/>
              <a:t>2024-09-21</a:t>
            </a:fld>
            <a:endParaRPr lang="de-DE"/>
          </a:p>
        </p:txBody>
      </p:sp>
      <p:sp>
        <p:nvSpPr>
          <p:cNvPr id="5" name="Fußzeilenplatzhalter 4">
            <a:extLst>
              <a:ext uri="{FF2B5EF4-FFF2-40B4-BE49-F238E27FC236}">
                <a16:creationId xmlns:a16="http://schemas.microsoft.com/office/drawing/2014/main" id="{37B713B8-12EB-4C04-9B73-0F40C27848DC}"/>
              </a:ext>
            </a:extLst>
          </p:cNvPr>
          <p:cNvSpPr>
            <a:spLocks noGrp="1"/>
          </p:cNvSpPr>
          <p:nvPr>
            <p:ph type="ftr" sz="quarter" idx="11"/>
          </p:nvPr>
        </p:nvSpPr>
        <p:spPr>
          <a:xfrm>
            <a:off x="1319842" y="6356350"/>
            <a:ext cx="4415402" cy="365125"/>
          </a:xfrm>
        </p:spPr>
        <p:txBody>
          <a:bodyPr/>
          <a:lstStyle/>
          <a:p>
            <a:r>
              <a:rPr lang="de-DE"/>
              <a:t>SRH Hochschule Heidelberg – Kamellia Reshadi</a:t>
            </a:r>
            <a:endParaRPr lang="de-DE" dirty="0"/>
          </a:p>
        </p:txBody>
      </p:sp>
      <p:sp>
        <p:nvSpPr>
          <p:cNvPr id="6" name="Foliennummernplatzhalter 5">
            <a:extLst>
              <a:ext uri="{FF2B5EF4-FFF2-40B4-BE49-F238E27FC236}">
                <a16:creationId xmlns:a16="http://schemas.microsoft.com/office/drawing/2014/main" id="{86CB8D8A-0190-4905-BE9D-E7A8085E03E0}"/>
              </a:ext>
            </a:extLst>
          </p:cNvPr>
          <p:cNvSpPr>
            <a:spLocks noGrp="1"/>
          </p:cNvSpPr>
          <p:nvPr>
            <p:ph type="sldNum" sz="quarter" idx="12"/>
          </p:nvPr>
        </p:nvSpPr>
        <p:spPr/>
        <p:txBody>
          <a:bodyPr/>
          <a:lstStyle/>
          <a:p>
            <a:fld id="{075B144D-941B-4DFC-AF5F-0416193D12EC}" type="slidenum">
              <a:rPr lang="de-DE" smtClean="0"/>
              <a:t>‹#›</a:t>
            </a:fld>
            <a:endParaRPr lang="de-DE"/>
          </a:p>
        </p:txBody>
      </p:sp>
      <p:sp>
        <p:nvSpPr>
          <p:cNvPr id="14" name="Bildplatzhalter 10">
            <a:extLst>
              <a:ext uri="{FF2B5EF4-FFF2-40B4-BE49-F238E27FC236}">
                <a16:creationId xmlns:a16="http://schemas.microsoft.com/office/drawing/2014/main" id="{0B42F015-4444-4B37-93BC-1B2A7278A9BD}"/>
              </a:ext>
            </a:extLst>
          </p:cNvPr>
          <p:cNvSpPr>
            <a:spLocks noGrp="1"/>
          </p:cNvSpPr>
          <p:nvPr>
            <p:ph type="pic" sz="quarter" idx="19"/>
          </p:nvPr>
        </p:nvSpPr>
        <p:spPr>
          <a:xfrm>
            <a:off x="8248200" y="1728000"/>
            <a:ext cx="3584400" cy="4230000"/>
          </a:xfrm>
          <a:solidFill>
            <a:schemeClr val="accent1">
              <a:lumMod val="20000"/>
              <a:lumOff val="80000"/>
            </a:schemeClr>
          </a:solidFill>
        </p:spPr>
        <p:txBody>
          <a:bodyPr/>
          <a:lstStyle/>
          <a:p>
            <a:endParaRPr lang="de-DE"/>
          </a:p>
        </p:txBody>
      </p:sp>
    </p:spTree>
    <p:extLst>
      <p:ext uri="{BB962C8B-B14F-4D97-AF65-F5344CB8AC3E}">
        <p14:creationId xmlns:p14="http://schemas.microsoft.com/office/powerpoint/2010/main" val="3407540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2/3 Text, 1/3 Bild im Anschnitt">
    <p:spTree>
      <p:nvGrpSpPr>
        <p:cNvPr id="1" name=""/>
        <p:cNvGrpSpPr/>
        <p:nvPr/>
      </p:nvGrpSpPr>
      <p:grpSpPr>
        <a:xfrm>
          <a:off x="0" y="0"/>
          <a:ext cx="0" cy="0"/>
          <a:chOff x="0" y="0"/>
          <a:chExt cx="0" cy="0"/>
        </a:xfrm>
      </p:grpSpPr>
      <p:sp>
        <p:nvSpPr>
          <p:cNvPr id="29" name="Zeichen" hidden="1">
            <a:extLst>
              <a:ext uri="{FF2B5EF4-FFF2-40B4-BE49-F238E27FC236}">
                <a16:creationId xmlns:a16="http://schemas.microsoft.com/office/drawing/2014/main" id="{4E1C69AA-DE75-47AF-A9EE-1D16FC11535A}"/>
              </a:ext>
            </a:extLst>
          </p:cNvPr>
          <p:cNvSpPr/>
          <p:nvPr/>
        </p:nvSpPr>
        <p:spPr>
          <a:xfrm>
            <a:off x="8202787" y="2802039"/>
            <a:ext cx="3989213" cy="4055962"/>
          </a:xfrm>
          <a:custGeom>
            <a:avLst/>
            <a:gdLst>
              <a:gd name="connsiteX0" fmla="*/ 3989213 w 3989213"/>
              <a:gd name="connsiteY0" fmla="*/ 0 h 4055962"/>
              <a:gd name="connsiteX1" fmla="*/ 3989213 w 3989213"/>
              <a:gd name="connsiteY1" fmla="*/ 2389338 h 4055962"/>
              <a:gd name="connsiteX2" fmla="*/ 3858525 w 3989213"/>
              <a:gd name="connsiteY2" fmla="*/ 2411278 h 4055962"/>
              <a:gd name="connsiteX3" fmla="*/ 2529280 w 3989213"/>
              <a:gd name="connsiteY3" fmla="*/ 3871987 h 4055962"/>
              <a:gd name="connsiteX4" fmla="*/ 2507974 w 3989213"/>
              <a:gd name="connsiteY4" fmla="*/ 4055962 h 4055962"/>
              <a:gd name="connsiteX5" fmla="*/ 0 w 3989213"/>
              <a:gd name="connsiteY5" fmla="*/ 4055962 h 4055962"/>
              <a:gd name="connsiteX6" fmla="*/ 22942 w 3989213"/>
              <a:gd name="connsiteY6" fmla="*/ 3789041 h 4055962"/>
              <a:gd name="connsiteX7" fmla="*/ 3885074 w 3989213"/>
              <a:gd name="connsiteY7" fmla="*/ 4662 h 4055962"/>
              <a:gd name="connsiteX8" fmla="*/ 3957883 w 3989213"/>
              <a:gd name="connsiteY8" fmla="*/ 933 h 405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89213" h="4055962">
                <a:moveTo>
                  <a:pt x="3989213" y="0"/>
                </a:moveTo>
                <a:lnTo>
                  <a:pt x="3989213" y="2389338"/>
                </a:lnTo>
                <a:lnTo>
                  <a:pt x="3858525" y="2411278"/>
                </a:lnTo>
                <a:cubicBezTo>
                  <a:pt x="2993398" y="2575443"/>
                  <a:pt x="2647939" y="3036171"/>
                  <a:pt x="2529280" y="3871987"/>
                </a:cubicBezTo>
                <a:lnTo>
                  <a:pt x="2507974" y="4055962"/>
                </a:lnTo>
                <a:lnTo>
                  <a:pt x="0" y="4055962"/>
                </a:lnTo>
                <a:lnTo>
                  <a:pt x="22942" y="3789041"/>
                </a:lnTo>
                <a:cubicBezTo>
                  <a:pt x="290736" y="1521935"/>
                  <a:pt x="1510333" y="126899"/>
                  <a:pt x="3885074" y="4662"/>
                </a:cubicBezTo>
                <a:cubicBezTo>
                  <a:pt x="3906982" y="3233"/>
                  <a:pt x="3931449" y="1983"/>
                  <a:pt x="3957883" y="933"/>
                </a:cubicBezTo>
                <a:close/>
              </a:path>
            </a:pathLst>
          </a:custGeom>
          <a:solidFill>
            <a:schemeClr val="bg2">
              <a:lumMod val="20000"/>
              <a:lumOff val="80000"/>
            </a:schemeClr>
          </a:solidFill>
          <a:ln w="12700" cap="flat">
            <a:noFill/>
            <a:prstDash val="solid"/>
            <a:miter/>
          </a:ln>
        </p:spPr>
        <p:txBody>
          <a:bodyPr rtlCol="0" anchor="ctr"/>
          <a:lstStyle/>
          <a:p>
            <a:endParaRPr lang="de-DE"/>
          </a:p>
        </p:txBody>
      </p:sp>
      <p:sp>
        <p:nvSpPr>
          <p:cNvPr id="2" name="Titel 1">
            <a:extLst>
              <a:ext uri="{FF2B5EF4-FFF2-40B4-BE49-F238E27FC236}">
                <a16:creationId xmlns:a16="http://schemas.microsoft.com/office/drawing/2014/main" id="{49591944-6061-4359-A642-BF8A239B2620}"/>
              </a:ext>
            </a:extLst>
          </p:cNvPr>
          <p:cNvSpPr>
            <a:spLocks noGrp="1"/>
          </p:cNvSpPr>
          <p:nvPr>
            <p:ph type="title"/>
          </p:nvPr>
        </p:nvSpPr>
        <p:spPr>
          <a:xfrm>
            <a:off x="360000" y="358969"/>
            <a:ext cx="9165600" cy="835093"/>
          </a:xfrm>
        </p:spPr>
        <p:txBody>
          <a:bodyPr/>
          <a:lstStyle/>
          <a:p>
            <a:r>
              <a:rPr lang="de-DE" dirty="0"/>
              <a:t>Mastertitelformat bearbeiten</a:t>
            </a:r>
          </a:p>
        </p:txBody>
      </p:sp>
      <p:sp>
        <p:nvSpPr>
          <p:cNvPr id="18" name="Textplatzhalter 17">
            <a:extLst>
              <a:ext uri="{FF2B5EF4-FFF2-40B4-BE49-F238E27FC236}">
                <a16:creationId xmlns:a16="http://schemas.microsoft.com/office/drawing/2014/main" id="{D6E0015B-B602-441F-BCCE-3C0B8EED0507}"/>
              </a:ext>
            </a:extLst>
          </p:cNvPr>
          <p:cNvSpPr>
            <a:spLocks noGrp="1"/>
          </p:cNvSpPr>
          <p:nvPr>
            <p:ph type="body" sz="quarter" idx="17"/>
          </p:nvPr>
        </p:nvSpPr>
        <p:spPr>
          <a:xfrm>
            <a:off x="367644" y="1728000"/>
            <a:ext cx="7520556" cy="4230000"/>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a:extLst>
              <a:ext uri="{FF2B5EF4-FFF2-40B4-BE49-F238E27FC236}">
                <a16:creationId xmlns:a16="http://schemas.microsoft.com/office/drawing/2014/main" id="{EE1A042D-D00A-488B-B800-3BB1279684A7}"/>
              </a:ext>
            </a:extLst>
          </p:cNvPr>
          <p:cNvSpPr>
            <a:spLocks noGrp="1"/>
          </p:cNvSpPr>
          <p:nvPr>
            <p:ph type="dt" sz="half" idx="10"/>
          </p:nvPr>
        </p:nvSpPr>
        <p:spPr/>
        <p:txBody>
          <a:bodyPr/>
          <a:lstStyle/>
          <a:p>
            <a:fld id="{A5958EB4-956A-8342-AE21-90C53DBFBDAC}" type="datetime1">
              <a:rPr lang="en-CA" smtClean="0"/>
              <a:t>2024-09-21</a:t>
            </a:fld>
            <a:endParaRPr lang="de-DE"/>
          </a:p>
        </p:txBody>
      </p:sp>
      <p:sp>
        <p:nvSpPr>
          <p:cNvPr id="5" name="Fußzeilenplatzhalter 4">
            <a:extLst>
              <a:ext uri="{FF2B5EF4-FFF2-40B4-BE49-F238E27FC236}">
                <a16:creationId xmlns:a16="http://schemas.microsoft.com/office/drawing/2014/main" id="{37B713B8-12EB-4C04-9B73-0F40C27848DC}"/>
              </a:ext>
            </a:extLst>
          </p:cNvPr>
          <p:cNvSpPr>
            <a:spLocks noGrp="1"/>
          </p:cNvSpPr>
          <p:nvPr>
            <p:ph type="ftr" sz="quarter" idx="11"/>
          </p:nvPr>
        </p:nvSpPr>
        <p:spPr>
          <a:xfrm>
            <a:off x="1319842" y="6356350"/>
            <a:ext cx="4415402" cy="365125"/>
          </a:xfrm>
        </p:spPr>
        <p:txBody>
          <a:bodyPr/>
          <a:lstStyle/>
          <a:p>
            <a:r>
              <a:rPr lang="de-DE"/>
              <a:t>SRH Hochschule Heidelberg – Kamellia Reshadi</a:t>
            </a:r>
            <a:endParaRPr lang="de-DE" dirty="0"/>
          </a:p>
        </p:txBody>
      </p:sp>
      <p:sp>
        <p:nvSpPr>
          <p:cNvPr id="6" name="Foliennummernplatzhalter 5">
            <a:extLst>
              <a:ext uri="{FF2B5EF4-FFF2-40B4-BE49-F238E27FC236}">
                <a16:creationId xmlns:a16="http://schemas.microsoft.com/office/drawing/2014/main" id="{86CB8D8A-0190-4905-BE9D-E7A8085E03E0}"/>
              </a:ext>
            </a:extLst>
          </p:cNvPr>
          <p:cNvSpPr>
            <a:spLocks noGrp="1"/>
          </p:cNvSpPr>
          <p:nvPr>
            <p:ph type="sldNum" sz="quarter" idx="12"/>
          </p:nvPr>
        </p:nvSpPr>
        <p:spPr/>
        <p:txBody>
          <a:bodyPr/>
          <a:lstStyle/>
          <a:p>
            <a:fld id="{075B144D-941B-4DFC-AF5F-0416193D12EC}" type="slidenum">
              <a:rPr lang="de-DE" smtClean="0"/>
              <a:t>‹#›</a:t>
            </a:fld>
            <a:endParaRPr lang="de-DE"/>
          </a:p>
        </p:txBody>
      </p:sp>
      <p:sp>
        <p:nvSpPr>
          <p:cNvPr id="14" name="Bildplatzhalter 10">
            <a:extLst>
              <a:ext uri="{FF2B5EF4-FFF2-40B4-BE49-F238E27FC236}">
                <a16:creationId xmlns:a16="http://schemas.microsoft.com/office/drawing/2014/main" id="{0B42F015-4444-4B37-93BC-1B2A7278A9BD}"/>
              </a:ext>
            </a:extLst>
          </p:cNvPr>
          <p:cNvSpPr>
            <a:spLocks noGrp="1"/>
          </p:cNvSpPr>
          <p:nvPr>
            <p:ph type="pic" sz="quarter" idx="19"/>
          </p:nvPr>
        </p:nvSpPr>
        <p:spPr>
          <a:xfrm>
            <a:off x="8248200" y="1728000"/>
            <a:ext cx="3943800" cy="4230000"/>
          </a:xfrm>
          <a:solidFill>
            <a:schemeClr val="accent1">
              <a:lumMod val="20000"/>
              <a:lumOff val="80000"/>
            </a:schemeClr>
          </a:solidFill>
        </p:spPr>
        <p:txBody>
          <a:bodyPr/>
          <a:lstStyle/>
          <a:p>
            <a:endParaRPr lang="de-DE"/>
          </a:p>
        </p:txBody>
      </p:sp>
    </p:spTree>
    <p:extLst>
      <p:ext uri="{BB962C8B-B14F-4D97-AF65-F5344CB8AC3E}">
        <p14:creationId xmlns:p14="http://schemas.microsoft.com/office/powerpoint/2010/main" val="2745283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 Inhalt auf warm grey">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7269AF68-988A-4253-A129-3A4AAE090308}"/>
              </a:ext>
            </a:extLst>
          </p:cNvPr>
          <p:cNvSpPr/>
          <p:nvPr userDrawn="1"/>
        </p:nvSpPr>
        <p:spPr>
          <a:xfrm>
            <a:off x="0" y="1406106"/>
            <a:ext cx="12192000" cy="5451894"/>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Freihandform: Form 28">
            <a:extLst>
              <a:ext uri="{FF2B5EF4-FFF2-40B4-BE49-F238E27FC236}">
                <a16:creationId xmlns:a16="http://schemas.microsoft.com/office/drawing/2014/main" id="{4E1C69AA-DE75-47AF-A9EE-1D16FC11535A}"/>
              </a:ext>
            </a:extLst>
          </p:cNvPr>
          <p:cNvSpPr/>
          <p:nvPr/>
        </p:nvSpPr>
        <p:spPr>
          <a:xfrm>
            <a:off x="8202787" y="2802039"/>
            <a:ext cx="3989213" cy="4055962"/>
          </a:xfrm>
          <a:custGeom>
            <a:avLst/>
            <a:gdLst>
              <a:gd name="connsiteX0" fmla="*/ 3989213 w 3989213"/>
              <a:gd name="connsiteY0" fmla="*/ 0 h 4055962"/>
              <a:gd name="connsiteX1" fmla="*/ 3989213 w 3989213"/>
              <a:gd name="connsiteY1" fmla="*/ 2389338 h 4055962"/>
              <a:gd name="connsiteX2" fmla="*/ 3858525 w 3989213"/>
              <a:gd name="connsiteY2" fmla="*/ 2411278 h 4055962"/>
              <a:gd name="connsiteX3" fmla="*/ 2529280 w 3989213"/>
              <a:gd name="connsiteY3" fmla="*/ 3871987 h 4055962"/>
              <a:gd name="connsiteX4" fmla="*/ 2507974 w 3989213"/>
              <a:gd name="connsiteY4" fmla="*/ 4055962 h 4055962"/>
              <a:gd name="connsiteX5" fmla="*/ 0 w 3989213"/>
              <a:gd name="connsiteY5" fmla="*/ 4055962 h 4055962"/>
              <a:gd name="connsiteX6" fmla="*/ 22942 w 3989213"/>
              <a:gd name="connsiteY6" fmla="*/ 3789041 h 4055962"/>
              <a:gd name="connsiteX7" fmla="*/ 3885074 w 3989213"/>
              <a:gd name="connsiteY7" fmla="*/ 4662 h 4055962"/>
              <a:gd name="connsiteX8" fmla="*/ 3957883 w 3989213"/>
              <a:gd name="connsiteY8" fmla="*/ 933 h 405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89213" h="4055962">
                <a:moveTo>
                  <a:pt x="3989213" y="0"/>
                </a:moveTo>
                <a:lnTo>
                  <a:pt x="3989213" y="2389338"/>
                </a:lnTo>
                <a:lnTo>
                  <a:pt x="3858525" y="2411278"/>
                </a:lnTo>
                <a:cubicBezTo>
                  <a:pt x="2993398" y="2575443"/>
                  <a:pt x="2647939" y="3036171"/>
                  <a:pt x="2529280" y="3871987"/>
                </a:cubicBezTo>
                <a:lnTo>
                  <a:pt x="2507974" y="4055962"/>
                </a:lnTo>
                <a:lnTo>
                  <a:pt x="0" y="4055962"/>
                </a:lnTo>
                <a:lnTo>
                  <a:pt x="22942" y="3789041"/>
                </a:lnTo>
                <a:cubicBezTo>
                  <a:pt x="290736" y="1521935"/>
                  <a:pt x="1510333" y="126899"/>
                  <a:pt x="3885074" y="4662"/>
                </a:cubicBezTo>
                <a:cubicBezTo>
                  <a:pt x="3906982" y="3233"/>
                  <a:pt x="3931449" y="1983"/>
                  <a:pt x="3957883" y="933"/>
                </a:cubicBezTo>
                <a:close/>
              </a:path>
            </a:pathLst>
          </a:custGeom>
          <a:solidFill>
            <a:srgbClr val="E6E3E2"/>
          </a:solidFill>
          <a:ln w="12700" cap="flat">
            <a:noFill/>
            <a:prstDash val="solid"/>
            <a:miter/>
          </a:ln>
        </p:spPr>
        <p:txBody>
          <a:bodyPr rtlCol="0" anchor="ctr"/>
          <a:lstStyle/>
          <a:p>
            <a:endParaRPr lang="de-DE"/>
          </a:p>
        </p:txBody>
      </p:sp>
      <p:sp>
        <p:nvSpPr>
          <p:cNvPr id="2" name="Titel 1">
            <a:extLst>
              <a:ext uri="{FF2B5EF4-FFF2-40B4-BE49-F238E27FC236}">
                <a16:creationId xmlns:a16="http://schemas.microsoft.com/office/drawing/2014/main" id="{49591944-6061-4359-A642-BF8A239B2620}"/>
              </a:ext>
            </a:extLst>
          </p:cNvPr>
          <p:cNvSpPr>
            <a:spLocks noGrp="1"/>
          </p:cNvSpPr>
          <p:nvPr>
            <p:ph type="title"/>
          </p:nvPr>
        </p:nvSpPr>
        <p:spPr>
          <a:xfrm>
            <a:off x="359999" y="358969"/>
            <a:ext cx="9158400" cy="835093"/>
          </a:xfrm>
        </p:spPr>
        <p:txBody>
          <a:bodyPr/>
          <a:lstStyle/>
          <a:p>
            <a:r>
              <a:rPr lang="de-DE"/>
              <a:t>Mastertitelformat bearbeiten</a:t>
            </a:r>
          </a:p>
        </p:txBody>
      </p:sp>
      <p:sp>
        <p:nvSpPr>
          <p:cNvPr id="8" name="Textplatzhalter 7">
            <a:extLst>
              <a:ext uri="{FF2B5EF4-FFF2-40B4-BE49-F238E27FC236}">
                <a16:creationId xmlns:a16="http://schemas.microsoft.com/office/drawing/2014/main" id="{111897A1-EA56-4E00-87BD-78D97639AC34}"/>
              </a:ext>
            </a:extLst>
          </p:cNvPr>
          <p:cNvSpPr>
            <a:spLocks noGrp="1"/>
          </p:cNvSpPr>
          <p:nvPr>
            <p:ph type="body" sz="quarter" idx="13"/>
          </p:nvPr>
        </p:nvSpPr>
        <p:spPr>
          <a:xfrm>
            <a:off x="359400" y="1728000"/>
            <a:ext cx="9158400" cy="42300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EE1A042D-D00A-488B-B800-3BB1279684A7}"/>
              </a:ext>
            </a:extLst>
          </p:cNvPr>
          <p:cNvSpPr>
            <a:spLocks noGrp="1"/>
          </p:cNvSpPr>
          <p:nvPr>
            <p:ph type="dt" sz="half" idx="10"/>
          </p:nvPr>
        </p:nvSpPr>
        <p:spPr/>
        <p:txBody>
          <a:bodyPr/>
          <a:lstStyle/>
          <a:p>
            <a:fld id="{74F6CDBF-76DD-7848-893A-1E7F0DCF3B44}" type="datetime1">
              <a:rPr lang="en-CA" smtClean="0"/>
              <a:t>2024-09-21</a:t>
            </a:fld>
            <a:endParaRPr lang="de-DE"/>
          </a:p>
        </p:txBody>
      </p:sp>
      <p:sp>
        <p:nvSpPr>
          <p:cNvPr id="5" name="Fußzeilenplatzhalter 4">
            <a:extLst>
              <a:ext uri="{FF2B5EF4-FFF2-40B4-BE49-F238E27FC236}">
                <a16:creationId xmlns:a16="http://schemas.microsoft.com/office/drawing/2014/main" id="{37B713B8-12EB-4C04-9B73-0F40C27848DC}"/>
              </a:ext>
            </a:extLst>
          </p:cNvPr>
          <p:cNvSpPr>
            <a:spLocks noGrp="1"/>
          </p:cNvSpPr>
          <p:nvPr>
            <p:ph type="ftr" sz="quarter" idx="11"/>
          </p:nvPr>
        </p:nvSpPr>
        <p:spPr/>
        <p:txBody>
          <a:bodyPr/>
          <a:lstStyle/>
          <a:p>
            <a:r>
              <a:rPr lang="de-DE"/>
              <a:t>SRH Hochschule Heidelberg – Kamellia Reshadi</a:t>
            </a:r>
            <a:endParaRPr lang="de-DE" dirty="0"/>
          </a:p>
        </p:txBody>
      </p:sp>
      <p:sp>
        <p:nvSpPr>
          <p:cNvPr id="6" name="Foliennummernplatzhalter 5">
            <a:extLst>
              <a:ext uri="{FF2B5EF4-FFF2-40B4-BE49-F238E27FC236}">
                <a16:creationId xmlns:a16="http://schemas.microsoft.com/office/drawing/2014/main" id="{86CB8D8A-0190-4905-BE9D-E7A8085E03E0}"/>
              </a:ext>
            </a:extLst>
          </p:cNvPr>
          <p:cNvSpPr>
            <a:spLocks noGrp="1"/>
          </p:cNvSpPr>
          <p:nvPr>
            <p:ph type="sldNum" sz="quarter" idx="12"/>
          </p:nvPr>
        </p:nvSpPr>
        <p:spPr/>
        <p:txBody>
          <a:bodyPr/>
          <a:lstStyle/>
          <a:p>
            <a:fld id="{075B144D-941B-4DFC-AF5F-0416193D12EC}" type="slidenum">
              <a:rPr lang="de-DE" smtClean="0"/>
              <a:t>‹#›</a:t>
            </a:fld>
            <a:endParaRPr lang="de-DE"/>
          </a:p>
        </p:txBody>
      </p:sp>
    </p:spTree>
    <p:extLst>
      <p:ext uri="{BB962C8B-B14F-4D97-AF65-F5344CB8AC3E}">
        <p14:creationId xmlns:p14="http://schemas.microsoft.com/office/powerpoint/2010/main" val="40512226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agramme auf warm grey">
    <p:spTree>
      <p:nvGrpSpPr>
        <p:cNvPr id="1" name=""/>
        <p:cNvGrpSpPr/>
        <p:nvPr/>
      </p:nvGrpSpPr>
      <p:grpSpPr>
        <a:xfrm>
          <a:off x="0" y="0"/>
          <a:ext cx="0" cy="0"/>
          <a:chOff x="0" y="0"/>
          <a:chExt cx="0" cy="0"/>
        </a:xfrm>
      </p:grpSpPr>
      <p:sp>
        <p:nvSpPr>
          <p:cNvPr id="14" name="Rechteck 13">
            <a:extLst>
              <a:ext uri="{FF2B5EF4-FFF2-40B4-BE49-F238E27FC236}">
                <a16:creationId xmlns:a16="http://schemas.microsoft.com/office/drawing/2014/main" id="{17DB8FB4-2383-45B9-9AE6-EBC2F37106BB}"/>
              </a:ext>
            </a:extLst>
          </p:cNvPr>
          <p:cNvSpPr/>
          <p:nvPr userDrawn="1"/>
        </p:nvSpPr>
        <p:spPr>
          <a:xfrm>
            <a:off x="0" y="1406106"/>
            <a:ext cx="12192000" cy="5451894"/>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a:extLst>
              <a:ext uri="{FF2B5EF4-FFF2-40B4-BE49-F238E27FC236}">
                <a16:creationId xmlns:a16="http://schemas.microsoft.com/office/drawing/2014/main" id="{49591944-6061-4359-A642-BF8A239B2620}"/>
              </a:ext>
            </a:extLst>
          </p:cNvPr>
          <p:cNvSpPr>
            <a:spLocks noGrp="1"/>
          </p:cNvSpPr>
          <p:nvPr>
            <p:ph type="title"/>
          </p:nvPr>
        </p:nvSpPr>
        <p:spPr/>
        <p:txBody>
          <a:bodyPr/>
          <a:lstStyle/>
          <a:p>
            <a:r>
              <a:rPr lang="de-DE" dirty="0"/>
              <a:t>Mastertitelformat bearbeiten</a:t>
            </a:r>
          </a:p>
        </p:txBody>
      </p:sp>
      <p:sp>
        <p:nvSpPr>
          <p:cNvPr id="9" name="Diagrammplatzhalter 8">
            <a:extLst>
              <a:ext uri="{FF2B5EF4-FFF2-40B4-BE49-F238E27FC236}">
                <a16:creationId xmlns:a16="http://schemas.microsoft.com/office/drawing/2014/main" id="{255DC5E6-3687-4930-935D-6959AEFDD585}"/>
              </a:ext>
            </a:extLst>
          </p:cNvPr>
          <p:cNvSpPr>
            <a:spLocks noGrp="1"/>
          </p:cNvSpPr>
          <p:nvPr>
            <p:ph type="chart" sz="quarter" idx="14"/>
          </p:nvPr>
        </p:nvSpPr>
        <p:spPr>
          <a:xfrm>
            <a:off x="2047627" y="1944000"/>
            <a:ext cx="3868373" cy="3204000"/>
          </a:xfrm>
        </p:spPr>
        <p:txBody>
          <a:bodyPr/>
          <a:lstStyle/>
          <a:p>
            <a:endParaRPr lang="de-DE" dirty="0"/>
          </a:p>
        </p:txBody>
      </p:sp>
      <p:sp>
        <p:nvSpPr>
          <p:cNvPr id="4" name="Datumsplatzhalter 3">
            <a:extLst>
              <a:ext uri="{FF2B5EF4-FFF2-40B4-BE49-F238E27FC236}">
                <a16:creationId xmlns:a16="http://schemas.microsoft.com/office/drawing/2014/main" id="{EE1A042D-D00A-488B-B800-3BB1279684A7}"/>
              </a:ext>
            </a:extLst>
          </p:cNvPr>
          <p:cNvSpPr>
            <a:spLocks noGrp="1"/>
          </p:cNvSpPr>
          <p:nvPr>
            <p:ph type="dt" sz="half" idx="10"/>
          </p:nvPr>
        </p:nvSpPr>
        <p:spPr/>
        <p:txBody>
          <a:bodyPr/>
          <a:lstStyle/>
          <a:p>
            <a:fld id="{2213B8E4-5420-A54D-BF02-20F648D51227}" type="datetime1">
              <a:rPr lang="en-CA" smtClean="0"/>
              <a:t>2024-09-21</a:t>
            </a:fld>
            <a:endParaRPr lang="de-DE"/>
          </a:p>
        </p:txBody>
      </p:sp>
      <p:sp>
        <p:nvSpPr>
          <p:cNvPr id="5" name="Fußzeilenplatzhalter 4">
            <a:extLst>
              <a:ext uri="{FF2B5EF4-FFF2-40B4-BE49-F238E27FC236}">
                <a16:creationId xmlns:a16="http://schemas.microsoft.com/office/drawing/2014/main" id="{37B713B8-12EB-4C04-9B73-0F40C27848DC}"/>
              </a:ext>
            </a:extLst>
          </p:cNvPr>
          <p:cNvSpPr>
            <a:spLocks noGrp="1"/>
          </p:cNvSpPr>
          <p:nvPr>
            <p:ph type="ftr" sz="quarter" idx="11"/>
          </p:nvPr>
        </p:nvSpPr>
        <p:spPr/>
        <p:txBody>
          <a:bodyPr/>
          <a:lstStyle/>
          <a:p>
            <a:r>
              <a:rPr lang="de-DE"/>
              <a:t>SRH Hochschule Heidelberg – Kamellia Reshadi</a:t>
            </a:r>
            <a:endParaRPr lang="de-DE" dirty="0"/>
          </a:p>
        </p:txBody>
      </p:sp>
      <p:sp>
        <p:nvSpPr>
          <p:cNvPr id="6" name="Foliennummernplatzhalter 5">
            <a:extLst>
              <a:ext uri="{FF2B5EF4-FFF2-40B4-BE49-F238E27FC236}">
                <a16:creationId xmlns:a16="http://schemas.microsoft.com/office/drawing/2014/main" id="{86CB8D8A-0190-4905-BE9D-E7A8085E03E0}"/>
              </a:ext>
            </a:extLst>
          </p:cNvPr>
          <p:cNvSpPr>
            <a:spLocks noGrp="1"/>
          </p:cNvSpPr>
          <p:nvPr>
            <p:ph type="sldNum" sz="quarter" idx="12"/>
          </p:nvPr>
        </p:nvSpPr>
        <p:spPr/>
        <p:txBody>
          <a:bodyPr/>
          <a:lstStyle/>
          <a:p>
            <a:fld id="{075B144D-941B-4DFC-AF5F-0416193D12EC}" type="slidenum">
              <a:rPr lang="de-DE" smtClean="0"/>
              <a:t>‹#›</a:t>
            </a:fld>
            <a:endParaRPr lang="de-DE"/>
          </a:p>
        </p:txBody>
      </p:sp>
      <p:sp>
        <p:nvSpPr>
          <p:cNvPr id="18" name="Textplatzhalter 17">
            <a:extLst>
              <a:ext uri="{FF2B5EF4-FFF2-40B4-BE49-F238E27FC236}">
                <a16:creationId xmlns:a16="http://schemas.microsoft.com/office/drawing/2014/main" id="{0DA6BB21-4596-46E1-A515-1F684F164C83}"/>
              </a:ext>
            </a:extLst>
          </p:cNvPr>
          <p:cNvSpPr>
            <a:spLocks noGrp="1"/>
          </p:cNvSpPr>
          <p:nvPr>
            <p:ph type="body" sz="quarter" idx="16"/>
          </p:nvPr>
        </p:nvSpPr>
        <p:spPr>
          <a:xfrm>
            <a:off x="2047627" y="5212773"/>
            <a:ext cx="3868373" cy="738842"/>
          </a:xfrm>
        </p:spPr>
        <p:txBody>
          <a:bodyPr/>
          <a:lstStyle>
            <a:lvl1pPr algn="ctr">
              <a:spcBef>
                <a:spcPts val="0"/>
              </a:spcBef>
              <a:defRPr sz="1400" b="0">
                <a:solidFill>
                  <a:schemeClr val="tx1"/>
                </a:solidFill>
              </a:defRPr>
            </a:lvl1pPr>
            <a:lvl2pPr>
              <a:defRPr sz="1400"/>
            </a:lvl2pPr>
            <a:lvl3pPr marL="0" indent="0">
              <a:buNone/>
              <a:defRPr sz="1400" b="0">
                <a:solidFill>
                  <a:srgbClr val="2C2E2E"/>
                </a:solidFill>
              </a:defRPr>
            </a:lvl3pPr>
            <a:lvl4pPr>
              <a:spcBef>
                <a:spcPts val="0"/>
              </a:spcBef>
              <a:defRPr sz="1400" b="0">
                <a:solidFill>
                  <a:srgbClr val="2C2E2E"/>
                </a:solidFill>
              </a:defRPr>
            </a:lvl4pPr>
            <a:lvl5pPr>
              <a:spcBef>
                <a:spcPts val="0"/>
              </a:spcBef>
              <a:defRPr sz="1400" b="0">
                <a:solidFill>
                  <a:srgbClr val="2C2E2E"/>
                </a:solidFill>
              </a:defRPr>
            </a:lvl5pPr>
            <a:lvl6pPr>
              <a:lnSpc>
                <a:spcPct val="110000"/>
              </a:lnSpc>
              <a:spcBef>
                <a:spcPts val="0"/>
              </a:spcBef>
              <a:defRPr sz="1400" b="0">
                <a:solidFill>
                  <a:srgbClr val="2C2E2E"/>
                </a:solidFill>
              </a:defRPr>
            </a:lvl6pPr>
            <a:lvl7pPr>
              <a:lnSpc>
                <a:spcPct val="110000"/>
              </a:lnSpc>
              <a:spcBef>
                <a:spcPts val="0"/>
              </a:spcBef>
              <a:defRPr sz="1400" b="0">
                <a:solidFill>
                  <a:srgbClr val="2C2E2E"/>
                </a:solidFill>
                <a:latin typeface="+mn-lt"/>
              </a:defRPr>
            </a:lvl7pPr>
            <a:lvl8pPr>
              <a:lnSpc>
                <a:spcPct val="110000"/>
              </a:lnSpc>
              <a:spcBef>
                <a:spcPts val="0"/>
              </a:spcBef>
              <a:defRPr sz="1400" b="0">
                <a:solidFill>
                  <a:srgbClr val="2C2E2E"/>
                </a:solidFill>
                <a:latin typeface="+mn-lt"/>
              </a:defRPr>
            </a:lvl8pPr>
            <a:lvl9pPr>
              <a:spcBef>
                <a:spcPts val="0"/>
              </a:spcBef>
              <a:defRPr sz="1400" b="0">
                <a:solidFill>
                  <a:srgbClr val="2C2E2E"/>
                </a:solidFill>
              </a:defRPr>
            </a:lvl9pPr>
          </a:lstStyle>
          <a:p>
            <a:pPr lvl="0"/>
            <a:r>
              <a:rPr lang="de-DE" dirty="0"/>
              <a:t>Mastertextformat bearbeiten</a:t>
            </a:r>
          </a:p>
        </p:txBody>
      </p:sp>
      <p:sp>
        <p:nvSpPr>
          <p:cNvPr id="28" name="Textplatzhalter 17">
            <a:extLst>
              <a:ext uri="{FF2B5EF4-FFF2-40B4-BE49-F238E27FC236}">
                <a16:creationId xmlns:a16="http://schemas.microsoft.com/office/drawing/2014/main" id="{03911FAF-8E7F-48D9-B333-619FD953D2D7}"/>
              </a:ext>
            </a:extLst>
          </p:cNvPr>
          <p:cNvSpPr>
            <a:spLocks noGrp="1"/>
          </p:cNvSpPr>
          <p:nvPr>
            <p:ph type="body" sz="quarter" idx="18"/>
          </p:nvPr>
        </p:nvSpPr>
        <p:spPr>
          <a:xfrm>
            <a:off x="6276000" y="5212773"/>
            <a:ext cx="3868373" cy="738842"/>
          </a:xfrm>
        </p:spPr>
        <p:txBody>
          <a:bodyPr/>
          <a:lstStyle>
            <a:lvl1pPr algn="ctr">
              <a:spcBef>
                <a:spcPts val="0"/>
              </a:spcBef>
              <a:defRPr sz="1400" b="0">
                <a:solidFill>
                  <a:schemeClr val="tx1"/>
                </a:solidFill>
              </a:defRPr>
            </a:lvl1pPr>
            <a:lvl2pPr>
              <a:defRPr sz="1400"/>
            </a:lvl2pPr>
            <a:lvl3pPr marL="0" indent="0">
              <a:buNone/>
              <a:defRPr sz="1400" b="0">
                <a:solidFill>
                  <a:srgbClr val="2C2E2E"/>
                </a:solidFill>
              </a:defRPr>
            </a:lvl3pPr>
            <a:lvl4pPr>
              <a:spcBef>
                <a:spcPts val="0"/>
              </a:spcBef>
              <a:defRPr sz="1400" b="0">
                <a:solidFill>
                  <a:srgbClr val="2C2E2E"/>
                </a:solidFill>
              </a:defRPr>
            </a:lvl4pPr>
            <a:lvl5pPr>
              <a:spcBef>
                <a:spcPts val="0"/>
              </a:spcBef>
              <a:defRPr sz="1400" b="0">
                <a:solidFill>
                  <a:srgbClr val="2C2E2E"/>
                </a:solidFill>
              </a:defRPr>
            </a:lvl5pPr>
            <a:lvl6pPr>
              <a:lnSpc>
                <a:spcPct val="110000"/>
              </a:lnSpc>
              <a:spcBef>
                <a:spcPts val="0"/>
              </a:spcBef>
              <a:defRPr sz="1400" b="0">
                <a:solidFill>
                  <a:srgbClr val="2C2E2E"/>
                </a:solidFill>
              </a:defRPr>
            </a:lvl6pPr>
            <a:lvl7pPr>
              <a:lnSpc>
                <a:spcPct val="110000"/>
              </a:lnSpc>
              <a:spcBef>
                <a:spcPts val="0"/>
              </a:spcBef>
              <a:defRPr sz="1400" b="0">
                <a:solidFill>
                  <a:srgbClr val="2C2E2E"/>
                </a:solidFill>
                <a:latin typeface="+mn-lt"/>
              </a:defRPr>
            </a:lvl7pPr>
            <a:lvl8pPr>
              <a:lnSpc>
                <a:spcPct val="110000"/>
              </a:lnSpc>
              <a:spcBef>
                <a:spcPts val="0"/>
              </a:spcBef>
              <a:defRPr sz="1400" b="0">
                <a:solidFill>
                  <a:srgbClr val="2C2E2E"/>
                </a:solidFill>
                <a:latin typeface="+mn-lt"/>
              </a:defRPr>
            </a:lvl8pPr>
            <a:lvl9pPr>
              <a:spcBef>
                <a:spcPts val="0"/>
              </a:spcBef>
              <a:defRPr sz="1400" b="0">
                <a:solidFill>
                  <a:srgbClr val="2C2E2E"/>
                </a:solidFill>
              </a:defRPr>
            </a:lvl9pPr>
          </a:lstStyle>
          <a:p>
            <a:pPr lvl="0"/>
            <a:r>
              <a:rPr lang="de-DE" dirty="0"/>
              <a:t>Mastertextformat bearbeiten</a:t>
            </a:r>
          </a:p>
        </p:txBody>
      </p:sp>
      <p:sp>
        <p:nvSpPr>
          <p:cNvPr id="30" name="Diagrammplatzhalter 8">
            <a:extLst>
              <a:ext uri="{FF2B5EF4-FFF2-40B4-BE49-F238E27FC236}">
                <a16:creationId xmlns:a16="http://schemas.microsoft.com/office/drawing/2014/main" id="{82F84FDF-40D0-4981-B1F5-E20639CEDD2E}"/>
              </a:ext>
            </a:extLst>
          </p:cNvPr>
          <p:cNvSpPr>
            <a:spLocks noGrp="1"/>
          </p:cNvSpPr>
          <p:nvPr>
            <p:ph type="chart" sz="quarter" idx="19"/>
          </p:nvPr>
        </p:nvSpPr>
        <p:spPr>
          <a:xfrm>
            <a:off x="6276000" y="1944000"/>
            <a:ext cx="3868373" cy="3204000"/>
          </a:xfrm>
        </p:spPr>
        <p:txBody>
          <a:bodyPr/>
          <a:lstStyle/>
          <a:p>
            <a:endParaRPr lang="de-DE" dirty="0"/>
          </a:p>
        </p:txBody>
      </p:sp>
    </p:spTree>
    <p:extLst>
      <p:ext uri="{BB962C8B-B14F-4D97-AF65-F5344CB8AC3E}">
        <p14:creationId xmlns:p14="http://schemas.microsoft.com/office/powerpoint/2010/main" val="23075483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abelle auf warm grey">
    <p:spTree>
      <p:nvGrpSpPr>
        <p:cNvPr id="1" name=""/>
        <p:cNvGrpSpPr/>
        <p:nvPr/>
      </p:nvGrpSpPr>
      <p:grpSpPr>
        <a:xfrm>
          <a:off x="0" y="0"/>
          <a:ext cx="0" cy="0"/>
          <a:chOff x="0" y="0"/>
          <a:chExt cx="0" cy="0"/>
        </a:xfrm>
      </p:grpSpPr>
      <p:sp>
        <p:nvSpPr>
          <p:cNvPr id="14" name="Rechteck 13">
            <a:extLst>
              <a:ext uri="{FF2B5EF4-FFF2-40B4-BE49-F238E27FC236}">
                <a16:creationId xmlns:a16="http://schemas.microsoft.com/office/drawing/2014/main" id="{17DB8FB4-2383-45B9-9AE6-EBC2F37106BB}"/>
              </a:ext>
            </a:extLst>
          </p:cNvPr>
          <p:cNvSpPr/>
          <p:nvPr userDrawn="1"/>
        </p:nvSpPr>
        <p:spPr>
          <a:xfrm>
            <a:off x="0" y="1406106"/>
            <a:ext cx="12192000" cy="5451894"/>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a:extLst>
              <a:ext uri="{FF2B5EF4-FFF2-40B4-BE49-F238E27FC236}">
                <a16:creationId xmlns:a16="http://schemas.microsoft.com/office/drawing/2014/main" id="{49591944-6061-4359-A642-BF8A239B2620}"/>
              </a:ext>
            </a:extLst>
          </p:cNvPr>
          <p:cNvSpPr>
            <a:spLocks noGrp="1"/>
          </p:cNvSpPr>
          <p:nvPr>
            <p:ph type="title"/>
          </p:nvPr>
        </p:nvSpPr>
        <p:spPr/>
        <p:txBody>
          <a:bodyPr/>
          <a:lstStyle/>
          <a:p>
            <a:r>
              <a:rPr lang="de-DE" dirty="0"/>
              <a:t>Mastertitelformat bearbeiten</a:t>
            </a:r>
          </a:p>
        </p:txBody>
      </p:sp>
      <p:sp>
        <p:nvSpPr>
          <p:cNvPr id="8" name="Tabellenplatzhalter 7">
            <a:extLst>
              <a:ext uri="{FF2B5EF4-FFF2-40B4-BE49-F238E27FC236}">
                <a16:creationId xmlns:a16="http://schemas.microsoft.com/office/drawing/2014/main" id="{F255DF77-CD01-4D1B-BC9A-507F01212649}"/>
              </a:ext>
            </a:extLst>
          </p:cNvPr>
          <p:cNvSpPr>
            <a:spLocks noGrp="1"/>
          </p:cNvSpPr>
          <p:nvPr>
            <p:ph type="tbl" sz="quarter" idx="17"/>
          </p:nvPr>
        </p:nvSpPr>
        <p:spPr>
          <a:xfrm>
            <a:off x="359999" y="2874044"/>
            <a:ext cx="9158400" cy="2325712"/>
          </a:xfrm>
        </p:spPr>
        <p:txBody>
          <a:bodyPr/>
          <a:lstStyle/>
          <a:p>
            <a:endParaRPr lang="de-DE" dirty="0"/>
          </a:p>
        </p:txBody>
      </p:sp>
      <p:sp>
        <p:nvSpPr>
          <p:cNvPr id="4" name="Datumsplatzhalter 3">
            <a:extLst>
              <a:ext uri="{FF2B5EF4-FFF2-40B4-BE49-F238E27FC236}">
                <a16:creationId xmlns:a16="http://schemas.microsoft.com/office/drawing/2014/main" id="{EE1A042D-D00A-488B-B800-3BB1279684A7}"/>
              </a:ext>
            </a:extLst>
          </p:cNvPr>
          <p:cNvSpPr>
            <a:spLocks noGrp="1"/>
          </p:cNvSpPr>
          <p:nvPr>
            <p:ph type="dt" sz="half" idx="10"/>
          </p:nvPr>
        </p:nvSpPr>
        <p:spPr/>
        <p:txBody>
          <a:bodyPr/>
          <a:lstStyle/>
          <a:p>
            <a:fld id="{C84243E6-C0BD-7842-9C7C-6D96C94A7E33}" type="datetime1">
              <a:rPr lang="en-CA" smtClean="0"/>
              <a:t>2024-09-21</a:t>
            </a:fld>
            <a:endParaRPr lang="de-DE"/>
          </a:p>
        </p:txBody>
      </p:sp>
      <p:sp>
        <p:nvSpPr>
          <p:cNvPr id="5" name="Fußzeilenplatzhalter 4">
            <a:extLst>
              <a:ext uri="{FF2B5EF4-FFF2-40B4-BE49-F238E27FC236}">
                <a16:creationId xmlns:a16="http://schemas.microsoft.com/office/drawing/2014/main" id="{37B713B8-12EB-4C04-9B73-0F40C27848DC}"/>
              </a:ext>
            </a:extLst>
          </p:cNvPr>
          <p:cNvSpPr>
            <a:spLocks noGrp="1"/>
          </p:cNvSpPr>
          <p:nvPr>
            <p:ph type="ftr" sz="quarter" idx="11"/>
          </p:nvPr>
        </p:nvSpPr>
        <p:spPr/>
        <p:txBody>
          <a:bodyPr/>
          <a:lstStyle/>
          <a:p>
            <a:r>
              <a:rPr lang="de-DE"/>
              <a:t>SRH Hochschule Heidelberg – Kamellia Reshadi</a:t>
            </a:r>
            <a:endParaRPr lang="de-DE" dirty="0"/>
          </a:p>
        </p:txBody>
      </p:sp>
      <p:sp>
        <p:nvSpPr>
          <p:cNvPr id="6" name="Foliennummernplatzhalter 5">
            <a:extLst>
              <a:ext uri="{FF2B5EF4-FFF2-40B4-BE49-F238E27FC236}">
                <a16:creationId xmlns:a16="http://schemas.microsoft.com/office/drawing/2014/main" id="{86CB8D8A-0190-4905-BE9D-E7A8085E03E0}"/>
              </a:ext>
            </a:extLst>
          </p:cNvPr>
          <p:cNvSpPr>
            <a:spLocks noGrp="1"/>
          </p:cNvSpPr>
          <p:nvPr>
            <p:ph type="sldNum" sz="quarter" idx="12"/>
          </p:nvPr>
        </p:nvSpPr>
        <p:spPr/>
        <p:txBody>
          <a:bodyPr/>
          <a:lstStyle/>
          <a:p>
            <a:fld id="{075B144D-941B-4DFC-AF5F-0416193D12EC}" type="slidenum">
              <a:rPr lang="de-DE" smtClean="0"/>
              <a:t>‹#›</a:t>
            </a:fld>
            <a:endParaRPr lang="de-DE"/>
          </a:p>
        </p:txBody>
      </p:sp>
      <p:sp>
        <p:nvSpPr>
          <p:cNvPr id="7" name="Tabellenplatzhalter 6">
            <a:extLst>
              <a:ext uri="{FF2B5EF4-FFF2-40B4-BE49-F238E27FC236}">
                <a16:creationId xmlns:a16="http://schemas.microsoft.com/office/drawing/2014/main" id="{8722EC19-EBD0-46D7-BE18-A0FF5FD1E390}"/>
              </a:ext>
            </a:extLst>
          </p:cNvPr>
          <p:cNvSpPr>
            <a:spLocks noGrp="1"/>
          </p:cNvSpPr>
          <p:nvPr>
            <p:ph type="tbl" sz="quarter" idx="18"/>
          </p:nvPr>
        </p:nvSpPr>
        <p:spPr>
          <a:xfrm>
            <a:off x="359999" y="1728000"/>
            <a:ext cx="9158400" cy="780950"/>
          </a:xfrm>
        </p:spPr>
        <p:txBody>
          <a:bodyPr/>
          <a:lstStyle/>
          <a:p>
            <a:endParaRPr lang="de-DE" dirty="0"/>
          </a:p>
        </p:txBody>
      </p:sp>
      <p:sp>
        <p:nvSpPr>
          <p:cNvPr id="12" name="Textplatzhalter 17">
            <a:extLst>
              <a:ext uri="{FF2B5EF4-FFF2-40B4-BE49-F238E27FC236}">
                <a16:creationId xmlns:a16="http://schemas.microsoft.com/office/drawing/2014/main" id="{5FF8A264-794E-45B1-A549-AD3AD03960DE}"/>
              </a:ext>
            </a:extLst>
          </p:cNvPr>
          <p:cNvSpPr>
            <a:spLocks noGrp="1"/>
          </p:cNvSpPr>
          <p:nvPr>
            <p:ph type="body" sz="quarter" idx="16"/>
          </p:nvPr>
        </p:nvSpPr>
        <p:spPr>
          <a:xfrm>
            <a:off x="359998" y="5463555"/>
            <a:ext cx="9158400" cy="494333"/>
          </a:xfrm>
        </p:spPr>
        <p:txBody>
          <a:bodyPr anchor="b"/>
          <a:lstStyle>
            <a:lvl1pPr algn="l">
              <a:spcBef>
                <a:spcPts val="0"/>
              </a:spcBef>
              <a:defRPr sz="1200" b="0">
                <a:solidFill>
                  <a:schemeClr val="tx1"/>
                </a:solidFill>
              </a:defRPr>
            </a:lvl1pPr>
            <a:lvl2pPr>
              <a:defRPr sz="1400"/>
            </a:lvl2pPr>
            <a:lvl3pPr marL="0" indent="0">
              <a:buNone/>
              <a:defRPr sz="1400" b="0">
                <a:solidFill>
                  <a:srgbClr val="2C2E2E"/>
                </a:solidFill>
              </a:defRPr>
            </a:lvl3pPr>
            <a:lvl4pPr>
              <a:spcBef>
                <a:spcPts val="0"/>
              </a:spcBef>
              <a:defRPr sz="1400" b="0">
                <a:solidFill>
                  <a:srgbClr val="2C2E2E"/>
                </a:solidFill>
              </a:defRPr>
            </a:lvl4pPr>
            <a:lvl5pPr>
              <a:spcBef>
                <a:spcPts val="0"/>
              </a:spcBef>
              <a:defRPr sz="1400" b="0">
                <a:solidFill>
                  <a:srgbClr val="2C2E2E"/>
                </a:solidFill>
              </a:defRPr>
            </a:lvl5pPr>
            <a:lvl6pPr>
              <a:lnSpc>
                <a:spcPct val="110000"/>
              </a:lnSpc>
              <a:spcBef>
                <a:spcPts val="0"/>
              </a:spcBef>
              <a:defRPr sz="1400" b="0">
                <a:solidFill>
                  <a:srgbClr val="2C2E2E"/>
                </a:solidFill>
              </a:defRPr>
            </a:lvl6pPr>
            <a:lvl7pPr>
              <a:lnSpc>
                <a:spcPct val="110000"/>
              </a:lnSpc>
              <a:spcBef>
                <a:spcPts val="0"/>
              </a:spcBef>
              <a:defRPr sz="1400" b="0">
                <a:solidFill>
                  <a:srgbClr val="2C2E2E"/>
                </a:solidFill>
                <a:latin typeface="+mn-lt"/>
              </a:defRPr>
            </a:lvl7pPr>
            <a:lvl8pPr>
              <a:lnSpc>
                <a:spcPct val="110000"/>
              </a:lnSpc>
              <a:spcBef>
                <a:spcPts val="0"/>
              </a:spcBef>
              <a:defRPr sz="1400" b="0">
                <a:solidFill>
                  <a:srgbClr val="2C2E2E"/>
                </a:solidFill>
                <a:latin typeface="+mn-lt"/>
              </a:defRPr>
            </a:lvl8pPr>
            <a:lvl9pPr>
              <a:spcBef>
                <a:spcPts val="0"/>
              </a:spcBef>
              <a:defRPr sz="1400" b="0">
                <a:solidFill>
                  <a:srgbClr val="2C2E2E"/>
                </a:solidFill>
              </a:defRPr>
            </a:lvl9pPr>
          </a:lstStyle>
          <a:p>
            <a:pPr lvl="0"/>
            <a:r>
              <a:rPr lang="de-DE" dirty="0"/>
              <a:t>Mastertextformat bearbeiten</a:t>
            </a:r>
          </a:p>
        </p:txBody>
      </p:sp>
    </p:spTree>
    <p:extLst>
      <p:ext uri="{BB962C8B-B14F-4D97-AF65-F5344CB8AC3E}">
        <p14:creationId xmlns:p14="http://schemas.microsoft.com/office/powerpoint/2010/main" val="41119898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elle auf weiss">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591944-6061-4359-A642-BF8A239B2620}"/>
              </a:ext>
            </a:extLst>
          </p:cNvPr>
          <p:cNvSpPr>
            <a:spLocks noGrp="1"/>
          </p:cNvSpPr>
          <p:nvPr>
            <p:ph type="title"/>
          </p:nvPr>
        </p:nvSpPr>
        <p:spPr/>
        <p:txBody>
          <a:bodyPr/>
          <a:lstStyle/>
          <a:p>
            <a:r>
              <a:rPr lang="de-DE" dirty="0"/>
              <a:t>Mastertitelformat bearbeiten</a:t>
            </a:r>
          </a:p>
        </p:txBody>
      </p:sp>
      <p:sp>
        <p:nvSpPr>
          <p:cNvPr id="8" name="Tabellenplatzhalter 7">
            <a:extLst>
              <a:ext uri="{FF2B5EF4-FFF2-40B4-BE49-F238E27FC236}">
                <a16:creationId xmlns:a16="http://schemas.microsoft.com/office/drawing/2014/main" id="{F255DF77-CD01-4D1B-BC9A-507F01212649}"/>
              </a:ext>
            </a:extLst>
          </p:cNvPr>
          <p:cNvSpPr>
            <a:spLocks noGrp="1"/>
          </p:cNvSpPr>
          <p:nvPr>
            <p:ph type="tbl" sz="quarter" idx="17"/>
          </p:nvPr>
        </p:nvSpPr>
        <p:spPr>
          <a:xfrm>
            <a:off x="359999" y="2874044"/>
            <a:ext cx="9158400" cy="2325712"/>
          </a:xfrm>
        </p:spPr>
        <p:txBody>
          <a:bodyPr/>
          <a:lstStyle/>
          <a:p>
            <a:endParaRPr lang="de-DE" dirty="0"/>
          </a:p>
        </p:txBody>
      </p:sp>
      <p:sp>
        <p:nvSpPr>
          <p:cNvPr id="4" name="Datumsplatzhalter 3">
            <a:extLst>
              <a:ext uri="{FF2B5EF4-FFF2-40B4-BE49-F238E27FC236}">
                <a16:creationId xmlns:a16="http://schemas.microsoft.com/office/drawing/2014/main" id="{EE1A042D-D00A-488B-B800-3BB1279684A7}"/>
              </a:ext>
            </a:extLst>
          </p:cNvPr>
          <p:cNvSpPr>
            <a:spLocks noGrp="1"/>
          </p:cNvSpPr>
          <p:nvPr>
            <p:ph type="dt" sz="half" idx="10"/>
          </p:nvPr>
        </p:nvSpPr>
        <p:spPr/>
        <p:txBody>
          <a:bodyPr/>
          <a:lstStyle/>
          <a:p>
            <a:fld id="{F203A80E-3C2D-884D-884D-CD7C7705BE92}" type="datetime1">
              <a:rPr lang="en-CA" smtClean="0"/>
              <a:t>2024-09-21</a:t>
            </a:fld>
            <a:endParaRPr lang="de-DE"/>
          </a:p>
        </p:txBody>
      </p:sp>
      <p:sp>
        <p:nvSpPr>
          <p:cNvPr id="5" name="Fußzeilenplatzhalter 4">
            <a:extLst>
              <a:ext uri="{FF2B5EF4-FFF2-40B4-BE49-F238E27FC236}">
                <a16:creationId xmlns:a16="http://schemas.microsoft.com/office/drawing/2014/main" id="{37B713B8-12EB-4C04-9B73-0F40C27848DC}"/>
              </a:ext>
            </a:extLst>
          </p:cNvPr>
          <p:cNvSpPr>
            <a:spLocks noGrp="1"/>
          </p:cNvSpPr>
          <p:nvPr>
            <p:ph type="ftr" sz="quarter" idx="11"/>
          </p:nvPr>
        </p:nvSpPr>
        <p:spPr/>
        <p:txBody>
          <a:bodyPr/>
          <a:lstStyle/>
          <a:p>
            <a:r>
              <a:rPr lang="de-DE"/>
              <a:t>SRH Hochschule Heidelberg – Kamellia Reshadi</a:t>
            </a:r>
            <a:endParaRPr lang="de-DE" dirty="0"/>
          </a:p>
        </p:txBody>
      </p:sp>
      <p:sp>
        <p:nvSpPr>
          <p:cNvPr id="6" name="Foliennummernplatzhalter 5">
            <a:extLst>
              <a:ext uri="{FF2B5EF4-FFF2-40B4-BE49-F238E27FC236}">
                <a16:creationId xmlns:a16="http://schemas.microsoft.com/office/drawing/2014/main" id="{86CB8D8A-0190-4905-BE9D-E7A8085E03E0}"/>
              </a:ext>
            </a:extLst>
          </p:cNvPr>
          <p:cNvSpPr>
            <a:spLocks noGrp="1"/>
          </p:cNvSpPr>
          <p:nvPr>
            <p:ph type="sldNum" sz="quarter" idx="12"/>
          </p:nvPr>
        </p:nvSpPr>
        <p:spPr/>
        <p:txBody>
          <a:bodyPr/>
          <a:lstStyle/>
          <a:p>
            <a:fld id="{075B144D-941B-4DFC-AF5F-0416193D12EC}" type="slidenum">
              <a:rPr lang="de-DE" smtClean="0"/>
              <a:t>‹#›</a:t>
            </a:fld>
            <a:endParaRPr lang="de-DE"/>
          </a:p>
        </p:txBody>
      </p:sp>
      <p:sp>
        <p:nvSpPr>
          <p:cNvPr id="7" name="Tabellenplatzhalter 6">
            <a:extLst>
              <a:ext uri="{FF2B5EF4-FFF2-40B4-BE49-F238E27FC236}">
                <a16:creationId xmlns:a16="http://schemas.microsoft.com/office/drawing/2014/main" id="{8722EC19-EBD0-46D7-BE18-A0FF5FD1E390}"/>
              </a:ext>
            </a:extLst>
          </p:cNvPr>
          <p:cNvSpPr>
            <a:spLocks noGrp="1"/>
          </p:cNvSpPr>
          <p:nvPr>
            <p:ph type="tbl" sz="quarter" idx="18"/>
          </p:nvPr>
        </p:nvSpPr>
        <p:spPr>
          <a:xfrm>
            <a:off x="359999" y="1728000"/>
            <a:ext cx="9158400" cy="780950"/>
          </a:xfrm>
        </p:spPr>
        <p:txBody>
          <a:bodyPr/>
          <a:lstStyle/>
          <a:p>
            <a:endParaRPr lang="de-DE" dirty="0"/>
          </a:p>
        </p:txBody>
      </p:sp>
      <p:sp>
        <p:nvSpPr>
          <p:cNvPr id="12" name="Textplatzhalter 17">
            <a:extLst>
              <a:ext uri="{FF2B5EF4-FFF2-40B4-BE49-F238E27FC236}">
                <a16:creationId xmlns:a16="http://schemas.microsoft.com/office/drawing/2014/main" id="{5FF8A264-794E-45B1-A549-AD3AD03960DE}"/>
              </a:ext>
            </a:extLst>
          </p:cNvPr>
          <p:cNvSpPr>
            <a:spLocks noGrp="1"/>
          </p:cNvSpPr>
          <p:nvPr>
            <p:ph type="body" sz="quarter" idx="16"/>
          </p:nvPr>
        </p:nvSpPr>
        <p:spPr>
          <a:xfrm>
            <a:off x="359998" y="5463555"/>
            <a:ext cx="9158400" cy="494333"/>
          </a:xfrm>
        </p:spPr>
        <p:txBody>
          <a:bodyPr anchor="b"/>
          <a:lstStyle>
            <a:lvl1pPr algn="l">
              <a:spcBef>
                <a:spcPts val="0"/>
              </a:spcBef>
              <a:defRPr sz="1200" b="0">
                <a:solidFill>
                  <a:schemeClr val="tx1"/>
                </a:solidFill>
              </a:defRPr>
            </a:lvl1pPr>
            <a:lvl2pPr>
              <a:defRPr sz="1400"/>
            </a:lvl2pPr>
            <a:lvl3pPr marL="0" indent="0">
              <a:buNone/>
              <a:defRPr sz="1400" b="0">
                <a:solidFill>
                  <a:srgbClr val="2C2E2E"/>
                </a:solidFill>
              </a:defRPr>
            </a:lvl3pPr>
            <a:lvl4pPr>
              <a:spcBef>
                <a:spcPts val="0"/>
              </a:spcBef>
              <a:defRPr sz="1400" b="0">
                <a:solidFill>
                  <a:srgbClr val="2C2E2E"/>
                </a:solidFill>
              </a:defRPr>
            </a:lvl4pPr>
            <a:lvl5pPr>
              <a:spcBef>
                <a:spcPts val="0"/>
              </a:spcBef>
              <a:defRPr sz="1400" b="0">
                <a:solidFill>
                  <a:srgbClr val="2C2E2E"/>
                </a:solidFill>
              </a:defRPr>
            </a:lvl5pPr>
            <a:lvl6pPr>
              <a:lnSpc>
                <a:spcPct val="110000"/>
              </a:lnSpc>
              <a:spcBef>
                <a:spcPts val="0"/>
              </a:spcBef>
              <a:defRPr sz="1400" b="0">
                <a:solidFill>
                  <a:srgbClr val="2C2E2E"/>
                </a:solidFill>
              </a:defRPr>
            </a:lvl6pPr>
            <a:lvl7pPr>
              <a:lnSpc>
                <a:spcPct val="110000"/>
              </a:lnSpc>
              <a:spcBef>
                <a:spcPts val="0"/>
              </a:spcBef>
              <a:defRPr sz="1400" b="0">
                <a:solidFill>
                  <a:srgbClr val="2C2E2E"/>
                </a:solidFill>
                <a:latin typeface="+mn-lt"/>
              </a:defRPr>
            </a:lvl7pPr>
            <a:lvl8pPr>
              <a:lnSpc>
                <a:spcPct val="110000"/>
              </a:lnSpc>
              <a:spcBef>
                <a:spcPts val="0"/>
              </a:spcBef>
              <a:defRPr sz="1400" b="0">
                <a:solidFill>
                  <a:srgbClr val="2C2E2E"/>
                </a:solidFill>
                <a:latin typeface="+mn-lt"/>
              </a:defRPr>
            </a:lvl8pPr>
            <a:lvl9pPr>
              <a:spcBef>
                <a:spcPts val="0"/>
              </a:spcBef>
              <a:defRPr sz="1400" b="0">
                <a:solidFill>
                  <a:srgbClr val="2C2E2E"/>
                </a:solidFill>
              </a:defRPr>
            </a:lvl9pPr>
          </a:lstStyle>
          <a:p>
            <a:pPr lvl="0"/>
            <a:r>
              <a:rPr lang="de-DE" dirty="0"/>
              <a:t>Mastertextformat bearbeiten</a:t>
            </a:r>
          </a:p>
        </p:txBody>
      </p:sp>
    </p:spTree>
    <p:extLst>
      <p:ext uri="{BB962C8B-B14F-4D97-AF65-F5344CB8AC3E}">
        <p14:creationId xmlns:p14="http://schemas.microsoft.com/office/powerpoint/2010/main" val="19172641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belle und Text auf warm grey">
    <p:spTree>
      <p:nvGrpSpPr>
        <p:cNvPr id="1" name=""/>
        <p:cNvGrpSpPr/>
        <p:nvPr/>
      </p:nvGrpSpPr>
      <p:grpSpPr>
        <a:xfrm>
          <a:off x="0" y="0"/>
          <a:ext cx="0" cy="0"/>
          <a:chOff x="0" y="0"/>
          <a:chExt cx="0" cy="0"/>
        </a:xfrm>
      </p:grpSpPr>
      <p:sp>
        <p:nvSpPr>
          <p:cNvPr id="14" name="Rechteck 13">
            <a:extLst>
              <a:ext uri="{FF2B5EF4-FFF2-40B4-BE49-F238E27FC236}">
                <a16:creationId xmlns:a16="http://schemas.microsoft.com/office/drawing/2014/main" id="{17DB8FB4-2383-45B9-9AE6-EBC2F37106BB}"/>
              </a:ext>
            </a:extLst>
          </p:cNvPr>
          <p:cNvSpPr/>
          <p:nvPr userDrawn="1"/>
        </p:nvSpPr>
        <p:spPr>
          <a:xfrm>
            <a:off x="0" y="1406106"/>
            <a:ext cx="12192000" cy="5451894"/>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a:extLst>
              <a:ext uri="{FF2B5EF4-FFF2-40B4-BE49-F238E27FC236}">
                <a16:creationId xmlns:a16="http://schemas.microsoft.com/office/drawing/2014/main" id="{49591944-6061-4359-A642-BF8A239B2620}"/>
              </a:ext>
            </a:extLst>
          </p:cNvPr>
          <p:cNvSpPr>
            <a:spLocks noGrp="1"/>
          </p:cNvSpPr>
          <p:nvPr>
            <p:ph type="title"/>
          </p:nvPr>
        </p:nvSpPr>
        <p:spPr/>
        <p:txBody>
          <a:bodyPr/>
          <a:lstStyle/>
          <a:p>
            <a:r>
              <a:rPr lang="de-DE"/>
              <a:t>Mastertitelformat bearbeiten</a:t>
            </a:r>
          </a:p>
        </p:txBody>
      </p:sp>
      <p:sp>
        <p:nvSpPr>
          <p:cNvPr id="8" name="Tabellenplatzhalter 7">
            <a:extLst>
              <a:ext uri="{FF2B5EF4-FFF2-40B4-BE49-F238E27FC236}">
                <a16:creationId xmlns:a16="http://schemas.microsoft.com/office/drawing/2014/main" id="{F255DF77-CD01-4D1B-BC9A-507F01212649}"/>
              </a:ext>
            </a:extLst>
          </p:cNvPr>
          <p:cNvSpPr>
            <a:spLocks noGrp="1"/>
          </p:cNvSpPr>
          <p:nvPr>
            <p:ph type="tbl" sz="quarter" idx="17"/>
          </p:nvPr>
        </p:nvSpPr>
        <p:spPr>
          <a:xfrm>
            <a:off x="360000" y="2874044"/>
            <a:ext cx="7528801" cy="2325712"/>
          </a:xfrm>
        </p:spPr>
        <p:txBody>
          <a:bodyPr/>
          <a:lstStyle/>
          <a:p>
            <a:endParaRPr lang="de-DE" dirty="0"/>
          </a:p>
        </p:txBody>
      </p:sp>
      <p:sp>
        <p:nvSpPr>
          <p:cNvPr id="4" name="Datumsplatzhalter 3">
            <a:extLst>
              <a:ext uri="{FF2B5EF4-FFF2-40B4-BE49-F238E27FC236}">
                <a16:creationId xmlns:a16="http://schemas.microsoft.com/office/drawing/2014/main" id="{EE1A042D-D00A-488B-B800-3BB1279684A7}"/>
              </a:ext>
            </a:extLst>
          </p:cNvPr>
          <p:cNvSpPr>
            <a:spLocks noGrp="1"/>
          </p:cNvSpPr>
          <p:nvPr>
            <p:ph type="dt" sz="half" idx="10"/>
          </p:nvPr>
        </p:nvSpPr>
        <p:spPr/>
        <p:txBody>
          <a:bodyPr/>
          <a:lstStyle/>
          <a:p>
            <a:fld id="{0BF61BF7-C619-DB45-95A2-5FC89D85D425}" type="datetime1">
              <a:rPr lang="en-CA" smtClean="0"/>
              <a:t>2024-09-21</a:t>
            </a:fld>
            <a:endParaRPr lang="de-DE" dirty="0"/>
          </a:p>
        </p:txBody>
      </p:sp>
      <p:sp>
        <p:nvSpPr>
          <p:cNvPr id="5" name="Fußzeilenplatzhalter 4">
            <a:extLst>
              <a:ext uri="{FF2B5EF4-FFF2-40B4-BE49-F238E27FC236}">
                <a16:creationId xmlns:a16="http://schemas.microsoft.com/office/drawing/2014/main" id="{37B713B8-12EB-4C04-9B73-0F40C27848DC}"/>
              </a:ext>
            </a:extLst>
          </p:cNvPr>
          <p:cNvSpPr>
            <a:spLocks noGrp="1"/>
          </p:cNvSpPr>
          <p:nvPr>
            <p:ph type="ftr" sz="quarter" idx="11"/>
          </p:nvPr>
        </p:nvSpPr>
        <p:spPr/>
        <p:txBody>
          <a:bodyPr/>
          <a:lstStyle/>
          <a:p>
            <a:r>
              <a:rPr lang="de-DE"/>
              <a:t>SRH Hochschule Heidelberg – Kamellia Reshadi</a:t>
            </a:r>
            <a:endParaRPr lang="de-DE" dirty="0"/>
          </a:p>
        </p:txBody>
      </p:sp>
      <p:sp>
        <p:nvSpPr>
          <p:cNvPr id="6" name="Foliennummernplatzhalter 5">
            <a:extLst>
              <a:ext uri="{FF2B5EF4-FFF2-40B4-BE49-F238E27FC236}">
                <a16:creationId xmlns:a16="http://schemas.microsoft.com/office/drawing/2014/main" id="{86CB8D8A-0190-4905-BE9D-E7A8085E03E0}"/>
              </a:ext>
            </a:extLst>
          </p:cNvPr>
          <p:cNvSpPr>
            <a:spLocks noGrp="1"/>
          </p:cNvSpPr>
          <p:nvPr>
            <p:ph type="sldNum" sz="quarter" idx="12"/>
          </p:nvPr>
        </p:nvSpPr>
        <p:spPr/>
        <p:txBody>
          <a:bodyPr/>
          <a:lstStyle/>
          <a:p>
            <a:fld id="{075B144D-941B-4DFC-AF5F-0416193D12EC}" type="slidenum">
              <a:rPr lang="de-DE" smtClean="0"/>
              <a:t>‹#›</a:t>
            </a:fld>
            <a:endParaRPr lang="de-DE"/>
          </a:p>
        </p:txBody>
      </p:sp>
      <p:sp>
        <p:nvSpPr>
          <p:cNvPr id="7" name="Tabellenplatzhalter 6">
            <a:extLst>
              <a:ext uri="{FF2B5EF4-FFF2-40B4-BE49-F238E27FC236}">
                <a16:creationId xmlns:a16="http://schemas.microsoft.com/office/drawing/2014/main" id="{8722EC19-EBD0-46D7-BE18-A0FF5FD1E390}"/>
              </a:ext>
            </a:extLst>
          </p:cNvPr>
          <p:cNvSpPr>
            <a:spLocks noGrp="1"/>
          </p:cNvSpPr>
          <p:nvPr>
            <p:ph type="tbl" sz="quarter" idx="18"/>
          </p:nvPr>
        </p:nvSpPr>
        <p:spPr>
          <a:xfrm>
            <a:off x="360000" y="1728000"/>
            <a:ext cx="7528801" cy="780950"/>
          </a:xfrm>
        </p:spPr>
        <p:txBody>
          <a:bodyPr/>
          <a:lstStyle/>
          <a:p>
            <a:endParaRPr lang="de-DE" dirty="0"/>
          </a:p>
        </p:txBody>
      </p:sp>
      <p:sp>
        <p:nvSpPr>
          <p:cNvPr id="12" name="Textplatzhalter 17">
            <a:extLst>
              <a:ext uri="{FF2B5EF4-FFF2-40B4-BE49-F238E27FC236}">
                <a16:creationId xmlns:a16="http://schemas.microsoft.com/office/drawing/2014/main" id="{5FF8A264-794E-45B1-A549-AD3AD03960DE}"/>
              </a:ext>
            </a:extLst>
          </p:cNvPr>
          <p:cNvSpPr>
            <a:spLocks noGrp="1"/>
          </p:cNvSpPr>
          <p:nvPr>
            <p:ph type="body" sz="quarter" idx="16"/>
          </p:nvPr>
        </p:nvSpPr>
        <p:spPr>
          <a:xfrm>
            <a:off x="359998" y="5463554"/>
            <a:ext cx="7528802" cy="493200"/>
          </a:xfrm>
        </p:spPr>
        <p:txBody>
          <a:bodyPr anchor="b"/>
          <a:lstStyle>
            <a:lvl1pPr algn="l">
              <a:spcBef>
                <a:spcPts val="0"/>
              </a:spcBef>
              <a:defRPr sz="1200" b="0">
                <a:solidFill>
                  <a:schemeClr val="tx1"/>
                </a:solidFill>
              </a:defRPr>
            </a:lvl1pPr>
            <a:lvl2pPr>
              <a:defRPr sz="1400"/>
            </a:lvl2pPr>
            <a:lvl3pPr marL="0" indent="0">
              <a:buNone/>
              <a:defRPr sz="1400" b="0">
                <a:solidFill>
                  <a:srgbClr val="2C2E2E"/>
                </a:solidFill>
              </a:defRPr>
            </a:lvl3pPr>
            <a:lvl4pPr>
              <a:spcBef>
                <a:spcPts val="0"/>
              </a:spcBef>
              <a:defRPr sz="1400" b="0">
                <a:solidFill>
                  <a:srgbClr val="2C2E2E"/>
                </a:solidFill>
              </a:defRPr>
            </a:lvl4pPr>
            <a:lvl5pPr>
              <a:spcBef>
                <a:spcPts val="0"/>
              </a:spcBef>
              <a:defRPr sz="1400" b="0">
                <a:solidFill>
                  <a:srgbClr val="2C2E2E"/>
                </a:solidFill>
              </a:defRPr>
            </a:lvl5pPr>
            <a:lvl6pPr>
              <a:lnSpc>
                <a:spcPct val="110000"/>
              </a:lnSpc>
              <a:spcBef>
                <a:spcPts val="0"/>
              </a:spcBef>
              <a:defRPr sz="1400" b="0">
                <a:solidFill>
                  <a:srgbClr val="2C2E2E"/>
                </a:solidFill>
              </a:defRPr>
            </a:lvl6pPr>
            <a:lvl7pPr>
              <a:lnSpc>
                <a:spcPct val="110000"/>
              </a:lnSpc>
              <a:spcBef>
                <a:spcPts val="0"/>
              </a:spcBef>
              <a:defRPr sz="1400" b="0">
                <a:solidFill>
                  <a:srgbClr val="2C2E2E"/>
                </a:solidFill>
                <a:latin typeface="+mn-lt"/>
              </a:defRPr>
            </a:lvl7pPr>
            <a:lvl8pPr>
              <a:lnSpc>
                <a:spcPct val="110000"/>
              </a:lnSpc>
              <a:spcBef>
                <a:spcPts val="0"/>
              </a:spcBef>
              <a:defRPr sz="1400" b="0">
                <a:solidFill>
                  <a:srgbClr val="2C2E2E"/>
                </a:solidFill>
                <a:latin typeface="+mn-lt"/>
              </a:defRPr>
            </a:lvl8pPr>
            <a:lvl9pPr>
              <a:spcBef>
                <a:spcPts val="0"/>
              </a:spcBef>
              <a:defRPr sz="1400" b="0">
                <a:solidFill>
                  <a:srgbClr val="2C2E2E"/>
                </a:solidFill>
              </a:defRPr>
            </a:lvl9pPr>
          </a:lstStyle>
          <a:p>
            <a:pPr lvl="0"/>
            <a:r>
              <a:rPr lang="de-DE" dirty="0"/>
              <a:t>Mastertextformat bearbeiten</a:t>
            </a:r>
          </a:p>
        </p:txBody>
      </p:sp>
      <p:sp>
        <p:nvSpPr>
          <p:cNvPr id="10" name="Textplatzhalter 9">
            <a:extLst>
              <a:ext uri="{FF2B5EF4-FFF2-40B4-BE49-F238E27FC236}">
                <a16:creationId xmlns:a16="http://schemas.microsoft.com/office/drawing/2014/main" id="{C96CA32A-ADBA-47A3-8757-69DCD77F6EE5}"/>
              </a:ext>
            </a:extLst>
          </p:cNvPr>
          <p:cNvSpPr>
            <a:spLocks noGrp="1"/>
          </p:cNvSpPr>
          <p:nvPr>
            <p:ph type="body" sz="quarter" idx="19"/>
          </p:nvPr>
        </p:nvSpPr>
        <p:spPr>
          <a:xfrm>
            <a:off x="8248800" y="1728000"/>
            <a:ext cx="3584400" cy="4230000"/>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34353983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abelle und Text auf weiss">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591944-6061-4359-A642-BF8A239B2620}"/>
              </a:ext>
            </a:extLst>
          </p:cNvPr>
          <p:cNvSpPr>
            <a:spLocks noGrp="1"/>
          </p:cNvSpPr>
          <p:nvPr>
            <p:ph type="title"/>
          </p:nvPr>
        </p:nvSpPr>
        <p:spPr/>
        <p:txBody>
          <a:bodyPr/>
          <a:lstStyle/>
          <a:p>
            <a:r>
              <a:rPr lang="de-DE"/>
              <a:t>Mastertitelformat bearbeiten</a:t>
            </a:r>
          </a:p>
        </p:txBody>
      </p:sp>
      <p:sp>
        <p:nvSpPr>
          <p:cNvPr id="8" name="Tabellenplatzhalter 7">
            <a:extLst>
              <a:ext uri="{FF2B5EF4-FFF2-40B4-BE49-F238E27FC236}">
                <a16:creationId xmlns:a16="http://schemas.microsoft.com/office/drawing/2014/main" id="{F255DF77-CD01-4D1B-BC9A-507F01212649}"/>
              </a:ext>
            </a:extLst>
          </p:cNvPr>
          <p:cNvSpPr>
            <a:spLocks noGrp="1"/>
          </p:cNvSpPr>
          <p:nvPr>
            <p:ph type="tbl" sz="quarter" idx="17"/>
          </p:nvPr>
        </p:nvSpPr>
        <p:spPr>
          <a:xfrm>
            <a:off x="360000" y="2874044"/>
            <a:ext cx="7528801" cy="2325712"/>
          </a:xfrm>
        </p:spPr>
        <p:txBody>
          <a:bodyPr/>
          <a:lstStyle>
            <a:lvl1pPr>
              <a:defRPr>
                <a:latin typeface="SRH Text" panose="020B0503020204020204" pitchFamily="34" charset="0"/>
                <a:ea typeface="SRH Text" panose="020B0503020204020204" pitchFamily="34" charset="0"/>
                <a:cs typeface="SRH Text" panose="020B0503020204020204" pitchFamily="34" charset="0"/>
              </a:defRPr>
            </a:lvl1pPr>
          </a:lstStyle>
          <a:p>
            <a:endParaRPr lang="de-DE" dirty="0"/>
          </a:p>
        </p:txBody>
      </p:sp>
      <p:sp>
        <p:nvSpPr>
          <p:cNvPr id="4" name="Datumsplatzhalter 3">
            <a:extLst>
              <a:ext uri="{FF2B5EF4-FFF2-40B4-BE49-F238E27FC236}">
                <a16:creationId xmlns:a16="http://schemas.microsoft.com/office/drawing/2014/main" id="{EE1A042D-D00A-488B-B800-3BB1279684A7}"/>
              </a:ext>
            </a:extLst>
          </p:cNvPr>
          <p:cNvSpPr>
            <a:spLocks noGrp="1"/>
          </p:cNvSpPr>
          <p:nvPr>
            <p:ph type="dt" sz="half" idx="10"/>
          </p:nvPr>
        </p:nvSpPr>
        <p:spPr/>
        <p:txBody>
          <a:bodyPr/>
          <a:lstStyle/>
          <a:p>
            <a:fld id="{F052E4F7-E68A-8F45-A436-5C6F976F6362}" type="datetime1">
              <a:rPr lang="en-CA" smtClean="0"/>
              <a:t>2024-09-21</a:t>
            </a:fld>
            <a:endParaRPr lang="de-DE" dirty="0"/>
          </a:p>
        </p:txBody>
      </p:sp>
      <p:sp>
        <p:nvSpPr>
          <p:cNvPr id="5" name="Fußzeilenplatzhalter 4">
            <a:extLst>
              <a:ext uri="{FF2B5EF4-FFF2-40B4-BE49-F238E27FC236}">
                <a16:creationId xmlns:a16="http://schemas.microsoft.com/office/drawing/2014/main" id="{37B713B8-12EB-4C04-9B73-0F40C27848DC}"/>
              </a:ext>
            </a:extLst>
          </p:cNvPr>
          <p:cNvSpPr>
            <a:spLocks noGrp="1"/>
          </p:cNvSpPr>
          <p:nvPr>
            <p:ph type="ftr" sz="quarter" idx="11"/>
          </p:nvPr>
        </p:nvSpPr>
        <p:spPr/>
        <p:txBody>
          <a:bodyPr/>
          <a:lstStyle/>
          <a:p>
            <a:r>
              <a:rPr lang="de-DE"/>
              <a:t>SRH Hochschule Heidelberg – Kamellia Reshadi</a:t>
            </a:r>
            <a:endParaRPr lang="de-DE" dirty="0"/>
          </a:p>
        </p:txBody>
      </p:sp>
      <p:sp>
        <p:nvSpPr>
          <p:cNvPr id="6" name="Foliennummernplatzhalter 5">
            <a:extLst>
              <a:ext uri="{FF2B5EF4-FFF2-40B4-BE49-F238E27FC236}">
                <a16:creationId xmlns:a16="http://schemas.microsoft.com/office/drawing/2014/main" id="{86CB8D8A-0190-4905-BE9D-E7A8085E03E0}"/>
              </a:ext>
            </a:extLst>
          </p:cNvPr>
          <p:cNvSpPr>
            <a:spLocks noGrp="1"/>
          </p:cNvSpPr>
          <p:nvPr>
            <p:ph type="sldNum" sz="quarter" idx="12"/>
          </p:nvPr>
        </p:nvSpPr>
        <p:spPr/>
        <p:txBody>
          <a:bodyPr/>
          <a:lstStyle/>
          <a:p>
            <a:fld id="{075B144D-941B-4DFC-AF5F-0416193D12EC}" type="slidenum">
              <a:rPr lang="de-DE" smtClean="0"/>
              <a:t>‹#›</a:t>
            </a:fld>
            <a:endParaRPr lang="de-DE"/>
          </a:p>
        </p:txBody>
      </p:sp>
      <p:sp>
        <p:nvSpPr>
          <p:cNvPr id="7" name="Tabellenplatzhalter 6">
            <a:extLst>
              <a:ext uri="{FF2B5EF4-FFF2-40B4-BE49-F238E27FC236}">
                <a16:creationId xmlns:a16="http://schemas.microsoft.com/office/drawing/2014/main" id="{8722EC19-EBD0-46D7-BE18-A0FF5FD1E390}"/>
              </a:ext>
            </a:extLst>
          </p:cNvPr>
          <p:cNvSpPr>
            <a:spLocks noGrp="1"/>
          </p:cNvSpPr>
          <p:nvPr>
            <p:ph type="tbl" sz="quarter" idx="18"/>
          </p:nvPr>
        </p:nvSpPr>
        <p:spPr>
          <a:xfrm>
            <a:off x="360000" y="1728000"/>
            <a:ext cx="7528801" cy="780950"/>
          </a:xfrm>
        </p:spPr>
        <p:txBody>
          <a:bodyPr/>
          <a:lstStyle>
            <a:lvl1pPr>
              <a:defRPr>
                <a:latin typeface="SRH Text" panose="020B0503020204020204" pitchFamily="34" charset="0"/>
                <a:ea typeface="SRH Text" panose="020B0503020204020204" pitchFamily="34" charset="0"/>
                <a:cs typeface="SRH Text" panose="020B0503020204020204" pitchFamily="34" charset="0"/>
              </a:defRPr>
            </a:lvl1pPr>
          </a:lstStyle>
          <a:p>
            <a:endParaRPr lang="de-DE" dirty="0"/>
          </a:p>
        </p:txBody>
      </p:sp>
      <p:sp>
        <p:nvSpPr>
          <p:cNvPr id="12" name="Textplatzhalter 17">
            <a:extLst>
              <a:ext uri="{FF2B5EF4-FFF2-40B4-BE49-F238E27FC236}">
                <a16:creationId xmlns:a16="http://schemas.microsoft.com/office/drawing/2014/main" id="{5FF8A264-794E-45B1-A549-AD3AD03960DE}"/>
              </a:ext>
            </a:extLst>
          </p:cNvPr>
          <p:cNvSpPr>
            <a:spLocks noGrp="1"/>
          </p:cNvSpPr>
          <p:nvPr>
            <p:ph type="body" sz="quarter" idx="16"/>
          </p:nvPr>
        </p:nvSpPr>
        <p:spPr>
          <a:xfrm>
            <a:off x="359998" y="5463554"/>
            <a:ext cx="7528802" cy="493200"/>
          </a:xfrm>
        </p:spPr>
        <p:txBody>
          <a:bodyPr anchor="b"/>
          <a:lstStyle>
            <a:lvl1pPr algn="l">
              <a:spcBef>
                <a:spcPts val="0"/>
              </a:spcBef>
              <a:defRPr sz="1200" b="0">
                <a:solidFill>
                  <a:schemeClr val="tx1"/>
                </a:solidFill>
              </a:defRPr>
            </a:lvl1pPr>
            <a:lvl2pPr>
              <a:defRPr sz="1400"/>
            </a:lvl2pPr>
            <a:lvl3pPr marL="0" indent="0">
              <a:buNone/>
              <a:defRPr sz="1400" b="0">
                <a:solidFill>
                  <a:srgbClr val="2C2E2E"/>
                </a:solidFill>
              </a:defRPr>
            </a:lvl3pPr>
            <a:lvl4pPr>
              <a:spcBef>
                <a:spcPts val="0"/>
              </a:spcBef>
              <a:defRPr sz="1400" b="0">
                <a:solidFill>
                  <a:srgbClr val="2C2E2E"/>
                </a:solidFill>
              </a:defRPr>
            </a:lvl4pPr>
            <a:lvl5pPr>
              <a:spcBef>
                <a:spcPts val="0"/>
              </a:spcBef>
              <a:defRPr sz="1400" b="0">
                <a:solidFill>
                  <a:srgbClr val="2C2E2E"/>
                </a:solidFill>
              </a:defRPr>
            </a:lvl5pPr>
            <a:lvl6pPr>
              <a:lnSpc>
                <a:spcPct val="110000"/>
              </a:lnSpc>
              <a:spcBef>
                <a:spcPts val="0"/>
              </a:spcBef>
              <a:defRPr sz="1400" b="0">
                <a:solidFill>
                  <a:srgbClr val="2C2E2E"/>
                </a:solidFill>
              </a:defRPr>
            </a:lvl6pPr>
            <a:lvl7pPr>
              <a:lnSpc>
                <a:spcPct val="110000"/>
              </a:lnSpc>
              <a:spcBef>
                <a:spcPts val="0"/>
              </a:spcBef>
              <a:defRPr sz="1400" b="0">
                <a:solidFill>
                  <a:srgbClr val="2C2E2E"/>
                </a:solidFill>
                <a:latin typeface="+mn-lt"/>
              </a:defRPr>
            </a:lvl7pPr>
            <a:lvl8pPr>
              <a:lnSpc>
                <a:spcPct val="110000"/>
              </a:lnSpc>
              <a:spcBef>
                <a:spcPts val="0"/>
              </a:spcBef>
              <a:defRPr sz="1400" b="0">
                <a:solidFill>
                  <a:srgbClr val="2C2E2E"/>
                </a:solidFill>
                <a:latin typeface="+mn-lt"/>
              </a:defRPr>
            </a:lvl8pPr>
            <a:lvl9pPr>
              <a:spcBef>
                <a:spcPts val="0"/>
              </a:spcBef>
              <a:defRPr sz="1400" b="0">
                <a:solidFill>
                  <a:srgbClr val="2C2E2E"/>
                </a:solidFill>
              </a:defRPr>
            </a:lvl9pPr>
          </a:lstStyle>
          <a:p>
            <a:pPr lvl="0"/>
            <a:r>
              <a:rPr lang="de-DE" dirty="0"/>
              <a:t>Mastertextformat bearbeiten</a:t>
            </a:r>
          </a:p>
        </p:txBody>
      </p:sp>
      <p:sp>
        <p:nvSpPr>
          <p:cNvPr id="10" name="Textplatzhalter 9">
            <a:extLst>
              <a:ext uri="{FF2B5EF4-FFF2-40B4-BE49-F238E27FC236}">
                <a16:creationId xmlns:a16="http://schemas.microsoft.com/office/drawing/2014/main" id="{C96CA32A-ADBA-47A3-8757-69DCD77F6EE5}"/>
              </a:ext>
            </a:extLst>
          </p:cNvPr>
          <p:cNvSpPr>
            <a:spLocks noGrp="1"/>
          </p:cNvSpPr>
          <p:nvPr>
            <p:ph type="body" sz="quarter" idx="19"/>
          </p:nvPr>
        </p:nvSpPr>
        <p:spPr>
          <a:xfrm>
            <a:off x="8248800" y="1728000"/>
            <a:ext cx="3584400" cy="4230000"/>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1464736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folie Logo weiß">
    <p:bg>
      <p:bgPr>
        <a:solidFill>
          <a:schemeClr val="bg1"/>
        </a:solidFill>
        <a:effectLst/>
      </p:bgPr>
    </p:bg>
    <p:spTree>
      <p:nvGrpSpPr>
        <p:cNvPr id="1" name=""/>
        <p:cNvGrpSpPr/>
        <p:nvPr/>
      </p:nvGrpSpPr>
      <p:grpSpPr>
        <a:xfrm>
          <a:off x="0" y="0"/>
          <a:ext cx="0" cy="0"/>
          <a:chOff x="0" y="0"/>
          <a:chExt cx="0" cy="0"/>
        </a:xfrm>
      </p:grpSpPr>
      <p:sp>
        <p:nvSpPr>
          <p:cNvPr id="68" name="Bildplatzhalter 67">
            <a:extLst>
              <a:ext uri="{FF2B5EF4-FFF2-40B4-BE49-F238E27FC236}">
                <a16:creationId xmlns:a16="http://schemas.microsoft.com/office/drawing/2014/main" id="{C0838F9B-9AC4-4B9F-B75C-3598A1CE3405}"/>
              </a:ext>
            </a:extLst>
          </p:cNvPr>
          <p:cNvSpPr>
            <a:spLocks noGrp="1"/>
          </p:cNvSpPr>
          <p:nvPr>
            <p:ph type="pic" sz="quarter" idx="21"/>
          </p:nvPr>
        </p:nvSpPr>
        <p:spPr>
          <a:xfrm>
            <a:off x="0" y="0"/>
            <a:ext cx="12192000" cy="6858000"/>
          </a:xfrm>
          <a:solidFill>
            <a:schemeClr val="accent1">
              <a:lumMod val="20000"/>
              <a:lumOff val="80000"/>
            </a:schemeClr>
          </a:solidFill>
        </p:spPr>
        <p:txBody>
          <a:bodyPr/>
          <a:lstStyle/>
          <a:p>
            <a:endParaRPr lang="de-DE"/>
          </a:p>
        </p:txBody>
      </p:sp>
      <p:sp>
        <p:nvSpPr>
          <p:cNvPr id="3" name="Untertitel 2">
            <a:extLst>
              <a:ext uri="{FF2B5EF4-FFF2-40B4-BE49-F238E27FC236}">
                <a16:creationId xmlns:a16="http://schemas.microsoft.com/office/drawing/2014/main" id="{F888B086-C83B-42E9-9F00-760DD2680177}"/>
              </a:ext>
            </a:extLst>
          </p:cNvPr>
          <p:cNvSpPr>
            <a:spLocks noGrp="1"/>
          </p:cNvSpPr>
          <p:nvPr>
            <p:ph type="subTitle" idx="1"/>
          </p:nvPr>
        </p:nvSpPr>
        <p:spPr>
          <a:xfrm>
            <a:off x="630168" y="4256282"/>
            <a:ext cx="7401024" cy="1048109"/>
          </a:xfrm>
        </p:spPr>
        <p:txBody>
          <a:bodyPr lIns="0" tIns="0" rIns="0" bIns="0"/>
          <a:lstStyle>
            <a:lvl1pPr marL="0" indent="0" algn="l">
              <a:lnSpc>
                <a:spcPct val="100000"/>
              </a:lnSpc>
              <a:spcBef>
                <a:spcPts val="0"/>
              </a:spcBef>
              <a:buNone/>
              <a:defRPr sz="16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Master-Untertitelformat bearbeiten</a:t>
            </a:r>
          </a:p>
        </p:txBody>
      </p:sp>
      <p:sp>
        <p:nvSpPr>
          <p:cNvPr id="2" name="Titel 1">
            <a:extLst>
              <a:ext uri="{FF2B5EF4-FFF2-40B4-BE49-F238E27FC236}">
                <a16:creationId xmlns:a16="http://schemas.microsoft.com/office/drawing/2014/main" id="{F153482C-77B3-40C5-ADC7-6EF2A1FA5AD3}"/>
              </a:ext>
            </a:extLst>
          </p:cNvPr>
          <p:cNvSpPr>
            <a:spLocks noGrp="1"/>
          </p:cNvSpPr>
          <p:nvPr>
            <p:ph type="ctrTitle"/>
          </p:nvPr>
        </p:nvSpPr>
        <p:spPr>
          <a:xfrm>
            <a:off x="630168" y="1079233"/>
            <a:ext cx="7401024" cy="3018316"/>
          </a:xfrm>
        </p:spPr>
        <p:txBody>
          <a:bodyPr lIns="0" tIns="0" rIns="0" bIns="0" anchor="b"/>
          <a:lstStyle>
            <a:lvl1pPr algn="l">
              <a:defRPr sz="4000">
                <a:solidFill>
                  <a:schemeClr val="bg1"/>
                </a:solidFill>
              </a:defRPr>
            </a:lvl1pPr>
          </a:lstStyle>
          <a:p>
            <a:r>
              <a:rPr lang="de-DE" dirty="0"/>
              <a:t>Mastertitelformat bearbeiten</a:t>
            </a:r>
          </a:p>
        </p:txBody>
      </p:sp>
      <p:sp>
        <p:nvSpPr>
          <p:cNvPr id="6" name="Textplatzhalter 5">
            <a:extLst>
              <a:ext uri="{FF2B5EF4-FFF2-40B4-BE49-F238E27FC236}">
                <a16:creationId xmlns:a16="http://schemas.microsoft.com/office/drawing/2014/main" id="{D8668922-7D09-4DBB-8A0A-0493EE73B4D2}"/>
              </a:ext>
            </a:extLst>
          </p:cNvPr>
          <p:cNvSpPr>
            <a:spLocks noGrp="1"/>
          </p:cNvSpPr>
          <p:nvPr>
            <p:ph type="body" sz="quarter" idx="10"/>
          </p:nvPr>
        </p:nvSpPr>
        <p:spPr>
          <a:xfrm>
            <a:off x="9652820" y="622144"/>
            <a:ext cx="1985963" cy="553513"/>
          </a:xfrm>
        </p:spPr>
        <p:txBody>
          <a:bodyPr/>
          <a:lstStyle>
            <a:lvl1pPr>
              <a:lnSpc>
                <a:spcPct val="94000"/>
              </a:lnSpc>
              <a:spcBef>
                <a:spcPts val="0"/>
              </a:spcBef>
              <a:defRPr sz="1550" b="1">
                <a:solidFill>
                  <a:schemeClr val="bg1"/>
                </a:solidFill>
              </a:defRPr>
            </a:lvl1pPr>
            <a:lvl2pPr marL="0" indent="0">
              <a:lnSpc>
                <a:spcPct val="94000"/>
              </a:lnSpc>
              <a:spcBef>
                <a:spcPts val="0"/>
              </a:spcBef>
              <a:buNone/>
              <a:defRPr sz="1550" b="1">
                <a:solidFill>
                  <a:schemeClr val="bg1"/>
                </a:solidFill>
              </a:defRPr>
            </a:lvl2pPr>
            <a:lvl3pPr marL="0" indent="0">
              <a:lnSpc>
                <a:spcPct val="94000"/>
              </a:lnSpc>
              <a:buNone/>
              <a:defRPr sz="1550" b="1">
                <a:solidFill>
                  <a:schemeClr val="bg1"/>
                </a:solidFill>
              </a:defRPr>
            </a:lvl3pPr>
            <a:lvl4pPr>
              <a:lnSpc>
                <a:spcPct val="94000"/>
              </a:lnSpc>
              <a:spcBef>
                <a:spcPts val="0"/>
              </a:spcBef>
              <a:defRPr sz="1550" b="1">
                <a:solidFill>
                  <a:schemeClr val="bg1"/>
                </a:solidFill>
              </a:defRPr>
            </a:lvl4pPr>
            <a:lvl5pPr>
              <a:lnSpc>
                <a:spcPct val="94000"/>
              </a:lnSpc>
              <a:spcBef>
                <a:spcPts val="0"/>
              </a:spcBef>
              <a:defRPr sz="1550" b="1">
                <a:solidFill>
                  <a:schemeClr val="bg1"/>
                </a:solidFill>
              </a:defRPr>
            </a:lvl5pPr>
            <a:lvl6pPr>
              <a:lnSpc>
                <a:spcPct val="94000"/>
              </a:lnSpc>
              <a:spcBef>
                <a:spcPts val="0"/>
              </a:spcBef>
              <a:defRPr sz="1550">
                <a:solidFill>
                  <a:schemeClr val="bg1"/>
                </a:solidFill>
              </a:defRPr>
            </a:lvl6pPr>
            <a:lvl7pPr>
              <a:lnSpc>
                <a:spcPct val="94000"/>
              </a:lnSpc>
              <a:spcBef>
                <a:spcPts val="0"/>
              </a:spcBef>
              <a:defRPr sz="1550">
                <a:solidFill>
                  <a:schemeClr val="bg1"/>
                </a:solidFill>
                <a:latin typeface="+mn-lt"/>
              </a:defRPr>
            </a:lvl7pPr>
            <a:lvl8pPr>
              <a:lnSpc>
                <a:spcPct val="94000"/>
              </a:lnSpc>
              <a:spcBef>
                <a:spcPts val="0"/>
              </a:spcBef>
              <a:defRPr sz="1550">
                <a:solidFill>
                  <a:schemeClr val="bg1"/>
                </a:solidFill>
                <a:latin typeface="+mn-lt"/>
              </a:defRPr>
            </a:lvl8pPr>
            <a:lvl9pPr>
              <a:lnSpc>
                <a:spcPct val="94000"/>
              </a:lnSpc>
              <a:spcBef>
                <a:spcPts val="0"/>
              </a:spcBef>
              <a:defRPr sz="1550" b="1">
                <a:solidFill>
                  <a:schemeClr val="bg1"/>
                </a:solidFill>
              </a:defRPr>
            </a:lvl9pPr>
          </a:lstStyle>
          <a:p>
            <a:pPr lvl="0"/>
            <a:r>
              <a:rPr lang="de-DE" dirty="0"/>
              <a:t>Mastertextformat bearbeiten</a:t>
            </a:r>
          </a:p>
        </p:txBody>
      </p:sp>
      <p:sp>
        <p:nvSpPr>
          <p:cNvPr id="8" name="srh Logo">
            <a:extLst>
              <a:ext uri="{FF2B5EF4-FFF2-40B4-BE49-F238E27FC236}">
                <a16:creationId xmlns:a16="http://schemas.microsoft.com/office/drawing/2014/main" id="{E2C8FFD0-489D-45A2-BC98-F4AC2B86D4D2}"/>
              </a:ext>
            </a:extLst>
          </p:cNvPr>
          <p:cNvSpPr>
            <a:spLocks noGrp="1"/>
          </p:cNvSpPr>
          <p:nvPr>
            <p:ph type="dgm" sz="quarter" idx="16"/>
          </p:nvPr>
        </p:nvSpPr>
        <p:spPr>
          <a:xfrm>
            <a:off x="630000" y="458084"/>
            <a:ext cx="948335" cy="733815"/>
          </a:xfrm>
          <a:blipFill>
            <a:blip r:embed="rId2">
              <a:extLst>
                <a:ext uri="{96DAC541-7B7A-43D3-8B79-37D633B846F1}">
                  <asvg:svgBlip xmlns:asvg="http://schemas.microsoft.com/office/drawing/2016/SVG/main" r:embed="rId3"/>
                </a:ext>
              </a:extLst>
            </a:blip>
            <a:stretch>
              <a:fillRect/>
            </a:stretch>
          </a:blipFill>
        </p:spPr>
        <p:txBody>
          <a:bodyPr>
            <a:normAutofit/>
          </a:bodyPr>
          <a:lstStyle>
            <a:lvl1pPr>
              <a:defRPr sz="100">
                <a:noFill/>
              </a:defRPr>
            </a:lvl1pPr>
          </a:lstStyle>
          <a:p>
            <a:endParaRPr lang="de-DE"/>
          </a:p>
        </p:txBody>
      </p:sp>
    </p:spTree>
    <p:extLst>
      <p:ext uri="{BB962C8B-B14F-4D97-AF65-F5344CB8AC3E}">
        <p14:creationId xmlns:p14="http://schemas.microsoft.com/office/powerpoint/2010/main" val="212068319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000F0B-E229-41CB-A4F2-F8C9A639788D}"/>
              </a:ext>
            </a:extLst>
          </p:cNvPr>
          <p:cNvSpPr>
            <a:spLocks noGrp="1"/>
          </p:cNvSpPr>
          <p:nvPr>
            <p:ph type="title"/>
          </p:nvPr>
        </p:nvSpPr>
        <p:spPr/>
        <p:txBody>
          <a:bodyPr/>
          <a:lstStyle/>
          <a:p>
            <a:r>
              <a:rPr lang="de-DE" dirty="0"/>
              <a:t>Mastertitelformat bearbeiten</a:t>
            </a:r>
          </a:p>
        </p:txBody>
      </p:sp>
      <p:sp>
        <p:nvSpPr>
          <p:cNvPr id="3" name="Datumsplatzhalter 2">
            <a:extLst>
              <a:ext uri="{FF2B5EF4-FFF2-40B4-BE49-F238E27FC236}">
                <a16:creationId xmlns:a16="http://schemas.microsoft.com/office/drawing/2014/main" id="{A62F7646-8D03-45EC-8E97-CDD3EE9FD585}"/>
              </a:ext>
            </a:extLst>
          </p:cNvPr>
          <p:cNvSpPr>
            <a:spLocks noGrp="1"/>
          </p:cNvSpPr>
          <p:nvPr>
            <p:ph type="dt" sz="half" idx="10"/>
          </p:nvPr>
        </p:nvSpPr>
        <p:spPr/>
        <p:txBody>
          <a:bodyPr/>
          <a:lstStyle/>
          <a:p>
            <a:fld id="{6209BB95-7B6B-A24D-98E3-36D2A63B7C33}" type="datetime1">
              <a:rPr lang="en-CA" smtClean="0"/>
              <a:t>2024-09-21</a:t>
            </a:fld>
            <a:endParaRPr lang="de-DE"/>
          </a:p>
        </p:txBody>
      </p:sp>
      <p:sp>
        <p:nvSpPr>
          <p:cNvPr id="4" name="Fußzeilenplatzhalter 3">
            <a:extLst>
              <a:ext uri="{FF2B5EF4-FFF2-40B4-BE49-F238E27FC236}">
                <a16:creationId xmlns:a16="http://schemas.microsoft.com/office/drawing/2014/main" id="{3016804B-B392-4877-981F-8DAC2CB200CE}"/>
              </a:ext>
            </a:extLst>
          </p:cNvPr>
          <p:cNvSpPr>
            <a:spLocks noGrp="1"/>
          </p:cNvSpPr>
          <p:nvPr>
            <p:ph type="ftr" sz="quarter" idx="11"/>
          </p:nvPr>
        </p:nvSpPr>
        <p:spPr/>
        <p:txBody>
          <a:bodyPr/>
          <a:lstStyle/>
          <a:p>
            <a:r>
              <a:rPr lang="de-DE"/>
              <a:t>SRH Hochschule Heidelberg – Kamellia Reshadi</a:t>
            </a:r>
            <a:endParaRPr lang="de-DE" dirty="0"/>
          </a:p>
        </p:txBody>
      </p:sp>
      <p:sp>
        <p:nvSpPr>
          <p:cNvPr id="5" name="Foliennummernplatzhalter 4">
            <a:extLst>
              <a:ext uri="{FF2B5EF4-FFF2-40B4-BE49-F238E27FC236}">
                <a16:creationId xmlns:a16="http://schemas.microsoft.com/office/drawing/2014/main" id="{E5AD5931-23CA-4583-B798-7C917D232CB6}"/>
              </a:ext>
            </a:extLst>
          </p:cNvPr>
          <p:cNvSpPr>
            <a:spLocks noGrp="1"/>
          </p:cNvSpPr>
          <p:nvPr>
            <p:ph type="sldNum" sz="quarter" idx="12"/>
          </p:nvPr>
        </p:nvSpPr>
        <p:spPr/>
        <p:txBody>
          <a:bodyPr/>
          <a:lstStyle/>
          <a:p>
            <a:fld id="{075B144D-941B-4DFC-AF5F-0416193D12EC}" type="slidenum">
              <a:rPr lang="de-DE" smtClean="0"/>
              <a:t>‹#›</a:t>
            </a:fld>
            <a:endParaRPr lang="de-DE"/>
          </a:p>
        </p:txBody>
      </p:sp>
    </p:spTree>
    <p:extLst>
      <p:ext uri="{BB962C8B-B14F-4D97-AF65-F5344CB8AC3E}">
        <p14:creationId xmlns:p14="http://schemas.microsoft.com/office/powerpoint/2010/main" val="14532709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425968DE-F36C-4FC2-B96E-EE16AB84E88E}"/>
              </a:ext>
            </a:extLst>
          </p:cNvPr>
          <p:cNvSpPr>
            <a:spLocks noGrp="1"/>
          </p:cNvSpPr>
          <p:nvPr>
            <p:ph type="dt" sz="half" idx="10"/>
          </p:nvPr>
        </p:nvSpPr>
        <p:spPr/>
        <p:txBody>
          <a:bodyPr/>
          <a:lstStyle/>
          <a:p>
            <a:fld id="{EBDE114F-B81A-A54E-A151-DE045A87BD38}" type="datetime1">
              <a:rPr lang="en-CA" smtClean="0"/>
              <a:t>2024-09-21</a:t>
            </a:fld>
            <a:endParaRPr lang="de-DE" dirty="0"/>
          </a:p>
        </p:txBody>
      </p:sp>
      <p:sp>
        <p:nvSpPr>
          <p:cNvPr id="3" name="Fußzeilenplatzhalter 2">
            <a:extLst>
              <a:ext uri="{FF2B5EF4-FFF2-40B4-BE49-F238E27FC236}">
                <a16:creationId xmlns:a16="http://schemas.microsoft.com/office/drawing/2014/main" id="{DBB7D1E0-A9A8-430A-94AC-B3DAE8624E05}"/>
              </a:ext>
            </a:extLst>
          </p:cNvPr>
          <p:cNvSpPr>
            <a:spLocks noGrp="1"/>
          </p:cNvSpPr>
          <p:nvPr>
            <p:ph type="ftr" sz="quarter" idx="11"/>
          </p:nvPr>
        </p:nvSpPr>
        <p:spPr/>
        <p:txBody>
          <a:bodyPr/>
          <a:lstStyle/>
          <a:p>
            <a:r>
              <a:rPr lang="de-DE"/>
              <a:t>SRH Hochschule Heidelberg – Kamellia Reshadi</a:t>
            </a:r>
            <a:endParaRPr lang="de-DE" dirty="0"/>
          </a:p>
        </p:txBody>
      </p:sp>
      <p:sp>
        <p:nvSpPr>
          <p:cNvPr id="4" name="Foliennummernplatzhalter 3">
            <a:extLst>
              <a:ext uri="{FF2B5EF4-FFF2-40B4-BE49-F238E27FC236}">
                <a16:creationId xmlns:a16="http://schemas.microsoft.com/office/drawing/2014/main" id="{45FDE75B-FF1F-416F-A307-21032D7416B8}"/>
              </a:ext>
            </a:extLst>
          </p:cNvPr>
          <p:cNvSpPr>
            <a:spLocks noGrp="1"/>
          </p:cNvSpPr>
          <p:nvPr>
            <p:ph type="sldNum" sz="quarter" idx="12"/>
          </p:nvPr>
        </p:nvSpPr>
        <p:spPr/>
        <p:txBody>
          <a:bodyPr/>
          <a:lstStyle/>
          <a:p>
            <a:fld id="{075B144D-941B-4DFC-AF5F-0416193D12EC}" type="slidenum">
              <a:rPr lang="de-DE" smtClean="0"/>
              <a:t>‹#›</a:t>
            </a:fld>
            <a:endParaRPr lang="de-DE"/>
          </a:p>
        </p:txBody>
      </p:sp>
    </p:spTree>
    <p:extLst>
      <p:ext uri="{BB962C8B-B14F-4D97-AF65-F5344CB8AC3E}">
        <p14:creationId xmlns:p14="http://schemas.microsoft.com/office/powerpoint/2010/main" val="27005264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Kontakt weiß">
    <p:spTree>
      <p:nvGrpSpPr>
        <p:cNvPr id="1" name=""/>
        <p:cNvGrpSpPr/>
        <p:nvPr/>
      </p:nvGrpSpPr>
      <p:grpSpPr>
        <a:xfrm>
          <a:off x="0" y="0"/>
          <a:ext cx="0" cy="0"/>
          <a:chOff x="0" y="0"/>
          <a:chExt cx="0" cy="0"/>
        </a:xfrm>
      </p:grpSpPr>
      <p:sp>
        <p:nvSpPr>
          <p:cNvPr id="11" name="Freihandform: Form 10">
            <a:extLst>
              <a:ext uri="{FF2B5EF4-FFF2-40B4-BE49-F238E27FC236}">
                <a16:creationId xmlns:a16="http://schemas.microsoft.com/office/drawing/2014/main" id="{A89DF183-E411-4BC5-A0BE-9BB3970575D4}"/>
              </a:ext>
            </a:extLst>
          </p:cNvPr>
          <p:cNvSpPr/>
          <p:nvPr userDrawn="1"/>
        </p:nvSpPr>
        <p:spPr>
          <a:xfrm>
            <a:off x="8202787" y="2802039"/>
            <a:ext cx="3989213" cy="4055962"/>
          </a:xfrm>
          <a:custGeom>
            <a:avLst/>
            <a:gdLst>
              <a:gd name="connsiteX0" fmla="*/ 3989213 w 3989213"/>
              <a:gd name="connsiteY0" fmla="*/ 0 h 4055962"/>
              <a:gd name="connsiteX1" fmla="*/ 3989213 w 3989213"/>
              <a:gd name="connsiteY1" fmla="*/ 2389338 h 4055962"/>
              <a:gd name="connsiteX2" fmla="*/ 3858525 w 3989213"/>
              <a:gd name="connsiteY2" fmla="*/ 2411278 h 4055962"/>
              <a:gd name="connsiteX3" fmla="*/ 2529280 w 3989213"/>
              <a:gd name="connsiteY3" fmla="*/ 3871987 h 4055962"/>
              <a:gd name="connsiteX4" fmla="*/ 2507974 w 3989213"/>
              <a:gd name="connsiteY4" fmla="*/ 4055962 h 4055962"/>
              <a:gd name="connsiteX5" fmla="*/ 0 w 3989213"/>
              <a:gd name="connsiteY5" fmla="*/ 4055962 h 4055962"/>
              <a:gd name="connsiteX6" fmla="*/ 22942 w 3989213"/>
              <a:gd name="connsiteY6" fmla="*/ 3789041 h 4055962"/>
              <a:gd name="connsiteX7" fmla="*/ 3885074 w 3989213"/>
              <a:gd name="connsiteY7" fmla="*/ 4662 h 4055962"/>
              <a:gd name="connsiteX8" fmla="*/ 3957883 w 3989213"/>
              <a:gd name="connsiteY8" fmla="*/ 933 h 405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89213" h="4055962">
                <a:moveTo>
                  <a:pt x="3989213" y="0"/>
                </a:moveTo>
                <a:lnTo>
                  <a:pt x="3989213" y="2389338"/>
                </a:lnTo>
                <a:lnTo>
                  <a:pt x="3858525" y="2411278"/>
                </a:lnTo>
                <a:cubicBezTo>
                  <a:pt x="2993398" y="2575443"/>
                  <a:pt x="2647939" y="3036171"/>
                  <a:pt x="2529280" y="3871987"/>
                </a:cubicBezTo>
                <a:lnTo>
                  <a:pt x="2507974" y="4055962"/>
                </a:lnTo>
                <a:lnTo>
                  <a:pt x="0" y="4055962"/>
                </a:lnTo>
                <a:lnTo>
                  <a:pt x="22942" y="3789041"/>
                </a:lnTo>
                <a:cubicBezTo>
                  <a:pt x="290736" y="1521935"/>
                  <a:pt x="1510333" y="126899"/>
                  <a:pt x="3885074" y="4662"/>
                </a:cubicBezTo>
                <a:cubicBezTo>
                  <a:pt x="3906982" y="3233"/>
                  <a:pt x="3931449" y="1983"/>
                  <a:pt x="3957883" y="933"/>
                </a:cubicBezTo>
                <a:close/>
              </a:path>
            </a:pathLst>
          </a:custGeom>
          <a:solidFill>
            <a:schemeClr val="bg2">
              <a:lumMod val="20000"/>
              <a:lumOff val="80000"/>
            </a:schemeClr>
          </a:solidFill>
          <a:ln w="12700" cap="flat">
            <a:noFill/>
            <a:prstDash val="solid"/>
            <a:miter/>
          </a:ln>
        </p:spPr>
        <p:txBody>
          <a:bodyPr rtlCol="0" anchor="ctr"/>
          <a:lstStyle/>
          <a:p>
            <a:endParaRPr lang="de-DE"/>
          </a:p>
        </p:txBody>
      </p:sp>
      <p:sp>
        <p:nvSpPr>
          <p:cNvPr id="12" name="Textfeld 11">
            <a:extLst>
              <a:ext uri="{FF2B5EF4-FFF2-40B4-BE49-F238E27FC236}">
                <a16:creationId xmlns:a16="http://schemas.microsoft.com/office/drawing/2014/main" id="{148E321B-0FFD-42B0-B89F-0A148F81F82A}"/>
              </a:ext>
            </a:extLst>
          </p:cNvPr>
          <p:cNvSpPr txBox="1"/>
          <p:nvPr userDrawn="1"/>
        </p:nvSpPr>
        <p:spPr>
          <a:xfrm>
            <a:off x="360000" y="1891862"/>
            <a:ext cx="7455532" cy="2081048"/>
          </a:xfrm>
          <a:prstGeom prst="rect">
            <a:avLst/>
          </a:prstGeom>
          <a:noFill/>
        </p:spPr>
        <p:txBody>
          <a:bodyPr wrap="square" lIns="0" tIns="0" rIns="0" bIns="0" rtlCol="0">
            <a:noAutofit/>
          </a:bodyPr>
          <a:lstStyle/>
          <a:p>
            <a:r>
              <a:rPr lang="de-DE" sz="4800" b="1" dirty="0">
                <a:solidFill>
                  <a:schemeClr val="tx1"/>
                </a:solidFill>
                <a:latin typeface="SRH Headline" panose="020B0603020204020204" pitchFamily="34" charset="0"/>
                <a:ea typeface="SRH Headline" panose="020B0603020204020204" pitchFamily="34" charset="0"/>
                <a:cs typeface="SRH Headline" panose="020B0603020204020204" pitchFamily="34" charset="0"/>
              </a:rPr>
              <a:t>Vielen Dank für Ihre </a:t>
            </a:r>
            <a:br>
              <a:rPr lang="de-DE" sz="4800" b="1" dirty="0">
                <a:solidFill>
                  <a:schemeClr val="tx1"/>
                </a:solidFill>
                <a:latin typeface="SRH Headline" panose="020B0603020204020204" pitchFamily="34" charset="0"/>
                <a:ea typeface="SRH Headline" panose="020B0603020204020204" pitchFamily="34" charset="0"/>
                <a:cs typeface="SRH Headline" panose="020B0603020204020204" pitchFamily="34" charset="0"/>
              </a:rPr>
            </a:br>
            <a:r>
              <a:rPr lang="de-DE" sz="4800" b="1" dirty="0">
                <a:solidFill>
                  <a:schemeClr val="tx1"/>
                </a:solidFill>
                <a:latin typeface="SRH Headline" panose="020B0603020204020204" pitchFamily="34" charset="0"/>
                <a:ea typeface="SRH Headline" panose="020B0603020204020204" pitchFamily="34" charset="0"/>
                <a:cs typeface="SRH Headline" panose="020B0603020204020204" pitchFamily="34" charset="0"/>
              </a:rPr>
              <a:t>Aufmerksamkeit!</a:t>
            </a:r>
          </a:p>
        </p:txBody>
      </p:sp>
      <p:sp>
        <p:nvSpPr>
          <p:cNvPr id="9" name="Textplatzhalter 8">
            <a:extLst>
              <a:ext uri="{FF2B5EF4-FFF2-40B4-BE49-F238E27FC236}">
                <a16:creationId xmlns:a16="http://schemas.microsoft.com/office/drawing/2014/main" id="{4089409A-B58C-4672-A297-06D68AFA2FFD}"/>
              </a:ext>
            </a:extLst>
          </p:cNvPr>
          <p:cNvSpPr>
            <a:spLocks noGrp="1"/>
          </p:cNvSpPr>
          <p:nvPr>
            <p:ph type="body" sz="quarter" idx="13"/>
          </p:nvPr>
        </p:nvSpPr>
        <p:spPr>
          <a:xfrm>
            <a:off x="360000" y="4881435"/>
            <a:ext cx="4630928" cy="1272029"/>
          </a:xfrm>
        </p:spPr>
        <p:txBody>
          <a:bodyPr/>
          <a:lstStyle>
            <a:lvl1pPr>
              <a:lnSpc>
                <a:spcPct val="110000"/>
              </a:lnSpc>
              <a:spcBef>
                <a:spcPts val="0"/>
              </a:spcBef>
              <a:defRPr sz="1200" b="1">
                <a:solidFill>
                  <a:schemeClr val="tx1"/>
                </a:solidFill>
              </a:defRPr>
            </a:lvl1pPr>
            <a:lvl2pPr marL="0" indent="0">
              <a:lnSpc>
                <a:spcPct val="100000"/>
              </a:lnSpc>
              <a:spcBef>
                <a:spcPts val="0"/>
              </a:spcBef>
              <a:buNone/>
              <a:defRPr sz="1200" b="1"/>
            </a:lvl2pPr>
            <a:lvl3pPr marL="0" indent="0">
              <a:lnSpc>
                <a:spcPct val="100000"/>
              </a:lnSpc>
              <a:buNone/>
              <a:defRPr sz="1200" b="1">
                <a:solidFill>
                  <a:srgbClr val="2C2E2E"/>
                </a:solidFill>
              </a:defRPr>
            </a:lvl3pPr>
            <a:lvl4pPr marL="0" indent="0">
              <a:lnSpc>
                <a:spcPct val="100000"/>
              </a:lnSpc>
              <a:spcBef>
                <a:spcPts val="0"/>
              </a:spcBef>
              <a:buFont typeface="Arial" panose="020B0604020202020204" pitchFamily="34" charset="0"/>
              <a:buNone/>
              <a:defRPr sz="1200">
                <a:solidFill>
                  <a:srgbClr val="2C2E2E"/>
                </a:solidFill>
              </a:defRPr>
            </a:lvl4pPr>
            <a:lvl5pPr marL="0" indent="0">
              <a:lnSpc>
                <a:spcPct val="100000"/>
              </a:lnSpc>
              <a:spcBef>
                <a:spcPts val="0"/>
              </a:spcBef>
              <a:buFont typeface="Arial" panose="020B0604020202020204" pitchFamily="34" charset="0"/>
              <a:buNone/>
              <a:defRPr sz="1200">
                <a:solidFill>
                  <a:srgbClr val="2C2E2E"/>
                </a:solidFill>
              </a:defRPr>
            </a:lvl5pPr>
            <a:lvl6pPr marL="0" indent="0">
              <a:lnSpc>
                <a:spcPct val="100000"/>
              </a:lnSpc>
              <a:spcBef>
                <a:spcPts val="0"/>
              </a:spcBef>
              <a:buFont typeface="Arial" panose="020B0604020202020204" pitchFamily="34" charset="0"/>
              <a:buNone/>
              <a:defRPr sz="1200">
                <a:solidFill>
                  <a:srgbClr val="2C2E2E"/>
                </a:solidFill>
              </a:defRPr>
            </a:lvl6pPr>
            <a:lvl7pPr marL="0" indent="0">
              <a:lnSpc>
                <a:spcPct val="100000"/>
              </a:lnSpc>
              <a:spcBef>
                <a:spcPts val="0"/>
              </a:spcBef>
              <a:buFont typeface="Arial" panose="020B0604020202020204" pitchFamily="34" charset="0"/>
              <a:buNone/>
              <a:defRPr sz="1200">
                <a:solidFill>
                  <a:srgbClr val="2C2E2E"/>
                </a:solidFill>
              </a:defRPr>
            </a:lvl7pPr>
            <a:lvl8pPr marL="0" indent="0">
              <a:lnSpc>
                <a:spcPct val="100000"/>
              </a:lnSpc>
              <a:spcBef>
                <a:spcPts val="0"/>
              </a:spcBef>
              <a:buFont typeface="Arial" panose="020B0604020202020204" pitchFamily="34" charset="0"/>
              <a:buNone/>
              <a:defRPr sz="1200">
                <a:solidFill>
                  <a:srgbClr val="2C2E2E"/>
                </a:solidFill>
              </a:defRPr>
            </a:lvl8pPr>
            <a:lvl9pPr marL="0" indent="0">
              <a:lnSpc>
                <a:spcPct val="100000"/>
              </a:lnSpc>
              <a:spcBef>
                <a:spcPts val="0"/>
              </a:spcBef>
              <a:buFont typeface="Arial" panose="020B0604020202020204" pitchFamily="34" charset="0"/>
              <a:buNone/>
              <a:defRPr sz="1200" b="1">
                <a:solidFill>
                  <a:srgbClr val="2C2E2E"/>
                </a:solidFill>
              </a:defRPr>
            </a:lvl9pPr>
          </a:lstStyle>
          <a:p>
            <a:pPr lvl="0"/>
            <a:r>
              <a:rPr lang="de-DE" dirty="0"/>
              <a:t>Mastertextformat bearbeiten</a:t>
            </a:r>
          </a:p>
        </p:txBody>
      </p:sp>
    </p:spTree>
    <p:extLst>
      <p:ext uri="{BB962C8B-B14F-4D97-AF65-F5344CB8AC3E}">
        <p14:creationId xmlns:p14="http://schemas.microsoft.com/office/powerpoint/2010/main" val="9776034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Kontakt Farbe">
    <p:bg>
      <p:bgPr>
        <a:solidFill>
          <a:schemeClr val="accent1"/>
        </a:solidFill>
        <a:effectLst/>
      </p:bgPr>
    </p:bg>
    <p:spTree>
      <p:nvGrpSpPr>
        <p:cNvPr id="1" name=""/>
        <p:cNvGrpSpPr/>
        <p:nvPr/>
      </p:nvGrpSpPr>
      <p:grpSpPr>
        <a:xfrm>
          <a:off x="0" y="0"/>
          <a:ext cx="0" cy="0"/>
          <a:chOff x="0" y="0"/>
          <a:chExt cx="0" cy="0"/>
        </a:xfrm>
      </p:grpSpPr>
      <p:sp>
        <p:nvSpPr>
          <p:cNvPr id="12" name="Textfeld 11">
            <a:extLst>
              <a:ext uri="{FF2B5EF4-FFF2-40B4-BE49-F238E27FC236}">
                <a16:creationId xmlns:a16="http://schemas.microsoft.com/office/drawing/2014/main" id="{148E321B-0FFD-42B0-B89F-0A148F81F82A}"/>
              </a:ext>
            </a:extLst>
          </p:cNvPr>
          <p:cNvSpPr txBox="1"/>
          <p:nvPr userDrawn="1"/>
        </p:nvSpPr>
        <p:spPr>
          <a:xfrm>
            <a:off x="360000" y="1891862"/>
            <a:ext cx="7455532" cy="2081048"/>
          </a:xfrm>
          <a:prstGeom prst="rect">
            <a:avLst/>
          </a:prstGeom>
          <a:noFill/>
        </p:spPr>
        <p:txBody>
          <a:bodyPr wrap="square" lIns="0" tIns="0" rIns="0" bIns="0" rtlCol="0">
            <a:noAutofit/>
          </a:bodyPr>
          <a:lstStyle/>
          <a:p>
            <a:r>
              <a:rPr lang="de-DE" sz="4800" b="1" dirty="0">
                <a:solidFill>
                  <a:schemeClr val="bg1"/>
                </a:solidFill>
                <a:latin typeface="SRH Headline" panose="020B0603020204020204" pitchFamily="34" charset="0"/>
                <a:ea typeface="SRH Headline" panose="020B0603020204020204" pitchFamily="34" charset="0"/>
                <a:cs typeface="SRH Headline" panose="020B0603020204020204" pitchFamily="34" charset="0"/>
              </a:rPr>
              <a:t>Vielen Dank für deine</a:t>
            </a:r>
            <a:br>
              <a:rPr lang="de-DE" sz="4800" b="1" dirty="0">
                <a:solidFill>
                  <a:schemeClr val="bg1"/>
                </a:solidFill>
                <a:latin typeface="SRH Headline" panose="020B0603020204020204" pitchFamily="34" charset="0"/>
                <a:ea typeface="SRH Headline" panose="020B0603020204020204" pitchFamily="34" charset="0"/>
                <a:cs typeface="SRH Headline" panose="020B0603020204020204" pitchFamily="34" charset="0"/>
              </a:rPr>
            </a:br>
            <a:r>
              <a:rPr lang="de-DE" sz="4800" b="1" dirty="0">
                <a:solidFill>
                  <a:schemeClr val="bg1"/>
                </a:solidFill>
                <a:latin typeface="SRH Headline" panose="020B0603020204020204" pitchFamily="34" charset="0"/>
                <a:ea typeface="SRH Headline" panose="020B0603020204020204" pitchFamily="34" charset="0"/>
                <a:cs typeface="SRH Headline" panose="020B0603020204020204" pitchFamily="34" charset="0"/>
              </a:rPr>
              <a:t>Aufmerksamkeit!</a:t>
            </a:r>
          </a:p>
        </p:txBody>
      </p:sp>
      <p:sp>
        <p:nvSpPr>
          <p:cNvPr id="9" name="Textplatzhalter 8">
            <a:extLst>
              <a:ext uri="{FF2B5EF4-FFF2-40B4-BE49-F238E27FC236}">
                <a16:creationId xmlns:a16="http://schemas.microsoft.com/office/drawing/2014/main" id="{4089409A-B58C-4672-A297-06D68AFA2FFD}"/>
              </a:ext>
            </a:extLst>
          </p:cNvPr>
          <p:cNvSpPr>
            <a:spLocks noGrp="1"/>
          </p:cNvSpPr>
          <p:nvPr>
            <p:ph type="body" sz="quarter" idx="13"/>
          </p:nvPr>
        </p:nvSpPr>
        <p:spPr>
          <a:xfrm>
            <a:off x="360000" y="4881435"/>
            <a:ext cx="4630928" cy="1270800"/>
          </a:xfrm>
        </p:spPr>
        <p:txBody>
          <a:bodyPr/>
          <a:lstStyle>
            <a:lvl1pPr>
              <a:lnSpc>
                <a:spcPct val="110000"/>
              </a:lnSpc>
              <a:spcBef>
                <a:spcPts val="0"/>
              </a:spcBef>
              <a:defRPr sz="1200" b="1">
                <a:solidFill>
                  <a:schemeClr val="bg1"/>
                </a:solidFill>
              </a:defRPr>
            </a:lvl1pPr>
            <a:lvl2pPr marL="0" indent="0">
              <a:lnSpc>
                <a:spcPct val="100000"/>
              </a:lnSpc>
              <a:spcBef>
                <a:spcPts val="0"/>
              </a:spcBef>
              <a:buNone/>
              <a:defRPr sz="1200" b="1">
                <a:solidFill>
                  <a:schemeClr val="bg1"/>
                </a:solidFill>
              </a:defRPr>
            </a:lvl2pPr>
            <a:lvl3pPr marL="0" indent="0">
              <a:lnSpc>
                <a:spcPct val="100000"/>
              </a:lnSpc>
              <a:buNone/>
              <a:defRPr sz="1200" b="1">
                <a:solidFill>
                  <a:schemeClr val="bg1"/>
                </a:solidFill>
              </a:defRPr>
            </a:lvl3pPr>
            <a:lvl4pPr marL="0" indent="0">
              <a:lnSpc>
                <a:spcPct val="100000"/>
              </a:lnSpc>
              <a:spcBef>
                <a:spcPts val="0"/>
              </a:spcBef>
              <a:buFont typeface="Arial" panose="020B0604020202020204" pitchFamily="34" charset="0"/>
              <a:buNone/>
              <a:defRPr sz="1200">
                <a:solidFill>
                  <a:schemeClr val="bg1"/>
                </a:solidFill>
              </a:defRPr>
            </a:lvl4pPr>
            <a:lvl5pPr marL="0" indent="0">
              <a:lnSpc>
                <a:spcPct val="100000"/>
              </a:lnSpc>
              <a:spcBef>
                <a:spcPts val="0"/>
              </a:spcBef>
              <a:buFont typeface="Arial" panose="020B0604020202020204" pitchFamily="34" charset="0"/>
              <a:buNone/>
              <a:defRPr sz="1200">
                <a:solidFill>
                  <a:schemeClr val="bg1"/>
                </a:solidFill>
              </a:defRPr>
            </a:lvl5pPr>
            <a:lvl6pPr marL="0" indent="0">
              <a:lnSpc>
                <a:spcPct val="100000"/>
              </a:lnSpc>
              <a:spcBef>
                <a:spcPts val="0"/>
              </a:spcBef>
              <a:buFont typeface="Arial" panose="020B0604020202020204" pitchFamily="34" charset="0"/>
              <a:buNone/>
              <a:defRPr sz="1200">
                <a:solidFill>
                  <a:schemeClr val="bg1"/>
                </a:solidFill>
              </a:defRPr>
            </a:lvl6pPr>
            <a:lvl7pPr marL="0" indent="0">
              <a:lnSpc>
                <a:spcPct val="100000"/>
              </a:lnSpc>
              <a:spcBef>
                <a:spcPts val="0"/>
              </a:spcBef>
              <a:buFont typeface="Arial" panose="020B0604020202020204" pitchFamily="34" charset="0"/>
              <a:buNone/>
              <a:defRPr sz="1200">
                <a:solidFill>
                  <a:schemeClr val="bg1"/>
                </a:solidFill>
              </a:defRPr>
            </a:lvl7pPr>
            <a:lvl8pPr marL="0" indent="0">
              <a:lnSpc>
                <a:spcPct val="100000"/>
              </a:lnSpc>
              <a:spcBef>
                <a:spcPts val="0"/>
              </a:spcBef>
              <a:buFont typeface="Arial" panose="020B0604020202020204" pitchFamily="34" charset="0"/>
              <a:buNone/>
              <a:defRPr sz="1200">
                <a:solidFill>
                  <a:schemeClr val="bg1"/>
                </a:solidFill>
              </a:defRPr>
            </a:lvl8pPr>
            <a:lvl9pPr marL="0" indent="0">
              <a:lnSpc>
                <a:spcPct val="100000"/>
              </a:lnSpc>
              <a:spcBef>
                <a:spcPts val="0"/>
              </a:spcBef>
              <a:buFont typeface="Arial" panose="020B0604020202020204" pitchFamily="34" charset="0"/>
              <a:buNone/>
              <a:defRPr sz="1200" b="1">
                <a:solidFill>
                  <a:schemeClr val="bg1"/>
                </a:solidFill>
              </a:defRPr>
            </a:lvl9pPr>
          </a:lstStyle>
          <a:p>
            <a:pPr lvl="0"/>
            <a:r>
              <a:rPr lang="de-DE" dirty="0"/>
              <a:t>Mastertextformat bearbeiten</a:t>
            </a:r>
          </a:p>
        </p:txBody>
      </p:sp>
      <p:sp>
        <p:nvSpPr>
          <p:cNvPr id="6" name="Freihandform: Form 5">
            <a:extLst>
              <a:ext uri="{FF2B5EF4-FFF2-40B4-BE49-F238E27FC236}">
                <a16:creationId xmlns:a16="http://schemas.microsoft.com/office/drawing/2014/main" id="{AD93ACF1-E5AA-4FCA-9C8B-47AAB1BA68EF}"/>
              </a:ext>
            </a:extLst>
          </p:cNvPr>
          <p:cNvSpPr/>
          <p:nvPr userDrawn="1"/>
        </p:nvSpPr>
        <p:spPr>
          <a:xfrm>
            <a:off x="8212024" y="2802039"/>
            <a:ext cx="3989213" cy="4055962"/>
          </a:xfrm>
          <a:custGeom>
            <a:avLst/>
            <a:gdLst>
              <a:gd name="connsiteX0" fmla="*/ 3989213 w 3989213"/>
              <a:gd name="connsiteY0" fmla="*/ 0 h 4055962"/>
              <a:gd name="connsiteX1" fmla="*/ 3989213 w 3989213"/>
              <a:gd name="connsiteY1" fmla="*/ 2389338 h 4055962"/>
              <a:gd name="connsiteX2" fmla="*/ 3858525 w 3989213"/>
              <a:gd name="connsiteY2" fmla="*/ 2411278 h 4055962"/>
              <a:gd name="connsiteX3" fmla="*/ 2529280 w 3989213"/>
              <a:gd name="connsiteY3" fmla="*/ 3871987 h 4055962"/>
              <a:gd name="connsiteX4" fmla="*/ 2507974 w 3989213"/>
              <a:gd name="connsiteY4" fmla="*/ 4055962 h 4055962"/>
              <a:gd name="connsiteX5" fmla="*/ 0 w 3989213"/>
              <a:gd name="connsiteY5" fmla="*/ 4055962 h 4055962"/>
              <a:gd name="connsiteX6" fmla="*/ 22942 w 3989213"/>
              <a:gd name="connsiteY6" fmla="*/ 3789041 h 4055962"/>
              <a:gd name="connsiteX7" fmla="*/ 3885074 w 3989213"/>
              <a:gd name="connsiteY7" fmla="*/ 4662 h 4055962"/>
              <a:gd name="connsiteX8" fmla="*/ 3957883 w 3989213"/>
              <a:gd name="connsiteY8" fmla="*/ 933 h 405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89213" h="4055962">
                <a:moveTo>
                  <a:pt x="3989213" y="0"/>
                </a:moveTo>
                <a:lnTo>
                  <a:pt x="3989213" y="2389338"/>
                </a:lnTo>
                <a:lnTo>
                  <a:pt x="3858525" y="2411278"/>
                </a:lnTo>
                <a:cubicBezTo>
                  <a:pt x="2993398" y="2575443"/>
                  <a:pt x="2647939" y="3036171"/>
                  <a:pt x="2529280" y="3871987"/>
                </a:cubicBezTo>
                <a:lnTo>
                  <a:pt x="2507974" y="4055962"/>
                </a:lnTo>
                <a:lnTo>
                  <a:pt x="0" y="4055962"/>
                </a:lnTo>
                <a:lnTo>
                  <a:pt x="22942" y="3789041"/>
                </a:lnTo>
                <a:cubicBezTo>
                  <a:pt x="290736" y="1521935"/>
                  <a:pt x="1510333" y="126899"/>
                  <a:pt x="3885074" y="4662"/>
                </a:cubicBezTo>
                <a:cubicBezTo>
                  <a:pt x="3906982" y="3233"/>
                  <a:pt x="3931449" y="1983"/>
                  <a:pt x="3957883" y="933"/>
                </a:cubicBezTo>
                <a:close/>
              </a:path>
            </a:pathLst>
          </a:custGeom>
          <a:solidFill>
            <a:schemeClr val="bg2">
              <a:lumMod val="20000"/>
              <a:lumOff val="80000"/>
              <a:alpha val="20000"/>
            </a:schemeClr>
          </a:solidFill>
          <a:ln w="12700" cap="flat">
            <a:noFill/>
            <a:prstDash val="solid"/>
            <a:miter/>
          </a:ln>
        </p:spPr>
        <p:txBody>
          <a:bodyPr rtlCol="0" anchor="ctr"/>
          <a:lstStyle/>
          <a:p>
            <a:endParaRPr lang="de-DE"/>
          </a:p>
        </p:txBody>
      </p:sp>
      <p:pic>
        <p:nvPicPr>
          <p:cNvPr id="7" name="Grafik 6">
            <a:extLst>
              <a:ext uri="{FF2B5EF4-FFF2-40B4-BE49-F238E27FC236}">
                <a16:creationId xmlns:a16="http://schemas.microsoft.com/office/drawing/2014/main" id="{6E066742-228D-427F-905A-967890648B2D}"/>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77358" y="358969"/>
            <a:ext cx="950656" cy="737079"/>
          </a:xfrm>
          <a:prstGeom prst="rect">
            <a:avLst/>
          </a:prstGeom>
        </p:spPr>
      </p:pic>
    </p:spTree>
    <p:extLst>
      <p:ext uri="{BB962C8B-B14F-4D97-AF65-F5344CB8AC3E}">
        <p14:creationId xmlns:p14="http://schemas.microsoft.com/office/powerpoint/2010/main" val="2265778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Gliederung">
    <p:spTree>
      <p:nvGrpSpPr>
        <p:cNvPr id="1" name=""/>
        <p:cNvGrpSpPr/>
        <p:nvPr/>
      </p:nvGrpSpPr>
      <p:grpSpPr>
        <a:xfrm>
          <a:off x="0" y="0"/>
          <a:ext cx="0" cy="0"/>
          <a:chOff x="0" y="0"/>
          <a:chExt cx="0" cy="0"/>
        </a:xfrm>
      </p:grpSpPr>
      <p:sp>
        <p:nvSpPr>
          <p:cNvPr id="29" name="Logo-Fragment">
            <a:extLst>
              <a:ext uri="{FF2B5EF4-FFF2-40B4-BE49-F238E27FC236}">
                <a16:creationId xmlns:a16="http://schemas.microsoft.com/office/drawing/2014/main" id="{4E1C69AA-DE75-47AF-A9EE-1D16FC11535A}"/>
              </a:ext>
            </a:extLst>
          </p:cNvPr>
          <p:cNvSpPr/>
          <p:nvPr userDrawn="1"/>
        </p:nvSpPr>
        <p:spPr>
          <a:xfrm>
            <a:off x="8202787" y="2802039"/>
            <a:ext cx="3989213" cy="4055962"/>
          </a:xfrm>
          <a:custGeom>
            <a:avLst/>
            <a:gdLst>
              <a:gd name="connsiteX0" fmla="*/ 3989213 w 3989213"/>
              <a:gd name="connsiteY0" fmla="*/ 0 h 4055962"/>
              <a:gd name="connsiteX1" fmla="*/ 3989213 w 3989213"/>
              <a:gd name="connsiteY1" fmla="*/ 2389338 h 4055962"/>
              <a:gd name="connsiteX2" fmla="*/ 3858525 w 3989213"/>
              <a:gd name="connsiteY2" fmla="*/ 2411278 h 4055962"/>
              <a:gd name="connsiteX3" fmla="*/ 2529280 w 3989213"/>
              <a:gd name="connsiteY3" fmla="*/ 3871987 h 4055962"/>
              <a:gd name="connsiteX4" fmla="*/ 2507974 w 3989213"/>
              <a:gd name="connsiteY4" fmla="*/ 4055962 h 4055962"/>
              <a:gd name="connsiteX5" fmla="*/ 0 w 3989213"/>
              <a:gd name="connsiteY5" fmla="*/ 4055962 h 4055962"/>
              <a:gd name="connsiteX6" fmla="*/ 22942 w 3989213"/>
              <a:gd name="connsiteY6" fmla="*/ 3789041 h 4055962"/>
              <a:gd name="connsiteX7" fmla="*/ 3885074 w 3989213"/>
              <a:gd name="connsiteY7" fmla="*/ 4662 h 4055962"/>
              <a:gd name="connsiteX8" fmla="*/ 3957883 w 3989213"/>
              <a:gd name="connsiteY8" fmla="*/ 933 h 405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89213" h="4055962">
                <a:moveTo>
                  <a:pt x="3989213" y="0"/>
                </a:moveTo>
                <a:lnTo>
                  <a:pt x="3989213" y="2389338"/>
                </a:lnTo>
                <a:lnTo>
                  <a:pt x="3858525" y="2411278"/>
                </a:lnTo>
                <a:cubicBezTo>
                  <a:pt x="2993398" y="2575443"/>
                  <a:pt x="2647939" y="3036171"/>
                  <a:pt x="2529280" y="3871987"/>
                </a:cubicBezTo>
                <a:lnTo>
                  <a:pt x="2507974" y="4055962"/>
                </a:lnTo>
                <a:lnTo>
                  <a:pt x="0" y="4055962"/>
                </a:lnTo>
                <a:lnTo>
                  <a:pt x="22942" y="3789041"/>
                </a:lnTo>
                <a:cubicBezTo>
                  <a:pt x="290736" y="1521935"/>
                  <a:pt x="1510333" y="126899"/>
                  <a:pt x="3885074" y="4662"/>
                </a:cubicBezTo>
                <a:cubicBezTo>
                  <a:pt x="3906982" y="3233"/>
                  <a:pt x="3931449" y="1983"/>
                  <a:pt x="3957883" y="933"/>
                </a:cubicBezTo>
                <a:close/>
              </a:path>
            </a:pathLst>
          </a:custGeom>
          <a:solidFill>
            <a:schemeClr val="bg2">
              <a:lumMod val="20000"/>
              <a:lumOff val="80000"/>
            </a:schemeClr>
          </a:solidFill>
          <a:ln w="12700" cap="flat">
            <a:noFill/>
            <a:prstDash val="solid"/>
            <a:miter/>
          </a:ln>
        </p:spPr>
        <p:txBody>
          <a:bodyPr rtlCol="0" anchor="ctr"/>
          <a:lstStyle/>
          <a:p>
            <a:endParaRPr lang="de-DE"/>
          </a:p>
        </p:txBody>
      </p:sp>
      <p:sp>
        <p:nvSpPr>
          <p:cNvPr id="6" name="Foliennummernplatzhalter 5">
            <a:extLst>
              <a:ext uri="{FF2B5EF4-FFF2-40B4-BE49-F238E27FC236}">
                <a16:creationId xmlns:a16="http://schemas.microsoft.com/office/drawing/2014/main" id="{86CB8D8A-0190-4905-BE9D-E7A8085E03E0}"/>
              </a:ext>
            </a:extLst>
          </p:cNvPr>
          <p:cNvSpPr>
            <a:spLocks noGrp="1"/>
          </p:cNvSpPr>
          <p:nvPr>
            <p:ph type="sldNum" sz="quarter" idx="12"/>
          </p:nvPr>
        </p:nvSpPr>
        <p:spPr/>
        <p:txBody>
          <a:bodyPr/>
          <a:lstStyle/>
          <a:p>
            <a:fld id="{075B144D-941B-4DFC-AF5F-0416193D12EC}" type="slidenum">
              <a:rPr lang="de-DE" smtClean="0"/>
              <a:t>‹#›</a:t>
            </a:fld>
            <a:endParaRPr lang="de-DE"/>
          </a:p>
        </p:txBody>
      </p:sp>
      <p:sp>
        <p:nvSpPr>
          <p:cNvPr id="5" name="Fußzeilenplatzhalter 4">
            <a:extLst>
              <a:ext uri="{FF2B5EF4-FFF2-40B4-BE49-F238E27FC236}">
                <a16:creationId xmlns:a16="http://schemas.microsoft.com/office/drawing/2014/main" id="{37B713B8-12EB-4C04-9B73-0F40C27848DC}"/>
              </a:ext>
            </a:extLst>
          </p:cNvPr>
          <p:cNvSpPr>
            <a:spLocks noGrp="1"/>
          </p:cNvSpPr>
          <p:nvPr>
            <p:ph type="ftr" sz="quarter" idx="11"/>
          </p:nvPr>
        </p:nvSpPr>
        <p:spPr/>
        <p:txBody>
          <a:bodyPr/>
          <a:lstStyle/>
          <a:p>
            <a:r>
              <a:rPr lang="de-DE"/>
              <a:t>SRH Hochschule Heidelberg – Kamellia Reshadi</a:t>
            </a:r>
            <a:endParaRPr lang="de-DE" dirty="0"/>
          </a:p>
        </p:txBody>
      </p:sp>
      <p:sp>
        <p:nvSpPr>
          <p:cNvPr id="4" name="Datumsplatzhalter 3">
            <a:extLst>
              <a:ext uri="{FF2B5EF4-FFF2-40B4-BE49-F238E27FC236}">
                <a16:creationId xmlns:a16="http://schemas.microsoft.com/office/drawing/2014/main" id="{EE1A042D-D00A-488B-B800-3BB1279684A7}"/>
              </a:ext>
            </a:extLst>
          </p:cNvPr>
          <p:cNvSpPr>
            <a:spLocks noGrp="1"/>
          </p:cNvSpPr>
          <p:nvPr>
            <p:ph type="dt" sz="half" idx="10"/>
          </p:nvPr>
        </p:nvSpPr>
        <p:spPr/>
        <p:txBody>
          <a:bodyPr/>
          <a:lstStyle/>
          <a:p>
            <a:fld id="{04C8247B-7A30-DB4D-8C9B-7A81121F7A6D}" type="datetime1">
              <a:rPr lang="en-CA" smtClean="0"/>
              <a:t>2024-09-21</a:t>
            </a:fld>
            <a:endParaRPr lang="de-DE" dirty="0"/>
          </a:p>
        </p:txBody>
      </p:sp>
      <p:sp>
        <p:nvSpPr>
          <p:cNvPr id="90" name="Thema 10">
            <a:extLst>
              <a:ext uri="{FF2B5EF4-FFF2-40B4-BE49-F238E27FC236}">
                <a16:creationId xmlns:a16="http://schemas.microsoft.com/office/drawing/2014/main" id="{CC6F2213-38FE-4FAE-8DAA-719F27FB208C}"/>
              </a:ext>
            </a:extLst>
          </p:cNvPr>
          <p:cNvSpPr>
            <a:spLocks noGrp="1"/>
          </p:cNvSpPr>
          <p:nvPr>
            <p:ph type="body" sz="quarter" idx="32" hasCustomPrompt="1"/>
          </p:nvPr>
        </p:nvSpPr>
        <p:spPr>
          <a:xfrm>
            <a:off x="6773464" y="4854251"/>
            <a:ext cx="5053358" cy="700642"/>
          </a:xfrm>
        </p:spPr>
        <p:txBody>
          <a:bodyPr/>
          <a:lstStyle>
            <a:lvl1pPr>
              <a:lnSpc>
                <a:spcPct val="94000"/>
              </a:lnSpc>
              <a:spcBef>
                <a:spcPts val="0"/>
              </a:spcBef>
              <a:tabLst/>
              <a:defRPr sz="2000" b="1">
                <a:solidFill>
                  <a:schemeClr val="accent1"/>
                </a:solidFill>
                <a:latin typeface="SRH Text" panose="020B0503020204020204" pitchFamily="34" charset="0"/>
                <a:ea typeface="SRH Text" panose="020B0503020204020204" pitchFamily="34" charset="0"/>
                <a:cs typeface="SRH Text" panose="020B0503020204020204" pitchFamily="34" charset="0"/>
              </a:defRPr>
            </a:lvl1pPr>
            <a:lvl2pPr marL="0" indent="0">
              <a:lnSpc>
                <a:spcPct val="94000"/>
              </a:lnSpc>
              <a:spcBef>
                <a:spcPts val="0"/>
              </a:spcBef>
              <a:buNone/>
              <a:tabLst/>
              <a:defRPr sz="2000" b="0">
                <a:solidFill>
                  <a:schemeClr val="tx1"/>
                </a:solidFill>
                <a:latin typeface="SRH Text" panose="020B0503020204020204" pitchFamily="34" charset="0"/>
                <a:ea typeface="SRH Text" panose="020B0503020204020204" pitchFamily="34" charset="0"/>
                <a:cs typeface="SRH Text" panose="020B0503020204020204" pitchFamily="34" charset="0"/>
              </a:defRPr>
            </a:lvl2pPr>
            <a:lvl3pPr marL="0" indent="0">
              <a:lnSpc>
                <a:spcPct val="94000"/>
              </a:lnSpc>
              <a:buNone/>
              <a:tabLst>
                <a:tab pos="468000" algn="l"/>
              </a:tabLst>
              <a:defRPr sz="2000" b="1">
                <a:solidFill>
                  <a:schemeClr val="tx1"/>
                </a:solidFill>
                <a:latin typeface="+mn-lt"/>
              </a:defRPr>
            </a:lvl3pPr>
            <a:lvl4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4pPr>
            <a:lvl5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5pPr>
            <a:lvl6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6pPr>
            <a:lvl7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7pPr>
            <a:lvl8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8pPr>
            <a:lvl9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9pPr>
          </a:lstStyle>
          <a:p>
            <a:pPr lvl="0"/>
            <a:r>
              <a:rPr lang="de-DE"/>
              <a:t>Thema</a:t>
            </a:r>
          </a:p>
          <a:p>
            <a:pPr lvl="1"/>
            <a:r>
              <a:rPr lang="de-DE"/>
              <a:t>Beschreibung</a:t>
            </a:r>
          </a:p>
        </p:txBody>
      </p:sp>
      <p:sp>
        <p:nvSpPr>
          <p:cNvPr id="91" name="Zahl Thema 10">
            <a:extLst>
              <a:ext uri="{FF2B5EF4-FFF2-40B4-BE49-F238E27FC236}">
                <a16:creationId xmlns:a16="http://schemas.microsoft.com/office/drawing/2014/main" id="{1E5FEF8A-F472-4107-8E27-82DD9F98DE83}"/>
              </a:ext>
            </a:extLst>
          </p:cNvPr>
          <p:cNvSpPr>
            <a:spLocks noGrp="1"/>
          </p:cNvSpPr>
          <p:nvPr>
            <p:ph type="body" sz="quarter" idx="33" hasCustomPrompt="1"/>
          </p:nvPr>
        </p:nvSpPr>
        <p:spPr>
          <a:xfrm>
            <a:off x="6276000" y="4854251"/>
            <a:ext cx="425604" cy="700642"/>
          </a:xfrm>
        </p:spPr>
        <p:txBody>
          <a:bodyPr/>
          <a:lstStyle>
            <a:lvl1pPr>
              <a:lnSpc>
                <a:spcPct val="94000"/>
              </a:lnSpc>
              <a:spcBef>
                <a:spcPts val="0"/>
              </a:spcBef>
              <a:tabLst/>
              <a:defRPr sz="2000" b="1">
                <a:solidFill>
                  <a:schemeClr val="accent1"/>
                </a:solidFill>
                <a:latin typeface="SRH Text" panose="020B0503020204020204" pitchFamily="34" charset="0"/>
                <a:ea typeface="SRH Text" panose="020B0503020204020204" pitchFamily="34" charset="0"/>
                <a:cs typeface="SRH Text" panose="020B0503020204020204" pitchFamily="34" charset="0"/>
              </a:defRPr>
            </a:lvl1pPr>
            <a:lvl2pPr marL="0" indent="0">
              <a:lnSpc>
                <a:spcPct val="94000"/>
              </a:lnSpc>
              <a:spcBef>
                <a:spcPts val="0"/>
              </a:spcBef>
              <a:buNone/>
              <a:tabLst/>
              <a:defRPr sz="2000" b="1">
                <a:solidFill>
                  <a:schemeClr val="accent1"/>
                </a:solidFill>
                <a:latin typeface="+mn-lt"/>
              </a:defRPr>
            </a:lvl2pPr>
            <a:lvl3pPr marL="0" indent="0">
              <a:lnSpc>
                <a:spcPct val="94000"/>
              </a:lnSpc>
              <a:buNone/>
              <a:tabLst>
                <a:tab pos="468000" algn="l"/>
              </a:tabLst>
              <a:defRPr sz="2000" b="1">
                <a:solidFill>
                  <a:schemeClr val="tx1"/>
                </a:solidFill>
                <a:latin typeface="+mn-lt"/>
              </a:defRPr>
            </a:lvl3pPr>
            <a:lvl4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4pPr>
            <a:lvl5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5pPr>
            <a:lvl6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6pPr>
            <a:lvl7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7pPr>
            <a:lvl8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8pPr>
            <a:lvl9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9pPr>
          </a:lstStyle>
          <a:p>
            <a:pPr lvl="0"/>
            <a:r>
              <a:rPr lang="de-DE"/>
              <a:t>00</a:t>
            </a:r>
          </a:p>
        </p:txBody>
      </p:sp>
      <p:sp>
        <p:nvSpPr>
          <p:cNvPr id="88" name="Thema 9">
            <a:extLst>
              <a:ext uri="{FF2B5EF4-FFF2-40B4-BE49-F238E27FC236}">
                <a16:creationId xmlns:a16="http://schemas.microsoft.com/office/drawing/2014/main" id="{6E4AF8F3-89A8-4F9B-BA9E-56F9D85ACB69}"/>
              </a:ext>
            </a:extLst>
          </p:cNvPr>
          <p:cNvSpPr>
            <a:spLocks noGrp="1"/>
          </p:cNvSpPr>
          <p:nvPr>
            <p:ph type="body" sz="quarter" idx="30" hasCustomPrompt="1"/>
          </p:nvPr>
        </p:nvSpPr>
        <p:spPr>
          <a:xfrm>
            <a:off x="6773464" y="4072689"/>
            <a:ext cx="5053358" cy="700642"/>
          </a:xfrm>
        </p:spPr>
        <p:txBody>
          <a:bodyPr/>
          <a:lstStyle>
            <a:lvl1pPr>
              <a:lnSpc>
                <a:spcPct val="94000"/>
              </a:lnSpc>
              <a:spcBef>
                <a:spcPts val="0"/>
              </a:spcBef>
              <a:tabLst/>
              <a:defRPr sz="2000" b="1">
                <a:solidFill>
                  <a:schemeClr val="accent1"/>
                </a:solidFill>
                <a:latin typeface="SRH Text" panose="020B0503020204020204" pitchFamily="34" charset="0"/>
                <a:ea typeface="SRH Text" panose="020B0503020204020204" pitchFamily="34" charset="0"/>
                <a:cs typeface="SRH Text" panose="020B0503020204020204" pitchFamily="34" charset="0"/>
              </a:defRPr>
            </a:lvl1pPr>
            <a:lvl2pPr marL="0" indent="0">
              <a:lnSpc>
                <a:spcPct val="94000"/>
              </a:lnSpc>
              <a:spcBef>
                <a:spcPts val="0"/>
              </a:spcBef>
              <a:buNone/>
              <a:tabLst/>
              <a:defRPr sz="2000" b="0">
                <a:solidFill>
                  <a:schemeClr val="tx1"/>
                </a:solidFill>
                <a:latin typeface="SRH Text" panose="020B0503020204020204" pitchFamily="34" charset="0"/>
                <a:ea typeface="SRH Text" panose="020B0503020204020204" pitchFamily="34" charset="0"/>
                <a:cs typeface="SRH Text" panose="020B0503020204020204" pitchFamily="34" charset="0"/>
              </a:defRPr>
            </a:lvl2pPr>
            <a:lvl3pPr marL="0" indent="0">
              <a:lnSpc>
                <a:spcPct val="94000"/>
              </a:lnSpc>
              <a:buNone/>
              <a:tabLst>
                <a:tab pos="468000" algn="l"/>
              </a:tabLst>
              <a:defRPr sz="2000" b="1">
                <a:solidFill>
                  <a:schemeClr val="tx1"/>
                </a:solidFill>
                <a:latin typeface="+mn-lt"/>
              </a:defRPr>
            </a:lvl3pPr>
            <a:lvl4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4pPr>
            <a:lvl5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5pPr>
            <a:lvl6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6pPr>
            <a:lvl7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7pPr>
            <a:lvl8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8pPr>
            <a:lvl9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9pPr>
          </a:lstStyle>
          <a:p>
            <a:pPr lvl="0"/>
            <a:r>
              <a:rPr lang="de-DE"/>
              <a:t>Thema</a:t>
            </a:r>
          </a:p>
          <a:p>
            <a:pPr lvl="1"/>
            <a:r>
              <a:rPr lang="de-DE"/>
              <a:t>Beschreibung</a:t>
            </a:r>
          </a:p>
        </p:txBody>
      </p:sp>
      <p:sp>
        <p:nvSpPr>
          <p:cNvPr id="89" name="Zahl Thema 9">
            <a:extLst>
              <a:ext uri="{FF2B5EF4-FFF2-40B4-BE49-F238E27FC236}">
                <a16:creationId xmlns:a16="http://schemas.microsoft.com/office/drawing/2014/main" id="{8176477D-061A-4734-9BB4-8EB4EA7D5188}"/>
              </a:ext>
            </a:extLst>
          </p:cNvPr>
          <p:cNvSpPr>
            <a:spLocks noGrp="1"/>
          </p:cNvSpPr>
          <p:nvPr>
            <p:ph type="body" sz="quarter" idx="31" hasCustomPrompt="1"/>
          </p:nvPr>
        </p:nvSpPr>
        <p:spPr>
          <a:xfrm>
            <a:off x="6276000" y="4072689"/>
            <a:ext cx="425604" cy="700642"/>
          </a:xfrm>
        </p:spPr>
        <p:txBody>
          <a:bodyPr/>
          <a:lstStyle>
            <a:lvl1pPr>
              <a:lnSpc>
                <a:spcPct val="94000"/>
              </a:lnSpc>
              <a:spcBef>
                <a:spcPts val="0"/>
              </a:spcBef>
              <a:tabLst/>
              <a:defRPr sz="2000" b="1">
                <a:solidFill>
                  <a:schemeClr val="accent1"/>
                </a:solidFill>
                <a:latin typeface="SRH Text" panose="020B0503020204020204" pitchFamily="34" charset="0"/>
                <a:ea typeface="SRH Text" panose="020B0503020204020204" pitchFamily="34" charset="0"/>
                <a:cs typeface="SRH Text" panose="020B0503020204020204" pitchFamily="34" charset="0"/>
              </a:defRPr>
            </a:lvl1pPr>
            <a:lvl2pPr marL="0" indent="0">
              <a:lnSpc>
                <a:spcPct val="94000"/>
              </a:lnSpc>
              <a:spcBef>
                <a:spcPts val="0"/>
              </a:spcBef>
              <a:buNone/>
              <a:tabLst/>
              <a:defRPr sz="2000" b="1">
                <a:solidFill>
                  <a:schemeClr val="accent1"/>
                </a:solidFill>
                <a:latin typeface="+mn-lt"/>
              </a:defRPr>
            </a:lvl2pPr>
            <a:lvl3pPr marL="0" indent="0">
              <a:lnSpc>
                <a:spcPct val="94000"/>
              </a:lnSpc>
              <a:buNone/>
              <a:tabLst>
                <a:tab pos="468000" algn="l"/>
              </a:tabLst>
              <a:defRPr sz="2000" b="1">
                <a:solidFill>
                  <a:schemeClr val="tx1"/>
                </a:solidFill>
                <a:latin typeface="+mn-lt"/>
              </a:defRPr>
            </a:lvl3pPr>
            <a:lvl4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4pPr>
            <a:lvl5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5pPr>
            <a:lvl6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6pPr>
            <a:lvl7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7pPr>
            <a:lvl8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8pPr>
            <a:lvl9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9pPr>
          </a:lstStyle>
          <a:p>
            <a:pPr lvl="0"/>
            <a:r>
              <a:rPr lang="de-DE"/>
              <a:t>00</a:t>
            </a:r>
          </a:p>
        </p:txBody>
      </p:sp>
      <p:sp>
        <p:nvSpPr>
          <p:cNvPr id="86" name="Thema 8">
            <a:extLst>
              <a:ext uri="{FF2B5EF4-FFF2-40B4-BE49-F238E27FC236}">
                <a16:creationId xmlns:a16="http://schemas.microsoft.com/office/drawing/2014/main" id="{DEB7B7BA-4EF3-4596-A8B9-6AF9FA83C6DA}"/>
              </a:ext>
            </a:extLst>
          </p:cNvPr>
          <p:cNvSpPr>
            <a:spLocks noGrp="1"/>
          </p:cNvSpPr>
          <p:nvPr>
            <p:ph type="body" sz="quarter" idx="28" hasCustomPrompt="1"/>
          </p:nvPr>
        </p:nvSpPr>
        <p:spPr>
          <a:xfrm>
            <a:off x="6773464" y="3291126"/>
            <a:ext cx="5053358" cy="700642"/>
          </a:xfrm>
        </p:spPr>
        <p:txBody>
          <a:bodyPr/>
          <a:lstStyle>
            <a:lvl1pPr>
              <a:lnSpc>
                <a:spcPct val="94000"/>
              </a:lnSpc>
              <a:spcBef>
                <a:spcPts val="0"/>
              </a:spcBef>
              <a:tabLst/>
              <a:defRPr sz="2000" b="1">
                <a:solidFill>
                  <a:schemeClr val="accent1"/>
                </a:solidFill>
                <a:latin typeface="SRH Text" panose="020B0503020204020204" pitchFamily="34" charset="0"/>
                <a:ea typeface="SRH Text" panose="020B0503020204020204" pitchFamily="34" charset="0"/>
                <a:cs typeface="SRH Text" panose="020B0503020204020204" pitchFamily="34" charset="0"/>
              </a:defRPr>
            </a:lvl1pPr>
            <a:lvl2pPr marL="0" indent="0">
              <a:lnSpc>
                <a:spcPct val="94000"/>
              </a:lnSpc>
              <a:spcBef>
                <a:spcPts val="0"/>
              </a:spcBef>
              <a:buNone/>
              <a:tabLst/>
              <a:defRPr sz="2000" b="0">
                <a:solidFill>
                  <a:schemeClr val="tx1"/>
                </a:solidFill>
                <a:latin typeface="SRH Text" panose="020B0503020204020204" pitchFamily="34" charset="0"/>
                <a:ea typeface="SRH Text" panose="020B0503020204020204" pitchFamily="34" charset="0"/>
                <a:cs typeface="SRH Text" panose="020B0503020204020204" pitchFamily="34" charset="0"/>
              </a:defRPr>
            </a:lvl2pPr>
            <a:lvl3pPr marL="0" indent="0">
              <a:lnSpc>
                <a:spcPct val="94000"/>
              </a:lnSpc>
              <a:buNone/>
              <a:tabLst>
                <a:tab pos="468000" algn="l"/>
              </a:tabLst>
              <a:defRPr sz="2000" b="1">
                <a:solidFill>
                  <a:schemeClr val="tx1"/>
                </a:solidFill>
                <a:latin typeface="+mn-lt"/>
              </a:defRPr>
            </a:lvl3pPr>
            <a:lvl4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4pPr>
            <a:lvl5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5pPr>
            <a:lvl6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6pPr>
            <a:lvl7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7pPr>
            <a:lvl8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8pPr>
            <a:lvl9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9pPr>
          </a:lstStyle>
          <a:p>
            <a:pPr lvl="0"/>
            <a:r>
              <a:rPr lang="de-DE"/>
              <a:t>Thema</a:t>
            </a:r>
          </a:p>
          <a:p>
            <a:pPr lvl="1"/>
            <a:r>
              <a:rPr lang="de-DE"/>
              <a:t>Beschreibung</a:t>
            </a:r>
          </a:p>
        </p:txBody>
      </p:sp>
      <p:sp>
        <p:nvSpPr>
          <p:cNvPr id="87" name="Zahl Thema 8">
            <a:extLst>
              <a:ext uri="{FF2B5EF4-FFF2-40B4-BE49-F238E27FC236}">
                <a16:creationId xmlns:a16="http://schemas.microsoft.com/office/drawing/2014/main" id="{8B5B5752-05E3-4E86-89B5-81394C15F4FC}"/>
              </a:ext>
            </a:extLst>
          </p:cNvPr>
          <p:cNvSpPr>
            <a:spLocks noGrp="1"/>
          </p:cNvSpPr>
          <p:nvPr>
            <p:ph type="body" sz="quarter" idx="29" hasCustomPrompt="1"/>
          </p:nvPr>
        </p:nvSpPr>
        <p:spPr>
          <a:xfrm>
            <a:off x="6276000" y="3291126"/>
            <a:ext cx="425604" cy="700642"/>
          </a:xfrm>
        </p:spPr>
        <p:txBody>
          <a:bodyPr/>
          <a:lstStyle>
            <a:lvl1pPr>
              <a:lnSpc>
                <a:spcPct val="94000"/>
              </a:lnSpc>
              <a:spcBef>
                <a:spcPts val="0"/>
              </a:spcBef>
              <a:tabLst/>
              <a:defRPr sz="2000" b="1">
                <a:solidFill>
                  <a:schemeClr val="accent1"/>
                </a:solidFill>
                <a:latin typeface="SRH Text" panose="020B0503020204020204" pitchFamily="34" charset="0"/>
                <a:ea typeface="SRH Text" panose="020B0503020204020204" pitchFamily="34" charset="0"/>
                <a:cs typeface="SRH Text" panose="020B0503020204020204" pitchFamily="34" charset="0"/>
              </a:defRPr>
            </a:lvl1pPr>
            <a:lvl2pPr marL="0" indent="0">
              <a:lnSpc>
                <a:spcPct val="94000"/>
              </a:lnSpc>
              <a:spcBef>
                <a:spcPts val="0"/>
              </a:spcBef>
              <a:buNone/>
              <a:tabLst/>
              <a:defRPr sz="2000" b="1">
                <a:solidFill>
                  <a:schemeClr val="accent1"/>
                </a:solidFill>
                <a:latin typeface="+mn-lt"/>
              </a:defRPr>
            </a:lvl2pPr>
            <a:lvl3pPr marL="0" indent="0">
              <a:lnSpc>
                <a:spcPct val="94000"/>
              </a:lnSpc>
              <a:buNone/>
              <a:tabLst>
                <a:tab pos="468000" algn="l"/>
              </a:tabLst>
              <a:defRPr sz="2000" b="1">
                <a:solidFill>
                  <a:schemeClr val="tx1"/>
                </a:solidFill>
                <a:latin typeface="+mn-lt"/>
              </a:defRPr>
            </a:lvl3pPr>
            <a:lvl4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4pPr>
            <a:lvl5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5pPr>
            <a:lvl6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6pPr>
            <a:lvl7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7pPr>
            <a:lvl8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8pPr>
            <a:lvl9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9pPr>
          </a:lstStyle>
          <a:p>
            <a:pPr lvl="0"/>
            <a:r>
              <a:rPr lang="de-DE"/>
              <a:t>00</a:t>
            </a:r>
          </a:p>
        </p:txBody>
      </p:sp>
      <p:sp>
        <p:nvSpPr>
          <p:cNvPr id="82" name="Thema 7">
            <a:extLst>
              <a:ext uri="{FF2B5EF4-FFF2-40B4-BE49-F238E27FC236}">
                <a16:creationId xmlns:a16="http://schemas.microsoft.com/office/drawing/2014/main" id="{ECB4B40B-F372-42B2-A209-9BCB10590623}"/>
              </a:ext>
            </a:extLst>
          </p:cNvPr>
          <p:cNvSpPr>
            <a:spLocks noGrp="1"/>
          </p:cNvSpPr>
          <p:nvPr>
            <p:ph type="body" sz="quarter" idx="26" hasCustomPrompt="1"/>
          </p:nvPr>
        </p:nvSpPr>
        <p:spPr>
          <a:xfrm>
            <a:off x="6773464" y="2509563"/>
            <a:ext cx="5053358" cy="700642"/>
          </a:xfrm>
        </p:spPr>
        <p:txBody>
          <a:bodyPr/>
          <a:lstStyle>
            <a:lvl1pPr>
              <a:lnSpc>
                <a:spcPct val="94000"/>
              </a:lnSpc>
              <a:spcBef>
                <a:spcPts val="0"/>
              </a:spcBef>
              <a:tabLst/>
              <a:defRPr sz="2000" b="1">
                <a:solidFill>
                  <a:schemeClr val="accent1"/>
                </a:solidFill>
                <a:latin typeface="SRH Text" panose="020B0503020204020204" pitchFamily="34" charset="0"/>
                <a:ea typeface="SRH Text" panose="020B0503020204020204" pitchFamily="34" charset="0"/>
                <a:cs typeface="SRH Text" panose="020B0503020204020204" pitchFamily="34" charset="0"/>
              </a:defRPr>
            </a:lvl1pPr>
            <a:lvl2pPr marL="0" indent="0">
              <a:lnSpc>
                <a:spcPct val="94000"/>
              </a:lnSpc>
              <a:spcBef>
                <a:spcPts val="0"/>
              </a:spcBef>
              <a:buNone/>
              <a:tabLst/>
              <a:defRPr sz="2000" b="0">
                <a:solidFill>
                  <a:schemeClr val="tx1"/>
                </a:solidFill>
                <a:latin typeface="SRH Text" panose="020B0503020204020204" pitchFamily="34" charset="0"/>
                <a:ea typeface="SRH Text" panose="020B0503020204020204" pitchFamily="34" charset="0"/>
                <a:cs typeface="SRH Text" panose="020B0503020204020204" pitchFamily="34" charset="0"/>
              </a:defRPr>
            </a:lvl2pPr>
            <a:lvl3pPr marL="0" indent="0">
              <a:lnSpc>
                <a:spcPct val="94000"/>
              </a:lnSpc>
              <a:buNone/>
              <a:tabLst>
                <a:tab pos="468000" algn="l"/>
              </a:tabLst>
              <a:defRPr sz="2000" b="1">
                <a:solidFill>
                  <a:schemeClr val="tx1"/>
                </a:solidFill>
                <a:latin typeface="+mn-lt"/>
              </a:defRPr>
            </a:lvl3pPr>
            <a:lvl4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4pPr>
            <a:lvl5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5pPr>
            <a:lvl6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6pPr>
            <a:lvl7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7pPr>
            <a:lvl8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8pPr>
            <a:lvl9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9pPr>
          </a:lstStyle>
          <a:p>
            <a:pPr lvl="0"/>
            <a:r>
              <a:rPr lang="de-DE"/>
              <a:t>Thema</a:t>
            </a:r>
          </a:p>
          <a:p>
            <a:pPr lvl="1"/>
            <a:r>
              <a:rPr lang="de-DE"/>
              <a:t>Beschreibung</a:t>
            </a:r>
          </a:p>
        </p:txBody>
      </p:sp>
      <p:sp>
        <p:nvSpPr>
          <p:cNvPr id="83" name="Zahl Thema 7">
            <a:extLst>
              <a:ext uri="{FF2B5EF4-FFF2-40B4-BE49-F238E27FC236}">
                <a16:creationId xmlns:a16="http://schemas.microsoft.com/office/drawing/2014/main" id="{B198888A-6AE9-48B6-99AF-A970F8D311A5}"/>
              </a:ext>
            </a:extLst>
          </p:cNvPr>
          <p:cNvSpPr>
            <a:spLocks noGrp="1"/>
          </p:cNvSpPr>
          <p:nvPr>
            <p:ph type="body" sz="quarter" idx="27" hasCustomPrompt="1"/>
          </p:nvPr>
        </p:nvSpPr>
        <p:spPr>
          <a:xfrm>
            <a:off x="6276000" y="2509563"/>
            <a:ext cx="425604" cy="700642"/>
          </a:xfrm>
        </p:spPr>
        <p:txBody>
          <a:bodyPr/>
          <a:lstStyle>
            <a:lvl1pPr>
              <a:lnSpc>
                <a:spcPct val="94000"/>
              </a:lnSpc>
              <a:spcBef>
                <a:spcPts val="0"/>
              </a:spcBef>
              <a:tabLst/>
              <a:defRPr sz="2000" b="1">
                <a:solidFill>
                  <a:schemeClr val="accent1"/>
                </a:solidFill>
                <a:latin typeface="SRH Text" panose="020B0503020204020204" pitchFamily="34" charset="0"/>
                <a:ea typeface="SRH Text" panose="020B0503020204020204" pitchFamily="34" charset="0"/>
                <a:cs typeface="SRH Text" panose="020B0503020204020204" pitchFamily="34" charset="0"/>
              </a:defRPr>
            </a:lvl1pPr>
            <a:lvl2pPr marL="0" indent="0">
              <a:lnSpc>
                <a:spcPct val="94000"/>
              </a:lnSpc>
              <a:spcBef>
                <a:spcPts val="0"/>
              </a:spcBef>
              <a:buNone/>
              <a:tabLst/>
              <a:defRPr sz="2000" b="1">
                <a:solidFill>
                  <a:schemeClr val="accent1"/>
                </a:solidFill>
                <a:latin typeface="+mn-lt"/>
              </a:defRPr>
            </a:lvl2pPr>
            <a:lvl3pPr marL="0" indent="0">
              <a:lnSpc>
                <a:spcPct val="94000"/>
              </a:lnSpc>
              <a:buNone/>
              <a:tabLst>
                <a:tab pos="468000" algn="l"/>
              </a:tabLst>
              <a:defRPr sz="2000" b="1">
                <a:solidFill>
                  <a:schemeClr val="tx1"/>
                </a:solidFill>
                <a:latin typeface="+mn-lt"/>
              </a:defRPr>
            </a:lvl3pPr>
            <a:lvl4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4pPr>
            <a:lvl5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5pPr>
            <a:lvl6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6pPr>
            <a:lvl7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7pPr>
            <a:lvl8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8pPr>
            <a:lvl9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9pPr>
          </a:lstStyle>
          <a:p>
            <a:pPr lvl="0"/>
            <a:r>
              <a:rPr lang="de-DE"/>
              <a:t>00</a:t>
            </a:r>
          </a:p>
        </p:txBody>
      </p:sp>
      <p:sp>
        <p:nvSpPr>
          <p:cNvPr id="81" name="Thema 6">
            <a:extLst>
              <a:ext uri="{FF2B5EF4-FFF2-40B4-BE49-F238E27FC236}">
                <a16:creationId xmlns:a16="http://schemas.microsoft.com/office/drawing/2014/main" id="{B486ACC7-67B9-4B39-9EBF-88C3C35A4D18}"/>
              </a:ext>
            </a:extLst>
          </p:cNvPr>
          <p:cNvSpPr>
            <a:spLocks noGrp="1"/>
          </p:cNvSpPr>
          <p:nvPr>
            <p:ph type="body" sz="quarter" idx="25" hasCustomPrompt="1"/>
          </p:nvPr>
        </p:nvSpPr>
        <p:spPr>
          <a:xfrm>
            <a:off x="6773464" y="1728000"/>
            <a:ext cx="5053358" cy="700642"/>
          </a:xfrm>
        </p:spPr>
        <p:txBody>
          <a:bodyPr/>
          <a:lstStyle>
            <a:lvl1pPr>
              <a:lnSpc>
                <a:spcPct val="94000"/>
              </a:lnSpc>
              <a:spcBef>
                <a:spcPts val="0"/>
              </a:spcBef>
              <a:tabLst/>
              <a:defRPr sz="2000" b="1">
                <a:solidFill>
                  <a:schemeClr val="accent1"/>
                </a:solidFill>
                <a:latin typeface="SRH Text" panose="020B0503020204020204" pitchFamily="34" charset="0"/>
                <a:ea typeface="SRH Text" panose="020B0503020204020204" pitchFamily="34" charset="0"/>
                <a:cs typeface="SRH Text" panose="020B0503020204020204" pitchFamily="34" charset="0"/>
              </a:defRPr>
            </a:lvl1pPr>
            <a:lvl2pPr marL="0" indent="0">
              <a:lnSpc>
                <a:spcPct val="94000"/>
              </a:lnSpc>
              <a:spcBef>
                <a:spcPts val="0"/>
              </a:spcBef>
              <a:buNone/>
              <a:tabLst/>
              <a:defRPr sz="2000" b="0">
                <a:solidFill>
                  <a:schemeClr val="tx1"/>
                </a:solidFill>
                <a:latin typeface="SRH Text" panose="020B0503020204020204" pitchFamily="34" charset="0"/>
                <a:ea typeface="SRH Text" panose="020B0503020204020204" pitchFamily="34" charset="0"/>
                <a:cs typeface="SRH Text" panose="020B0503020204020204" pitchFamily="34" charset="0"/>
              </a:defRPr>
            </a:lvl2pPr>
            <a:lvl3pPr marL="0" indent="0">
              <a:lnSpc>
                <a:spcPct val="94000"/>
              </a:lnSpc>
              <a:buNone/>
              <a:tabLst>
                <a:tab pos="468000" algn="l"/>
              </a:tabLst>
              <a:defRPr sz="2000" b="1">
                <a:solidFill>
                  <a:schemeClr val="tx1"/>
                </a:solidFill>
                <a:latin typeface="+mn-lt"/>
              </a:defRPr>
            </a:lvl3pPr>
            <a:lvl4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4pPr>
            <a:lvl5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5pPr>
            <a:lvl6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6pPr>
            <a:lvl7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7pPr>
            <a:lvl8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8pPr>
            <a:lvl9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9pPr>
          </a:lstStyle>
          <a:p>
            <a:pPr lvl="0"/>
            <a:r>
              <a:rPr lang="de-DE"/>
              <a:t>Thema</a:t>
            </a:r>
          </a:p>
          <a:p>
            <a:pPr lvl="1"/>
            <a:r>
              <a:rPr lang="de-DE"/>
              <a:t>Beschreibung</a:t>
            </a:r>
          </a:p>
        </p:txBody>
      </p:sp>
      <p:sp>
        <p:nvSpPr>
          <p:cNvPr id="80" name="Zahl Thema 6">
            <a:extLst>
              <a:ext uri="{FF2B5EF4-FFF2-40B4-BE49-F238E27FC236}">
                <a16:creationId xmlns:a16="http://schemas.microsoft.com/office/drawing/2014/main" id="{E307C616-82CC-4ADA-AE7F-E4DF02456068}"/>
              </a:ext>
            </a:extLst>
          </p:cNvPr>
          <p:cNvSpPr>
            <a:spLocks noGrp="1"/>
          </p:cNvSpPr>
          <p:nvPr>
            <p:ph type="body" sz="quarter" idx="24" hasCustomPrompt="1"/>
          </p:nvPr>
        </p:nvSpPr>
        <p:spPr>
          <a:xfrm>
            <a:off x="6276000" y="1728000"/>
            <a:ext cx="425604" cy="700642"/>
          </a:xfrm>
        </p:spPr>
        <p:txBody>
          <a:bodyPr/>
          <a:lstStyle>
            <a:lvl1pPr>
              <a:lnSpc>
                <a:spcPct val="94000"/>
              </a:lnSpc>
              <a:spcBef>
                <a:spcPts val="0"/>
              </a:spcBef>
              <a:tabLst/>
              <a:defRPr sz="2000" b="1">
                <a:solidFill>
                  <a:schemeClr val="accent1"/>
                </a:solidFill>
                <a:latin typeface="SRH Text" panose="020B0503020204020204" pitchFamily="34" charset="0"/>
                <a:ea typeface="SRH Text" panose="020B0503020204020204" pitchFamily="34" charset="0"/>
                <a:cs typeface="SRH Text" panose="020B0503020204020204" pitchFamily="34" charset="0"/>
              </a:defRPr>
            </a:lvl1pPr>
            <a:lvl2pPr marL="0" indent="0">
              <a:lnSpc>
                <a:spcPct val="94000"/>
              </a:lnSpc>
              <a:spcBef>
                <a:spcPts val="0"/>
              </a:spcBef>
              <a:buNone/>
              <a:tabLst/>
              <a:defRPr sz="2000" b="1">
                <a:solidFill>
                  <a:schemeClr val="accent1"/>
                </a:solidFill>
                <a:latin typeface="+mn-lt"/>
              </a:defRPr>
            </a:lvl2pPr>
            <a:lvl3pPr marL="0" indent="0">
              <a:lnSpc>
                <a:spcPct val="94000"/>
              </a:lnSpc>
              <a:buNone/>
              <a:tabLst>
                <a:tab pos="468000" algn="l"/>
              </a:tabLst>
              <a:defRPr sz="2000" b="1">
                <a:solidFill>
                  <a:schemeClr val="tx1"/>
                </a:solidFill>
                <a:latin typeface="+mn-lt"/>
              </a:defRPr>
            </a:lvl3pPr>
            <a:lvl4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4pPr>
            <a:lvl5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5pPr>
            <a:lvl6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6pPr>
            <a:lvl7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7pPr>
            <a:lvl8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8pPr>
            <a:lvl9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9pPr>
          </a:lstStyle>
          <a:p>
            <a:pPr lvl="0"/>
            <a:r>
              <a:rPr lang="de-DE"/>
              <a:t>00</a:t>
            </a:r>
          </a:p>
        </p:txBody>
      </p:sp>
      <p:sp>
        <p:nvSpPr>
          <p:cNvPr id="79" name="Thema 5">
            <a:extLst>
              <a:ext uri="{FF2B5EF4-FFF2-40B4-BE49-F238E27FC236}">
                <a16:creationId xmlns:a16="http://schemas.microsoft.com/office/drawing/2014/main" id="{5676FF1B-A5EC-4512-842C-E5CA0050FD88}"/>
              </a:ext>
            </a:extLst>
          </p:cNvPr>
          <p:cNvSpPr>
            <a:spLocks noGrp="1"/>
          </p:cNvSpPr>
          <p:nvPr>
            <p:ph type="body" sz="quarter" idx="23" hasCustomPrompt="1"/>
          </p:nvPr>
        </p:nvSpPr>
        <p:spPr>
          <a:xfrm>
            <a:off x="862642" y="4854251"/>
            <a:ext cx="5053358" cy="700642"/>
          </a:xfrm>
        </p:spPr>
        <p:txBody>
          <a:bodyPr/>
          <a:lstStyle>
            <a:lvl1pPr>
              <a:lnSpc>
                <a:spcPct val="94000"/>
              </a:lnSpc>
              <a:spcBef>
                <a:spcPts val="0"/>
              </a:spcBef>
              <a:tabLst/>
              <a:defRPr sz="2000" b="1">
                <a:solidFill>
                  <a:schemeClr val="accent1"/>
                </a:solidFill>
                <a:latin typeface="SRH Text" panose="020B0503020204020204" pitchFamily="34" charset="0"/>
                <a:ea typeface="SRH Text" panose="020B0503020204020204" pitchFamily="34" charset="0"/>
                <a:cs typeface="SRH Text" panose="020B0503020204020204" pitchFamily="34" charset="0"/>
              </a:defRPr>
            </a:lvl1pPr>
            <a:lvl2pPr marL="0" indent="0">
              <a:lnSpc>
                <a:spcPct val="94000"/>
              </a:lnSpc>
              <a:spcBef>
                <a:spcPts val="0"/>
              </a:spcBef>
              <a:buNone/>
              <a:tabLst/>
              <a:defRPr sz="2000" b="0">
                <a:solidFill>
                  <a:schemeClr val="tx1"/>
                </a:solidFill>
                <a:latin typeface="SRH Text" panose="020B0503020204020204" pitchFamily="34" charset="0"/>
                <a:ea typeface="SRH Text" panose="020B0503020204020204" pitchFamily="34" charset="0"/>
                <a:cs typeface="SRH Text" panose="020B0503020204020204" pitchFamily="34" charset="0"/>
              </a:defRPr>
            </a:lvl2pPr>
            <a:lvl3pPr marL="0" indent="0">
              <a:lnSpc>
                <a:spcPct val="94000"/>
              </a:lnSpc>
              <a:buNone/>
              <a:tabLst>
                <a:tab pos="468000" algn="l"/>
              </a:tabLst>
              <a:defRPr sz="2000" b="1">
                <a:solidFill>
                  <a:schemeClr val="tx1"/>
                </a:solidFill>
                <a:latin typeface="+mn-lt"/>
              </a:defRPr>
            </a:lvl3pPr>
            <a:lvl4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4pPr>
            <a:lvl5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5pPr>
            <a:lvl6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6pPr>
            <a:lvl7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7pPr>
            <a:lvl8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8pPr>
            <a:lvl9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9pPr>
          </a:lstStyle>
          <a:p>
            <a:pPr lvl="0"/>
            <a:r>
              <a:rPr lang="de-DE"/>
              <a:t>Thema</a:t>
            </a:r>
          </a:p>
          <a:p>
            <a:pPr lvl="1"/>
            <a:r>
              <a:rPr lang="de-DE"/>
              <a:t>Beschreibung</a:t>
            </a:r>
          </a:p>
        </p:txBody>
      </p:sp>
      <p:sp>
        <p:nvSpPr>
          <p:cNvPr id="78" name="Zahl Thema 5">
            <a:extLst>
              <a:ext uri="{FF2B5EF4-FFF2-40B4-BE49-F238E27FC236}">
                <a16:creationId xmlns:a16="http://schemas.microsoft.com/office/drawing/2014/main" id="{A4D68514-EBB8-4602-81C1-9A5D352969D2}"/>
              </a:ext>
            </a:extLst>
          </p:cNvPr>
          <p:cNvSpPr>
            <a:spLocks noGrp="1"/>
          </p:cNvSpPr>
          <p:nvPr>
            <p:ph type="body" sz="quarter" idx="22" hasCustomPrompt="1"/>
          </p:nvPr>
        </p:nvSpPr>
        <p:spPr>
          <a:xfrm>
            <a:off x="359400" y="4854251"/>
            <a:ext cx="425604" cy="700642"/>
          </a:xfrm>
        </p:spPr>
        <p:txBody>
          <a:bodyPr/>
          <a:lstStyle>
            <a:lvl1pPr>
              <a:lnSpc>
                <a:spcPct val="94000"/>
              </a:lnSpc>
              <a:spcBef>
                <a:spcPts val="0"/>
              </a:spcBef>
              <a:tabLst/>
              <a:defRPr sz="2000" b="1">
                <a:solidFill>
                  <a:schemeClr val="accent1"/>
                </a:solidFill>
                <a:latin typeface="SRH Text" panose="020B0503020204020204" pitchFamily="34" charset="0"/>
                <a:ea typeface="SRH Text" panose="020B0503020204020204" pitchFamily="34" charset="0"/>
                <a:cs typeface="SRH Text" panose="020B0503020204020204" pitchFamily="34" charset="0"/>
              </a:defRPr>
            </a:lvl1pPr>
            <a:lvl2pPr marL="0" indent="0">
              <a:lnSpc>
                <a:spcPct val="94000"/>
              </a:lnSpc>
              <a:spcBef>
                <a:spcPts val="0"/>
              </a:spcBef>
              <a:buNone/>
              <a:tabLst/>
              <a:defRPr sz="2000" b="1">
                <a:solidFill>
                  <a:schemeClr val="accent1"/>
                </a:solidFill>
                <a:latin typeface="+mn-lt"/>
              </a:defRPr>
            </a:lvl2pPr>
            <a:lvl3pPr marL="0" indent="0">
              <a:lnSpc>
                <a:spcPct val="94000"/>
              </a:lnSpc>
              <a:buNone/>
              <a:tabLst>
                <a:tab pos="468000" algn="l"/>
              </a:tabLst>
              <a:defRPr sz="2000" b="1">
                <a:solidFill>
                  <a:schemeClr val="tx1"/>
                </a:solidFill>
                <a:latin typeface="+mn-lt"/>
              </a:defRPr>
            </a:lvl3pPr>
            <a:lvl4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4pPr>
            <a:lvl5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5pPr>
            <a:lvl6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6pPr>
            <a:lvl7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7pPr>
            <a:lvl8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8pPr>
            <a:lvl9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9pPr>
          </a:lstStyle>
          <a:p>
            <a:pPr lvl="0"/>
            <a:r>
              <a:rPr lang="de-DE"/>
              <a:t>00</a:t>
            </a:r>
          </a:p>
        </p:txBody>
      </p:sp>
      <p:sp>
        <p:nvSpPr>
          <p:cNvPr id="77" name="Thema 4">
            <a:extLst>
              <a:ext uri="{FF2B5EF4-FFF2-40B4-BE49-F238E27FC236}">
                <a16:creationId xmlns:a16="http://schemas.microsoft.com/office/drawing/2014/main" id="{3D37BC6F-D5CD-478E-BB54-34CB4BB84C82}"/>
              </a:ext>
            </a:extLst>
          </p:cNvPr>
          <p:cNvSpPr>
            <a:spLocks noGrp="1"/>
          </p:cNvSpPr>
          <p:nvPr>
            <p:ph type="body" sz="quarter" idx="21" hasCustomPrompt="1"/>
          </p:nvPr>
        </p:nvSpPr>
        <p:spPr>
          <a:xfrm>
            <a:off x="862642" y="4072689"/>
            <a:ext cx="5053358" cy="700642"/>
          </a:xfrm>
        </p:spPr>
        <p:txBody>
          <a:bodyPr/>
          <a:lstStyle>
            <a:lvl1pPr>
              <a:lnSpc>
                <a:spcPct val="94000"/>
              </a:lnSpc>
              <a:spcBef>
                <a:spcPts val="0"/>
              </a:spcBef>
              <a:tabLst/>
              <a:defRPr sz="2000" b="1">
                <a:solidFill>
                  <a:schemeClr val="accent1"/>
                </a:solidFill>
                <a:latin typeface="SRH Text" panose="020B0503020204020204" pitchFamily="34" charset="0"/>
                <a:ea typeface="SRH Text" panose="020B0503020204020204" pitchFamily="34" charset="0"/>
                <a:cs typeface="SRH Text" panose="020B0503020204020204" pitchFamily="34" charset="0"/>
              </a:defRPr>
            </a:lvl1pPr>
            <a:lvl2pPr marL="0" indent="0">
              <a:lnSpc>
                <a:spcPct val="94000"/>
              </a:lnSpc>
              <a:spcBef>
                <a:spcPts val="0"/>
              </a:spcBef>
              <a:buNone/>
              <a:tabLst/>
              <a:defRPr sz="2000" b="0">
                <a:solidFill>
                  <a:schemeClr val="tx1"/>
                </a:solidFill>
                <a:latin typeface="SRH Text" panose="020B0503020204020204" pitchFamily="34" charset="0"/>
                <a:ea typeface="SRH Text" panose="020B0503020204020204" pitchFamily="34" charset="0"/>
                <a:cs typeface="SRH Text" panose="020B0503020204020204" pitchFamily="34" charset="0"/>
              </a:defRPr>
            </a:lvl2pPr>
            <a:lvl3pPr marL="0" indent="0">
              <a:lnSpc>
                <a:spcPct val="94000"/>
              </a:lnSpc>
              <a:buNone/>
              <a:tabLst>
                <a:tab pos="468000" algn="l"/>
              </a:tabLst>
              <a:defRPr sz="2000" b="1">
                <a:solidFill>
                  <a:schemeClr val="tx1"/>
                </a:solidFill>
                <a:latin typeface="+mn-lt"/>
              </a:defRPr>
            </a:lvl3pPr>
            <a:lvl4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4pPr>
            <a:lvl5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5pPr>
            <a:lvl6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6pPr>
            <a:lvl7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7pPr>
            <a:lvl8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8pPr>
            <a:lvl9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9pPr>
          </a:lstStyle>
          <a:p>
            <a:pPr lvl="0"/>
            <a:r>
              <a:rPr lang="de-DE" dirty="0"/>
              <a:t>Thema</a:t>
            </a:r>
          </a:p>
          <a:p>
            <a:pPr lvl="1"/>
            <a:r>
              <a:rPr lang="de-DE" dirty="0"/>
              <a:t>Beschreibung</a:t>
            </a:r>
          </a:p>
        </p:txBody>
      </p:sp>
      <p:sp>
        <p:nvSpPr>
          <p:cNvPr id="76" name="Zahl Thema 4">
            <a:extLst>
              <a:ext uri="{FF2B5EF4-FFF2-40B4-BE49-F238E27FC236}">
                <a16:creationId xmlns:a16="http://schemas.microsoft.com/office/drawing/2014/main" id="{84A15981-DDE4-4111-85F8-DBD9D59082CE}"/>
              </a:ext>
            </a:extLst>
          </p:cNvPr>
          <p:cNvSpPr>
            <a:spLocks noGrp="1"/>
          </p:cNvSpPr>
          <p:nvPr>
            <p:ph type="body" sz="quarter" idx="20" hasCustomPrompt="1"/>
          </p:nvPr>
        </p:nvSpPr>
        <p:spPr>
          <a:xfrm>
            <a:off x="359400" y="4072689"/>
            <a:ext cx="425604" cy="700642"/>
          </a:xfrm>
        </p:spPr>
        <p:txBody>
          <a:bodyPr/>
          <a:lstStyle>
            <a:lvl1pPr>
              <a:lnSpc>
                <a:spcPct val="94000"/>
              </a:lnSpc>
              <a:spcBef>
                <a:spcPts val="0"/>
              </a:spcBef>
              <a:tabLst/>
              <a:defRPr sz="2000" b="1">
                <a:solidFill>
                  <a:schemeClr val="accent1"/>
                </a:solidFill>
                <a:latin typeface="SRH Text" panose="020B0503020204020204" pitchFamily="34" charset="0"/>
                <a:ea typeface="SRH Text" panose="020B0503020204020204" pitchFamily="34" charset="0"/>
                <a:cs typeface="SRH Text" panose="020B0503020204020204" pitchFamily="34" charset="0"/>
              </a:defRPr>
            </a:lvl1pPr>
            <a:lvl2pPr marL="0" indent="0">
              <a:lnSpc>
                <a:spcPct val="94000"/>
              </a:lnSpc>
              <a:spcBef>
                <a:spcPts val="0"/>
              </a:spcBef>
              <a:buNone/>
              <a:tabLst/>
              <a:defRPr sz="2000" b="1">
                <a:solidFill>
                  <a:schemeClr val="accent1"/>
                </a:solidFill>
                <a:latin typeface="+mn-lt"/>
              </a:defRPr>
            </a:lvl2pPr>
            <a:lvl3pPr marL="0" indent="0">
              <a:lnSpc>
                <a:spcPct val="94000"/>
              </a:lnSpc>
              <a:buNone/>
              <a:tabLst>
                <a:tab pos="468000" algn="l"/>
              </a:tabLst>
              <a:defRPr sz="2000" b="1">
                <a:solidFill>
                  <a:schemeClr val="tx1"/>
                </a:solidFill>
                <a:latin typeface="+mn-lt"/>
              </a:defRPr>
            </a:lvl3pPr>
            <a:lvl4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4pPr>
            <a:lvl5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5pPr>
            <a:lvl6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6pPr>
            <a:lvl7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7pPr>
            <a:lvl8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8pPr>
            <a:lvl9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9pPr>
          </a:lstStyle>
          <a:p>
            <a:pPr lvl="0"/>
            <a:r>
              <a:rPr lang="de-DE"/>
              <a:t>00</a:t>
            </a:r>
          </a:p>
        </p:txBody>
      </p:sp>
      <p:sp>
        <p:nvSpPr>
          <p:cNvPr id="75" name="Thema 3">
            <a:extLst>
              <a:ext uri="{FF2B5EF4-FFF2-40B4-BE49-F238E27FC236}">
                <a16:creationId xmlns:a16="http://schemas.microsoft.com/office/drawing/2014/main" id="{20D0653C-5C34-4011-9A8C-EA212508A3A9}"/>
              </a:ext>
            </a:extLst>
          </p:cNvPr>
          <p:cNvSpPr>
            <a:spLocks noGrp="1"/>
          </p:cNvSpPr>
          <p:nvPr>
            <p:ph type="body" sz="quarter" idx="19" hasCustomPrompt="1"/>
          </p:nvPr>
        </p:nvSpPr>
        <p:spPr>
          <a:xfrm>
            <a:off x="862642" y="3291126"/>
            <a:ext cx="5053358" cy="700642"/>
          </a:xfrm>
        </p:spPr>
        <p:txBody>
          <a:bodyPr/>
          <a:lstStyle>
            <a:lvl1pPr>
              <a:lnSpc>
                <a:spcPct val="94000"/>
              </a:lnSpc>
              <a:spcBef>
                <a:spcPts val="0"/>
              </a:spcBef>
              <a:tabLst/>
              <a:defRPr sz="2000" b="1">
                <a:solidFill>
                  <a:schemeClr val="accent1"/>
                </a:solidFill>
                <a:latin typeface="SRH Text" panose="020B0503020204020204" pitchFamily="34" charset="0"/>
                <a:ea typeface="SRH Text" panose="020B0503020204020204" pitchFamily="34" charset="0"/>
                <a:cs typeface="SRH Text" panose="020B0503020204020204" pitchFamily="34" charset="0"/>
              </a:defRPr>
            </a:lvl1pPr>
            <a:lvl2pPr marL="0" indent="0">
              <a:lnSpc>
                <a:spcPct val="94000"/>
              </a:lnSpc>
              <a:spcBef>
                <a:spcPts val="0"/>
              </a:spcBef>
              <a:buNone/>
              <a:tabLst/>
              <a:defRPr sz="2000" b="0">
                <a:solidFill>
                  <a:schemeClr val="tx1"/>
                </a:solidFill>
                <a:latin typeface="SRH Text" panose="020B0503020204020204" pitchFamily="34" charset="0"/>
                <a:ea typeface="SRH Text" panose="020B0503020204020204" pitchFamily="34" charset="0"/>
                <a:cs typeface="SRH Text" panose="020B0503020204020204" pitchFamily="34" charset="0"/>
              </a:defRPr>
            </a:lvl2pPr>
            <a:lvl3pPr marL="0" indent="0">
              <a:lnSpc>
                <a:spcPct val="94000"/>
              </a:lnSpc>
              <a:buNone/>
              <a:tabLst>
                <a:tab pos="468000" algn="l"/>
              </a:tabLst>
              <a:defRPr sz="2000" b="1">
                <a:solidFill>
                  <a:schemeClr val="tx1"/>
                </a:solidFill>
                <a:latin typeface="+mn-lt"/>
              </a:defRPr>
            </a:lvl3pPr>
            <a:lvl4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4pPr>
            <a:lvl5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5pPr>
            <a:lvl6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6pPr>
            <a:lvl7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7pPr>
            <a:lvl8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8pPr>
            <a:lvl9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9pPr>
          </a:lstStyle>
          <a:p>
            <a:pPr lvl="0"/>
            <a:r>
              <a:rPr lang="de-DE" dirty="0"/>
              <a:t>Thema</a:t>
            </a:r>
          </a:p>
          <a:p>
            <a:pPr lvl="1"/>
            <a:r>
              <a:rPr lang="de-DE" dirty="0"/>
              <a:t>Beschreibung</a:t>
            </a:r>
          </a:p>
        </p:txBody>
      </p:sp>
      <p:sp>
        <p:nvSpPr>
          <p:cNvPr id="74" name="Zahl Thema 3">
            <a:extLst>
              <a:ext uri="{FF2B5EF4-FFF2-40B4-BE49-F238E27FC236}">
                <a16:creationId xmlns:a16="http://schemas.microsoft.com/office/drawing/2014/main" id="{719C4090-1909-4C92-9601-6C7EE6377DEE}"/>
              </a:ext>
            </a:extLst>
          </p:cNvPr>
          <p:cNvSpPr>
            <a:spLocks noGrp="1"/>
          </p:cNvSpPr>
          <p:nvPr>
            <p:ph type="body" sz="quarter" idx="18" hasCustomPrompt="1"/>
          </p:nvPr>
        </p:nvSpPr>
        <p:spPr>
          <a:xfrm>
            <a:off x="359400" y="3291126"/>
            <a:ext cx="425604" cy="700642"/>
          </a:xfrm>
        </p:spPr>
        <p:txBody>
          <a:bodyPr/>
          <a:lstStyle>
            <a:lvl1pPr>
              <a:lnSpc>
                <a:spcPct val="94000"/>
              </a:lnSpc>
              <a:spcBef>
                <a:spcPts val="0"/>
              </a:spcBef>
              <a:tabLst/>
              <a:defRPr sz="2000" b="1">
                <a:solidFill>
                  <a:schemeClr val="accent1"/>
                </a:solidFill>
                <a:latin typeface="SRH Text" panose="020B0503020204020204" pitchFamily="34" charset="0"/>
                <a:ea typeface="SRH Text" panose="020B0503020204020204" pitchFamily="34" charset="0"/>
                <a:cs typeface="SRH Text" panose="020B0503020204020204" pitchFamily="34" charset="0"/>
              </a:defRPr>
            </a:lvl1pPr>
            <a:lvl2pPr marL="0" indent="0">
              <a:lnSpc>
                <a:spcPct val="94000"/>
              </a:lnSpc>
              <a:spcBef>
                <a:spcPts val="0"/>
              </a:spcBef>
              <a:buNone/>
              <a:tabLst/>
              <a:defRPr sz="2000" b="1">
                <a:solidFill>
                  <a:schemeClr val="accent1"/>
                </a:solidFill>
                <a:latin typeface="+mn-lt"/>
              </a:defRPr>
            </a:lvl2pPr>
            <a:lvl3pPr marL="0" indent="0">
              <a:lnSpc>
                <a:spcPct val="94000"/>
              </a:lnSpc>
              <a:buNone/>
              <a:tabLst>
                <a:tab pos="468000" algn="l"/>
              </a:tabLst>
              <a:defRPr sz="2000" b="1">
                <a:solidFill>
                  <a:schemeClr val="tx1"/>
                </a:solidFill>
                <a:latin typeface="+mn-lt"/>
              </a:defRPr>
            </a:lvl3pPr>
            <a:lvl4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4pPr>
            <a:lvl5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5pPr>
            <a:lvl6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6pPr>
            <a:lvl7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7pPr>
            <a:lvl8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8pPr>
            <a:lvl9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9pPr>
          </a:lstStyle>
          <a:p>
            <a:pPr lvl="0"/>
            <a:r>
              <a:rPr lang="de-DE" dirty="0"/>
              <a:t>03</a:t>
            </a:r>
          </a:p>
        </p:txBody>
      </p:sp>
      <p:sp>
        <p:nvSpPr>
          <p:cNvPr id="71" name="Thema 2">
            <a:extLst>
              <a:ext uri="{FF2B5EF4-FFF2-40B4-BE49-F238E27FC236}">
                <a16:creationId xmlns:a16="http://schemas.microsoft.com/office/drawing/2014/main" id="{F4A45600-E5D3-4BCB-99B4-7B6ED053EF9F}"/>
              </a:ext>
            </a:extLst>
          </p:cNvPr>
          <p:cNvSpPr>
            <a:spLocks noGrp="1"/>
          </p:cNvSpPr>
          <p:nvPr>
            <p:ph type="body" sz="quarter" idx="17" hasCustomPrompt="1"/>
          </p:nvPr>
        </p:nvSpPr>
        <p:spPr>
          <a:xfrm>
            <a:off x="862642" y="2509563"/>
            <a:ext cx="5053358" cy="700642"/>
          </a:xfrm>
        </p:spPr>
        <p:txBody>
          <a:bodyPr/>
          <a:lstStyle>
            <a:lvl1pPr>
              <a:lnSpc>
                <a:spcPct val="94000"/>
              </a:lnSpc>
              <a:spcBef>
                <a:spcPts val="0"/>
              </a:spcBef>
              <a:tabLst/>
              <a:defRPr sz="2000" b="1">
                <a:solidFill>
                  <a:schemeClr val="accent1"/>
                </a:solidFill>
                <a:latin typeface="SRH Text" panose="020B0503020204020204" pitchFamily="34" charset="0"/>
                <a:ea typeface="SRH Text" panose="020B0503020204020204" pitchFamily="34" charset="0"/>
                <a:cs typeface="SRH Text" panose="020B0503020204020204" pitchFamily="34" charset="0"/>
              </a:defRPr>
            </a:lvl1pPr>
            <a:lvl2pPr marL="0" indent="0">
              <a:lnSpc>
                <a:spcPct val="94000"/>
              </a:lnSpc>
              <a:spcBef>
                <a:spcPts val="0"/>
              </a:spcBef>
              <a:buNone/>
              <a:tabLst/>
              <a:defRPr sz="2000" b="0">
                <a:solidFill>
                  <a:schemeClr val="tx1"/>
                </a:solidFill>
                <a:latin typeface="SRH Text" panose="020B0503020204020204" pitchFamily="34" charset="0"/>
                <a:ea typeface="SRH Text" panose="020B0503020204020204" pitchFamily="34" charset="0"/>
                <a:cs typeface="SRH Text" panose="020B0503020204020204" pitchFamily="34" charset="0"/>
              </a:defRPr>
            </a:lvl2pPr>
            <a:lvl3pPr marL="0" indent="0">
              <a:lnSpc>
                <a:spcPct val="94000"/>
              </a:lnSpc>
              <a:buNone/>
              <a:tabLst>
                <a:tab pos="468000" algn="l"/>
              </a:tabLst>
              <a:defRPr sz="2000" b="1">
                <a:solidFill>
                  <a:schemeClr val="tx1"/>
                </a:solidFill>
                <a:latin typeface="+mn-lt"/>
              </a:defRPr>
            </a:lvl3pPr>
            <a:lvl4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4pPr>
            <a:lvl5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5pPr>
            <a:lvl6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6pPr>
            <a:lvl7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7pPr>
            <a:lvl8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8pPr>
            <a:lvl9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9pPr>
          </a:lstStyle>
          <a:p>
            <a:pPr lvl="0"/>
            <a:r>
              <a:rPr lang="de-DE" dirty="0"/>
              <a:t>Thema</a:t>
            </a:r>
          </a:p>
          <a:p>
            <a:pPr lvl="1"/>
            <a:r>
              <a:rPr lang="de-DE" dirty="0"/>
              <a:t>Beschreibung</a:t>
            </a:r>
          </a:p>
        </p:txBody>
      </p:sp>
      <p:sp>
        <p:nvSpPr>
          <p:cNvPr id="70" name="Zahl Thema 2">
            <a:extLst>
              <a:ext uri="{FF2B5EF4-FFF2-40B4-BE49-F238E27FC236}">
                <a16:creationId xmlns:a16="http://schemas.microsoft.com/office/drawing/2014/main" id="{46686522-ADC7-4AB0-8104-D7BFD494AC45}"/>
              </a:ext>
            </a:extLst>
          </p:cNvPr>
          <p:cNvSpPr>
            <a:spLocks noGrp="1"/>
          </p:cNvSpPr>
          <p:nvPr>
            <p:ph type="body" sz="quarter" idx="16" hasCustomPrompt="1"/>
          </p:nvPr>
        </p:nvSpPr>
        <p:spPr>
          <a:xfrm>
            <a:off x="359400" y="2509563"/>
            <a:ext cx="425604" cy="700642"/>
          </a:xfrm>
        </p:spPr>
        <p:txBody>
          <a:bodyPr/>
          <a:lstStyle>
            <a:lvl1pPr>
              <a:lnSpc>
                <a:spcPct val="94000"/>
              </a:lnSpc>
              <a:spcBef>
                <a:spcPts val="0"/>
              </a:spcBef>
              <a:tabLst/>
              <a:defRPr sz="2000" b="1">
                <a:solidFill>
                  <a:schemeClr val="accent1"/>
                </a:solidFill>
                <a:latin typeface="SRH Text" panose="020B0503020204020204" pitchFamily="34" charset="0"/>
                <a:ea typeface="SRH Text" panose="020B0503020204020204" pitchFamily="34" charset="0"/>
                <a:cs typeface="SRH Text" panose="020B0503020204020204" pitchFamily="34" charset="0"/>
              </a:defRPr>
            </a:lvl1pPr>
            <a:lvl2pPr marL="0" indent="0">
              <a:lnSpc>
                <a:spcPct val="94000"/>
              </a:lnSpc>
              <a:spcBef>
                <a:spcPts val="0"/>
              </a:spcBef>
              <a:buNone/>
              <a:tabLst/>
              <a:defRPr sz="2000" b="1">
                <a:solidFill>
                  <a:schemeClr val="accent1"/>
                </a:solidFill>
                <a:latin typeface="+mn-lt"/>
              </a:defRPr>
            </a:lvl2pPr>
            <a:lvl3pPr marL="0" indent="0">
              <a:lnSpc>
                <a:spcPct val="94000"/>
              </a:lnSpc>
              <a:buNone/>
              <a:tabLst>
                <a:tab pos="468000" algn="l"/>
              </a:tabLst>
              <a:defRPr sz="2000" b="1">
                <a:solidFill>
                  <a:schemeClr val="tx1"/>
                </a:solidFill>
                <a:latin typeface="+mn-lt"/>
              </a:defRPr>
            </a:lvl3pPr>
            <a:lvl4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4pPr>
            <a:lvl5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5pPr>
            <a:lvl6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6pPr>
            <a:lvl7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7pPr>
            <a:lvl8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8pPr>
            <a:lvl9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9pPr>
          </a:lstStyle>
          <a:p>
            <a:pPr lvl="0"/>
            <a:r>
              <a:rPr lang="de-DE" dirty="0"/>
              <a:t>02</a:t>
            </a:r>
          </a:p>
        </p:txBody>
      </p:sp>
      <p:sp>
        <p:nvSpPr>
          <p:cNvPr id="40" name="Thema 1">
            <a:extLst>
              <a:ext uri="{FF2B5EF4-FFF2-40B4-BE49-F238E27FC236}">
                <a16:creationId xmlns:a16="http://schemas.microsoft.com/office/drawing/2014/main" id="{41C038E3-A911-4FFC-8F4E-9A1653D7B45D}"/>
              </a:ext>
            </a:extLst>
          </p:cNvPr>
          <p:cNvSpPr>
            <a:spLocks noGrp="1"/>
          </p:cNvSpPr>
          <p:nvPr>
            <p:ph type="body" sz="quarter" idx="15" hasCustomPrompt="1"/>
          </p:nvPr>
        </p:nvSpPr>
        <p:spPr>
          <a:xfrm>
            <a:off x="862642" y="1728000"/>
            <a:ext cx="5053358" cy="700642"/>
          </a:xfrm>
        </p:spPr>
        <p:txBody>
          <a:bodyPr/>
          <a:lstStyle>
            <a:lvl1pPr>
              <a:lnSpc>
                <a:spcPct val="94000"/>
              </a:lnSpc>
              <a:spcBef>
                <a:spcPts val="0"/>
              </a:spcBef>
              <a:tabLst/>
              <a:defRPr sz="2000" b="1">
                <a:solidFill>
                  <a:schemeClr val="accent1"/>
                </a:solidFill>
                <a:latin typeface="SRH Text" panose="020B0503020204020204" pitchFamily="34" charset="0"/>
                <a:ea typeface="SRH Text" panose="020B0503020204020204" pitchFamily="34" charset="0"/>
                <a:cs typeface="SRH Text" panose="020B0503020204020204" pitchFamily="34" charset="0"/>
              </a:defRPr>
            </a:lvl1pPr>
            <a:lvl2pPr marL="0" indent="0">
              <a:lnSpc>
                <a:spcPct val="94000"/>
              </a:lnSpc>
              <a:spcBef>
                <a:spcPts val="0"/>
              </a:spcBef>
              <a:buNone/>
              <a:tabLst/>
              <a:defRPr sz="2000" b="0">
                <a:solidFill>
                  <a:schemeClr val="tx1"/>
                </a:solidFill>
                <a:latin typeface="SRH Text" panose="020B0503020204020204" pitchFamily="34" charset="0"/>
                <a:ea typeface="SRH Text" panose="020B0503020204020204" pitchFamily="34" charset="0"/>
                <a:cs typeface="SRH Text" panose="020B0503020204020204" pitchFamily="34" charset="0"/>
              </a:defRPr>
            </a:lvl2pPr>
            <a:lvl3pPr marL="0" indent="0">
              <a:lnSpc>
                <a:spcPct val="94000"/>
              </a:lnSpc>
              <a:buNone/>
              <a:tabLst>
                <a:tab pos="468000" algn="l"/>
              </a:tabLst>
              <a:defRPr sz="2000" b="1">
                <a:solidFill>
                  <a:schemeClr val="tx1"/>
                </a:solidFill>
                <a:latin typeface="+mn-lt"/>
              </a:defRPr>
            </a:lvl3pPr>
            <a:lvl4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4pPr>
            <a:lvl5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5pPr>
            <a:lvl6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6pPr>
            <a:lvl7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7pPr>
            <a:lvl8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8pPr>
            <a:lvl9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9pPr>
          </a:lstStyle>
          <a:p>
            <a:pPr lvl="0"/>
            <a:r>
              <a:rPr lang="de-DE" dirty="0"/>
              <a:t>Thema</a:t>
            </a:r>
          </a:p>
          <a:p>
            <a:pPr lvl="1"/>
            <a:r>
              <a:rPr lang="de-DE" dirty="0"/>
              <a:t>Beschreibung</a:t>
            </a:r>
          </a:p>
        </p:txBody>
      </p:sp>
      <p:sp>
        <p:nvSpPr>
          <p:cNvPr id="9" name="Zahl Thema 1">
            <a:extLst>
              <a:ext uri="{FF2B5EF4-FFF2-40B4-BE49-F238E27FC236}">
                <a16:creationId xmlns:a16="http://schemas.microsoft.com/office/drawing/2014/main" id="{E2ADF3CF-F60D-4ECF-8E7F-2DD46C6380E6}"/>
              </a:ext>
            </a:extLst>
          </p:cNvPr>
          <p:cNvSpPr>
            <a:spLocks noGrp="1"/>
          </p:cNvSpPr>
          <p:nvPr>
            <p:ph type="body" sz="quarter" idx="13" hasCustomPrompt="1"/>
          </p:nvPr>
        </p:nvSpPr>
        <p:spPr>
          <a:xfrm>
            <a:off x="359400" y="1728000"/>
            <a:ext cx="425604" cy="700642"/>
          </a:xfrm>
        </p:spPr>
        <p:txBody>
          <a:bodyPr/>
          <a:lstStyle>
            <a:lvl1pPr>
              <a:lnSpc>
                <a:spcPct val="94000"/>
              </a:lnSpc>
              <a:spcBef>
                <a:spcPts val="0"/>
              </a:spcBef>
              <a:tabLst/>
              <a:defRPr sz="2000" b="1">
                <a:solidFill>
                  <a:schemeClr val="accent1"/>
                </a:solidFill>
                <a:latin typeface="SRH Text" panose="020B0503020204020204" pitchFamily="34" charset="0"/>
                <a:ea typeface="SRH Text" panose="020B0503020204020204" pitchFamily="34" charset="0"/>
                <a:cs typeface="SRH Text" panose="020B0503020204020204" pitchFamily="34" charset="0"/>
              </a:defRPr>
            </a:lvl1pPr>
            <a:lvl2pPr marL="0" indent="0">
              <a:lnSpc>
                <a:spcPct val="94000"/>
              </a:lnSpc>
              <a:spcBef>
                <a:spcPts val="0"/>
              </a:spcBef>
              <a:buNone/>
              <a:tabLst/>
              <a:defRPr sz="2000" b="1">
                <a:solidFill>
                  <a:schemeClr val="accent1"/>
                </a:solidFill>
                <a:latin typeface="+mn-lt"/>
              </a:defRPr>
            </a:lvl2pPr>
            <a:lvl3pPr marL="0" indent="0">
              <a:lnSpc>
                <a:spcPct val="94000"/>
              </a:lnSpc>
              <a:buNone/>
              <a:tabLst>
                <a:tab pos="468000" algn="l"/>
              </a:tabLst>
              <a:defRPr sz="2000" b="1">
                <a:solidFill>
                  <a:schemeClr val="tx1"/>
                </a:solidFill>
                <a:latin typeface="+mn-lt"/>
              </a:defRPr>
            </a:lvl3pPr>
            <a:lvl4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4pPr>
            <a:lvl5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5pPr>
            <a:lvl6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6pPr>
            <a:lvl7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7pPr>
            <a:lvl8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8pPr>
            <a:lvl9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9pPr>
          </a:lstStyle>
          <a:p>
            <a:pPr lvl="0"/>
            <a:r>
              <a:rPr lang="de-DE" dirty="0"/>
              <a:t>01</a:t>
            </a:r>
          </a:p>
        </p:txBody>
      </p:sp>
      <p:sp>
        <p:nvSpPr>
          <p:cNvPr id="2" name="Titel 1">
            <a:extLst>
              <a:ext uri="{FF2B5EF4-FFF2-40B4-BE49-F238E27FC236}">
                <a16:creationId xmlns:a16="http://schemas.microsoft.com/office/drawing/2014/main" id="{49591944-6061-4359-A642-BF8A239B2620}"/>
              </a:ext>
            </a:extLst>
          </p:cNvPr>
          <p:cNvSpPr>
            <a:spLocks noGrp="1"/>
          </p:cNvSpPr>
          <p:nvPr>
            <p:ph type="title" hasCustomPrompt="1"/>
          </p:nvPr>
        </p:nvSpPr>
        <p:spPr/>
        <p:txBody>
          <a:bodyPr/>
          <a:lstStyle>
            <a:lvl1pPr>
              <a:defRPr>
                <a:solidFill>
                  <a:schemeClr val="tx1"/>
                </a:solidFill>
              </a:defRPr>
            </a:lvl1pPr>
          </a:lstStyle>
          <a:p>
            <a:r>
              <a:rPr lang="de-DE"/>
              <a:t>Gliederung</a:t>
            </a:r>
          </a:p>
        </p:txBody>
      </p:sp>
    </p:spTree>
    <p:extLst>
      <p:ext uri="{BB962C8B-B14F-4D97-AF65-F5344CB8AC3E}">
        <p14:creationId xmlns:p14="http://schemas.microsoft.com/office/powerpoint/2010/main" val="1628624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halt">
    <p:spTree>
      <p:nvGrpSpPr>
        <p:cNvPr id="1" name=""/>
        <p:cNvGrpSpPr/>
        <p:nvPr/>
      </p:nvGrpSpPr>
      <p:grpSpPr>
        <a:xfrm>
          <a:off x="0" y="0"/>
          <a:ext cx="0" cy="0"/>
          <a:chOff x="0" y="0"/>
          <a:chExt cx="0" cy="0"/>
        </a:xfrm>
      </p:grpSpPr>
      <p:sp>
        <p:nvSpPr>
          <p:cNvPr id="29" name="Logo-Fragment">
            <a:extLst>
              <a:ext uri="{FF2B5EF4-FFF2-40B4-BE49-F238E27FC236}">
                <a16:creationId xmlns:a16="http://schemas.microsoft.com/office/drawing/2014/main" id="{4E1C69AA-DE75-47AF-A9EE-1D16FC11535A}"/>
              </a:ext>
            </a:extLst>
          </p:cNvPr>
          <p:cNvSpPr/>
          <p:nvPr/>
        </p:nvSpPr>
        <p:spPr>
          <a:xfrm>
            <a:off x="8202787" y="2802039"/>
            <a:ext cx="3989213" cy="4055962"/>
          </a:xfrm>
          <a:custGeom>
            <a:avLst/>
            <a:gdLst>
              <a:gd name="connsiteX0" fmla="*/ 3989213 w 3989213"/>
              <a:gd name="connsiteY0" fmla="*/ 0 h 4055962"/>
              <a:gd name="connsiteX1" fmla="*/ 3989213 w 3989213"/>
              <a:gd name="connsiteY1" fmla="*/ 2389338 h 4055962"/>
              <a:gd name="connsiteX2" fmla="*/ 3858525 w 3989213"/>
              <a:gd name="connsiteY2" fmla="*/ 2411278 h 4055962"/>
              <a:gd name="connsiteX3" fmla="*/ 2529280 w 3989213"/>
              <a:gd name="connsiteY3" fmla="*/ 3871987 h 4055962"/>
              <a:gd name="connsiteX4" fmla="*/ 2507974 w 3989213"/>
              <a:gd name="connsiteY4" fmla="*/ 4055962 h 4055962"/>
              <a:gd name="connsiteX5" fmla="*/ 0 w 3989213"/>
              <a:gd name="connsiteY5" fmla="*/ 4055962 h 4055962"/>
              <a:gd name="connsiteX6" fmla="*/ 22942 w 3989213"/>
              <a:gd name="connsiteY6" fmla="*/ 3789041 h 4055962"/>
              <a:gd name="connsiteX7" fmla="*/ 3885074 w 3989213"/>
              <a:gd name="connsiteY7" fmla="*/ 4662 h 4055962"/>
              <a:gd name="connsiteX8" fmla="*/ 3957883 w 3989213"/>
              <a:gd name="connsiteY8" fmla="*/ 933 h 405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89213" h="4055962">
                <a:moveTo>
                  <a:pt x="3989213" y="0"/>
                </a:moveTo>
                <a:lnTo>
                  <a:pt x="3989213" y="2389338"/>
                </a:lnTo>
                <a:lnTo>
                  <a:pt x="3858525" y="2411278"/>
                </a:lnTo>
                <a:cubicBezTo>
                  <a:pt x="2993398" y="2575443"/>
                  <a:pt x="2647939" y="3036171"/>
                  <a:pt x="2529280" y="3871987"/>
                </a:cubicBezTo>
                <a:lnTo>
                  <a:pt x="2507974" y="4055962"/>
                </a:lnTo>
                <a:lnTo>
                  <a:pt x="0" y="4055962"/>
                </a:lnTo>
                <a:lnTo>
                  <a:pt x="22942" y="3789041"/>
                </a:lnTo>
                <a:cubicBezTo>
                  <a:pt x="290736" y="1521935"/>
                  <a:pt x="1510333" y="126899"/>
                  <a:pt x="3885074" y="4662"/>
                </a:cubicBezTo>
                <a:cubicBezTo>
                  <a:pt x="3906982" y="3233"/>
                  <a:pt x="3931449" y="1983"/>
                  <a:pt x="3957883" y="933"/>
                </a:cubicBezTo>
                <a:close/>
              </a:path>
            </a:pathLst>
          </a:custGeom>
          <a:solidFill>
            <a:schemeClr val="bg2">
              <a:lumMod val="20000"/>
              <a:lumOff val="80000"/>
            </a:schemeClr>
          </a:solidFill>
          <a:ln w="12700" cap="flat">
            <a:noFill/>
            <a:prstDash val="solid"/>
            <a:miter/>
          </a:ln>
        </p:spPr>
        <p:txBody>
          <a:bodyPr rtlCol="0" anchor="ctr"/>
          <a:lstStyle/>
          <a:p>
            <a:endParaRPr lang="de-DE"/>
          </a:p>
        </p:txBody>
      </p:sp>
      <p:sp>
        <p:nvSpPr>
          <p:cNvPr id="2" name="Titel 1">
            <a:extLst>
              <a:ext uri="{FF2B5EF4-FFF2-40B4-BE49-F238E27FC236}">
                <a16:creationId xmlns:a16="http://schemas.microsoft.com/office/drawing/2014/main" id="{49591944-6061-4359-A642-BF8A239B2620}"/>
              </a:ext>
            </a:extLst>
          </p:cNvPr>
          <p:cNvSpPr>
            <a:spLocks noGrp="1"/>
          </p:cNvSpPr>
          <p:nvPr>
            <p:ph type="title"/>
          </p:nvPr>
        </p:nvSpPr>
        <p:spPr/>
        <p:txBody>
          <a:bodyPr/>
          <a:lstStyle/>
          <a:p>
            <a:r>
              <a:rPr lang="de-DE" dirty="0"/>
              <a:t>Mastertitelformat bearbeiten</a:t>
            </a:r>
          </a:p>
        </p:txBody>
      </p:sp>
      <p:sp>
        <p:nvSpPr>
          <p:cNvPr id="3" name="Inhaltsplatzhalter 2">
            <a:extLst>
              <a:ext uri="{FF2B5EF4-FFF2-40B4-BE49-F238E27FC236}">
                <a16:creationId xmlns:a16="http://schemas.microsoft.com/office/drawing/2014/main" id="{E9CD8CBF-B7AC-48B2-BDFF-74D2CFF5B6ED}"/>
              </a:ext>
            </a:extLst>
          </p:cNvPr>
          <p:cNvSpPr>
            <a:spLocks noGrp="1"/>
          </p:cNvSpPr>
          <p:nvPr>
            <p:ph idx="1"/>
          </p:nvPr>
        </p:nvSpPr>
        <p:spPr>
          <a:xfrm>
            <a:off x="359400" y="1728000"/>
            <a:ext cx="9158400" cy="4230000"/>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a:extLst>
              <a:ext uri="{FF2B5EF4-FFF2-40B4-BE49-F238E27FC236}">
                <a16:creationId xmlns:a16="http://schemas.microsoft.com/office/drawing/2014/main" id="{EE1A042D-D00A-488B-B800-3BB1279684A7}"/>
              </a:ext>
            </a:extLst>
          </p:cNvPr>
          <p:cNvSpPr>
            <a:spLocks noGrp="1"/>
          </p:cNvSpPr>
          <p:nvPr>
            <p:ph type="dt" sz="half" idx="10"/>
          </p:nvPr>
        </p:nvSpPr>
        <p:spPr/>
        <p:txBody>
          <a:bodyPr/>
          <a:lstStyle/>
          <a:p>
            <a:fld id="{FB1B7632-17A3-994D-90ED-CCFA19D8FFA1}" type="datetime1">
              <a:rPr lang="en-CA" smtClean="0"/>
              <a:t>2024-09-21</a:t>
            </a:fld>
            <a:endParaRPr lang="de-DE"/>
          </a:p>
        </p:txBody>
      </p:sp>
      <p:sp>
        <p:nvSpPr>
          <p:cNvPr id="5" name="Fußzeilenplatzhalter 4">
            <a:extLst>
              <a:ext uri="{FF2B5EF4-FFF2-40B4-BE49-F238E27FC236}">
                <a16:creationId xmlns:a16="http://schemas.microsoft.com/office/drawing/2014/main" id="{37B713B8-12EB-4C04-9B73-0F40C27848DC}"/>
              </a:ext>
            </a:extLst>
          </p:cNvPr>
          <p:cNvSpPr>
            <a:spLocks noGrp="1"/>
          </p:cNvSpPr>
          <p:nvPr>
            <p:ph type="ftr" sz="quarter" idx="11"/>
          </p:nvPr>
        </p:nvSpPr>
        <p:spPr/>
        <p:txBody>
          <a:bodyPr/>
          <a:lstStyle/>
          <a:p>
            <a:r>
              <a:rPr lang="de-DE"/>
              <a:t>SRH Hochschule Heidelberg – Kamellia Reshadi</a:t>
            </a:r>
            <a:endParaRPr lang="de-DE" dirty="0"/>
          </a:p>
        </p:txBody>
      </p:sp>
      <p:sp>
        <p:nvSpPr>
          <p:cNvPr id="6" name="Foliennummernplatzhalter 5">
            <a:extLst>
              <a:ext uri="{FF2B5EF4-FFF2-40B4-BE49-F238E27FC236}">
                <a16:creationId xmlns:a16="http://schemas.microsoft.com/office/drawing/2014/main" id="{86CB8D8A-0190-4905-BE9D-E7A8085E03E0}"/>
              </a:ext>
            </a:extLst>
          </p:cNvPr>
          <p:cNvSpPr>
            <a:spLocks noGrp="1"/>
          </p:cNvSpPr>
          <p:nvPr>
            <p:ph type="sldNum" sz="quarter" idx="12"/>
          </p:nvPr>
        </p:nvSpPr>
        <p:spPr/>
        <p:txBody>
          <a:bodyPr/>
          <a:lstStyle/>
          <a:p>
            <a:fld id="{075B144D-941B-4DFC-AF5F-0416193D12EC}" type="slidenum">
              <a:rPr lang="de-DE" smtClean="0"/>
              <a:t>‹#›</a:t>
            </a:fld>
            <a:endParaRPr lang="de-DE"/>
          </a:p>
        </p:txBody>
      </p:sp>
    </p:spTree>
    <p:extLst>
      <p:ext uri="{BB962C8B-B14F-4D97-AF65-F5344CB8AC3E}">
        <p14:creationId xmlns:p14="http://schemas.microsoft.com/office/powerpoint/2010/main" val="2042231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Zwischenfolie mit Bild">
    <p:spTree>
      <p:nvGrpSpPr>
        <p:cNvPr id="1" name=""/>
        <p:cNvGrpSpPr/>
        <p:nvPr/>
      </p:nvGrpSpPr>
      <p:grpSpPr>
        <a:xfrm>
          <a:off x="0" y="0"/>
          <a:ext cx="0" cy="0"/>
          <a:chOff x="0" y="0"/>
          <a:chExt cx="0" cy="0"/>
        </a:xfrm>
      </p:grpSpPr>
      <p:sp>
        <p:nvSpPr>
          <p:cNvPr id="12" name="Bildplatzhalter 11">
            <a:extLst>
              <a:ext uri="{FF2B5EF4-FFF2-40B4-BE49-F238E27FC236}">
                <a16:creationId xmlns:a16="http://schemas.microsoft.com/office/drawing/2014/main" id="{7CDE787C-B484-481E-84CF-7E94E81D5B04}"/>
              </a:ext>
            </a:extLst>
          </p:cNvPr>
          <p:cNvSpPr>
            <a:spLocks noGrp="1"/>
          </p:cNvSpPr>
          <p:nvPr>
            <p:ph type="pic" sz="quarter" idx="17"/>
          </p:nvPr>
        </p:nvSpPr>
        <p:spPr>
          <a:xfrm>
            <a:off x="-1" y="0"/>
            <a:ext cx="12192000" cy="6858000"/>
          </a:xfrm>
          <a:solidFill>
            <a:schemeClr val="accent1">
              <a:lumMod val="20000"/>
              <a:lumOff val="80000"/>
            </a:schemeClr>
          </a:solidFill>
        </p:spPr>
        <p:txBody>
          <a:bodyPr/>
          <a:lstStyle/>
          <a:p>
            <a:endParaRPr lang="de-DE" dirty="0"/>
          </a:p>
        </p:txBody>
      </p:sp>
      <p:sp>
        <p:nvSpPr>
          <p:cNvPr id="2" name="Titel 1">
            <a:extLst>
              <a:ext uri="{FF2B5EF4-FFF2-40B4-BE49-F238E27FC236}">
                <a16:creationId xmlns:a16="http://schemas.microsoft.com/office/drawing/2014/main" id="{D4F12EBF-CF8F-4714-BEE0-30A1064902D0}"/>
              </a:ext>
            </a:extLst>
          </p:cNvPr>
          <p:cNvSpPr>
            <a:spLocks noGrp="1"/>
          </p:cNvSpPr>
          <p:nvPr>
            <p:ph type="title"/>
          </p:nvPr>
        </p:nvSpPr>
        <p:spPr>
          <a:xfrm>
            <a:off x="360000" y="616530"/>
            <a:ext cx="7642812" cy="2516885"/>
          </a:xfrm>
        </p:spPr>
        <p:txBody>
          <a:bodyPr lIns="0" tIns="0" rIns="0" bIns="0" anchor="b">
            <a:noAutofit/>
          </a:bodyPr>
          <a:lstStyle>
            <a:lvl1pPr>
              <a:lnSpc>
                <a:spcPct val="98000"/>
              </a:lnSpc>
              <a:defRPr sz="4800">
                <a:solidFill>
                  <a:schemeClr val="accent1"/>
                </a:solidFill>
              </a:defRPr>
            </a:lvl1pPr>
          </a:lstStyle>
          <a:p>
            <a:r>
              <a:rPr lang="de-DE" dirty="0"/>
              <a:t>Mastertitelformat bearbeiten</a:t>
            </a:r>
          </a:p>
        </p:txBody>
      </p:sp>
      <p:sp>
        <p:nvSpPr>
          <p:cNvPr id="3" name="Textplatzhalter 2">
            <a:extLst>
              <a:ext uri="{FF2B5EF4-FFF2-40B4-BE49-F238E27FC236}">
                <a16:creationId xmlns:a16="http://schemas.microsoft.com/office/drawing/2014/main" id="{3C31F2D7-A605-4420-9965-A99A8E0A7437}"/>
              </a:ext>
            </a:extLst>
          </p:cNvPr>
          <p:cNvSpPr>
            <a:spLocks noGrp="1"/>
          </p:cNvSpPr>
          <p:nvPr>
            <p:ph type="body" idx="1"/>
          </p:nvPr>
        </p:nvSpPr>
        <p:spPr>
          <a:xfrm>
            <a:off x="360000" y="3124788"/>
            <a:ext cx="7642812" cy="2516885"/>
          </a:xfrm>
        </p:spPr>
        <p:txBody>
          <a:bodyPr>
            <a:noAutofit/>
          </a:bodyPr>
          <a:lstStyle>
            <a:lvl1pPr marL="0" indent="0">
              <a:lnSpc>
                <a:spcPct val="98000"/>
              </a:lnSpc>
              <a:spcBef>
                <a:spcPts val="0"/>
              </a:spcBef>
              <a:buNone/>
              <a:defRPr sz="4800" b="1">
                <a:solidFill>
                  <a:schemeClr val="bg1"/>
                </a:solidFill>
                <a:latin typeface="SRH Headline" panose="020B0603020204020204" pitchFamily="34" charset="0"/>
                <a:ea typeface="SRH Headline" panose="020B0603020204020204" pitchFamily="34" charset="0"/>
                <a:cs typeface="SRH Headline" panose="020B06030202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dirty="0"/>
              <a:t>Mastertextformat bearbeiten</a:t>
            </a:r>
          </a:p>
        </p:txBody>
      </p:sp>
      <p:sp>
        <p:nvSpPr>
          <p:cNvPr id="4" name="Datumsplatzhalter 3">
            <a:extLst>
              <a:ext uri="{FF2B5EF4-FFF2-40B4-BE49-F238E27FC236}">
                <a16:creationId xmlns:a16="http://schemas.microsoft.com/office/drawing/2014/main" id="{9FBD57CF-8973-47C9-9121-BDA556598BB2}"/>
              </a:ext>
            </a:extLst>
          </p:cNvPr>
          <p:cNvSpPr>
            <a:spLocks noGrp="1"/>
          </p:cNvSpPr>
          <p:nvPr>
            <p:ph type="dt" sz="half" idx="10"/>
          </p:nvPr>
        </p:nvSpPr>
        <p:spPr/>
        <p:txBody>
          <a:bodyPr/>
          <a:lstStyle>
            <a:lvl1pPr>
              <a:defRPr>
                <a:solidFill>
                  <a:schemeClr val="bg1"/>
                </a:solidFill>
              </a:defRPr>
            </a:lvl1pPr>
          </a:lstStyle>
          <a:p>
            <a:fld id="{47DDE1BE-3A90-DD42-9A92-4637211CC3EC}" type="datetime1">
              <a:rPr lang="en-CA" smtClean="0"/>
              <a:t>2024-09-21</a:t>
            </a:fld>
            <a:endParaRPr lang="de-DE" dirty="0"/>
          </a:p>
        </p:txBody>
      </p:sp>
      <p:sp>
        <p:nvSpPr>
          <p:cNvPr id="5" name="Fußzeilenplatzhalter 4">
            <a:extLst>
              <a:ext uri="{FF2B5EF4-FFF2-40B4-BE49-F238E27FC236}">
                <a16:creationId xmlns:a16="http://schemas.microsoft.com/office/drawing/2014/main" id="{72482F60-23B1-463D-B55F-91BC7B4C1176}"/>
              </a:ext>
            </a:extLst>
          </p:cNvPr>
          <p:cNvSpPr>
            <a:spLocks noGrp="1"/>
          </p:cNvSpPr>
          <p:nvPr>
            <p:ph type="ftr" sz="quarter" idx="11"/>
          </p:nvPr>
        </p:nvSpPr>
        <p:spPr/>
        <p:txBody>
          <a:bodyPr/>
          <a:lstStyle>
            <a:lvl1pPr>
              <a:defRPr>
                <a:solidFill>
                  <a:schemeClr val="bg1"/>
                </a:solidFill>
              </a:defRPr>
            </a:lvl1pPr>
          </a:lstStyle>
          <a:p>
            <a:r>
              <a:rPr lang="de-DE"/>
              <a:t>SRH Hochschule Heidelberg – Kamellia Reshadi</a:t>
            </a:r>
            <a:endParaRPr lang="de-DE" dirty="0"/>
          </a:p>
        </p:txBody>
      </p:sp>
      <p:sp>
        <p:nvSpPr>
          <p:cNvPr id="6" name="Foliennummernplatzhalter 5">
            <a:extLst>
              <a:ext uri="{FF2B5EF4-FFF2-40B4-BE49-F238E27FC236}">
                <a16:creationId xmlns:a16="http://schemas.microsoft.com/office/drawing/2014/main" id="{9409AB51-B591-4F5B-967E-95DBFDF1A612}"/>
              </a:ext>
            </a:extLst>
          </p:cNvPr>
          <p:cNvSpPr>
            <a:spLocks noGrp="1"/>
          </p:cNvSpPr>
          <p:nvPr>
            <p:ph type="sldNum" sz="quarter" idx="12"/>
          </p:nvPr>
        </p:nvSpPr>
        <p:spPr/>
        <p:txBody>
          <a:bodyPr/>
          <a:lstStyle>
            <a:lvl1pPr>
              <a:defRPr>
                <a:solidFill>
                  <a:schemeClr val="bg1"/>
                </a:solidFill>
              </a:defRPr>
            </a:lvl1pPr>
          </a:lstStyle>
          <a:p>
            <a:fld id="{075B144D-941B-4DFC-AF5F-0416193D12EC}" type="slidenum">
              <a:rPr lang="de-DE" smtClean="0"/>
              <a:pPr/>
              <a:t>‹#›</a:t>
            </a:fld>
            <a:endParaRPr lang="de-DE"/>
          </a:p>
        </p:txBody>
      </p:sp>
      <p:sp>
        <p:nvSpPr>
          <p:cNvPr id="10" name="SmartArt-Platzhalter 14">
            <a:extLst>
              <a:ext uri="{FF2B5EF4-FFF2-40B4-BE49-F238E27FC236}">
                <a16:creationId xmlns:a16="http://schemas.microsoft.com/office/drawing/2014/main" id="{861189CF-B82F-42F8-9B1E-3E5A50EC559C}"/>
              </a:ext>
            </a:extLst>
          </p:cNvPr>
          <p:cNvSpPr>
            <a:spLocks noGrp="1"/>
          </p:cNvSpPr>
          <p:nvPr>
            <p:ph type="dgm" sz="quarter" idx="16"/>
          </p:nvPr>
        </p:nvSpPr>
        <p:spPr>
          <a:xfrm>
            <a:off x="10877358" y="358969"/>
            <a:ext cx="950656" cy="737079"/>
          </a:xfrm>
          <a:blipFill>
            <a:blip r:embed="rId2">
              <a:extLst>
                <a:ext uri="{96DAC541-7B7A-43D3-8B79-37D633B846F1}">
                  <asvg:svgBlip xmlns:asvg="http://schemas.microsoft.com/office/drawing/2016/SVG/main" r:embed="rId3"/>
                </a:ext>
              </a:extLst>
            </a:blip>
            <a:stretch>
              <a:fillRect/>
            </a:stretch>
          </a:blipFill>
        </p:spPr>
        <p:txBody>
          <a:bodyPr>
            <a:normAutofit/>
          </a:bodyPr>
          <a:lstStyle>
            <a:lvl1pPr>
              <a:defRPr sz="100">
                <a:noFill/>
              </a:defRPr>
            </a:lvl1pPr>
          </a:lstStyle>
          <a:p>
            <a:endParaRPr lang="de-DE"/>
          </a:p>
        </p:txBody>
      </p:sp>
    </p:spTree>
    <p:extLst>
      <p:ext uri="{BB962C8B-B14F-4D97-AF65-F5344CB8AC3E}">
        <p14:creationId xmlns:p14="http://schemas.microsoft.com/office/powerpoint/2010/main" val="1499735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Kapitelfolie warm grey">
    <p:bg>
      <p:bgPr>
        <a:solidFill>
          <a:schemeClr val="bg2">
            <a:lumMod val="40000"/>
            <a:lumOff val="60000"/>
          </a:schemeClr>
        </a:solidFill>
        <a:effectLst/>
      </p:bgPr>
    </p:bg>
    <p:spTree>
      <p:nvGrpSpPr>
        <p:cNvPr id="1" name=""/>
        <p:cNvGrpSpPr/>
        <p:nvPr/>
      </p:nvGrpSpPr>
      <p:grpSpPr>
        <a:xfrm>
          <a:off x="0" y="0"/>
          <a:ext cx="0" cy="0"/>
          <a:chOff x="0" y="0"/>
          <a:chExt cx="0" cy="0"/>
        </a:xfrm>
      </p:grpSpPr>
      <p:sp>
        <p:nvSpPr>
          <p:cNvPr id="11" name="Freihandform: Form 10">
            <a:extLst>
              <a:ext uri="{FF2B5EF4-FFF2-40B4-BE49-F238E27FC236}">
                <a16:creationId xmlns:a16="http://schemas.microsoft.com/office/drawing/2014/main" id="{BC706C0E-3E99-43D1-A3F5-7E7AF3744A83}"/>
              </a:ext>
            </a:extLst>
          </p:cNvPr>
          <p:cNvSpPr/>
          <p:nvPr userDrawn="1"/>
        </p:nvSpPr>
        <p:spPr>
          <a:xfrm>
            <a:off x="8202787" y="2802039"/>
            <a:ext cx="3989213" cy="4055962"/>
          </a:xfrm>
          <a:custGeom>
            <a:avLst/>
            <a:gdLst>
              <a:gd name="connsiteX0" fmla="*/ 3989213 w 3989213"/>
              <a:gd name="connsiteY0" fmla="*/ 0 h 4055962"/>
              <a:gd name="connsiteX1" fmla="*/ 3989213 w 3989213"/>
              <a:gd name="connsiteY1" fmla="*/ 2389338 h 4055962"/>
              <a:gd name="connsiteX2" fmla="*/ 3858525 w 3989213"/>
              <a:gd name="connsiteY2" fmla="*/ 2411278 h 4055962"/>
              <a:gd name="connsiteX3" fmla="*/ 2529280 w 3989213"/>
              <a:gd name="connsiteY3" fmla="*/ 3871987 h 4055962"/>
              <a:gd name="connsiteX4" fmla="*/ 2507974 w 3989213"/>
              <a:gd name="connsiteY4" fmla="*/ 4055962 h 4055962"/>
              <a:gd name="connsiteX5" fmla="*/ 0 w 3989213"/>
              <a:gd name="connsiteY5" fmla="*/ 4055962 h 4055962"/>
              <a:gd name="connsiteX6" fmla="*/ 22942 w 3989213"/>
              <a:gd name="connsiteY6" fmla="*/ 3789041 h 4055962"/>
              <a:gd name="connsiteX7" fmla="*/ 3885074 w 3989213"/>
              <a:gd name="connsiteY7" fmla="*/ 4662 h 4055962"/>
              <a:gd name="connsiteX8" fmla="*/ 3957883 w 3989213"/>
              <a:gd name="connsiteY8" fmla="*/ 933 h 405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89213" h="4055962">
                <a:moveTo>
                  <a:pt x="3989213" y="0"/>
                </a:moveTo>
                <a:lnTo>
                  <a:pt x="3989213" y="2389338"/>
                </a:lnTo>
                <a:lnTo>
                  <a:pt x="3858525" y="2411278"/>
                </a:lnTo>
                <a:cubicBezTo>
                  <a:pt x="2993398" y="2575443"/>
                  <a:pt x="2647939" y="3036171"/>
                  <a:pt x="2529280" y="3871987"/>
                </a:cubicBezTo>
                <a:lnTo>
                  <a:pt x="2507974" y="4055962"/>
                </a:lnTo>
                <a:lnTo>
                  <a:pt x="0" y="4055962"/>
                </a:lnTo>
                <a:lnTo>
                  <a:pt x="22942" y="3789041"/>
                </a:lnTo>
                <a:cubicBezTo>
                  <a:pt x="290736" y="1521935"/>
                  <a:pt x="1510333" y="126899"/>
                  <a:pt x="3885074" y="4662"/>
                </a:cubicBezTo>
                <a:cubicBezTo>
                  <a:pt x="3906982" y="3233"/>
                  <a:pt x="3931449" y="1983"/>
                  <a:pt x="3957883" y="933"/>
                </a:cubicBezTo>
                <a:close/>
              </a:path>
            </a:pathLst>
          </a:custGeom>
          <a:solidFill>
            <a:schemeClr val="bg1">
              <a:alpha val="25000"/>
            </a:schemeClr>
          </a:solidFill>
          <a:ln w="12700" cap="flat">
            <a:noFill/>
            <a:prstDash val="solid"/>
            <a:miter/>
          </a:ln>
        </p:spPr>
        <p:txBody>
          <a:bodyPr rtlCol="0" anchor="ctr"/>
          <a:lstStyle/>
          <a:p>
            <a:endParaRPr lang="de-DE"/>
          </a:p>
        </p:txBody>
      </p:sp>
      <p:sp>
        <p:nvSpPr>
          <p:cNvPr id="2" name="Titel 1">
            <a:extLst>
              <a:ext uri="{FF2B5EF4-FFF2-40B4-BE49-F238E27FC236}">
                <a16:creationId xmlns:a16="http://schemas.microsoft.com/office/drawing/2014/main" id="{D4F12EBF-CF8F-4714-BEE0-30A1064902D0}"/>
              </a:ext>
            </a:extLst>
          </p:cNvPr>
          <p:cNvSpPr>
            <a:spLocks noGrp="1"/>
          </p:cNvSpPr>
          <p:nvPr>
            <p:ph type="title" hasCustomPrompt="1"/>
          </p:nvPr>
        </p:nvSpPr>
        <p:spPr>
          <a:xfrm>
            <a:off x="360000" y="2191181"/>
            <a:ext cx="9896808" cy="1406038"/>
          </a:xfrm>
        </p:spPr>
        <p:txBody>
          <a:bodyPr lIns="0" tIns="0" rIns="0" bIns="0" anchor="t">
            <a:noAutofit/>
          </a:bodyPr>
          <a:lstStyle>
            <a:lvl1pPr>
              <a:lnSpc>
                <a:spcPct val="98000"/>
              </a:lnSpc>
              <a:defRPr sz="4800">
                <a:solidFill>
                  <a:schemeClr val="tx1"/>
                </a:solidFill>
              </a:defRPr>
            </a:lvl1pPr>
          </a:lstStyle>
          <a:p>
            <a:r>
              <a:rPr lang="de-DE" dirty="0"/>
              <a:t>x</a:t>
            </a:r>
          </a:p>
        </p:txBody>
      </p:sp>
      <p:sp>
        <p:nvSpPr>
          <p:cNvPr id="3" name="Textplatzhalter 2">
            <a:extLst>
              <a:ext uri="{FF2B5EF4-FFF2-40B4-BE49-F238E27FC236}">
                <a16:creationId xmlns:a16="http://schemas.microsoft.com/office/drawing/2014/main" id="{3C31F2D7-A605-4420-9965-A99A8E0A7437}"/>
              </a:ext>
            </a:extLst>
          </p:cNvPr>
          <p:cNvSpPr>
            <a:spLocks noGrp="1"/>
          </p:cNvSpPr>
          <p:nvPr>
            <p:ph type="body" idx="1" hasCustomPrompt="1"/>
          </p:nvPr>
        </p:nvSpPr>
        <p:spPr>
          <a:xfrm>
            <a:off x="360000" y="3597219"/>
            <a:ext cx="4255132" cy="2622606"/>
          </a:xfrm>
        </p:spPr>
        <p:txBody>
          <a:bodyPr>
            <a:noAutofit/>
          </a:bodyPr>
          <a:lstStyle>
            <a:lvl1pPr marL="0" indent="0">
              <a:lnSpc>
                <a:spcPct val="98000"/>
              </a:lnSpc>
              <a:spcBef>
                <a:spcPts val="0"/>
              </a:spcBef>
              <a:buNone/>
              <a:defRPr sz="20000" b="1">
                <a:solidFill>
                  <a:schemeClr val="accent1"/>
                </a:solidFill>
                <a:latin typeface="SRH Headline" panose="020B0603020204020204" pitchFamily="34" charset="0"/>
                <a:ea typeface="SRH Headline" panose="020B0603020204020204" pitchFamily="34" charset="0"/>
                <a:cs typeface="SRH Headline" panose="020B06030202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dirty="0"/>
              <a:t>01</a:t>
            </a:r>
          </a:p>
        </p:txBody>
      </p:sp>
      <p:sp>
        <p:nvSpPr>
          <p:cNvPr id="4" name="Datumsplatzhalter 3">
            <a:extLst>
              <a:ext uri="{FF2B5EF4-FFF2-40B4-BE49-F238E27FC236}">
                <a16:creationId xmlns:a16="http://schemas.microsoft.com/office/drawing/2014/main" id="{9FBD57CF-8973-47C9-9121-BDA556598BB2}"/>
              </a:ext>
            </a:extLst>
          </p:cNvPr>
          <p:cNvSpPr>
            <a:spLocks noGrp="1"/>
          </p:cNvSpPr>
          <p:nvPr>
            <p:ph type="dt" sz="half" idx="10"/>
          </p:nvPr>
        </p:nvSpPr>
        <p:spPr/>
        <p:txBody>
          <a:bodyPr/>
          <a:lstStyle>
            <a:lvl1pPr>
              <a:defRPr>
                <a:solidFill>
                  <a:srgbClr val="6D7373"/>
                </a:solidFill>
              </a:defRPr>
            </a:lvl1pPr>
          </a:lstStyle>
          <a:p>
            <a:fld id="{FA349D84-570B-F547-B476-4ACEADED3104}" type="datetime1">
              <a:rPr lang="en-CA" smtClean="0"/>
              <a:t>2024-09-21</a:t>
            </a:fld>
            <a:endParaRPr lang="de-DE" dirty="0"/>
          </a:p>
        </p:txBody>
      </p:sp>
      <p:sp>
        <p:nvSpPr>
          <p:cNvPr id="5" name="Fußzeilenplatzhalter 4">
            <a:extLst>
              <a:ext uri="{FF2B5EF4-FFF2-40B4-BE49-F238E27FC236}">
                <a16:creationId xmlns:a16="http://schemas.microsoft.com/office/drawing/2014/main" id="{72482F60-23B1-463D-B55F-91BC7B4C1176}"/>
              </a:ext>
            </a:extLst>
          </p:cNvPr>
          <p:cNvSpPr>
            <a:spLocks noGrp="1"/>
          </p:cNvSpPr>
          <p:nvPr>
            <p:ph type="ftr" sz="quarter" idx="11"/>
          </p:nvPr>
        </p:nvSpPr>
        <p:spPr/>
        <p:txBody>
          <a:bodyPr/>
          <a:lstStyle>
            <a:lvl1pPr>
              <a:defRPr>
                <a:solidFill>
                  <a:srgbClr val="6D7373"/>
                </a:solidFill>
              </a:defRPr>
            </a:lvl1pPr>
          </a:lstStyle>
          <a:p>
            <a:r>
              <a:rPr lang="de-DE"/>
              <a:t>SRH Hochschule Heidelberg – Kamellia Reshadi</a:t>
            </a:r>
            <a:endParaRPr lang="de-DE" dirty="0"/>
          </a:p>
        </p:txBody>
      </p:sp>
      <p:sp>
        <p:nvSpPr>
          <p:cNvPr id="6" name="Foliennummernplatzhalter 5">
            <a:extLst>
              <a:ext uri="{FF2B5EF4-FFF2-40B4-BE49-F238E27FC236}">
                <a16:creationId xmlns:a16="http://schemas.microsoft.com/office/drawing/2014/main" id="{9409AB51-B591-4F5B-967E-95DBFDF1A612}"/>
              </a:ext>
            </a:extLst>
          </p:cNvPr>
          <p:cNvSpPr>
            <a:spLocks noGrp="1"/>
          </p:cNvSpPr>
          <p:nvPr>
            <p:ph type="sldNum" sz="quarter" idx="12"/>
          </p:nvPr>
        </p:nvSpPr>
        <p:spPr/>
        <p:txBody>
          <a:bodyPr/>
          <a:lstStyle>
            <a:lvl1pPr>
              <a:defRPr>
                <a:solidFill>
                  <a:srgbClr val="6D7373"/>
                </a:solidFill>
              </a:defRPr>
            </a:lvl1pPr>
          </a:lstStyle>
          <a:p>
            <a:fld id="{075B144D-941B-4DFC-AF5F-0416193D12EC}" type="slidenum">
              <a:rPr lang="de-DE" smtClean="0"/>
              <a:pPr/>
              <a:t>‹#›</a:t>
            </a:fld>
            <a:endParaRPr lang="de-DE"/>
          </a:p>
        </p:txBody>
      </p:sp>
    </p:spTree>
    <p:extLst>
      <p:ext uri="{BB962C8B-B14F-4D97-AF65-F5344CB8AC3E}">
        <p14:creationId xmlns:p14="http://schemas.microsoft.com/office/powerpoint/2010/main" val="1320778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Kapitelfolie farbig">
    <p:bg>
      <p:bgPr>
        <a:solidFill>
          <a:schemeClr val="accent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4F12EBF-CF8F-4714-BEE0-30A1064902D0}"/>
              </a:ext>
            </a:extLst>
          </p:cNvPr>
          <p:cNvSpPr>
            <a:spLocks noGrp="1"/>
          </p:cNvSpPr>
          <p:nvPr>
            <p:ph type="title"/>
          </p:nvPr>
        </p:nvSpPr>
        <p:spPr>
          <a:xfrm>
            <a:off x="360000" y="2191181"/>
            <a:ext cx="9896808" cy="1406038"/>
          </a:xfrm>
        </p:spPr>
        <p:txBody>
          <a:bodyPr lIns="0" tIns="0" rIns="0" bIns="0" anchor="t">
            <a:noAutofit/>
          </a:bodyPr>
          <a:lstStyle>
            <a:lvl1pPr>
              <a:lnSpc>
                <a:spcPct val="98000"/>
              </a:lnSpc>
              <a:defRPr sz="4800">
                <a:solidFill>
                  <a:schemeClr val="bg1"/>
                </a:solidFill>
              </a:defRPr>
            </a:lvl1pPr>
          </a:lstStyle>
          <a:p>
            <a:r>
              <a:rPr lang="de-DE" dirty="0"/>
              <a:t>Mastertitelformat bearbeiten</a:t>
            </a:r>
          </a:p>
        </p:txBody>
      </p:sp>
      <p:sp>
        <p:nvSpPr>
          <p:cNvPr id="3" name="Textplatzhalter 2">
            <a:extLst>
              <a:ext uri="{FF2B5EF4-FFF2-40B4-BE49-F238E27FC236}">
                <a16:creationId xmlns:a16="http://schemas.microsoft.com/office/drawing/2014/main" id="{3C31F2D7-A605-4420-9965-A99A8E0A7437}"/>
              </a:ext>
            </a:extLst>
          </p:cNvPr>
          <p:cNvSpPr>
            <a:spLocks noGrp="1"/>
          </p:cNvSpPr>
          <p:nvPr>
            <p:ph type="body" idx="1" hasCustomPrompt="1"/>
          </p:nvPr>
        </p:nvSpPr>
        <p:spPr>
          <a:xfrm>
            <a:off x="360000" y="3597219"/>
            <a:ext cx="4255132" cy="2622606"/>
          </a:xfrm>
        </p:spPr>
        <p:txBody>
          <a:bodyPr>
            <a:noAutofit/>
          </a:bodyPr>
          <a:lstStyle>
            <a:lvl1pPr marL="0" indent="0">
              <a:lnSpc>
                <a:spcPct val="98000"/>
              </a:lnSpc>
              <a:spcBef>
                <a:spcPts val="0"/>
              </a:spcBef>
              <a:buNone/>
              <a:defRPr sz="20000" b="1">
                <a:solidFill>
                  <a:schemeClr val="bg1"/>
                </a:solidFill>
                <a:latin typeface="SRH Headline" panose="020B0603020204020204" pitchFamily="34" charset="0"/>
                <a:ea typeface="SRH Headline" panose="020B0603020204020204" pitchFamily="34" charset="0"/>
                <a:cs typeface="SRH Headline" panose="020B06030202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dirty="0"/>
              <a:t>01</a:t>
            </a:r>
          </a:p>
        </p:txBody>
      </p:sp>
      <p:sp>
        <p:nvSpPr>
          <p:cNvPr id="4" name="Datumsplatzhalter 3">
            <a:extLst>
              <a:ext uri="{FF2B5EF4-FFF2-40B4-BE49-F238E27FC236}">
                <a16:creationId xmlns:a16="http://schemas.microsoft.com/office/drawing/2014/main" id="{9FBD57CF-8973-47C9-9121-BDA556598BB2}"/>
              </a:ext>
            </a:extLst>
          </p:cNvPr>
          <p:cNvSpPr>
            <a:spLocks noGrp="1"/>
          </p:cNvSpPr>
          <p:nvPr>
            <p:ph type="dt" sz="half" idx="10"/>
          </p:nvPr>
        </p:nvSpPr>
        <p:spPr/>
        <p:txBody>
          <a:bodyPr/>
          <a:lstStyle>
            <a:lvl1pPr>
              <a:defRPr>
                <a:solidFill>
                  <a:schemeClr val="bg1"/>
                </a:solidFill>
              </a:defRPr>
            </a:lvl1pPr>
          </a:lstStyle>
          <a:p>
            <a:fld id="{80526338-4F56-4D40-8BC5-33F6835D5865}" type="datetime1">
              <a:rPr lang="en-CA" smtClean="0"/>
              <a:t>2024-09-21</a:t>
            </a:fld>
            <a:endParaRPr lang="de-DE"/>
          </a:p>
        </p:txBody>
      </p:sp>
      <p:sp>
        <p:nvSpPr>
          <p:cNvPr id="5" name="Fußzeilenplatzhalter 4">
            <a:extLst>
              <a:ext uri="{FF2B5EF4-FFF2-40B4-BE49-F238E27FC236}">
                <a16:creationId xmlns:a16="http://schemas.microsoft.com/office/drawing/2014/main" id="{72482F60-23B1-463D-B55F-91BC7B4C1176}"/>
              </a:ext>
            </a:extLst>
          </p:cNvPr>
          <p:cNvSpPr>
            <a:spLocks noGrp="1"/>
          </p:cNvSpPr>
          <p:nvPr>
            <p:ph type="ftr" sz="quarter" idx="11"/>
          </p:nvPr>
        </p:nvSpPr>
        <p:spPr/>
        <p:txBody>
          <a:bodyPr/>
          <a:lstStyle>
            <a:lvl1pPr>
              <a:defRPr>
                <a:solidFill>
                  <a:schemeClr val="bg1"/>
                </a:solidFill>
              </a:defRPr>
            </a:lvl1pPr>
          </a:lstStyle>
          <a:p>
            <a:r>
              <a:rPr lang="de-DE"/>
              <a:t>SRH Hochschule Heidelberg – Kamellia Reshadi</a:t>
            </a:r>
            <a:endParaRPr lang="de-DE" dirty="0"/>
          </a:p>
        </p:txBody>
      </p:sp>
      <p:sp>
        <p:nvSpPr>
          <p:cNvPr id="6" name="Foliennummernplatzhalter 5">
            <a:extLst>
              <a:ext uri="{FF2B5EF4-FFF2-40B4-BE49-F238E27FC236}">
                <a16:creationId xmlns:a16="http://schemas.microsoft.com/office/drawing/2014/main" id="{9409AB51-B591-4F5B-967E-95DBFDF1A612}"/>
              </a:ext>
            </a:extLst>
          </p:cNvPr>
          <p:cNvSpPr>
            <a:spLocks noGrp="1"/>
          </p:cNvSpPr>
          <p:nvPr>
            <p:ph type="sldNum" sz="quarter" idx="12"/>
          </p:nvPr>
        </p:nvSpPr>
        <p:spPr/>
        <p:txBody>
          <a:bodyPr/>
          <a:lstStyle>
            <a:lvl1pPr>
              <a:defRPr>
                <a:solidFill>
                  <a:schemeClr val="bg1"/>
                </a:solidFill>
              </a:defRPr>
            </a:lvl1pPr>
          </a:lstStyle>
          <a:p>
            <a:fld id="{075B144D-941B-4DFC-AF5F-0416193D12EC}" type="slidenum">
              <a:rPr lang="de-DE" smtClean="0"/>
              <a:pPr/>
              <a:t>‹#›</a:t>
            </a:fld>
            <a:endParaRPr lang="de-DE"/>
          </a:p>
        </p:txBody>
      </p:sp>
      <p:pic>
        <p:nvPicPr>
          <p:cNvPr id="7" name="Grafik 6">
            <a:extLst>
              <a:ext uri="{FF2B5EF4-FFF2-40B4-BE49-F238E27FC236}">
                <a16:creationId xmlns:a16="http://schemas.microsoft.com/office/drawing/2014/main" id="{C0A000BE-D89F-4CF2-9153-4F676346A08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77358" y="358969"/>
            <a:ext cx="950656" cy="737079"/>
          </a:xfrm>
          <a:prstGeom prst="rect">
            <a:avLst/>
          </a:prstGeom>
        </p:spPr>
      </p:pic>
      <p:sp>
        <p:nvSpPr>
          <p:cNvPr id="9" name="Freihandform: Form 8">
            <a:extLst>
              <a:ext uri="{FF2B5EF4-FFF2-40B4-BE49-F238E27FC236}">
                <a16:creationId xmlns:a16="http://schemas.microsoft.com/office/drawing/2014/main" id="{951B6F9D-DB24-44F1-8ACB-F1C8797BDAFF}"/>
              </a:ext>
            </a:extLst>
          </p:cNvPr>
          <p:cNvSpPr/>
          <p:nvPr userDrawn="1"/>
        </p:nvSpPr>
        <p:spPr>
          <a:xfrm>
            <a:off x="8212024" y="2802039"/>
            <a:ext cx="3989213" cy="4055962"/>
          </a:xfrm>
          <a:custGeom>
            <a:avLst/>
            <a:gdLst>
              <a:gd name="connsiteX0" fmla="*/ 3989213 w 3989213"/>
              <a:gd name="connsiteY0" fmla="*/ 0 h 4055962"/>
              <a:gd name="connsiteX1" fmla="*/ 3989213 w 3989213"/>
              <a:gd name="connsiteY1" fmla="*/ 2389338 h 4055962"/>
              <a:gd name="connsiteX2" fmla="*/ 3858525 w 3989213"/>
              <a:gd name="connsiteY2" fmla="*/ 2411278 h 4055962"/>
              <a:gd name="connsiteX3" fmla="*/ 2529280 w 3989213"/>
              <a:gd name="connsiteY3" fmla="*/ 3871987 h 4055962"/>
              <a:gd name="connsiteX4" fmla="*/ 2507974 w 3989213"/>
              <a:gd name="connsiteY4" fmla="*/ 4055962 h 4055962"/>
              <a:gd name="connsiteX5" fmla="*/ 0 w 3989213"/>
              <a:gd name="connsiteY5" fmla="*/ 4055962 h 4055962"/>
              <a:gd name="connsiteX6" fmla="*/ 22942 w 3989213"/>
              <a:gd name="connsiteY6" fmla="*/ 3789041 h 4055962"/>
              <a:gd name="connsiteX7" fmla="*/ 3885074 w 3989213"/>
              <a:gd name="connsiteY7" fmla="*/ 4662 h 4055962"/>
              <a:gd name="connsiteX8" fmla="*/ 3957883 w 3989213"/>
              <a:gd name="connsiteY8" fmla="*/ 933 h 405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89213" h="4055962">
                <a:moveTo>
                  <a:pt x="3989213" y="0"/>
                </a:moveTo>
                <a:lnTo>
                  <a:pt x="3989213" y="2389338"/>
                </a:lnTo>
                <a:lnTo>
                  <a:pt x="3858525" y="2411278"/>
                </a:lnTo>
                <a:cubicBezTo>
                  <a:pt x="2993398" y="2575443"/>
                  <a:pt x="2647939" y="3036171"/>
                  <a:pt x="2529280" y="3871987"/>
                </a:cubicBezTo>
                <a:lnTo>
                  <a:pt x="2507974" y="4055962"/>
                </a:lnTo>
                <a:lnTo>
                  <a:pt x="0" y="4055962"/>
                </a:lnTo>
                <a:lnTo>
                  <a:pt x="22942" y="3789041"/>
                </a:lnTo>
                <a:cubicBezTo>
                  <a:pt x="290736" y="1521935"/>
                  <a:pt x="1510333" y="126899"/>
                  <a:pt x="3885074" y="4662"/>
                </a:cubicBezTo>
                <a:cubicBezTo>
                  <a:pt x="3906982" y="3233"/>
                  <a:pt x="3931449" y="1983"/>
                  <a:pt x="3957883" y="933"/>
                </a:cubicBezTo>
                <a:close/>
              </a:path>
            </a:pathLst>
          </a:custGeom>
          <a:solidFill>
            <a:schemeClr val="bg2">
              <a:lumMod val="20000"/>
              <a:lumOff val="80000"/>
              <a:alpha val="20000"/>
            </a:schemeClr>
          </a:solidFill>
          <a:ln w="12700" cap="flat">
            <a:noFill/>
            <a:prstDash val="solid"/>
            <a:miter/>
          </a:ln>
        </p:spPr>
        <p:txBody>
          <a:bodyPr rtlCol="0" anchor="ctr"/>
          <a:lstStyle/>
          <a:p>
            <a:endParaRPr lang="de-DE"/>
          </a:p>
        </p:txBody>
      </p:sp>
    </p:spTree>
    <p:extLst>
      <p:ext uri="{BB962C8B-B14F-4D97-AF65-F5344CB8AC3E}">
        <p14:creationId xmlns:p14="http://schemas.microsoft.com/office/powerpoint/2010/main" val="3667981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Kapitelfolie weiß">
    <p:spTree>
      <p:nvGrpSpPr>
        <p:cNvPr id="1" name=""/>
        <p:cNvGrpSpPr/>
        <p:nvPr/>
      </p:nvGrpSpPr>
      <p:grpSpPr>
        <a:xfrm>
          <a:off x="0" y="0"/>
          <a:ext cx="0" cy="0"/>
          <a:chOff x="0" y="0"/>
          <a:chExt cx="0" cy="0"/>
        </a:xfrm>
      </p:grpSpPr>
      <p:sp>
        <p:nvSpPr>
          <p:cNvPr id="11" name="Freihandform: Form 10">
            <a:extLst>
              <a:ext uri="{FF2B5EF4-FFF2-40B4-BE49-F238E27FC236}">
                <a16:creationId xmlns:a16="http://schemas.microsoft.com/office/drawing/2014/main" id="{BC706C0E-3E99-43D1-A3F5-7E7AF3744A83}"/>
              </a:ext>
            </a:extLst>
          </p:cNvPr>
          <p:cNvSpPr/>
          <p:nvPr userDrawn="1"/>
        </p:nvSpPr>
        <p:spPr>
          <a:xfrm>
            <a:off x="8202787" y="2802039"/>
            <a:ext cx="3989213" cy="4055962"/>
          </a:xfrm>
          <a:custGeom>
            <a:avLst/>
            <a:gdLst>
              <a:gd name="connsiteX0" fmla="*/ 3989213 w 3989213"/>
              <a:gd name="connsiteY0" fmla="*/ 0 h 4055962"/>
              <a:gd name="connsiteX1" fmla="*/ 3989213 w 3989213"/>
              <a:gd name="connsiteY1" fmla="*/ 2389338 h 4055962"/>
              <a:gd name="connsiteX2" fmla="*/ 3858525 w 3989213"/>
              <a:gd name="connsiteY2" fmla="*/ 2411278 h 4055962"/>
              <a:gd name="connsiteX3" fmla="*/ 2529280 w 3989213"/>
              <a:gd name="connsiteY3" fmla="*/ 3871987 h 4055962"/>
              <a:gd name="connsiteX4" fmla="*/ 2507974 w 3989213"/>
              <a:gd name="connsiteY4" fmla="*/ 4055962 h 4055962"/>
              <a:gd name="connsiteX5" fmla="*/ 0 w 3989213"/>
              <a:gd name="connsiteY5" fmla="*/ 4055962 h 4055962"/>
              <a:gd name="connsiteX6" fmla="*/ 22942 w 3989213"/>
              <a:gd name="connsiteY6" fmla="*/ 3789041 h 4055962"/>
              <a:gd name="connsiteX7" fmla="*/ 3885074 w 3989213"/>
              <a:gd name="connsiteY7" fmla="*/ 4662 h 4055962"/>
              <a:gd name="connsiteX8" fmla="*/ 3957883 w 3989213"/>
              <a:gd name="connsiteY8" fmla="*/ 933 h 405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89213" h="4055962">
                <a:moveTo>
                  <a:pt x="3989213" y="0"/>
                </a:moveTo>
                <a:lnTo>
                  <a:pt x="3989213" y="2389338"/>
                </a:lnTo>
                <a:lnTo>
                  <a:pt x="3858525" y="2411278"/>
                </a:lnTo>
                <a:cubicBezTo>
                  <a:pt x="2993398" y="2575443"/>
                  <a:pt x="2647939" y="3036171"/>
                  <a:pt x="2529280" y="3871987"/>
                </a:cubicBezTo>
                <a:lnTo>
                  <a:pt x="2507974" y="4055962"/>
                </a:lnTo>
                <a:lnTo>
                  <a:pt x="0" y="4055962"/>
                </a:lnTo>
                <a:lnTo>
                  <a:pt x="22942" y="3789041"/>
                </a:lnTo>
                <a:cubicBezTo>
                  <a:pt x="290736" y="1521935"/>
                  <a:pt x="1510333" y="126899"/>
                  <a:pt x="3885074" y="4662"/>
                </a:cubicBezTo>
                <a:cubicBezTo>
                  <a:pt x="3906982" y="3233"/>
                  <a:pt x="3931449" y="1983"/>
                  <a:pt x="3957883" y="933"/>
                </a:cubicBezTo>
                <a:close/>
              </a:path>
            </a:pathLst>
          </a:custGeom>
          <a:solidFill>
            <a:schemeClr val="bg2">
              <a:lumMod val="20000"/>
              <a:lumOff val="80000"/>
            </a:schemeClr>
          </a:solidFill>
          <a:ln w="12700" cap="flat">
            <a:noFill/>
            <a:prstDash val="solid"/>
            <a:miter/>
          </a:ln>
        </p:spPr>
        <p:txBody>
          <a:bodyPr rtlCol="0" anchor="ctr"/>
          <a:lstStyle/>
          <a:p>
            <a:endParaRPr lang="de-DE"/>
          </a:p>
        </p:txBody>
      </p:sp>
      <p:sp>
        <p:nvSpPr>
          <p:cNvPr id="2" name="Titel 1">
            <a:extLst>
              <a:ext uri="{FF2B5EF4-FFF2-40B4-BE49-F238E27FC236}">
                <a16:creationId xmlns:a16="http://schemas.microsoft.com/office/drawing/2014/main" id="{D4F12EBF-CF8F-4714-BEE0-30A1064902D0}"/>
              </a:ext>
            </a:extLst>
          </p:cNvPr>
          <p:cNvSpPr>
            <a:spLocks noGrp="1"/>
          </p:cNvSpPr>
          <p:nvPr>
            <p:ph type="title"/>
          </p:nvPr>
        </p:nvSpPr>
        <p:spPr>
          <a:xfrm>
            <a:off x="360000" y="2191181"/>
            <a:ext cx="9896808" cy="1406038"/>
          </a:xfrm>
        </p:spPr>
        <p:txBody>
          <a:bodyPr lIns="0" tIns="0" rIns="0" bIns="0" anchor="t">
            <a:noAutofit/>
          </a:bodyPr>
          <a:lstStyle>
            <a:lvl1pPr>
              <a:lnSpc>
                <a:spcPct val="98000"/>
              </a:lnSpc>
              <a:defRPr sz="4800">
                <a:solidFill>
                  <a:schemeClr val="tx1"/>
                </a:solidFill>
              </a:defRPr>
            </a:lvl1pPr>
          </a:lstStyle>
          <a:p>
            <a:r>
              <a:rPr lang="de-DE" dirty="0"/>
              <a:t>Mastertitelformat bearbeiten</a:t>
            </a:r>
          </a:p>
        </p:txBody>
      </p:sp>
      <p:sp>
        <p:nvSpPr>
          <p:cNvPr id="3" name="Textplatzhalter 2">
            <a:extLst>
              <a:ext uri="{FF2B5EF4-FFF2-40B4-BE49-F238E27FC236}">
                <a16:creationId xmlns:a16="http://schemas.microsoft.com/office/drawing/2014/main" id="{3C31F2D7-A605-4420-9965-A99A8E0A7437}"/>
              </a:ext>
            </a:extLst>
          </p:cNvPr>
          <p:cNvSpPr>
            <a:spLocks noGrp="1"/>
          </p:cNvSpPr>
          <p:nvPr>
            <p:ph type="body" idx="1" hasCustomPrompt="1"/>
          </p:nvPr>
        </p:nvSpPr>
        <p:spPr>
          <a:xfrm>
            <a:off x="360000" y="3597219"/>
            <a:ext cx="4255132" cy="2622606"/>
          </a:xfrm>
        </p:spPr>
        <p:txBody>
          <a:bodyPr>
            <a:noAutofit/>
          </a:bodyPr>
          <a:lstStyle>
            <a:lvl1pPr marL="0" indent="0">
              <a:lnSpc>
                <a:spcPct val="98000"/>
              </a:lnSpc>
              <a:spcBef>
                <a:spcPts val="0"/>
              </a:spcBef>
              <a:buNone/>
              <a:defRPr sz="20000" b="1">
                <a:solidFill>
                  <a:schemeClr val="accent1"/>
                </a:solidFill>
                <a:latin typeface="SRH Headline" panose="020B0603020204020204" pitchFamily="34" charset="0"/>
                <a:ea typeface="SRH Headline" panose="020B0603020204020204" pitchFamily="34" charset="0"/>
                <a:cs typeface="SRH Headline" panose="020B06030202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dirty="0"/>
              <a:t>01</a:t>
            </a:r>
          </a:p>
        </p:txBody>
      </p:sp>
      <p:sp>
        <p:nvSpPr>
          <p:cNvPr id="4" name="Datumsplatzhalter 3">
            <a:extLst>
              <a:ext uri="{FF2B5EF4-FFF2-40B4-BE49-F238E27FC236}">
                <a16:creationId xmlns:a16="http://schemas.microsoft.com/office/drawing/2014/main" id="{9FBD57CF-8973-47C9-9121-BDA556598BB2}"/>
              </a:ext>
            </a:extLst>
          </p:cNvPr>
          <p:cNvSpPr>
            <a:spLocks noGrp="1"/>
          </p:cNvSpPr>
          <p:nvPr>
            <p:ph type="dt" sz="half" idx="10"/>
          </p:nvPr>
        </p:nvSpPr>
        <p:spPr/>
        <p:txBody>
          <a:bodyPr/>
          <a:lstStyle>
            <a:lvl1pPr>
              <a:defRPr>
                <a:solidFill>
                  <a:srgbClr val="6D7373"/>
                </a:solidFill>
              </a:defRPr>
            </a:lvl1pPr>
          </a:lstStyle>
          <a:p>
            <a:fld id="{4F3CF29E-862F-B84C-9CAF-91A1A0D8E285}" type="datetime1">
              <a:rPr lang="en-CA" smtClean="0"/>
              <a:t>2024-09-21</a:t>
            </a:fld>
            <a:endParaRPr lang="de-DE"/>
          </a:p>
        </p:txBody>
      </p:sp>
      <p:sp>
        <p:nvSpPr>
          <p:cNvPr id="5" name="Fußzeilenplatzhalter 4">
            <a:extLst>
              <a:ext uri="{FF2B5EF4-FFF2-40B4-BE49-F238E27FC236}">
                <a16:creationId xmlns:a16="http://schemas.microsoft.com/office/drawing/2014/main" id="{72482F60-23B1-463D-B55F-91BC7B4C1176}"/>
              </a:ext>
            </a:extLst>
          </p:cNvPr>
          <p:cNvSpPr>
            <a:spLocks noGrp="1"/>
          </p:cNvSpPr>
          <p:nvPr>
            <p:ph type="ftr" sz="quarter" idx="11"/>
          </p:nvPr>
        </p:nvSpPr>
        <p:spPr/>
        <p:txBody>
          <a:bodyPr/>
          <a:lstStyle>
            <a:lvl1pPr>
              <a:defRPr>
                <a:solidFill>
                  <a:srgbClr val="6D7373"/>
                </a:solidFill>
              </a:defRPr>
            </a:lvl1pPr>
          </a:lstStyle>
          <a:p>
            <a:r>
              <a:rPr lang="de-DE"/>
              <a:t>SRH Hochschule Heidelberg – Kamellia Reshadi</a:t>
            </a:r>
            <a:endParaRPr lang="de-DE" dirty="0"/>
          </a:p>
        </p:txBody>
      </p:sp>
      <p:sp>
        <p:nvSpPr>
          <p:cNvPr id="6" name="Foliennummernplatzhalter 5">
            <a:extLst>
              <a:ext uri="{FF2B5EF4-FFF2-40B4-BE49-F238E27FC236}">
                <a16:creationId xmlns:a16="http://schemas.microsoft.com/office/drawing/2014/main" id="{9409AB51-B591-4F5B-967E-95DBFDF1A612}"/>
              </a:ext>
            </a:extLst>
          </p:cNvPr>
          <p:cNvSpPr>
            <a:spLocks noGrp="1"/>
          </p:cNvSpPr>
          <p:nvPr>
            <p:ph type="sldNum" sz="quarter" idx="12"/>
          </p:nvPr>
        </p:nvSpPr>
        <p:spPr/>
        <p:txBody>
          <a:bodyPr/>
          <a:lstStyle>
            <a:lvl1pPr>
              <a:defRPr>
                <a:solidFill>
                  <a:srgbClr val="6D7373"/>
                </a:solidFill>
              </a:defRPr>
            </a:lvl1pPr>
          </a:lstStyle>
          <a:p>
            <a:fld id="{075B144D-941B-4DFC-AF5F-0416193D12EC}" type="slidenum">
              <a:rPr lang="de-DE" smtClean="0"/>
              <a:pPr/>
              <a:t>‹#›</a:t>
            </a:fld>
            <a:endParaRPr lang="de-DE"/>
          </a:p>
        </p:txBody>
      </p:sp>
    </p:spTree>
    <p:extLst>
      <p:ext uri="{BB962C8B-B14F-4D97-AF65-F5344CB8AC3E}">
        <p14:creationId xmlns:p14="http://schemas.microsoft.com/office/powerpoint/2010/main" val="3830544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Zwischenfolie Statements, weiß">
    <p:spTree>
      <p:nvGrpSpPr>
        <p:cNvPr id="1" name=""/>
        <p:cNvGrpSpPr/>
        <p:nvPr/>
      </p:nvGrpSpPr>
      <p:grpSpPr>
        <a:xfrm>
          <a:off x="0" y="0"/>
          <a:ext cx="0" cy="0"/>
          <a:chOff x="0" y="0"/>
          <a:chExt cx="0" cy="0"/>
        </a:xfrm>
      </p:grpSpPr>
      <p:sp>
        <p:nvSpPr>
          <p:cNvPr id="11" name="Freihandform: Form 10">
            <a:extLst>
              <a:ext uri="{FF2B5EF4-FFF2-40B4-BE49-F238E27FC236}">
                <a16:creationId xmlns:a16="http://schemas.microsoft.com/office/drawing/2014/main" id="{A89DF183-E411-4BC5-A0BE-9BB3970575D4}"/>
              </a:ext>
            </a:extLst>
          </p:cNvPr>
          <p:cNvSpPr/>
          <p:nvPr userDrawn="1"/>
        </p:nvSpPr>
        <p:spPr>
          <a:xfrm>
            <a:off x="8202787" y="2802039"/>
            <a:ext cx="3989213" cy="4055962"/>
          </a:xfrm>
          <a:custGeom>
            <a:avLst/>
            <a:gdLst>
              <a:gd name="connsiteX0" fmla="*/ 3989213 w 3989213"/>
              <a:gd name="connsiteY0" fmla="*/ 0 h 4055962"/>
              <a:gd name="connsiteX1" fmla="*/ 3989213 w 3989213"/>
              <a:gd name="connsiteY1" fmla="*/ 2389338 h 4055962"/>
              <a:gd name="connsiteX2" fmla="*/ 3858525 w 3989213"/>
              <a:gd name="connsiteY2" fmla="*/ 2411278 h 4055962"/>
              <a:gd name="connsiteX3" fmla="*/ 2529280 w 3989213"/>
              <a:gd name="connsiteY3" fmla="*/ 3871987 h 4055962"/>
              <a:gd name="connsiteX4" fmla="*/ 2507974 w 3989213"/>
              <a:gd name="connsiteY4" fmla="*/ 4055962 h 4055962"/>
              <a:gd name="connsiteX5" fmla="*/ 0 w 3989213"/>
              <a:gd name="connsiteY5" fmla="*/ 4055962 h 4055962"/>
              <a:gd name="connsiteX6" fmla="*/ 22942 w 3989213"/>
              <a:gd name="connsiteY6" fmla="*/ 3789041 h 4055962"/>
              <a:gd name="connsiteX7" fmla="*/ 3885074 w 3989213"/>
              <a:gd name="connsiteY7" fmla="*/ 4662 h 4055962"/>
              <a:gd name="connsiteX8" fmla="*/ 3957883 w 3989213"/>
              <a:gd name="connsiteY8" fmla="*/ 933 h 405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89213" h="4055962">
                <a:moveTo>
                  <a:pt x="3989213" y="0"/>
                </a:moveTo>
                <a:lnTo>
                  <a:pt x="3989213" y="2389338"/>
                </a:lnTo>
                <a:lnTo>
                  <a:pt x="3858525" y="2411278"/>
                </a:lnTo>
                <a:cubicBezTo>
                  <a:pt x="2993398" y="2575443"/>
                  <a:pt x="2647939" y="3036171"/>
                  <a:pt x="2529280" y="3871987"/>
                </a:cubicBezTo>
                <a:lnTo>
                  <a:pt x="2507974" y="4055962"/>
                </a:lnTo>
                <a:lnTo>
                  <a:pt x="0" y="4055962"/>
                </a:lnTo>
                <a:lnTo>
                  <a:pt x="22942" y="3789041"/>
                </a:lnTo>
                <a:cubicBezTo>
                  <a:pt x="290736" y="1521935"/>
                  <a:pt x="1510333" y="126899"/>
                  <a:pt x="3885074" y="4662"/>
                </a:cubicBezTo>
                <a:cubicBezTo>
                  <a:pt x="3906982" y="3233"/>
                  <a:pt x="3931449" y="1983"/>
                  <a:pt x="3957883" y="933"/>
                </a:cubicBezTo>
                <a:close/>
              </a:path>
            </a:pathLst>
          </a:custGeom>
          <a:solidFill>
            <a:schemeClr val="bg2">
              <a:lumMod val="20000"/>
              <a:lumOff val="80000"/>
            </a:schemeClr>
          </a:solidFill>
          <a:ln w="12700" cap="flat">
            <a:noFill/>
            <a:prstDash val="solid"/>
            <a:miter/>
          </a:ln>
        </p:spPr>
        <p:txBody>
          <a:bodyPr rtlCol="0" anchor="ctr"/>
          <a:lstStyle/>
          <a:p>
            <a:endParaRPr lang="de-DE"/>
          </a:p>
        </p:txBody>
      </p:sp>
      <p:sp>
        <p:nvSpPr>
          <p:cNvPr id="2" name="Titel 1">
            <a:extLst>
              <a:ext uri="{FF2B5EF4-FFF2-40B4-BE49-F238E27FC236}">
                <a16:creationId xmlns:a16="http://schemas.microsoft.com/office/drawing/2014/main" id="{D4F12EBF-CF8F-4714-BEE0-30A1064902D0}"/>
              </a:ext>
            </a:extLst>
          </p:cNvPr>
          <p:cNvSpPr>
            <a:spLocks noGrp="1"/>
          </p:cNvSpPr>
          <p:nvPr>
            <p:ph type="title"/>
          </p:nvPr>
        </p:nvSpPr>
        <p:spPr>
          <a:xfrm>
            <a:off x="360000" y="2329132"/>
            <a:ext cx="11472946" cy="3980844"/>
          </a:xfrm>
        </p:spPr>
        <p:txBody>
          <a:bodyPr lIns="0" tIns="0" rIns="0" bIns="0" anchor="t">
            <a:noAutofit/>
          </a:bodyPr>
          <a:lstStyle>
            <a:lvl1pPr>
              <a:lnSpc>
                <a:spcPct val="98000"/>
              </a:lnSpc>
              <a:defRPr sz="4800">
                <a:solidFill>
                  <a:schemeClr val="tx1"/>
                </a:solidFill>
              </a:defRPr>
            </a:lvl1pPr>
          </a:lstStyle>
          <a:p>
            <a:r>
              <a:rPr lang="de-DE" dirty="0"/>
              <a:t>Mastertitelformat bearbeiten</a:t>
            </a:r>
          </a:p>
        </p:txBody>
      </p:sp>
      <p:sp>
        <p:nvSpPr>
          <p:cNvPr id="4" name="Datumsplatzhalter 3">
            <a:extLst>
              <a:ext uri="{FF2B5EF4-FFF2-40B4-BE49-F238E27FC236}">
                <a16:creationId xmlns:a16="http://schemas.microsoft.com/office/drawing/2014/main" id="{9FBD57CF-8973-47C9-9121-BDA556598BB2}"/>
              </a:ext>
            </a:extLst>
          </p:cNvPr>
          <p:cNvSpPr>
            <a:spLocks noGrp="1"/>
          </p:cNvSpPr>
          <p:nvPr>
            <p:ph type="dt" sz="half" idx="10"/>
          </p:nvPr>
        </p:nvSpPr>
        <p:spPr/>
        <p:txBody>
          <a:bodyPr/>
          <a:lstStyle>
            <a:lvl1pPr>
              <a:defRPr>
                <a:solidFill>
                  <a:srgbClr val="6D7373"/>
                </a:solidFill>
              </a:defRPr>
            </a:lvl1pPr>
          </a:lstStyle>
          <a:p>
            <a:fld id="{C153A3D1-72F3-E246-8851-2EE8EE745911}" type="datetime1">
              <a:rPr lang="en-CA" smtClean="0"/>
              <a:t>2024-09-21</a:t>
            </a:fld>
            <a:endParaRPr lang="de-DE"/>
          </a:p>
        </p:txBody>
      </p:sp>
      <p:sp>
        <p:nvSpPr>
          <p:cNvPr id="5" name="Fußzeilenplatzhalter 4">
            <a:extLst>
              <a:ext uri="{FF2B5EF4-FFF2-40B4-BE49-F238E27FC236}">
                <a16:creationId xmlns:a16="http://schemas.microsoft.com/office/drawing/2014/main" id="{72482F60-23B1-463D-B55F-91BC7B4C1176}"/>
              </a:ext>
            </a:extLst>
          </p:cNvPr>
          <p:cNvSpPr>
            <a:spLocks noGrp="1"/>
          </p:cNvSpPr>
          <p:nvPr>
            <p:ph type="ftr" sz="quarter" idx="11"/>
          </p:nvPr>
        </p:nvSpPr>
        <p:spPr/>
        <p:txBody>
          <a:bodyPr/>
          <a:lstStyle>
            <a:lvl1pPr>
              <a:defRPr>
                <a:solidFill>
                  <a:srgbClr val="6D7373"/>
                </a:solidFill>
              </a:defRPr>
            </a:lvl1pPr>
          </a:lstStyle>
          <a:p>
            <a:r>
              <a:rPr lang="de-DE"/>
              <a:t>SRH Hochschule Heidelberg – Kamellia Reshadi</a:t>
            </a:r>
            <a:endParaRPr lang="de-DE" dirty="0"/>
          </a:p>
        </p:txBody>
      </p:sp>
      <p:sp>
        <p:nvSpPr>
          <p:cNvPr id="6" name="Foliennummernplatzhalter 5">
            <a:extLst>
              <a:ext uri="{FF2B5EF4-FFF2-40B4-BE49-F238E27FC236}">
                <a16:creationId xmlns:a16="http://schemas.microsoft.com/office/drawing/2014/main" id="{9409AB51-B591-4F5B-967E-95DBFDF1A612}"/>
              </a:ext>
            </a:extLst>
          </p:cNvPr>
          <p:cNvSpPr>
            <a:spLocks noGrp="1"/>
          </p:cNvSpPr>
          <p:nvPr>
            <p:ph type="sldNum" sz="quarter" idx="12"/>
          </p:nvPr>
        </p:nvSpPr>
        <p:spPr/>
        <p:txBody>
          <a:bodyPr/>
          <a:lstStyle>
            <a:lvl1pPr>
              <a:defRPr>
                <a:solidFill>
                  <a:srgbClr val="6D7373"/>
                </a:solidFill>
              </a:defRPr>
            </a:lvl1pPr>
          </a:lstStyle>
          <a:p>
            <a:fld id="{075B144D-941B-4DFC-AF5F-0416193D12EC}" type="slidenum">
              <a:rPr lang="de-DE" smtClean="0"/>
              <a:pPr/>
              <a:t>‹#›</a:t>
            </a:fld>
            <a:endParaRPr lang="de-DE"/>
          </a:p>
        </p:txBody>
      </p:sp>
    </p:spTree>
    <p:extLst>
      <p:ext uri="{BB962C8B-B14F-4D97-AF65-F5344CB8AC3E}">
        <p14:creationId xmlns:p14="http://schemas.microsoft.com/office/powerpoint/2010/main" val="1259107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Foliennummernplatzhalter 5">
            <a:extLst>
              <a:ext uri="{FF2B5EF4-FFF2-40B4-BE49-F238E27FC236}">
                <a16:creationId xmlns:a16="http://schemas.microsoft.com/office/drawing/2014/main" id="{0072B7B4-27E0-4F7C-BEF9-A2BE5E461AF3}"/>
              </a:ext>
            </a:extLst>
          </p:cNvPr>
          <p:cNvSpPr>
            <a:spLocks noGrp="1"/>
          </p:cNvSpPr>
          <p:nvPr>
            <p:ph type="sldNum" sz="quarter" idx="4"/>
          </p:nvPr>
        </p:nvSpPr>
        <p:spPr>
          <a:xfrm>
            <a:off x="11146737" y="6364924"/>
            <a:ext cx="680085" cy="365125"/>
          </a:xfrm>
          <a:prstGeom prst="rect">
            <a:avLst/>
          </a:prstGeom>
        </p:spPr>
        <p:txBody>
          <a:bodyPr vert="horz" lIns="0" tIns="0" rIns="0" bIns="0" rtlCol="0" anchor="ctr"/>
          <a:lstStyle>
            <a:lvl1pPr algn="r">
              <a:defRPr sz="1550" b="1">
                <a:solidFill>
                  <a:srgbClr val="6D7373"/>
                </a:solidFill>
                <a:latin typeface="SRH Text" panose="020B0503020204020204" pitchFamily="34" charset="0"/>
                <a:ea typeface="SRH Text" panose="020B0503020204020204" pitchFamily="34" charset="0"/>
                <a:cs typeface="SRH Text" panose="020B0503020204020204" pitchFamily="34" charset="0"/>
              </a:defRPr>
            </a:lvl1pPr>
          </a:lstStyle>
          <a:p>
            <a:fld id="{075B144D-941B-4DFC-AF5F-0416193D12EC}" type="slidenum">
              <a:rPr lang="de-DE" smtClean="0"/>
              <a:pPr/>
              <a:t>‹#›</a:t>
            </a:fld>
            <a:endParaRPr lang="de-DE" dirty="0"/>
          </a:p>
        </p:txBody>
      </p:sp>
      <p:sp>
        <p:nvSpPr>
          <p:cNvPr id="4" name="Datumsplatzhalter 3">
            <a:extLst>
              <a:ext uri="{FF2B5EF4-FFF2-40B4-BE49-F238E27FC236}">
                <a16:creationId xmlns:a16="http://schemas.microsoft.com/office/drawing/2014/main" id="{E9DB9242-2198-4F50-9940-0EBA7C6A7F79}"/>
              </a:ext>
            </a:extLst>
          </p:cNvPr>
          <p:cNvSpPr>
            <a:spLocks noGrp="1"/>
          </p:cNvSpPr>
          <p:nvPr>
            <p:ph type="dt" sz="half" idx="2"/>
          </p:nvPr>
        </p:nvSpPr>
        <p:spPr>
          <a:xfrm>
            <a:off x="367645" y="6356350"/>
            <a:ext cx="874559" cy="365125"/>
          </a:xfrm>
          <a:prstGeom prst="rect">
            <a:avLst/>
          </a:prstGeom>
        </p:spPr>
        <p:txBody>
          <a:bodyPr vert="horz" lIns="0" tIns="0" rIns="0" bIns="0" rtlCol="0" anchor="ctr"/>
          <a:lstStyle>
            <a:lvl1pPr algn="l">
              <a:defRPr sz="900" b="1">
                <a:solidFill>
                  <a:srgbClr val="6D7373"/>
                </a:solidFill>
                <a:latin typeface="SRH Text" panose="020B0503020204020204" pitchFamily="34" charset="0"/>
                <a:ea typeface="SRH Text" panose="020B0503020204020204" pitchFamily="34" charset="0"/>
                <a:cs typeface="SRH Text" panose="020B0503020204020204" pitchFamily="34" charset="0"/>
              </a:defRPr>
            </a:lvl1pPr>
          </a:lstStyle>
          <a:p>
            <a:fld id="{5D19ACE9-FD83-5547-A2DE-A369736942CF}" type="datetime1">
              <a:rPr lang="en-CA" smtClean="0"/>
              <a:t>2024-09-21</a:t>
            </a:fld>
            <a:endParaRPr lang="de-DE" dirty="0"/>
          </a:p>
        </p:txBody>
      </p:sp>
      <p:sp>
        <p:nvSpPr>
          <p:cNvPr id="5" name="Fußzeilenplatzhalter 4">
            <a:extLst>
              <a:ext uri="{FF2B5EF4-FFF2-40B4-BE49-F238E27FC236}">
                <a16:creationId xmlns:a16="http://schemas.microsoft.com/office/drawing/2014/main" id="{1DAD1664-878F-4F30-B2A4-1377B1AD93D7}"/>
              </a:ext>
            </a:extLst>
          </p:cNvPr>
          <p:cNvSpPr>
            <a:spLocks noGrp="1"/>
          </p:cNvSpPr>
          <p:nvPr>
            <p:ph type="ftr" sz="quarter" idx="3"/>
          </p:nvPr>
        </p:nvSpPr>
        <p:spPr>
          <a:xfrm>
            <a:off x="1319842" y="6356350"/>
            <a:ext cx="6495690" cy="365125"/>
          </a:xfrm>
          <a:prstGeom prst="rect">
            <a:avLst/>
          </a:prstGeom>
        </p:spPr>
        <p:txBody>
          <a:bodyPr vert="horz" lIns="0" tIns="0" rIns="0" bIns="0" rtlCol="0" anchor="ctr"/>
          <a:lstStyle>
            <a:lvl1pPr algn="l">
              <a:defRPr sz="900" b="1">
                <a:solidFill>
                  <a:srgbClr val="6D7373"/>
                </a:solidFill>
                <a:latin typeface="SRH Text" panose="020B0503020204020204" pitchFamily="34" charset="0"/>
                <a:ea typeface="SRH Text" panose="020B0503020204020204" pitchFamily="34" charset="0"/>
                <a:cs typeface="SRH Text" panose="020B0503020204020204" pitchFamily="34" charset="0"/>
              </a:defRPr>
            </a:lvl1pPr>
          </a:lstStyle>
          <a:p>
            <a:r>
              <a:rPr lang="de-DE"/>
              <a:t>SRH Hochschule Heidelberg – Kamellia Reshadi</a:t>
            </a:r>
            <a:endParaRPr lang="de-DE" dirty="0"/>
          </a:p>
        </p:txBody>
      </p:sp>
      <p:sp>
        <p:nvSpPr>
          <p:cNvPr id="3" name="Textplatzhalter 2">
            <a:extLst>
              <a:ext uri="{FF2B5EF4-FFF2-40B4-BE49-F238E27FC236}">
                <a16:creationId xmlns:a16="http://schemas.microsoft.com/office/drawing/2014/main" id="{53CA1C0B-8B72-4C84-BAB1-FEBDDAC945E9}"/>
              </a:ext>
            </a:extLst>
          </p:cNvPr>
          <p:cNvSpPr>
            <a:spLocks noGrp="1"/>
          </p:cNvSpPr>
          <p:nvPr>
            <p:ph type="body" idx="1"/>
          </p:nvPr>
        </p:nvSpPr>
        <p:spPr>
          <a:xfrm>
            <a:off x="359400" y="1728000"/>
            <a:ext cx="9157663" cy="4230000"/>
          </a:xfrm>
          <a:prstGeom prst="rect">
            <a:avLst/>
          </a:prstGeom>
          <a:noFill/>
        </p:spPr>
        <p:txBody>
          <a:bodyPr vert="horz" lIns="0" tIns="0" rIns="0" bIns="0" rtlCol="0">
            <a:noAutofit/>
          </a:bodyPr>
          <a:lstStyle/>
          <a:p>
            <a:pPr lvl="0"/>
            <a:r>
              <a:rPr lang="de-DE" dirty="0" err="1"/>
              <a:t>Copy</a:t>
            </a:r>
            <a:r>
              <a:rPr lang="de-DE" dirty="0"/>
              <a:t> 18 Pt.</a:t>
            </a:r>
          </a:p>
          <a:p>
            <a:pPr lvl="1"/>
            <a:r>
              <a:rPr lang="de-DE" dirty="0" err="1"/>
              <a:t>Copy</a:t>
            </a:r>
            <a:r>
              <a:rPr lang="de-DE" dirty="0"/>
              <a:t> mit </a:t>
            </a:r>
            <a:r>
              <a:rPr lang="de-DE" dirty="0" err="1"/>
              <a:t>Bulletpoint</a:t>
            </a:r>
            <a:r>
              <a:rPr lang="de-DE" dirty="0"/>
              <a:t> 18 Pt.</a:t>
            </a:r>
          </a:p>
          <a:p>
            <a:pPr lvl="2"/>
            <a:r>
              <a:rPr lang="de-DE" dirty="0" err="1"/>
              <a:t>Copy</a:t>
            </a:r>
            <a:r>
              <a:rPr lang="de-DE" dirty="0"/>
              <a:t> mit </a:t>
            </a:r>
            <a:r>
              <a:rPr lang="de-DE" dirty="0" err="1"/>
              <a:t>Bulletpoint</a:t>
            </a:r>
            <a:r>
              <a:rPr lang="de-DE" dirty="0"/>
              <a:t>, eingerückt 16 Pt.</a:t>
            </a:r>
          </a:p>
          <a:p>
            <a:pPr lvl="3"/>
            <a:r>
              <a:rPr lang="de-DE" dirty="0"/>
              <a:t>Zwischenüberschrift 20 Pt. </a:t>
            </a:r>
            <a:r>
              <a:rPr lang="de-DE" dirty="0" err="1"/>
              <a:t>Bold</a:t>
            </a:r>
            <a:endParaRPr lang="de-DE" dirty="0"/>
          </a:p>
          <a:p>
            <a:pPr lvl="4"/>
            <a:r>
              <a:rPr lang="de-DE" dirty="0"/>
              <a:t>Einleitungstext 20 Pt. </a:t>
            </a:r>
            <a:r>
              <a:rPr lang="de-DE" dirty="0" err="1"/>
              <a:t>Bold</a:t>
            </a:r>
            <a:endParaRPr lang="de-DE" dirty="0"/>
          </a:p>
          <a:p>
            <a:pPr lvl="5"/>
            <a:r>
              <a:rPr lang="de-DE" dirty="0" err="1"/>
              <a:t>Subline</a:t>
            </a:r>
            <a:r>
              <a:rPr lang="de-DE" dirty="0"/>
              <a:t> 24 Pt.</a:t>
            </a:r>
          </a:p>
          <a:p>
            <a:pPr lvl="6"/>
            <a:r>
              <a:rPr lang="de-DE" dirty="0"/>
              <a:t>Statements!</a:t>
            </a:r>
          </a:p>
          <a:p>
            <a:pPr lvl="7"/>
            <a:r>
              <a:rPr lang="de-DE" dirty="0"/>
              <a:t>SRH </a:t>
            </a:r>
          </a:p>
          <a:p>
            <a:pPr lvl="8"/>
            <a:r>
              <a:rPr lang="de-DE" dirty="0"/>
              <a:t>Quelle</a:t>
            </a:r>
          </a:p>
        </p:txBody>
      </p:sp>
      <p:sp>
        <p:nvSpPr>
          <p:cNvPr id="2" name="Titelplatzhalter 1">
            <a:extLst>
              <a:ext uri="{FF2B5EF4-FFF2-40B4-BE49-F238E27FC236}">
                <a16:creationId xmlns:a16="http://schemas.microsoft.com/office/drawing/2014/main" id="{92B4C745-B760-4320-98AD-BE2F6A54EBB9}"/>
              </a:ext>
            </a:extLst>
          </p:cNvPr>
          <p:cNvSpPr>
            <a:spLocks noGrp="1"/>
          </p:cNvSpPr>
          <p:nvPr>
            <p:ph type="title"/>
          </p:nvPr>
        </p:nvSpPr>
        <p:spPr>
          <a:xfrm>
            <a:off x="360000" y="358969"/>
            <a:ext cx="9157663" cy="835093"/>
          </a:xfrm>
          <a:prstGeom prst="rect">
            <a:avLst/>
          </a:prstGeom>
        </p:spPr>
        <p:txBody>
          <a:bodyPr vert="horz" lIns="0" tIns="0" rIns="0" bIns="0" rtlCol="0" anchor="b">
            <a:noAutofit/>
          </a:bodyPr>
          <a:lstStyle/>
          <a:p>
            <a:r>
              <a:rPr lang="de-DE" dirty="0"/>
              <a:t>Mastertitelformat bearbeiten</a:t>
            </a:r>
          </a:p>
        </p:txBody>
      </p:sp>
      <p:sp>
        <p:nvSpPr>
          <p:cNvPr id="12" name="Freihandform: Form 11">
            <a:extLst>
              <a:ext uri="{FF2B5EF4-FFF2-40B4-BE49-F238E27FC236}">
                <a16:creationId xmlns:a16="http://schemas.microsoft.com/office/drawing/2014/main" id="{E5453D28-3A12-4B40-BDC5-01A066B0461A}"/>
              </a:ext>
            </a:extLst>
          </p:cNvPr>
          <p:cNvSpPr/>
          <p:nvPr/>
        </p:nvSpPr>
        <p:spPr>
          <a:xfrm>
            <a:off x="10878555" y="361156"/>
            <a:ext cx="948335" cy="733815"/>
          </a:xfrm>
          <a:custGeom>
            <a:avLst/>
            <a:gdLst>
              <a:gd name="connsiteX0" fmla="*/ 619905 w 948335"/>
              <a:gd name="connsiteY0" fmla="*/ 599045 h 733815"/>
              <a:gd name="connsiteX1" fmla="*/ 708360 w 948335"/>
              <a:gd name="connsiteY1" fmla="*/ 599045 h 733815"/>
              <a:gd name="connsiteX2" fmla="*/ 708360 w 948335"/>
              <a:gd name="connsiteY2" fmla="*/ 175 h 733815"/>
              <a:gd name="connsiteX3" fmla="*/ 619905 w 948335"/>
              <a:gd name="connsiteY3" fmla="*/ 175 h 733815"/>
              <a:gd name="connsiteX4" fmla="*/ 619905 w 948335"/>
              <a:gd name="connsiteY4" fmla="*/ 599045 h 733815"/>
              <a:gd name="connsiteX5" fmla="*/ 811823 w 948335"/>
              <a:gd name="connsiteY5" fmla="*/ 196963 h 733815"/>
              <a:gd name="connsiteX6" fmla="*/ 753805 w 948335"/>
              <a:gd name="connsiteY6" fmla="*/ 199399 h 733815"/>
              <a:gd name="connsiteX7" fmla="*/ 753805 w 948335"/>
              <a:gd name="connsiteY7" fmla="*/ 281323 h 733815"/>
              <a:gd name="connsiteX8" fmla="*/ 860105 w 948335"/>
              <a:gd name="connsiteY8" fmla="*/ 364907 h 733815"/>
              <a:gd name="connsiteX9" fmla="*/ 860105 w 948335"/>
              <a:gd name="connsiteY9" fmla="*/ 599045 h 733815"/>
              <a:gd name="connsiteX10" fmla="*/ 948560 w 948335"/>
              <a:gd name="connsiteY10" fmla="*/ 599045 h 733815"/>
              <a:gd name="connsiteX11" fmla="*/ 948560 w 948335"/>
              <a:gd name="connsiteY11" fmla="*/ 353981 h 733815"/>
              <a:gd name="connsiteX12" fmla="*/ 811823 w 948335"/>
              <a:gd name="connsiteY12" fmla="*/ 196963 h 733815"/>
              <a:gd name="connsiteX13" fmla="*/ 208777 w 948335"/>
              <a:gd name="connsiteY13" fmla="*/ 199800 h 733815"/>
              <a:gd name="connsiteX14" fmla="*/ 72849 w 948335"/>
              <a:gd name="connsiteY14" fmla="*/ 366560 h 733815"/>
              <a:gd name="connsiteX15" fmla="*/ 72849 w 948335"/>
              <a:gd name="connsiteY15" fmla="*/ 567022 h 733815"/>
              <a:gd name="connsiteX16" fmla="*/ 225 w 948335"/>
              <a:gd name="connsiteY16" fmla="*/ 651830 h 733815"/>
              <a:gd name="connsiteX17" fmla="*/ 225 w 948335"/>
              <a:gd name="connsiteY17" fmla="*/ 732932 h 733815"/>
              <a:gd name="connsiteX18" fmla="*/ 25376 w 948335"/>
              <a:gd name="connsiteY18" fmla="*/ 733742 h 733815"/>
              <a:gd name="connsiteX19" fmla="*/ 161297 w 948335"/>
              <a:gd name="connsiteY19" fmla="*/ 566989 h 733815"/>
              <a:gd name="connsiteX20" fmla="*/ 161297 w 948335"/>
              <a:gd name="connsiteY20" fmla="*/ 366527 h 733815"/>
              <a:gd name="connsiteX21" fmla="*/ 233520 w 948335"/>
              <a:gd name="connsiteY21" fmla="*/ 281732 h 733815"/>
              <a:gd name="connsiteX22" fmla="*/ 233520 w 948335"/>
              <a:gd name="connsiteY22" fmla="*/ 200209 h 733815"/>
              <a:gd name="connsiteX23" fmla="*/ 208777 w 948335"/>
              <a:gd name="connsiteY23" fmla="*/ 199800 h 733815"/>
              <a:gd name="connsiteX24" fmla="*/ 480210 w 948335"/>
              <a:gd name="connsiteY24" fmla="*/ 199800 h 733815"/>
              <a:gd name="connsiteX25" fmla="*/ 344283 w 948335"/>
              <a:gd name="connsiteY25" fmla="*/ 366560 h 733815"/>
              <a:gd name="connsiteX26" fmla="*/ 344283 w 948335"/>
              <a:gd name="connsiteY26" fmla="*/ 599045 h 733815"/>
              <a:gd name="connsiteX27" fmla="*/ 432731 w 948335"/>
              <a:gd name="connsiteY27" fmla="*/ 599045 h 733815"/>
              <a:gd name="connsiteX28" fmla="*/ 432731 w 948335"/>
              <a:gd name="connsiteY28" fmla="*/ 366527 h 733815"/>
              <a:gd name="connsiteX29" fmla="*/ 505362 w 948335"/>
              <a:gd name="connsiteY29" fmla="*/ 281732 h 733815"/>
              <a:gd name="connsiteX30" fmla="*/ 505362 w 948335"/>
              <a:gd name="connsiteY30" fmla="*/ 200209 h 733815"/>
              <a:gd name="connsiteX31" fmla="*/ 480210 w 948335"/>
              <a:gd name="connsiteY31" fmla="*/ 199800 h 733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48335" h="733815">
                <a:moveTo>
                  <a:pt x="619905" y="599045"/>
                </a:moveTo>
                <a:lnTo>
                  <a:pt x="708360" y="599045"/>
                </a:lnTo>
                <a:lnTo>
                  <a:pt x="708360" y="175"/>
                </a:lnTo>
                <a:lnTo>
                  <a:pt x="619905" y="175"/>
                </a:lnTo>
                <a:lnTo>
                  <a:pt x="619905" y="599045"/>
                </a:lnTo>
                <a:close/>
                <a:moveTo>
                  <a:pt x="811823" y="196963"/>
                </a:moveTo>
                <a:cubicBezTo>
                  <a:pt x="795196" y="196154"/>
                  <a:pt x="774500" y="196963"/>
                  <a:pt x="753805" y="199399"/>
                </a:cubicBezTo>
                <a:lnTo>
                  <a:pt x="753805" y="281323"/>
                </a:lnTo>
                <a:cubicBezTo>
                  <a:pt x="831702" y="281323"/>
                  <a:pt x="860105" y="292732"/>
                  <a:pt x="860105" y="364907"/>
                </a:cubicBezTo>
                <a:lnTo>
                  <a:pt x="860105" y="599045"/>
                </a:lnTo>
                <a:lnTo>
                  <a:pt x="948560" y="599045"/>
                </a:lnTo>
                <a:lnTo>
                  <a:pt x="948560" y="353981"/>
                </a:lnTo>
                <a:cubicBezTo>
                  <a:pt x="948560" y="263505"/>
                  <a:pt x="897033" y="200209"/>
                  <a:pt x="811823" y="196963"/>
                </a:cubicBezTo>
                <a:close/>
                <a:moveTo>
                  <a:pt x="208777" y="199800"/>
                </a:moveTo>
                <a:cubicBezTo>
                  <a:pt x="114634" y="204671"/>
                  <a:pt x="72849" y="267152"/>
                  <a:pt x="72849" y="366560"/>
                </a:cubicBezTo>
                <a:lnTo>
                  <a:pt x="72849" y="567022"/>
                </a:lnTo>
                <a:cubicBezTo>
                  <a:pt x="72849" y="625455"/>
                  <a:pt x="61073" y="650613"/>
                  <a:pt x="225" y="651830"/>
                </a:cubicBezTo>
                <a:lnTo>
                  <a:pt x="225" y="732932"/>
                </a:lnTo>
                <a:cubicBezTo>
                  <a:pt x="7525" y="734156"/>
                  <a:pt x="19288" y="734156"/>
                  <a:pt x="25376" y="733742"/>
                </a:cubicBezTo>
                <a:cubicBezTo>
                  <a:pt x="119907" y="728068"/>
                  <a:pt x="161297" y="665179"/>
                  <a:pt x="161297" y="566989"/>
                </a:cubicBezTo>
                <a:lnTo>
                  <a:pt x="161297" y="366527"/>
                </a:lnTo>
                <a:cubicBezTo>
                  <a:pt x="161297" y="307693"/>
                  <a:pt x="172257" y="282943"/>
                  <a:pt x="233520" y="281732"/>
                </a:cubicBezTo>
                <a:lnTo>
                  <a:pt x="233520" y="200209"/>
                </a:lnTo>
                <a:cubicBezTo>
                  <a:pt x="226622" y="199399"/>
                  <a:pt x="214859" y="199399"/>
                  <a:pt x="208777" y="199800"/>
                </a:cubicBezTo>
                <a:close/>
                <a:moveTo>
                  <a:pt x="480210" y="199800"/>
                </a:moveTo>
                <a:cubicBezTo>
                  <a:pt x="386483" y="204671"/>
                  <a:pt x="344283" y="267560"/>
                  <a:pt x="344283" y="366560"/>
                </a:cubicBezTo>
                <a:lnTo>
                  <a:pt x="344283" y="599045"/>
                </a:lnTo>
                <a:lnTo>
                  <a:pt x="432731" y="599045"/>
                </a:lnTo>
                <a:lnTo>
                  <a:pt x="432731" y="366527"/>
                </a:lnTo>
                <a:cubicBezTo>
                  <a:pt x="432731" y="308094"/>
                  <a:pt x="444507" y="282943"/>
                  <a:pt x="505362" y="281732"/>
                </a:cubicBezTo>
                <a:lnTo>
                  <a:pt x="505362" y="200209"/>
                </a:lnTo>
                <a:cubicBezTo>
                  <a:pt x="498055" y="199399"/>
                  <a:pt x="486292" y="199399"/>
                  <a:pt x="480210" y="199800"/>
                </a:cubicBezTo>
                <a:close/>
              </a:path>
            </a:pathLst>
          </a:custGeom>
          <a:solidFill>
            <a:schemeClr val="accent1"/>
          </a:solidFill>
          <a:ln w="6638" cap="flat">
            <a:noFill/>
            <a:prstDash val="solid"/>
            <a:round/>
          </a:ln>
        </p:spPr>
        <p:txBody>
          <a:bodyPr rtlCol="0" anchor="ctr"/>
          <a:lstStyle/>
          <a:p>
            <a:endParaRPr lang="de-DE"/>
          </a:p>
        </p:txBody>
      </p:sp>
    </p:spTree>
    <p:extLst>
      <p:ext uri="{BB962C8B-B14F-4D97-AF65-F5344CB8AC3E}">
        <p14:creationId xmlns:p14="http://schemas.microsoft.com/office/powerpoint/2010/main" val="1098669299"/>
      </p:ext>
    </p:extLst>
  </p:cSld>
  <p:clrMap bg1="lt1" tx1="dk1" bg2="lt2" tx2="dk2" accent1="accent1" accent2="accent2" accent3="accent3" accent4="accent4" accent5="accent5" accent6="accent6" hlink="hlink" folHlink="folHlink"/>
  <p:sldLayoutIdLst>
    <p:sldLayoutId id="2147483679" r:id="rId1"/>
    <p:sldLayoutId id="2147483649" r:id="rId2"/>
    <p:sldLayoutId id="2147483676" r:id="rId3"/>
    <p:sldLayoutId id="2147483650" r:id="rId4"/>
    <p:sldLayoutId id="2147483651" r:id="rId5"/>
    <p:sldLayoutId id="2147483666" r:id="rId6"/>
    <p:sldLayoutId id="2147483686" r:id="rId7"/>
    <p:sldLayoutId id="2147483667" r:id="rId8"/>
    <p:sldLayoutId id="2147483664" r:id="rId9"/>
    <p:sldLayoutId id="2147483665" r:id="rId10"/>
    <p:sldLayoutId id="2147483661" r:id="rId11"/>
    <p:sldLayoutId id="2147483671" r:id="rId12"/>
    <p:sldLayoutId id="2147483672" r:id="rId13"/>
    <p:sldLayoutId id="2147483678" r:id="rId14"/>
    <p:sldLayoutId id="2147483673" r:id="rId15"/>
    <p:sldLayoutId id="2147483677" r:id="rId16"/>
    <p:sldLayoutId id="2147483683" r:id="rId17"/>
    <p:sldLayoutId id="2147483680" r:id="rId18"/>
    <p:sldLayoutId id="2147483684" r:id="rId19"/>
    <p:sldLayoutId id="2147483654" r:id="rId20"/>
    <p:sldLayoutId id="2147483655" r:id="rId21"/>
    <p:sldLayoutId id="2147483681" r:id="rId22"/>
    <p:sldLayoutId id="2147483682" r:id="rId23"/>
  </p:sldLayoutIdLst>
  <p:hf hdr="0"/>
  <p:txStyles>
    <p:titleStyle>
      <a:lvl1pPr algn="l" defTabSz="914400" rtl="0" eaLnBrk="1" latinLnBrk="0" hangingPunct="1">
        <a:lnSpc>
          <a:spcPct val="100000"/>
        </a:lnSpc>
        <a:spcBef>
          <a:spcPct val="0"/>
        </a:spcBef>
        <a:buNone/>
        <a:defRPr sz="3000" b="1" kern="1200">
          <a:solidFill>
            <a:schemeClr val="tx1"/>
          </a:solidFill>
          <a:latin typeface="SRH Headline" panose="020B0603020204020204" pitchFamily="34" charset="0"/>
          <a:ea typeface="SRH Headline" panose="020B0603020204020204" pitchFamily="34" charset="0"/>
          <a:cs typeface="SRH Headline" panose="020B0603020204020204" pitchFamily="34" charset="0"/>
        </a:defRPr>
      </a:lvl1pPr>
    </p:titleStyle>
    <p:bodyStyle>
      <a:lvl1pPr marL="0" indent="0" algn="l" defTabSz="914400" rtl="0" eaLnBrk="1" latinLnBrk="0" hangingPunct="1">
        <a:lnSpc>
          <a:spcPct val="110000"/>
        </a:lnSpc>
        <a:spcBef>
          <a:spcPts val="1200"/>
        </a:spcBef>
        <a:buFont typeface="Arial" panose="020B0604020202020204" pitchFamily="34" charset="0"/>
        <a:buNone/>
        <a:defRPr sz="1800" b="0" kern="1200">
          <a:solidFill>
            <a:schemeClr val="tx1"/>
          </a:solidFill>
          <a:latin typeface="SRH Text" panose="020B0503020204020204" pitchFamily="34" charset="0"/>
          <a:ea typeface="SRH Text" panose="020B0503020204020204" pitchFamily="34" charset="0"/>
          <a:cs typeface="SRH Text" panose="020B0503020204020204" pitchFamily="34" charset="0"/>
        </a:defRPr>
      </a:lvl1pPr>
      <a:lvl2pPr marL="360000" indent="-360000" algn="l" defTabSz="914400" rtl="0" eaLnBrk="1" latinLnBrk="0" hangingPunct="1">
        <a:lnSpc>
          <a:spcPct val="110000"/>
        </a:lnSpc>
        <a:spcBef>
          <a:spcPts val="1200"/>
        </a:spcBef>
        <a:spcAft>
          <a:spcPts val="0"/>
        </a:spcAft>
        <a:buClr>
          <a:schemeClr val="accent1"/>
        </a:buClr>
        <a:buFont typeface="SRH" panose="020B0503020204020204" pitchFamily="34" charset="0"/>
        <a:buChar char="—"/>
        <a:defRPr sz="1800" b="0" kern="1200">
          <a:solidFill>
            <a:schemeClr val="tx1"/>
          </a:solidFill>
          <a:latin typeface="SRH Text" panose="020B0503020204020204" pitchFamily="34" charset="0"/>
          <a:ea typeface="SRH Text" panose="020B0503020204020204" pitchFamily="34" charset="0"/>
          <a:cs typeface="SRH Text" panose="020B0503020204020204" pitchFamily="34" charset="0"/>
        </a:defRPr>
      </a:lvl2pPr>
      <a:lvl3pPr marL="720000" indent="-360000" algn="l" defTabSz="914400" rtl="0" eaLnBrk="1" latinLnBrk="0" hangingPunct="1">
        <a:lnSpc>
          <a:spcPct val="110000"/>
        </a:lnSpc>
        <a:spcBef>
          <a:spcPts val="0"/>
        </a:spcBef>
        <a:buClr>
          <a:schemeClr val="accent1"/>
        </a:buClr>
        <a:buFont typeface="SRH" panose="020B0503020204020204" pitchFamily="34" charset="0"/>
        <a:buChar char="—"/>
        <a:defRPr sz="1600" b="0" kern="1200">
          <a:solidFill>
            <a:schemeClr val="tx1"/>
          </a:solidFill>
          <a:latin typeface="SRH Text" panose="020B0503020204020204" pitchFamily="34" charset="0"/>
          <a:ea typeface="SRH Text" panose="020B0503020204020204" pitchFamily="34" charset="0"/>
          <a:cs typeface="SRH Text" panose="020B0503020204020204" pitchFamily="34" charset="0"/>
        </a:defRPr>
      </a:lvl3pPr>
      <a:lvl4pPr marL="0" indent="0" algn="l" defTabSz="914400" rtl="0" eaLnBrk="1" latinLnBrk="0" hangingPunct="1">
        <a:lnSpc>
          <a:spcPct val="110000"/>
        </a:lnSpc>
        <a:spcBef>
          <a:spcPts val="2400"/>
        </a:spcBef>
        <a:buFont typeface="SRH" panose="020B0503020204020204" pitchFamily="34" charset="0"/>
        <a:buNone/>
        <a:defRPr sz="2000" b="1" kern="1200">
          <a:solidFill>
            <a:schemeClr val="accent1"/>
          </a:solidFill>
          <a:latin typeface="SRH Text" panose="020B0503020204020204" pitchFamily="34" charset="0"/>
          <a:ea typeface="SRH Text" panose="020B0503020204020204" pitchFamily="34" charset="0"/>
          <a:cs typeface="SRH Text" panose="020B0503020204020204" pitchFamily="34" charset="0"/>
        </a:defRPr>
      </a:lvl4pPr>
      <a:lvl5pPr marL="0" indent="0" algn="l" defTabSz="914400" rtl="0" eaLnBrk="1" latinLnBrk="0" hangingPunct="1">
        <a:lnSpc>
          <a:spcPct val="110000"/>
        </a:lnSpc>
        <a:spcBef>
          <a:spcPts val="1200"/>
        </a:spcBef>
        <a:buFont typeface="SRH" panose="020B0503020204020204" pitchFamily="34" charset="0"/>
        <a:buNone/>
        <a:defRPr sz="2000" b="1" kern="1200">
          <a:solidFill>
            <a:schemeClr val="tx1"/>
          </a:solidFill>
          <a:latin typeface="SRH Headline" panose="020B0603020204020204" pitchFamily="34" charset="0"/>
          <a:ea typeface="SRH Headline" panose="020B0603020204020204" pitchFamily="34" charset="0"/>
          <a:cs typeface="SRH Headline" panose="020B0603020204020204" pitchFamily="34" charset="0"/>
        </a:defRPr>
      </a:lvl5pPr>
      <a:lvl6pPr marL="0" indent="0" algn="l" defTabSz="914400" rtl="0" eaLnBrk="1" latinLnBrk="0" hangingPunct="1">
        <a:lnSpc>
          <a:spcPct val="110000"/>
        </a:lnSpc>
        <a:spcBef>
          <a:spcPts val="1200"/>
        </a:spcBef>
        <a:buFont typeface="Arial" panose="020B0604020202020204" pitchFamily="34" charset="0"/>
        <a:buNone/>
        <a:defRPr sz="2400" b="0" kern="1200">
          <a:solidFill>
            <a:schemeClr val="tx1"/>
          </a:solidFill>
          <a:latin typeface="SRH Headline" panose="020B0603020204020204" pitchFamily="34" charset="0"/>
          <a:ea typeface="SRH Headline" panose="020B0603020204020204" pitchFamily="34" charset="0"/>
          <a:cs typeface="SRH Headline" panose="020B0603020204020204" pitchFamily="34" charset="0"/>
        </a:defRPr>
      </a:lvl6pPr>
      <a:lvl7pPr marL="0" indent="0" algn="l" defTabSz="914400" rtl="0" eaLnBrk="1" latinLnBrk="0" hangingPunct="1">
        <a:lnSpc>
          <a:spcPct val="98000"/>
        </a:lnSpc>
        <a:spcBef>
          <a:spcPts val="1200"/>
        </a:spcBef>
        <a:buFont typeface="Arial" panose="020B0604020202020204" pitchFamily="34" charset="0"/>
        <a:buNone/>
        <a:defRPr sz="4800" b="1" kern="1200">
          <a:solidFill>
            <a:schemeClr val="accent1"/>
          </a:solidFill>
          <a:latin typeface="SRH Headline" panose="020B0603020204020204" pitchFamily="34" charset="0"/>
          <a:ea typeface="SRH Headline" panose="020B0603020204020204" pitchFamily="34" charset="0"/>
          <a:cs typeface="SRH Headline" panose="020B0603020204020204" pitchFamily="34" charset="0"/>
        </a:defRPr>
      </a:lvl7pPr>
      <a:lvl8pPr marL="0" indent="0" algn="l" defTabSz="914400" rtl="0" eaLnBrk="1" latinLnBrk="0" hangingPunct="1">
        <a:lnSpc>
          <a:spcPct val="98000"/>
        </a:lnSpc>
        <a:spcBef>
          <a:spcPts val="1200"/>
        </a:spcBef>
        <a:buFont typeface="Arial" panose="020B0604020202020204" pitchFamily="34" charset="0"/>
        <a:buNone/>
        <a:defRPr sz="2000" b="1" kern="1200">
          <a:solidFill>
            <a:schemeClr val="tx1"/>
          </a:solidFill>
          <a:latin typeface="SRH Text" panose="020B0503020204020204" pitchFamily="34" charset="0"/>
          <a:ea typeface="SRH Text" panose="020B0503020204020204" pitchFamily="34" charset="0"/>
          <a:cs typeface="SRH Text" panose="020B0503020204020204" pitchFamily="34" charset="0"/>
        </a:defRPr>
      </a:lvl8pPr>
      <a:lvl9pPr marL="0" indent="0" algn="l" defTabSz="914400" rtl="0" eaLnBrk="1" latinLnBrk="0" hangingPunct="1">
        <a:lnSpc>
          <a:spcPct val="110000"/>
        </a:lnSpc>
        <a:spcBef>
          <a:spcPts val="600"/>
        </a:spcBef>
        <a:buFont typeface="Arial" panose="020B0604020202020204" pitchFamily="34" charset="0"/>
        <a:buNone/>
        <a:defRPr sz="1200" b="0" kern="1200">
          <a:solidFill>
            <a:schemeClr val="tx1"/>
          </a:solidFill>
          <a:latin typeface="SRH Text" panose="020B0503020204020204" pitchFamily="34" charset="0"/>
          <a:ea typeface="SRH Text" panose="020B0503020204020204" pitchFamily="34" charset="0"/>
          <a:cs typeface="SRH Text" panose="020B0503020204020204" pitchFamily="34" charset="0"/>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userDrawn="1">
          <p15:clr>
            <a:srgbClr val="F26B43"/>
          </p15:clr>
        </p15:guide>
        <p15:guide id="2" pos="7680" userDrawn="1">
          <p15:clr>
            <a:srgbClr val="F26B43"/>
          </p15:clr>
        </p15:guide>
        <p15:guide id="3" pos="226" userDrawn="1">
          <p15:clr>
            <a:srgbClr val="F26B43"/>
          </p15:clr>
        </p15:guide>
        <p15:guide id="4" pos="7453" userDrawn="1">
          <p15:clr>
            <a:srgbClr val="F26B43"/>
          </p15:clr>
        </p15:guide>
        <p15:guide id="5" orient="horz" userDrawn="1">
          <p15:clr>
            <a:srgbClr val="F26B43"/>
          </p15:clr>
        </p15:guide>
        <p15:guide id="6" orient="horz" pos="4320" userDrawn="1">
          <p15:clr>
            <a:srgbClr val="F26B43"/>
          </p15:clr>
        </p15:guide>
        <p15:guide id="7" orient="horz" pos="1088" userDrawn="1">
          <p15:clr>
            <a:srgbClr val="F26B43"/>
          </p15:clr>
        </p15:guide>
        <p15:guide id="8" orient="horz" pos="3753" userDrawn="1">
          <p15:clr>
            <a:srgbClr val="F26B43"/>
          </p15:clr>
        </p15:guide>
        <p15:guide id="9" orient="horz" pos="690" userDrawn="1">
          <p15:clr>
            <a:srgbClr val="F26B43"/>
          </p15:clr>
        </p15:guide>
        <p15:guide id="10" pos="5995"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hyperlink" Target="https://srhk-my.sharepoint.com/:v:/g/personal/11038618_stud_hochschule-heidelberg_de/EUgwiiv0PRZJhu2RMSVQVVcB6UGmqSZ-z8_FlRnrhMWQrA?e=QMHeDf&amp;nav=eyJyZWZlcnJhbEluZm8iOnsicmVmZXJyYWxBcHAiOiJTdHJlYW1XZWJBcHAiLCJyZWZlcnJhbFZpZXciOiJTaGFyZURpYWxvZy1MaW5rIiwicmVmZXJyYWxBcHBQbGF0Zm9ybSI6IldlYiIsInJlZmVycmFsTW9kZSI6InZpZXcifX0%3D"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8" Type="http://schemas.openxmlformats.org/officeDocument/2006/relationships/hyperlink" Target="https://www.w3schools.com/html/html_css.asp" TargetMode="External"/><Relationship Id="rId3" Type="http://schemas.openxmlformats.org/officeDocument/2006/relationships/hyperlink" Target="https://mljar.com/blog/save-load-scikit-learn-model/" TargetMode="External"/><Relationship Id="rId7" Type="http://schemas.openxmlformats.org/officeDocument/2006/relationships/hyperlink" Target="https://docs.python.org/3/library/sqlite3.html" TargetMode="External"/><Relationship Id="rId2" Type="http://schemas.openxmlformats.org/officeDocument/2006/relationships/hyperlink" Target="https://github.com/" TargetMode="External"/><Relationship Id="rId1" Type="http://schemas.openxmlformats.org/officeDocument/2006/relationships/slideLayout" Target="../slideLayouts/slideLayout4.xml"/><Relationship Id="rId6" Type="http://schemas.openxmlformats.org/officeDocument/2006/relationships/hyperlink" Target="https://www.geeksforgeeks.org/sequencematcher-in-python-for-longest-common-substring/" TargetMode="External"/><Relationship Id="rId5" Type="http://schemas.openxmlformats.org/officeDocument/2006/relationships/hyperlink" Target="https://www.freecodecamp.org/news/how-to-build-an-automated-email-system-with-python/" TargetMode="External"/><Relationship Id="rId10" Type="http://schemas.openxmlformats.org/officeDocument/2006/relationships/hyperlink" Target="https://www.geeksforgeeks.org/flask-creating-first-simple-application/" TargetMode="External"/><Relationship Id="rId4" Type="http://schemas.openxmlformats.org/officeDocument/2006/relationships/hyperlink" Target="https://stackoverflow.com/" TargetMode="External"/><Relationship Id="rId9" Type="http://schemas.openxmlformats.org/officeDocument/2006/relationships/hyperlink" Target="https://www.google.com/intl/en-GB/forms/about/"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7.jpeg"/><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a:extLst>
              <a:ext uri="{FF2B5EF4-FFF2-40B4-BE49-F238E27FC236}">
                <a16:creationId xmlns:a16="http://schemas.microsoft.com/office/drawing/2014/main" id="{C7B85632-E4AE-45C1-B77F-DC305DB7A4D9}"/>
              </a:ext>
            </a:extLst>
          </p:cNvPr>
          <p:cNvSpPr>
            <a:spLocks noGrp="1"/>
          </p:cNvSpPr>
          <p:nvPr>
            <p:ph type="title"/>
          </p:nvPr>
        </p:nvSpPr>
        <p:spPr>
          <a:xfrm>
            <a:off x="554341" y="1939743"/>
            <a:ext cx="11083317" cy="2978513"/>
          </a:xfrm>
        </p:spPr>
        <p:txBody>
          <a:bodyPr/>
          <a:lstStyle/>
          <a:p>
            <a:pPr algn="ctr"/>
            <a:r>
              <a:rPr lang="en-US" sz="4000" dirty="0">
                <a:latin typeface="+mj-lt"/>
              </a:rPr>
              <a:t>Big Data Programming: Python</a:t>
            </a:r>
            <a:br>
              <a:rPr lang="en-US" sz="4000" dirty="0">
                <a:latin typeface="+mj-lt"/>
              </a:rPr>
            </a:br>
            <a:br>
              <a:rPr lang="en-US" sz="4000" dirty="0"/>
            </a:br>
            <a:r>
              <a:rPr lang="en-IN" sz="4000" dirty="0">
                <a:latin typeface="+mj-lt"/>
              </a:rPr>
              <a:t>HUSHHUSH RECRUITER</a:t>
            </a:r>
            <a:br>
              <a:rPr lang="en-IN" sz="4000" dirty="0">
                <a:latin typeface="+mj-lt"/>
              </a:rPr>
            </a:br>
            <a:r>
              <a:rPr lang="en-IN" sz="3200" dirty="0">
                <a:latin typeface="+mj-lt"/>
              </a:rPr>
              <a:t>Presentation - 3</a:t>
            </a:r>
            <a:endParaRPr lang="de-DE" sz="3200" dirty="0">
              <a:latin typeface="+mj-lt"/>
            </a:endParaRPr>
          </a:p>
        </p:txBody>
      </p:sp>
      <p:sp>
        <p:nvSpPr>
          <p:cNvPr id="7" name="Foliennummernplatzhalter 6">
            <a:extLst>
              <a:ext uri="{FF2B5EF4-FFF2-40B4-BE49-F238E27FC236}">
                <a16:creationId xmlns:a16="http://schemas.microsoft.com/office/drawing/2014/main" id="{1A0FAC48-550F-4F0D-BB5A-FF464BF5DAE5}"/>
              </a:ext>
            </a:extLst>
          </p:cNvPr>
          <p:cNvSpPr>
            <a:spLocks noGrp="1"/>
          </p:cNvSpPr>
          <p:nvPr>
            <p:ph type="sldNum" sz="quarter" idx="12"/>
          </p:nvPr>
        </p:nvSpPr>
        <p:spPr/>
        <p:txBody>
          <a:bodyPr/>
          <a:lstStyle/>
          <a:p>
            <a:fld id="{075B144D-941B-4DFC-AF5F-0416193D12EC}" type="slidenum">
              <a:rPr lang="de-DE" smtClean="0"/>
              <a:pPr/>
              <a:t>1</a:t>
            </a:fld>
            <a:endParaRPr lang="de-DE"/>
          </a:p>
        </p:txBody>
      </p:sp>
      <p:sp>
        <p:nvSpPr>
          <p:cNvPr id="4" name="object 12">
            <a:extLst>
              <a:ext uri="{FF2B5EF4-FFF2-40B4-BE49-F238E27FC236}">
                <a16:creationId xmlns:a16="http://schemas.microsoft.com/office/drawing/2014/main" id="{B5CB50DE-6234-301F-040B-68BED36C8732}"/>
              </a:ext>
            </a:extLst>
          </p:cNvPr>
          <p:cNvSpPr txBox="1"/>
          <p:nvPr/>
        </p:nvSpPr>
        <p:spPr>
          <a:xfrm>
            <a:off x="255777" y="4896356"/>
            <a:ext cx="7324600" cy="382156"/>
          </a:xfrm>
          <a:prstGeom prst="rect">
            <a:avLst/>
          </a:prstGeom>
        </p:spPr>
        <p:txBody>
          <a:bodyPr vert="horz" wrap="square" lIns="0" tIns="12700" rIns="0" bIns="0" rtlCol="0">
            <a:spAutoFit/>
          </a:bodyPr>
          <a:lstStyle/>
          <a:p>
            <a:pPr marL="12700">
              <a:spcBef>
                <a:spcPts val="3345"/>
              </a:spcBef>
            </a:pPr>
            <a:r>
              <a:rPr lang="en-US" sz="2400" b="1" dirty="0">
                <a:solidFill>
                  <a:schemeClr val="bg1"/>
                </a:solidFill>
                <a:latin typeface="SRH Headline" panose="020B0603020204020204" pitchFamily="34" charset="0"/>
                <a:ea typeface="SRH Headline" panose="020B0603020204020204" pitchFamily="34" charset="0"/>
                <a:cs typeface="SRH Headline" panose="020B0603020204020204" pitchFamily="34" charset="0"/>
              </a:rPr>
              <a:t>Anil Keshav &amp; Ajinkya Patil</a:t>
            </a:r>
            <a:endParaRPr sz="2400" b="1" dirty="0">
              <a:solidFill>
                <a:schemeClr val="bg1"/>
              </a:solidFill>
              <a:latin typeface="SRH Headline" panose="020B0603020204020204" pitchFamily="34" charset="0"/>
              <a:ea typeface="SRH Headline" panose="020B0603020204020204" pitchFamily="34" charset="0"/>
              <a:cs typeface="SRH Headline" panose="020B0603020204020204" pitchFamily="34" charset="0"/>
            </a:endParaRPr>
          </a:p>
        </p:txBody>
      </p:sp>
      <p:sp>
        <p:nvSpPr>
          <p:cNvPr id="5" name="object 12">
            <a:extLst>
              <a:ext uri="{FF2B5EF4-FFF2-40B4-BE49-F238E27FC236}">
                <a16:creationId xmlns:a16="http://schemas.microsoft.com/office/drawing/2014/main" id="{F62039D9-964B-32FE-0321-E62A3BF9E0CB}"/>
              </a:ext>
            </a:extLst>
          </p:cNvPr>
          <p:cNvSpPr txBox="1"/>
          <p:nvPr/>
        </p:nvSpPr>
        <p:spPr>
          <a:xfrm>
            <a:off x="255777" y="5447692"/>
            <a:ext cx="7324600" cy="382156"/>
          </a:xfrm>
          <a:prstGeom prst="rect">
            <a:avLst/>
          </a:prstGeom>
        </p:spPr>
        <p:txBody>
          <a:bodyPr vert="horz" wrap="square" lIns="0" tIns="12700" rIns="0" bIns="0" rtlCol="0">
            <a:spAutoFit/>
          </a:bodyPr>
          <a:lstStyle/>
          <a:p>
            <a:pPr marL="12700">
              <a:spcBef>
                <a:spcPts val="3345"/>
              </a:spcBef>
            </a:pPr>
            <a:r>
              <a:rPr lang="en-US" sz="2400" b="1" dirty="0">
                <a:solidFill>
                  <a:schemeClr val="bg1"/>
                </a:solidFill>
                <a:latin typeface="SRH Headline" panose="020B0603020204020204" pitchFamily="34" charset="0"/>
                <a:ea typeface="SRH Headline" panose="020B0603020204020204" pitchFamily="34" charset="0"/>
                <a:cs typeface="SRH Headline" panose="020B0603020204020204" pitchFamily="34" charset="0"/>
              </a:rPr>
              <a:t>SRH Hochschule Heidelberg</a:t>
            </a:r>
            <a:endParaRPr sz="2400" b="1" dirty="0">
              <a:solidFill>
                <a:schemeClr val="bg1"/>
              </a:solidFill>
              <a:latin typeface="SRH Headline" panose="020B0603020204020204" pitchFamily="34" charset="0"/>
              <a:ea typeface="SRH Headline" panose="020B0603020204020204" pitchFamily="34" charset="0"/>
              <a:cs typeface="SRH Headline" panose="020B0603020204020204" pitchFamily="34" charset="0"/>
            </a:endParaRPr>
          </a:p>
        </p:txBody>
      </p:sp>
      <p:sp>
        <p:nvSpPr>
          <p:cNvPr id="2" name="TextBox 1">
            <a:extLst>
              <a:ext uri="{FF2B5EF4-FFF2-40B4-BE49-F238E27FC236}">
                <a16:creationId xmlns:a16="http://schemas.microsoft.com/office/drawing/2014/main" id="{8E18C04C-7830-6A5C-6C2E-547B52F9DCFD}"/>
              </a:ext>
            </a:extLst>
          </p:cNvPr>
          <p:cNvSpPr txBox="1"/>
          <p:nvPr/>
        </p:nvSpPr>
        <p:spPr>
          <a:xfrm>
            <a:off x="7940778" y="4262849"/>
            <a:ext cx="3546001" cy="2031325"/>
          </a:xfrm>
          <a:prstGeom prst="rect">
            <a:avLst/>
          </a:prstGeom>
          <a:noFill/>
        </p:spPr>
        <p:txBody>
          <a:bodyPr wrap="square" rtlCol="0">
            <a:spAutoFit/>
          </a:bodyPr>
          <a:lstStyle/>
          <a:p>
            <a:pPr algn="ctr"/>
            <a:r>
              <a:rPr lang="en-US" b="1" dirty="0">
                <a:solidFill>
                  <a:schemeClr val="bg1"/>
                </a:solidFill>
                <a:latin typeface="SRH Headline" panose="020B0603020204020204" pitchFamily="34" charset="0"/>
                <a:ea typeface="SRH Headline" panose="020B0603020204020204" pitchFamily="34" charset="0"/>
                <a:cs typeface="SRH Headline" panose="020B0603020204020204" pitchFamily="34" charset="0"/>
              </a:rPr>
              <a:t>Group 1</a:t>
            </a:r>
          </a:p>
          <a:p>
            <a:pPr algn="ctr"/>
            <a:endParaRPr lang="en-US" b="1" dirty="0">
              <a:solidFill>
                <a:schemeClr val="bg1"/>
              </a:solidFill>
              <a:latin typeface="SRH Headline" panose="020B0603020204020204" pitchFamily="34" charset="0"/>
              <a:ea typeface="SRH Headline" panose="020B0603020204020204" pitchFamily="34" charset="0"/>
              <a:cs typeface="SRH Headline" panose="020B0603020204020204" pitchFamily="34" charset="0"/>
            </a:endParaRPr>
          </a:p>
          <a:p>
            <a:pPr marL="285750" indent="-285750">
              <a:buFont typeface="Arial" panose="020B0604020202020204" pitchFamily="34" charset="0"/>
              <a:buChar char="•"/>
            </a:pPr>
            <a:r>
              <a:rPr lang="en-US" b="1" dirty="0" err="1">
                <a:solidFill>
                  <a:schemeClr val="bg1"/>
                </a:solidFill>
                <a:latin typeface="SRH Headline" panose="020B0603020204020204" pitchFamily="34" charset="0"/>
                <a:ea typeface="SRH Headline" panose="020B0603020204020204" pitchFamily="34" charset="0"/>
                <a:cs typeface="SRH Headline" panose="020B0603020204020204" pitchFamily="34" charset="0"/>
              </a:rPr>
              <a:t>Aparanna</a:t>
            </a:r>
            <a:r>
              <a:rPr lang="en-US" b="1" dirty="0">
                <a:solidFill>
                  <a:schemeClr val="bg1"/>
                </a:solidFill>
                <a:latin typeface="SRH Headline" panose="020B0603020204020204" pitchFamily="34" charset="0"/>
                <a:ea typeface="SRH Headline" panose="020B0603020204020204" pitchFamily="34" charset="0"/>
                <a:cs typeface="SRH Headline" panose="020B0603020204020204" pitchFamily="34" charset="0"/>
              </a:rPr>
              <a:t> Dash</a:t>
            </a:r>
          </a:p>
          <a:p>
            <a:pPr marL="285750" indent="-285750">
              <a:buFont typeface="Arial" panose="020B0604020202020204" pitchFamily="34" charset="0"/>
              <a:buChar char="•"/>
            </a:pPr>
            <a:r>
              <a:rPr lang="en-US" b="1" dirty="0" err="1">
                <a:solidFill>
                  <a:schemeClr val="bg1"/>
                </a:solidFill>
                <a:latin typeface="SRH Headline" panose="020B0603020204020204" pitchFamily="34" charset="0"/>
                <a:ea typeface="SRH Headline" panose="020B0603020204020204" pitchFamily="34" charset="0"/>
                <a:cs typeface="SRH Headline" panose="020B0603020204020204" pitchFamily="34" charset="0"/>
              </a:rPr>
              <a:t>Dharshan</a:t>
            </a:r>
            <a:r>
              <a:rPr lang="en-US" b="1" dirty="0">
                <a:solidFill>
                  <a:schemeClr val="bg1"/>
                </a:solidFill>
                <a:latin typeface="SRH Headline" panose="020B0603020204020204" pitchFamily="34" charset="0"/>
                <a:ea typeface="SRH Headline" panose="020B0603020204020204" pitchFamily="34" charset="0"/>
                <a:cs typeface="SRH Headline" panose="020B0603020204020204" pitchFamily="34" charset="0"/>
              </a:rPr>
              <a:t> </a:t>
            </a:r>
            <a:r>
              <a:rPr lang="en-US" b="1" dirty="0" err="1">
                <a:solidFill>
                  <a:schemeClr val="bg1"/>
                </a:solidFill>
                <a:latin typeface="SRH Headline" panose="020B0603020204020204" pitchFamily="34" charset="0"/>
                <a:ea typeface="SRH Headline" panose="020B0603020204020204" pitchFamily="34" charset="0"/>
                <a:cs typeface="SRH Headline" panose="020B0603020204020204" pitchFamily="34" charset="0"/>
              </a:rPr>
              <a:t>Dhanashekar</a:t>
            </a:r>
            <a:endParaRPr lang="en-US" b="1" dirty="0">
              <a:solidFill>
                <a:schemeClr val="bg1"/>
              </a:solidFill>
              <a:latin typeface="SRH Headline" panose="020B0603020204020204" pitchFamily="34" charset="0"/>
              <a:ea typeface="SRH Headline" panose="020B0603020204020204" pitchFamily="34" charset="0"/>
              <a:cs typeface="SRH Headline" panose="020B0603020204020204" pitchFamily="34" charset="0"/>
            </a:endParaRPr>
          </a:p>
          <a:p>
            <a:pPr marL="285750" indent="-285750">
              <a:buFont typeface="Arial" panose="020B0604020202020204" pitchFamily="34" charset="0"/>
              <a:buChar char="•"/>
            </a:pPr>
            <a:r>
              <a:rPr lang="en-US" b="1" dirty="0" err="1">
                <a:solidFill>
                  <a:schemeClr val="bg1"/>
                </a:solidFill>
                <a:latin typeface="SRH Headline" panose="020B0603020204020204" pitchFamily="34" charset="0"/>
                <a:ea typeface="SRH Headline" panose="020B0603020204020204" pitchFamily="34" charset="0"/>
                <a:cs typeface="SRH Headline" panose="020B0603020204020204" pitchFamily="34" charset="0"/>
              </a:rPr>
              <a:t>Navneeth</a:t>
            </a:r>
            <a:r>
              <a:rPr lang="en-US" b="1" dirty="0">
                <a:solidFill>
                  <a:schemeClr val="bg1"/>
                </a:solidFill>
                <a:latin typeface="SRH Headline" panose="020B0603020204020204" pitchFamily="34" charset="0"/>
                <a:ea typeface="SRH Headline" panose="020B0603020204020204" pitchFamily="34" charset="0"/>
                <a:cs typeface="SRH Headline" panose="020B0603020204020204" pitchFamily="34" charset="0"/>
              </a:rPr>
              <a:t> Krishna </a:t>
            </a:r>
            <a:r>
              <a:rPr lang="en-US" b="1" dirty="0" err="1">
                <a:solidFill>
                  <a:schemeClr val="bg1"/>
                </a:solidFill>
                <a:latin typeface="SRH Headline" panose="020B0603020204020204" pitchFamily="34" charset="0"/>
                <a:ea typeface="SRH Headline" panose="020B0603020204020204" pitchFamily="34" charset="0"/>
                <a:cs typeface="SRH Headline" panose="020B0603020204020204" pitchFamily="34" charset="0"/>
              </a:rPr>
              <a:t>Arravind</a:t>
            </a:r>
            <a:endParaRPr lang="en-US" b="1" dirty="0">
              <a:solidFill>
                <a:schemeClr val="bg1"/>
              </a:solidFill>
              <a:latin typeface="SRH Headline" panose="020B0603020204020204" pitchFamily="34" charset="0"/>
              <a:ea typeface="SRH Headline" panose="020B0603020204020204" pitchFamily="34" charset="0"/>
              <a:cs typeface="SRH Headline" panose="020B0603020204020204" pitchFamily="34" charset="0"/>
            </a:endParaRPr>
          </a:p>
          <a:p>
            <a:pPr marL="285750" indent="-285750">
              <a:buFont typeface="Arial" panose="020B0604020202020204" pitchFamily="34" charset="0"/>
              <a:buChar char="•"/>
            </a:pPr>
            <a:r>
              <a:rPr lang="en-US" b="1" dirty="0">
                <a:solidFill>
                  <a:schemeClr val="bg1"/>
                </a:solidFill>
                <a:latin typeface="SRH Headline" panose="020B0603020204020204" pitchFamily="34" charset="0"/>
                <a:ea typeface="SRH Headline" panose="020B0603020204020204" pitchFamily="34" charset="0"/>
                <a:cs typeface="SRH Headline" panose="020B0603020204020204" pitchFamily="34" charset="0"/>
              </a:rPr>
              <a:t>Terry </a:t>
            </a:r>
            <a:r>
              <a:rPr lang="en-US" b="1" dirty="0" err="1">
                <a:solidFill>
                  <a:schemeClr val="bg1"/>
                </a:solidFill>
                <a:latin typeface="SRH Headline" panose="020B0603020204020204" pitchFamily="34" charset="0"/>
                <a:ea typeface="SRH Headline" panose="020B0603020204020204" pitchFamily="34" charset="0"/>
                <a:cs typeface="SRH Headline" panose="020B0603020204020204" pitchFamily="34" charset="0"/>
              </a:rPr>
              <a:t>Poonacha</a:t>
            </a:r>
            <a:endParaRPr lang="en-US" b="1" dirty="0">
              <a:solidFill>
                <a:schemeClr val="bg1"/>
              </a:solidFill>
              <a:latin typeface="SRH Headline" panose="020B0603020204020204" pitchFamily="34" charset="0"/>
              <a:ea typeface="SRH Headline" panose="020B0603020204020204" pitchFamily="34" charset="0"/>
              <a:cs typeface="SRH Headline" panose="020B0603020204020204" pitchFamily="34" charset="0"/>
            </a:endParaRPr>
          </a:p>
          <a:p>
            <a:pPr marL="285750" indent="-285750">
              <a:buFont typeface="Arial" panose="020B0604020202020204" pitchFamily="34" charset="0"/>
              <a:buChar char="•"/>
            </a:pPr>
            <a:r>
              <a:rPr lang="en-US" b="1" dirty="0">
                <a:solidFill>
                  <a:schemeClr val="bg1"/>
                </a:solidFill>
                <a:latin typeface="SRH Headline" panose="020B0603020204020204" pitchFamily="34" charset="0"/>
                <a:ea typeface="SRH Headline" panose="020B0603020204020204" pitchFamily="34" charset="0"/>
                <a:cs typeface="SRH Headline" panose="020B0603020204020204" pitchFamily="34" charset="0"/>
              </a:rPr>
              <a:t>Vedanth Balakrishna Reddy</a:t>
            </a:r>
            <a:endParaRPr lang="en-US" dirty="0">
              <a:solidFill>
                <a:schemeClr val="bg1"/>
              </a:solidFill>
            </a:endParaRPr>
          </a:p>
        </p:txBody>
      </p:sp>
    </p:spTree>
    <p:extLst>
      <p:ext uri="{BB962C8B-B14F-4D97-AF65-F5344CB8AC3E}">
        <p14:creationId xmlns:p14="http://schemas.microsoft.com/office/powerpoint/2010/main" val="131474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011BE264-998D-E05B-0C42-D3F94A2A9DA9}"/>
              </a:ext>
            </a:extLst>
          </p:cNvPr>
          <p:cNvSpPr>
            <a:spLocks noGrp="1"/>
          </p:cNvSpPr>
          <p:nvPr>
            <p:ph type="sldNum" sz="quarter" idx="12"/>
          </p:nvPr>
        </p:nvSpPr>
        <p:spPr/>
        <p:txBody>
          <a:bodyPr/>
          <a:lstStyle/>
          <a:p>
            <a:fld id="{075B144D-941B-4DFC-AF5F-0416193D12EC}" type="slidenum">
              <a:rPr lang="de-DE" smtClean="0"/>
              <a:t>10</a:t>
            </a:fld>
            <a:endParaRPr lang="de-DE"/>
          </a:p>
        </p:txBody>
      </p:sp>
      <p:pic>
        <p:nvPicPr>
          <p:cNvPr id="8" name="Picture 7" descr="A diagram of a software flow&#10;&#10;Description automatically generated">
            <a:extLst>
              <a:ext uri="{FF2B5EF4-FFF2-40B4-BE49-F238E27FC236}">
                <a16:creationId xmlns:a16="http://schemas.microsoft.com/office/drawing/2014/main" id="{676BB128-A0BF-A161-B453-7D090E4ADE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897" y="1241659"/>
            <a:ext cx="9817768" cy="5230979"/>
          </a:xfrm>
          <a:prstGeom prst="rect">
            <a:avLst/>
          </a:prstGeom>
        </p:spPr>
      </p:pic>
    </p:spTree>
    <p:extLst>
      <p:ext uri="{BB962C8B-B14F-4D97-AF65-F5344CB8AC3E}">
        <p14:creationId xmlns:p14="http://schemas.microsoft.com/office/powerpoint/2010/main" val="1845462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22C6C-05BC-6546-B1D5-285A9F30DD0D}"/>
              </a:ext>
            </a:extLst>
          </p:cNvPr>
          <p:cNvSpPr>
            <a:spLocks noGrp="1"/>
          </p:cNvSpPr>
          <p:nvPr>
            <p:ph type="title"/>
          </p:nvPr>
        </p:nvSpPr>
        <p:spPr/>
        <p:txBody>
          <a:bodyPr/>
          <a:lstStyle/>
          <a:p>
            <a:pPr algn="ctr"/>
            <a:r>
              <a:rPr lang="en-GB" dirty="0"/>
              <a:t>Demo video</a:t>
            </a:r>
            <a:endParaRPr lang="en-DE" dirty="0"/>
          </a:p>
        </p:txBody>
      </p:sp>
      <p:sp>
        <p:nvSpPr>
          <p:cNvPr id="3" name="Content Placeholder 2">
            <a:extLst>
              <a:ext uri="{FF2B5EF4-FFF2-40B4-BE49-F238E27FC236}">
                <a16:creationId xmlns:a16="http://schemas.microsoft.com/office/drawing/2014/main" id="{56C13717-6EFE-C5A5-A56F-8228CADA8CE4}"/>
              </a:ext>
            </a:extLst>
          </p:cNvPr>
          <p:cNvSpPr>
            <a:spLocks noGrp="1"/>
          </p:cNvSpPr>
          <p:nvPr>
            <p:ph idx="1"/>
          </p:nvPr>
        </p:nvSpPr>
        <p:spPr>
          <a:xfrm>
            <a:off x="1047750" y="1785150"/>
            <a:ext cx="9626600" cy="4230000"/>
          </a:xfrm>
        </p:spPr>
        <p:txBody>
          <a:bodyPr/>
          <a:lstStyle/>
          <a:p>
            <a:r>
              <a:rPr lang="en-US" b="1" dirty="0"/>
              <a:t>Share point </a:t>
            </a:r>
            <a:r>
              <a:rPr lang="en-US" dirty="0">
                <a:hlinkClick r:id="rId2"/>
              </a:rPr>
              <a:t>:</a:t>
            </a:r>
            <a:br>
              <a:rPr lang="en-US" dirty="0">
                <a:hlinkClick r:id="rId2"/>
              </a:rPr>
            </a:br>
            <a:br>
              <a:rPr lang="en-US" dirty="0">
                <a:hlinkClick r:id="rId2"/>
              </a:rPr>
            </a:br>
            <a:r>
              <a:rPr lang="en-US" dirty="0">
                <a:hlinkClick r:id="rId2"/>
              </a:rPr>
              <a:t> https://srhk-my.sharepoint.com/:v:/g/personal/11038618_stud_hochschule-heidelberg_de/EUgwiiv0PRZJhu2RMSVQVVcB6UGmqSZ-z8_FlRnrhMWQrA?e=QMHeDf&amp;nav=eyJyZWZlcnJhbEluZm8iOnsicmVmZXJyYWxBcHAiOiJTdHJlYW1XZWJBcHAiLCJyZWZlcnJhbFZpZXciOiJTaGFyZURpYWxvZy1MaW5rIiwicmVmZXJyYWxBcHBQbGF0Zm9ybSI6IldlYiIsInJlZmVycmFsTW9kZSI6InZpZXcifX0%3D</a:t>
            </a:r>
            <a:endParaRPr lang="en-DE" dirty="0"/>
          </a:p>
        </p:txBody>
      </p:sp>
      <p:sp>
        <p:nvSpPr>
          <p:cNvPr id="6" name="Slide Number Placeholder 5">
            <a:extLst>
              <a:ext uri="{FF2B5EF4-FFF2-40B4-BE49-F238E27FC236}">
                <a16:creationId xmlns:a16="http://schemas.microsoft.com/office/drawing/2014/main" id="{95340894-57B0-54B3-F8F7-612ADA7169D7}"/>
              </a:ext>
            </a:extLst>
          </p:cNvPr>
          <p:cNvSpPr>
            <a:spLocks noGrp="1"/>
          </p:cNvSpPr>
          <p:nvPr>
            <p:ph type="sldNum" sz="quarter" idx="12"/>
          </p:nvPr>
        </p:nvSpPr>
        <p:spPr/>
        <p:txBody>
          <a:bodyPr/>
          <a:lstStyle/>
          <a:p>
            <a:fld id="{075B144D-941B-4DFC-AF5F-0416193D12EC}" type="slidenum">
              <a:rPr lang="de-DE" smtClean="0"/>
              <a:t>11</a:t>
            </a:fld>
            <a:endParaRPr lang="de-DE"/>
          </a:p>
        </p:txBody>
      </p:sp>
    </p:spTree>
    <p:extLst>
      <p:ext uri="{BB962C8B-B14F-4D97-AF65-F5344CB8AC3E}">
        <p14:creationId xmlns:p14="http://schemas.microsoft.com/office/powerpoint/2010/main" val="467012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42054-EEDA-56FE-DCD0-8535462BB8F1}"/>
              </a:ext>
            </a:extLst>
          </p:cNvPr>
          <p:cNvSpPr>
            <a:spLocks noGrp="1"/>
          </p:cNvSpPr>
          <p:nvPr>
            <p:ph type="title"/>
          </p:nvPr>
        </p:nvSpPr>
        <p:spPr/>
        <p:txBody>
          <a:bodyPr/>
          <a:lstStyle/>
          <a:p>
            <a:pPr algn="ctr"/>
            <a:r>
              <a:rPr lang="en-US" sz="3600" dirty="0"/>
              <a:t>Challenges Faced</a:t>
            </a:r>
            <a:endParaRPr lang="en-DE" sz="3600" dirty="0"/>
          </a:p>
        </p:txBody>
      </p:sp>
      <p:sp>
        <p:nvSpPr>
          <p:cNvPr id="3" name="Content Placeholder 2">
            <a:extLst>
              <a:ext uri="{FF2B5EF4-FFF2-40B4-BE49-F238E27FC236}">
                <a16:creationId xmlns:a16="http://schemas.microsoft.com/office/drawing/2014/main" id="{9F30DAE5-03D1-7CCF-2BC5-6A137011F54A}"/>
              </a:ext>
            </a:extLst>
          </p:cNvPr>
          <p:cNvSpPr>
            <a:spLocks noGrp="1"/>
          </p:cNvSpPr>
          <p:nvPr>
            <p:ph idx="1"/>
          </p:nvPr>
        </p:nvSpPr>
        <p:spPr>
          <a:xfrm>
            <a:off x="359399" y="1728000"/>
            <a:ext cx="10969535" cy="4384042"/>
          </a:xfrm>
        </p:spPr>
        <p:txBody>
          <a:bodyPr/>
          <a:lstStyle/>
          <a:p>
            <a:pPr marL="285750" indent="-285750">
              <a:buFont typeface="Arial" panose="020B0604020202020204" pitchFamily="34" charset="0"/>
              <a:buChar char="•"/>
            </a:pPr>
            <a:r>
              <a:rPr lang="en-US" dirty="0"/>
              <a:t>Kaggle API : Encountered difficulties in obtaining user information.</a:t>
            </a:r>
          </a:p>
          <a:p>
            <a:pPr marL="285750" indent="-285750">
              <a:buFont typeface="Arial" panose="020B0604020202020204" pitchFamily="34" charset="0"/>
              <a:buChar char="•"/>
            </a:pPr>
            <a:r>
              <a:rPr lang="en-US" dirty="0"/>
              <a:t>Not able to find common data with our approach of data fetching.</a:t>
            </a:r>
          </a:p>
          <a:p>
            <a:pPr marL="285750" indent="-285750">
              <a:buFont typeface="Arial" panose="020B0604020202020204" pitchFamily="34" charset="0"/>
              <a:buChar char="•"/>
            </a:pPr>
            <a:r>
              <a:rPr lang="en-US" dirty="0"/>
              <a:t>Flask application:  Connecting it to a Python script for sending emails.</a:t>
            </a:r>
          </a:p>
          <a:p>
            <a:pPr marL="285750" indent="-285750">
              <a:buFont typeface="Arial" panose="020B0604020202020204" pitchFamily="34" charset="0"/>
              <a:buChar char="•"/>
            </a:pPr>
            <a:r>
              <a:rPr lang="en-US" dirty="0"/>
              <a:t>Automating Candidates results mail.</a:t>
            </a:r>
          </a:p>
          <a:p>
            <a:pPr marL="285750" indent="-285750">
              <a:buFont typeface="Arial" panose="020B0604020202020204" pitchFamily="34" charset="0"/>
              <a:buChar char="•"/>
            </a:pPr>
            <a:r>
              <a:rPr lang="en-US" dirty="0"/>
              <a:t>Automating Candidates Coding challenge mail.</a:t>
            </a:r>
          </a:p>
          <a:p>
            <a:pPr marL="285750" indent="-285750">
              <a:buFont typeface="Arial" panose="020B0604020202020204" pitchFamily="34" charset="0"/>
              <a:buChar char="•"/>
            </a:pPr>
            <a:r>
              <a:rPr lang="en-US" dirty="0"/>
              <a:t>Generating Unique collab links.</a:t>
            </a:r>
          </a:p>
          <a:p>
            <a:pPr marL="285750" indent="-285750">
              <a:buFont typeface="Arial" panose="020B0604020202020204" pitchFamily="34" charset="0"/>
              <a:buChar char="•"/>
            </a:pPr>
            <a:endParaRPr lang="en-US" dirty="0"/>
          </a:p>
          <a:p>
            <a:endParaRPr lang="en-US" dirty="0"/>
          </a:p>
        </p:txBody>
      </p:sp>
      <p:sp>
        <p:nvSpPr>
          <p:cNvPr id="6" name="Slide Number Placeholder 5">
            <a:extLst>
              <a:ext uri="{FF2B5EF4-FFF2-40B4-BE49-F238E27FC236}">
                <a16:creationId xmlns:a16="http://schemas.microsoft.com/office/drawing/2014/main" id="{B2807FCC-B8C0-96E6-628C-BF76C3C6CB57}"/>
              </a:ext>
            </a:extLst>
          </p:cNvPr>
          <p:cNvSpPr>
            <a:spLocks noGrp="1"/>
          </p:cNvSpPr>
          <p:nvPr>
            <p:ph type="sldNum" sz="quarter" idx="12"/>
          </p:nvPr>
        </p:nvSpPr>
        <p:spPr/>
        <p:txBody>
          <a:bodyPr/>
          <a:lstStyle/>
          <a:p>
            <a:fld id="{075B144D-941B-4DFC-AF5F-0416193D12EC}" type="slidenum">
              <a:rPr lang="de-DE" smtClean="0"/>
              <a:t>12</a:t>
            </a:fld>
            <a:endParaRPr lang="de-DE"/>
          </a:p>
        </p:txBody>
      </p:sp>
    </p:spTree>
    <p:extLst>
      <p:ext uri="{BB962C8B-B14F-4D97-AF65-F5344CB8AC3E}">
        <p14:creationId xmlns:p14="http://schemas.microsoft.com/office/powerpoint/2010/main" val="146313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93204-C4A6-4320-DED1-5FF1C7E01158}"/>
              </a:ext>
            </a:extLst>
          </p:cNvPr>
          <p:cNvSpPr>
            <a:spLocks noGrp="1"/>
          </p:cNvSpPr>
          <p:nvPr>
            <p:ph type="title"/>
          </p:nvPr>
        </p:nvSpPr>
        <p:spPr/>
        <p:txBody>
          <a:bodyPr/>
          <a:lstStyle/>
          <a:p>
            <a:pPr algn="ctr"/>
            <a:r>
              <a:rPr lang="en-US" dirty="0"/>
              <a:t>Future Scope</a:t>
            </a:r>
            <a:endParaRPr lang="en-DE" dirty="0"/>
          </a:p>
        </p:txBody>
      </p:sp>
      <p:sp>
        <p:nvSpPr>
          <p:cNvPr id="3" name="Content Placeholder 2">
            <a:extLst>
              <a:ext uri="{FF2B5EF4-FFF2-40B4-BE49-F238E27FC236}">
                <a16:creationId xmlns:a16="http://schemas.microsoft.com/office/drawing/2014/main" id="{96DF7531-BDE8-51C3-C96A-1F39E923C21F}"/>
              </a:ext>
            </a:extLst>
          </p:cNvPr>
          <p:cNvSpPr>
            <a:spLocks noGrp="1"/>
          </p:cNvSpPr>
          <p:nvPr>
            <p:ph idx="1"/>
          </p:nvPr>
        </p:nvSpPr>
        <p:spPr>
          <a:xfrm>
            <a:off x="367645" y="1734306"/>
            <a:ext cx="9158400" cy="4230000"/>
          </a:xfrm>
        </p:spPr>
        <p:txBody>
          <a:bodyPr/>
          <a:lstStyle/>
          <a:p>
            <a:pPr marL="285750" indent="-285750">
              <a:buFont typeface="Arial" panose="020B0604020202020204" pitchFamily="34" charset="0"/>
              <a:buChar char="•"/>
            </a:pPr>
            <a:r>
              <a:rPr lang="en-US" dirty="0"/>
              <a:t>Improve UI for Recruiting process.</a:t>
            </a:r>
          </a:p>
          <a:p>
            <a:pPr marL="285750" indent="-285750">
              <a:buFont typeface="Arial" panose="020B0604020202020204" pitchFamily="34" charset="0"/>
              <a:buChar char="•"/>
            </a:pPr>
            <a:r>
              <a:rPr lang="en-US" dirty="0"/>
              <a:t>Develop a dedicated coding challenge environment.</a:t>
            </a:r>
          </a:p>
          <a:p>
            <a:pPr marL="285750" indent="-285750">
              <a:buFont typeface="Arial" panose="020B0604020202020204" pitchFamily="34" charset="0"/>
              <a:buChar char="•"/>
            </a:pPr>
            <a:r>
              <a:rPr lang="en-US" dirty="0"/>
              <a:t>Automate the entire pipeline, ensuring data updates at regular intervals and seamless integration with trained model.</a:t>
            </a:r>
          </a:p>
          <a:p>
            <a:pPr marL="285750" indent="-285750">
              <a:buFont typeface="Arial" panose="020B0604020202020204" pitchFamily="34" charset="0"/>
              <a:buChar char="•"/>
            </a:pPr>
            <a:r>
              <a:rPr lang="en-US" dirty="0"/>
              <a:t>Explore on more data source trends.</a:t>
            </a:r>
          </a:p>
          <a:p>
            <a:pPr marL="285750" indent="-285750">
              <a:buFont typeface="Arial" panose="020B0604020202020204" pitchFamily="34" charset="0"/>
              <a:buChar char="•"/>
            </a:pPr>
            <a:r>
              <a:rPr lang="en-US" dirty="0"/>
              <a:t>Security related improvements .</a:t>
            </a:r>
          </a:p>
          <a:p>
            <a:pPr marL="285750" indent="-285750">
              <a:buFont typeface="Arial" panose="020B0604020202020204" pitchFamily="34" charset="0"/>
              <a:buChar char="•"/>
            </a:pPr>
            <a:r>
              <a:rPr lang="en-US" dirty="0"/>
              <a:t>Dockerize the application.</a:t>
            </a:r>
          </a:p>
          <a:p>
            <a:pPr marL="285750" indent="-285750">
              <a:buFont typeface="Arial" panose="020B0604020202020204" pitchFamily="34" charset="0"/>
              <a:buChar char="•"/>
            </a:pPr>
            <a:r>
              <a:rPr lang="en-US" dirty="0"/>
              <a:t>Randomizing the coding question we provided.</a:t>
            </a:r>
            <a:endParaRPr lang="en-DE" dirty="0"/>
          </a:p>
        </p:txBody>
      </p:sp>
      <p:sp>
        <p:nvSpPr>
          <p:cNvPr id="6" name="Slide Number Placeholder 5">
            <a:extLst>
              <a:ext uri="{FF2B5EF4-FFF2-40B4-BE49-F238E27FC236}">
                <a16:creationId xmlns:a16="http://schemas.microsoft.com/office/drawing/2014/main" id="{E830B395-7AB4-C069-EB76-20223E1CC8B0}"/>
              </a:ext>
            </a:extLst>
          </p:cNvPr>
          <p:cNvSpPr>
            <a:spLocks noGrp="1"/>
          </p:cNvSpPr>
          <p:nvPr>
            <p:ph type="sldNum" sz="quarter" idx="12"/>
          </p:nvPr>
        </p:nvSpPr>
        <p:spPr/>
        <p:txBody>
          <a:bodyPr/>
          <a:lstStyle/>
          <a:p>
            <a:fld id="{075B144D-941B-4DFC-AF5F-0416193D12EC}" type="slidenum">
              <a:rPr lang="de-DE" smtClean="0"/>
              <a:t>13</a:t>
            </a:fld>
            <a:endParaRPr lang="de-DE"/>
          </a:p>
        </p:txBody>
      </p:sp>
    </p:spTree>
    <p:extLst>
      <p:ext uri="{BB962C8B-B14F-4D97-AF65-F5344CB8AC3E}">
        <p14:creationId xmlns:p14="http://schemas.microsoft.com/office/powerpoint/2010/main" val="18388844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13DE6-E392-2B77-9F25-958AC09131DC}"/>
              </a:ext>
            </a:extLst>
          </p:cNvPr>
          <p:cNvSpPr>
            <a:spLocks noGrp="1"/>
          </p:cNvSpPr>
          <p:nvPr>
            <p:ph type="title"/>
          </p:nvPr>
        </p:nvSpPr>
        <p:spPr/>
        <p:txBody>
          <a:bodyPr/>
          <a:lstStyle/>
          <a:p>
            <a:pPr algn="ctr"/>
            <a:r>
              <a:rPr lang="en-US" dirty="0"/>
              <a:t>Roles</a:t>
            </a:r>
            <a:endParaRPr lang="en-DE" dirty="0"/>
          </a:p>
        </p:txBody>
      </p:sp>
      <p:sp>
        <p:nvSpPr>
          <p:cNvPr id="3" name="Content Placeholder 2">
            <a:extLst>
              <a:ext uri="{FF2B5EF4-FFF2-40B4-BE49-F238E27FC236}">
                <a16:creationId xmlns:a16="http://schemas.microsoft.com/office/drawing/2014/main" id="{FE2DF2DF-9C3F-AD82-538C-A4023F6304D8}"/>
              </a:ext>
            </a:extLst>
          </p:cNvPr>
          <p:cNvSpPr>
            <a:spLocks noGrp="1"/>
          </p:cNvSpPr>
          <p:nvPr>
            <p:ph idx="1"/>
          </p:nvPr>
        </p:nvSpPr>
        <p:spPr>
          <a:xfrm>
            <a:off x="359400" y="1728000"/>
            <a:ext cx="9158400" cy="2747747"/>
          </a:xfrm>
        </p:spPr>
        <p:txBody>
          <a:bodyPr/>
          <a:lstStyle/>
          <a:p>
            <a:pPr marL="285750" indent="-285750">
              <a:buFont typeface="Arial" panose="020B0604020202020204" pitchFamily="34" charset="0"/>
              <a:buChar char="•"/>
            </a:pPr>
            <a:r>
              <a:rPr lang="en-US" b="1" dirty="0" err="1"/>
              <a:t>Aparnna</a:t>
            </a:r>
            <a:r>
              <a:rPr lang="en-US" b="1" dirty="0"/>
              <a:t>: </a:t>
            </a:r>
            <a:r>
              <a:rPr lang="en-US" dirty="0"/>
              <a:t>Stack Overflow API.</a:t>
            </a:r>
          </a:p>
          <a:p>
            <a:pPr marL="285750" indent="-285750">
              <a:buFont typeface="Arial" panose="020B0604020202020204" pitchFamily="34" charset="0"/>
              <a:buChar char="•"/>
            </a:pPr>
            <a:r>
              <a:rPr lang="en-US" b="1" dirty="0"/>
              <a:t>Dharshan: </a:t>
            </a:r>
            <a:r>
              <a:rPr lang="en-US" dirty="0"/>
              <a:t>Email automation, exam evaluation, flask and Presentation slides.</a:t>
            </a:r>
          </a:p>
          <a:p>
            <a:pPr marL="285750" indent="-285750">
              <a:buFont typeface="Arial" panose="020B0604020202020204" pitchFamily="34" charset="0"/>
              <a:buChar char="•"/>
            </a:pPr>
            <a:r>
              <a:rPr lang="en-US" b="1" dirty="0" err="1"/>
              <a:t>Navneeth</a:t>
            </a:r>
            <a:r>
              <a:rPr lang="en-US" b="1" dirty="0"/>
              <a:t>: </a:t>
            </a:r>
            <a:r>
              <a:rPr lang="en-US" dirty="0"/>
              <a:t>GitHub API, Model, Pickle file, Data Cleaning and Creating Environment files.</a:t>
            </a:r>
          </a:p>
          <a:p>
            <a:pPr marL="285750" indent="-285750">
              <a:buFont typeface="Arial" panose="020B0604020202020204" pitchFamily="34" charset="0"/>
              <a:buChar char="•"/>
            </a:pPr>
            <a:r>
              <a:rPr lang="en-US" b="1" dirty="0"/>
              <a:t>Terry: </a:t>
            </a:r>
            <a:r>
              <a:rPr lang="en-US" dirty="0"/>
              <a:t>Stack Overflow API, Email automation, exam evaluation and Front End.</a:t>
            </a:r>
          </a:p>
          <a:p>
            <a:pPr marL="285750" indent="-285750">
              <a:buFont typeface="Arial" panose="020B0604020202020204" pitchFamily="34" charset="0"/>
              <a:buChar char="•"/>
            </a:pPr>
            <a:r>
              <a:rPr lang="en-US" b="1" dirty="0" err="1"/>
              <a:t>Vedanth</a:t>
            </a:r>
            <a:r>
              <a:rPr lang="en-US" b="1" dirty="0"/>
              <a:t>: </a:t>
            </a:r>
            <a:r>
              <a:rPr lang="en-US" dirty="0"/>
              <a:t>Data Base(SQLITE3), Front end, Model, Integration and Flask.</a:t>
            </a:r>
          </a:p>
        </p:txBody>
      </p:sp>
      <p:sp>
        <p:nvSpPr>
          <p:cNvPr id="6" name="Slide Number Placeholder 5">
            <a:extLst>
              <a:ext uri="{FF2B5EF4-FFF2-40B4-BE49-F238E27FC236}">
                <a16:creationId xmlns:a16="http://schemas.microsoft.com/office/drawing/2014/main" id="{26B1B22C-43B6-5AA6-9337-6E565E1123EB}"/>
              </a:ext>
            </a:extLst>
          </p:cNvPr>
          <p:cNvSpPr>
            <a:spLocks noGrp="1"/>
          </p:cNvSpPr>
          <p:nvPr>
            <p:ph type="sldNum" sz="quarter" idx="12"/>
          </p:nvPr>
        </p:nvSpPr>
        <p:spPr/>
        <p:txBody>
          <a:bodyPr/>
          <a:lstStyle/>
          <a:p>
            <a:fld id="{075B144D-941B-4DFC-AF5F-0416193D12EC}" type="slidenum">
              <a:rPr lang="de-DE" smtClean="0"/>
              <a:t>14</a:t>
            </a:fld>
            <a:endParaRPr lang="de-DE"/>
          </a:p>
        </p:txBody>
      </p:sp>
    </p:spTree>
    <p:extLst>
      <p:ext uri="{BB962C8B-B14F-4D97-AF65-F5344CB8AC3E}">
        <p14:creationId xmlns:p14="http://schemas.microsoft.com/office/powerpoint/2010/main" val="4317039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F9F8D-A2DD-70AC-F70A-DBA10C26EE54}"/>
              </a:ext>
            </a:extLst>
          </p:cNvPr>
          <p:cNvSpPr>
            <a:spLocks noGrp="1"/>
          </p:cNvSpPr>
          <p:nvPr>
            <p:ph type="title"/>
          </p:nvPr>
        </p:nvSpPr>
        <p:spPr/>
        <p:txBody>
          <a:bodyPr/>
          <a:lstStyle/>
          <a:p>
            <a:pPr algn="ctr"/>
            <a:r>
              <a:rPr lang="en-US" sz="3600" dirty="0"/>
              <a:t>References </a:t>
            </a:r>
            <a:endParaRPr lang="en-DE" sz="3600" dirty="0"/>
          </a:p>
        </p:txBody>
      </p:sp>
      <p:sp>
        <p:nvSpPr>
          <p:cNvPr id="3" name="Content Placeholder 2">
            <a:extLst>
              <a:ext uri="{FF2B5EF4-FFF2-40B4-BE49-F238E27FC236}">
                <a16:creationId xmlns:a16="http://schemas.microsoft.com/office/drawing/2014/main" id="{736A7F38-7523-2F4B-284A-19C652B2D9B5}"/>
              </a:ext>
            </a:extLst>
          </p:cNvPr>
          <p:cNvSpPr>
            <a:spLocks noGrp="1"/>
          </p:cNvSpPr>
          <p:nvPr>
            <p:ph idx="1"/>
          </p:nvPr>
        </p:nvSpPr>
        <p:spPr>
          <a:xfrm>
            <a:off x="359400" y="1727999"/>
            <a:ext cx="9158400" cy="4884673"/>
          </a:xfrm>
        </p:spPr>
        <p:txBody>
          <a:bodyPr/>
          <a:lstStyle/>
          <a:p>
            <a:pPr marL="285750" indent="-285750">
              <a:lnSpc>
                <a:spcPct val="100000"/>
              </a:lnSpc>
              <a:buFont typeface="Arial" panose="020B0604020202020204" pitchFamily="34" charset="0"/>
              <a:buChar char="•"/>
            </a:pPr>
            <a:r>
              <a:rPr lang="en-US" dirty="0">
                <a:hlinkClick r:id="rId2"/>
              </a:rPr>
              <a:t>https://github.com/</a:t>
            </a:r>
            <a:endParaRPr lang="en-US" dirty="0"/>
          </a:p>
          <a:p>
            <a:pPr marL="285750" indent="-285750">
              <a:lnSpc>
                <a:spcPct val="100000"/>
              </a:lnSpc>
              <a:buFont typeface="Arial" panose="020B0604020202020204" pitchFamily="34" charset="0"/>
              <a:buChar char="•"/>
            </a:pPr>
            <a:r>
              <a:rPr lang="en-US" dirty="0">
                <a:hlinkClick r:id="rId3"/>
              </a:rPr>
              <a:t>https://mljar.com/blog/save-load-scikit-learn-model/</a:t>
            </a:r>
            <a:endParaRPr lang="en-US" dirty="0"/>
          </a:p>
          <a:p>
            <a:pPr marL="285750" indent="-285750">
              <a:lnSpc>
                <a:spcPct val="100000"/>
              </a:lnSpc>
              <a:buFont typeface="Arial" panose="020B0604020202020204" pitchFamily="34" charset="0"/>
              <a:buChar char="•"/>
            </a:pPr>
            <a:r>
              <a:rPr lang="en-US" dirty="0">
                <a:hlinkClick r:id="rId4"/>
              </a:rPr>
              <a:t>https://stackoverflow.com/</a:t>
            </a:r>
            <a:endParaRPr lang="en-US" dirty="0"/>
          </a:p>
          <a:p>
            <a:pPr marL="285750" indent="-285750">
              <a:lnSpc>
                <a:spcPct val="100000"/>
              </a:lnSpc>
              <a:buFont typeface="Arial" panose="020B0604020202020204" pitchFamily="34" charset="0"/>
              <a:buChar char="•"/>
            </a:pPr>
            <a:r>
              <a:rPr lang="en-US" dirty="0">
                <a:hlinkClick r:id="rId5"/>
              </a:rPr>
              <a:t>https://www.freecodecamp.org/news/how-to-build-an-automated-email-system-with-python/</a:t>
            </a:r>
            <a:endParaRPr lang="en-US" dirty="0"/>
          </a:p>
          <a:p>
            <a:pPr marL="285750" indent="-285750">
              <a:lnSpc>
                <a:spcPct val="100000"/>
              </a:lnSpc>
              <a:buFont typeface="Arial" panose="020B0604020202020204" pitchFamily="34" charset="0"/>
              <a:buChar char="•"/>
            </a:pPr>
            <a:r>
              <a:rPr lang="en-US" dirty="0">
                <a:hlinkClick r:id="rId6"/>
              </a:rPr>
              <a:t>https://www.geeksforgeeks.org/sequencematcher-in-python-for-longest-common-substring/</a:t>
            </a:r>
            <a:endParaRPr lang="en-US" dirty="0"/>
          </a:p>
          <a:p>
            <a:pPr marL="285750" indent="-285750">
              <a:lnSpc>
                <a:spcPct val="100000"/>
              </a:lnSpc>
              <a:buFont typeface="Arial" panose="020B0604020202020204" pitchFamily="34" charset="0"/>
              <a:buChar char="•"/>
            </a:pPr>
            <a:r>
              <a:rPr lang="en-US" dirty="0">
                <a:hlinkClick r:id="rId7"/>
              </a:rPr>
              <a:t>https://docs.python.org/3/library/sqlite3.html</a:t>
            </a:r>
            <a:endParaRPr lang="en-US" dirty="0"/>
          </a:p>
          <a:p>
            <a:pPr marL="285750" indent="-285750">
              <a:lnSpc>
                <a:spcPct val="100000"/>
              </a:lnSpc>
              <a:buFont typeface="Arial" panose="020B0604020202020204" pitchFamily="34" charset="0"/>
              <a:buChar char="•"/>
            </a:pPr>
            <a:r>
              <a:rPr lang="en-US" dirty="0">
                <a:hlinkClick r:id="rId8"/>
              </a:rPr>
              <a:t>https://www.w3schools.com/html/html_css.asp</a:t>
            </a:r>
            <a:endParaRPr lang="en-US" dirty="0"/>
          </a:p>
          <a:p>
            <a:pPr marL="285750" indent="-285750">
              <a:lnSpc>
                <a:spcPct val="100000"/>
              </a:lnSpc>
              <a:buFont typeface="Arial" panose="020B0604020202020204" pitchFamily="34" charset="0"/>
              <a:buChar char="•"/>
            </a:pPr>
            <a:r>
              <a:rPr lang="en-US" dirty="0">
                <a:hlinkClick r:id="rId9"/>
              </a:rPr>
              <a:t>https://www.google.com/intl/en-GB/forms/about/</a:t>
            </a:r>
            <a:endParaRPr lang="en-US" dirty="0"/>
          </a:p>
          <a:p>
            <a:pPr marL="285750" indent="-285750">
              <a:lnSpc>
                <a:spcPct val="100000"/>
              </a:lnSpc>
              <a:buFont typeface="Arial" panose="020B0604020202020204" pitchFamily="34" charset="0"/>
              <a:buChar char="•"/>
            </a:pPr>
            <a:r>
              <a:rPr lang="en-US" dirty="0">
                <a:hlinkClick r:id="rId10"/>
              </a:rPr>
              <a:t>https://www.geeksforgeeks.org/flask-creating-first-simple-application/</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DE" dirty="0"/>
          </a:p>
        </p:txBody>
      </p:sp>
      <p:sp>
        <p:nvSpPr>
          <p:cNvPr id="6" name="Slide Number Placeholder 5">
            <a:extLst>
              <a:ext uri="{FF2B5EF4-FFF2-40B4-BE49-F238E27FC236}">
                <a16:creationId xmlns:a16="http://schemas.microsoft.com/office/drawing/2014/main" id="{71204444-F81D-2747-6C07-86C8954E72D3}"/>
              </a:ext>
            </a:extLst>
          </p:cNvPr>
          <p:cNvSpPr>
            <a:spLocks noGrp="1"/>
          </p:cNvSpPr>
          <p:nvPr>
            <p:ph type="sldNum" sz="quarter" idx="12"/>
          </p:nvPr>
        </p:nvSpPr>
        <p:spPr/>
        <p:txBody>
          <a:bodyPr/>
          <a:lstStyle/>
          <a:p>
            <a:fld id="{075B144D-941B-4DFC-AF5F-0416193D12EC}" type="slidenum">
              <a:rPr lang="de-DE" smtClean="0"/>
              <a:t>15</a:t>
            </a:fld>
            <a:endParaRPr lang="de-DE"/>
          </a:p>
        </p:txBody>
      </p:sp>
    </p:spTree>
    <p:extLst>
      <p:ext uri="{BB962C8B-B14F-4D97-AF65-F5344CB8AC3E}">
        <p14:creationId xmlns:p14="http://schemas.microsoft.com/office/powerpoint/2010/main" val="2830292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81B76-BA27-7235-4125-50EFFD15F525}"/>
              </a:ext>
            </a:extLst>
          </p:cNvPr>
          <p:cNvSpPr>
            <a:spLocks noGrp="1"/>
          </p:cNvSpPr>
          <p:nvPr>
            <p:ph type="title"/>
          </p:nvPr>
        </p:nvSpPr>
        <p:spPr>
          <a:xfrm>
            <a:off x="1147596" y="2725981"/>
            <a:ext cx="9896808" cy="1406038"/>
          </a:xfrm>
        </p:spPr>
        <p:txBody>
          <a:bodyPr anchor="ctr"/>
          <a:lstStyle/>
          <a:p>
            <a:pPr algn="ctr"/>
            <a:r>
              <a:rPr lang="en-US" sz="6000" dirty="0"/>
              <a:t>Thank You !! </a:t>
            </a:r>
            <a:r>
              <a:rPr lang="en-US" sz="6000" dirty="0">
                <a:sym typeface="Wingdings" pitchFamily="2" charset="2"/>
              </a:rPr>
              <a:t></a:t>
            </a:r>
            <a:endParaRPr lang="en-US" sz="6000" dirty="0"/>
          </a:p>
        </p:txBody>
      </p:sp>
      <p:sp>
        <p:nvSpPr>
          <p:cNvPr id="6" name="Slide Number Placeholder 5">
            <a:extLst>
              <a:ext uri="{FF2B5EF4-FFF2-40B4-BE49-F238E27FC236}">
                <a16:creationId xmlns:a16="http://schemas.microsoft.com/office/drawing/2014/main" id="{465A3BD1-30F0-CCD8-DF41-2986900FD78A}"/>
              </a:ext>
            </a:extLst>
          </p:cNvPr>
          <p:cNvSpPr>
            <a:spLocks noGrp="1"/>
          </p:cNvSpPr>
          <p:nvPr>
            <p:ph type="sldNum" sz="quarter" idx="12"/>
          </p:nvPr>
        </p:nvSpPr>
        <p:spPr/>
        <p:txBody>
          <a:bodyPr/>
          <a:lstStyle/>
          <a:p>
            <a:fld id="{075B144D-941B-4DFC-AF5F-0416193D12EC}" type="slidenum">
              <a:rPr lang="de-DE" smtClean="0"/>
              <a:pPr/>
              <a:t>16</a:t>
            </a:fld>
            <a:endParaRPr lang="de-DE"/>
          </a:p>
        </p:txBody>
      </p:sp>
    </p:spTree>
    <p:extLst>
      <p:ext uri="{BB962C8B-B14F-4D97-AF65-F5344CB8AC3E}">
        <p14:creationId xmlns:p14="http://schemas.microsoft.com/office/powerpoint/2010/main" val="739451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35ED3-A473-FBB2-536B-C2A2CEF05F36}"/>
              </a:ext>
            </a:extLst>
          </p:cNvPr>
          <p:cNvSpPr>
            <a:spLocks noGrp="1"/>
          </p:cNvSpPr>
          <p:nvPr>
            <p:ph type="title"/>
          </p:nvPr>
        </p:nvSpPr>
        <p:spPr/>
        <p:txBody>
          <a:bodyPr/>
          <a:lstStyle/>
          <a:p>
            <a:pPr algn="ctr"/>
            <a:r>
              <a:rPr lang="en-US" sz="3600" dirty="0"/>
              <a:t>Index</a:t>
            </a:r>
            <a:endParaRPr lang="en-DE" sz="3600" dirty="0"/>
          </a:p>
        </p:txBody>
      </p:sp>
      <p:sp>
        <p:nvSpPr>
          <p:cNvPr id="3" name="Content Placeholder 2">
            <a:extLst>
              <a:ext uri="{FF2B5EF4-FFF2-40B4-BE49-F238E27FC236}">
                <a16:creationId xmlns:a16="http://schemas.microsoft.com/office/drawing/2014/main" id="{BB369EE6-E72F-339F-845F-DE7CF1EA309F}"/>
              </a:ext>
            </a:extLst>
          </p:cNvPr>
          <p:cNvSpPr>
            <a:spLocks noGrp="1"/>
          </p:cNvSpPr>
          <p:nvPr>
            <p:ph idx="1"/>
          </p:nvPr>
        </p:nvSpPr>
        <p:spPr/>
        <p:txBody>
          <a:bodyPr/>
          <a:lstStyle/>
          <a:p>
            <a:pPr marL="285750" indent="-285750">
              <a:lnSpc>
                <a:spcPct val="100000"/>
              </a:lnSpc>
              <a:buFont typeface="Wingdings" panose="05000000000000000000" pitchFamily="2" charset="2"/>
              <a:buChar char="§"/>
            </a:pPr>
            <a:r>
              <a:rPr lang="en-US" dirty="0"/>
              <a:t>User Story.</a:t>
            </a:r>
          </a:p>
          <a:p>
            <a:pPr marL="285750" indent="-285750">
              <a:lnSpc>
                <a:spcPct val="100000"/>
              </a:lnSpc>
              <a:buFont typeface="Wingdings" panose="05000000000000000000" pitchFamily="2" charset="2"/>
              <a:buChar char="§"/>
            </a:pPr>
            <a:r>
              <a:rPr lang="en-US" dirty="0"/>
              <a:t>Data Acquisition.</a:t>
            </a:r>
          </a:p>
          <a:p>
            <a:pPr marL="285750" indent="-285750">
              <a:lnSpc>
                <a:spcPct val="100000"/>
              </a:lnSpc>
              <a:buFont typeface="Wingdings" panose="05000000000000000000" pitchFamily="2" charset="2"/>
              <a:buChar char="§"/>
            </a:pPr>
            <a:r>
              <a:rPr lang="en-US" dirty="0"/>
              <a:t>Data Cleaning.</a:t>
            </a:r>
          </a:p>
          <a:p>
            <a:pPr marL="285750" indent="-285750">
              <a:lnSpc>
                <a:spcPct val="100000"/>
              </a:lnSpc>
              <a:buFont typeface="Wingdings" panose="05000000000000000000" pitchFamily="2" charset="2"/>
              <a:buChar char="§"/>
            </a:pPr>
            <a:r>
              <a:rPr lang="en-US" dirty="0"/>
              <a:t>Data Storage.</a:t>
            </a:r>
          </a:p>
          <a:p>
            <a:pPr marL="285750" indent="-285750">
              <a:lnSpc>
                <a:spcPct val="100000"/>
              </a:lnSpc>
              <a:buFont typeface="Wingdings" panose="05000000000000000000" pitchFamily="2" charset="2"/>
              <a:buChar char="§"/>
            </a:pPr>
            <a:r>
              <a:rPr lang="en-US" dirty="0"/>
              <a:t>Algorithm.</a:t>
            </a:r>
          </a:p>
          <a:p>
            <a:pPr marL="285750" indent="-285750">
              <a:lnSpc>
                <a:spcPct val="100000"/>
              </a:lnSpc>
              <a:buFont typeface="Wingdings" panose="05000000000000000000" pitchFamily="2" charset="2"/>
              <a:buChar char="§"/>
            </a:pPr>
            <a:r>
              <a:rPr lang="en-US" dirty="0"/>
              <a:t>Code level Architecture.</a:t>
            </a:r>
          </a:p>
          <a:p>
            <a:pPr marL="285750" indent="-285750">
              <a:lnSpc>
                <a:spcPct val="100000"/>
              </a:lnSpc>
              <a:buFont typeface="Wingdings" panose="05000000000000000000" pitchFamily="2" charset="2"/>
              <a:buChar char="§"/>
            </a:pPr>
            <a:r>
              <a:rPr lang="en-US" dirty="0"/>
              <a:t>Demo Video.</a:t>
            </a:r>
          </a:p>
          <a:p>
            <a:pPr marL="285750" indent="-285750">
              <a:lnSpc>
                <a:spcPct val="100000"/>
              </a:lnSpc>
              <a:buFont typeface="Wingdings" panose="05000000000000000000" pitchFamily="2" charset="2"/>
              <a:buChar char="§"/>
            </a:pPr>
            <a:r>
              <a:rPr lang="en-US" dirty="0"/>
              <a:t>Challenges.</a:t>
            </a:r>
          </a:p>
          <a:p>
            <a:pPr marL="285750" indent="-285750">
              <a:lnSpc>
                <a:spcPct val="100000"/>
              </a:lnSpc>
              <a:buFont typeface="Wingdings" panose="05000000000000000000" pitchFamily="2" charset="2"/>
              <a:buChar char="§"/>
            </a:pPr>
            <a:r>
              <a:rPr lang="en-US" dirty="0"/>
              <a:t>Future scope.</a:t>
            </a:r>
          </a:p>
          <a:p>
            <a:pPr marL="285750" indent="-285750">
              <a:lnSpc>
                <a:spcPct val="100000"/>
              </a:lnSpc>
              <a:buFont typeface="Wingdings" panose="05000000000000000000" pitchFamily="2" charset="2"/>
              <a:buChar char="§"/>
            </a:pPr>
            <a:r>
              <a:rPr lang="en-US" dirty="0"/>
              <a:t>Roles</a:t>
            </a:r>
          </a:p>
          <a:p>
            <a:pPr marL="285750" indent="-285750">
              <a:lnSpc>
                <a:spcPct val="100000"/>
              </a:lnSpc>
              <a:buFont typeface="Wingdings" panose="05000000000000000000" pitchFamily="2" charset="2"/>
              <a:buChar char="§"/>
            </a:pPr>
            <a:r>
              <a:rPr lang="en-US" dirty="0"/>
              <a:t>References</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DE" dirty="0"/>
          </a:p>
          <a:p>
            <a:endParaRPr lang="en-DE" dirty="0"/>
          </a:p>
        </p:txBody>
      </p:sp>
      <p:sp>
        <p:nvSpPr>
          <p:cNvPr id="6" name="Slide Number Placeholder 5">
            <a:extLst>
              <a:ext uri="{FF2B5EF4-FFF2-40B4-BE49-F238E27FC236}">
                <a16:creationId xmlns:a16="http://schemas.microsoft.com/office/drawing/2014/main" id="{935D33EE-BEA0-DC70-5AE2-3780917A6BB2}"/>
              </a:ext>
            </a:extLst>
          </p:cNvPr>
          <p:cNvSpPr>
            <a:spLocks noGrp="1"/>
          </p:cNvSpPr>
          <p:nvPr>
            <p:ph type="sldNum" sz="quarter" idx="12"/>
          </p:nvPr>
        </p:nvSpPr>
        <p:spPr/>
        <p:txBody>
          <a:bodyPr/>
          <a:lstStyle/>
          <a:p>
            <a:fld id="{075B144D-941B-4DFC-AF5F-0416193D12EC}" type="slidenum">
              <a:rPr lang="de-DE" smtClean="0"/>
              <a:t>2</a:t>
            </a:fld>
            <a:endParaRPr lang="de-DE"/>
          </a:p>
        </p:txBody>
      </p:sp>
    </p:spTree>
    <p:extLst>
      <p:ext uri="{BB962C8B-B14F-4D97-AF65-F5344CB8AC3E}">
        <p14:creationId xmlns:p14="http://schemas.microsoft.com/office/powerpoint/2010/main" val="3274488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6B6F8-18A8-7A56-F5EB-840B62BFB8BB}"/>
              </a:ext>
            </a:extLst>
          </p:cNvPr>
          <p:cNvSpPr>
            <a:spLocks noGrp="1"/>
          </p:cNvSpPr>
          <p:nvPr>
            <p:ph type="title"/>
          </p:nvPr>
        </p:nvSpPr>
        <p:spPr>
          <a:xfrm>
            <a:off x="360000" y="358969"/>
            <a:ext cx="9165600" cy="835093"/>
          </a:xfrm>
        </p:spPr>
        <p:txBody>
          <a:bodyPr anchor="b">
            <a:normAutofit/>
          </a:bodyPr>
          <a:lstStyle/>
          <a:p>
            <a:pPr algn="ctr"/>
            <a:r>
              <a:rPr lang="en-US" sz="3600" dirty="0"/>
              <a:t>Hush Hush Recruiter</a:t>
            </a:r>
            <a:endParaRPr lang="en-DE" sz="3600" dirty="0"/>
          </a:p>
        </p:txBody>
      </p:sp>
      <p:sp>
        <p:nvSpPr>
          <p:cNvPr id="3" name="Text Placeholder 2">
            <a:extLst>
              <a:ext uri="{FF2B5EF4-FFF2-40B4-BE49-F238E27FC236}">
                <a16:creationId xmlns:a16="http://schemas.microsoft.com/office/drawing/2014/main" id="{1941BE5B-5729-EF73-6B79-C1F3768C33D9}"/>
              </a:ext>
            </a:extLst>
          </p:cNvPr>
          <p:cNvSpPr>
            <a:spLocks noGrp="1"/>
          </p:cNvSpPr>
          <p:nvPr>
            <p:ph type="body" sz="quarter" idx="17"/>
          </p:nvPr>
        </p:nvSpPr>
        <p:spPr>
          <a:xfrm>
            <a:off x="367644" y="1728000"/>
            <a:ext cx="7520556" cy="4230000"/>
          </a:xfrm>
        </p:spPr>
        <p:txBody>
          <a:bodyPr>
            <a:normAutofit lnSpcReduction="10000"/>
          </a:bodyPr>
          <a:lstStyle/>
          <a:p>
            <a:pPr marL="152400" algn="just"/>
            <a:r>
              <a:rPr lang="en-US" sz="1700" dirty="0"/>
              <a:t>Mr. Ethan Hunt, the CEO of Doodle, was dissatisfied with the quality of candidates provided by external hiring companies, as they lacked the essential skills he expected. After careful deliberation, Mr. Hunt decided to take over the recruitment process himself. Inspired by his love for the Mission Impossible movie series, he conceived the idea of developing a sophisticated AI recruitment tool. This tool would thoroughly analyze the public digital profiles of top IT professionals, allowing the team to efficiently identify and hire the best talent while maintaining the highest standards of data privacy.</a:t>
            </a:r>
          </a:p>
          <a:p>
            <a:pPr marL="152400" algn="just"/>
            <a:r>
              <a:rPr lang="en-US" sz="1700" dirty="0"/>
              <a:t>To initiate the selection process, </a:t>
            </a:r>
            <a:r>
              <a:rPr lang="en-US" sz="1700" dirty="0" err="1"/>
              <a:t>Mr.Hunt</a:t>
            </a:r>
            <a:r>
              <a:rPr lang="en-US" sz="1700" dirty="0"/>
              <a:t> plans to send interview invitations as pop-up messages to potential candidates. These messages will state, "You have been selected by us for [apt role selected by the algorithm]. After careful consideration, we invite you to take a comprehensive selection process. Should you choose to accept this test?" The candidate will then need to click 'yes' or 'no' to proceed.</a:t>
            </a:r>
          </a:p>
          <a:p>
            <a:pPr algn="just"/>
            <a:endParaRPr lang="en-DE" sz="1700" dirty="0"/>
          </a:p>
        </p:txBody>
      </p:sp>
      <p:sp>
        <p:nvSpPr>
          <p:cNvPr id="6" name="Slide Number Placeholder 5">
            <a:extLst>
              <a:ext uri="{FF2B5EF4-FFF2-40B4-BE49-F238E27FC236}">
                <a16:creationId xmlns:a16="http://schemas.microsoft.com/office/drawing/2014/main" id="{35114636-A832-3DF2-02BA-EA1FE5AFD964}"/>
              </a:ext>
            </a:extLst>
          </p:cNvPr>
          <p:cNvSpPr>
            <a:spLocks noGrp="1"/>
          </p:cNvSpPr>
          <p:nvPr>
            <p:ph type="sldNum" sz="quarter" idx="12"/>
          </p:nvPr>
        </p:nvSpPr>
        <p:spPr>
          <a:xfrm>
            <a:off x="11146737" y="6364924"/>
            <a:ext cx="680085" cy="365125"/>
          </a:xfrm>
        </p:spPr>
        <p:txBody>
          <a:bodyPr anchor="ctr">
            <a:normAutofit/>
          </a:bodyPr>
          <a:lstStyle/>
          <a:p>
            <a:pPr>
              <a:spcAft>
                <a:spcPts val="600"/>
              </a:spcAft>
            </a:pPr>
            <a:fld id="{075B144D-941B-4DFC-AF5F-0416193D12EC}" type="slidenum">
              <a:rPr lang="de-DE" smtClean="0"/>
              <a:pPr>
                <a:spcAft>
                  <a:spcPts val="600"/>
                </a:spcAft>
              </a:pPr>
              <a:t>3</a:t>
            </a:fld>
            <a:endParaRPr lang="de-DE"/>
          </a:p>
        </p:txBody>
      </p:sp>
      <p:pic>
        <p:nvPicPr>
          <p:cNvPr id="7" name="Picture 6" descr="A person in a suit sitting at a desk&#10;&#10;Description automatically generated">
            <a:extLst>
              <a:ext uri="{FF2B5EF4-FFF2-40B4-BE49-F238E27FC236}">
                <a16:creationId xmlns:a16="http://schemas.microsoft.com/office/drawing/2014/main" id="{EC50E963-0A8F-70AB-7FA5-D30F2805839D}"/>
              </a:ext>
            </a:extLst>
          </p:cNvPr>
          <p:cNvPicPr>
            <a:picLocks noChangeAspect="1"/>
          </p:cNvPicPr>
          <p:nvPr/>
        </p:nvPicPr>
        <p:blipFill>
          <a:blip r:embed="rId2"/>
          <a:srcRect l="7756" r="7506"/>
          <a:stretch/>
        </p:blipFill>
        <p:spPr>
          <a:xfrm>
            <a:off x="8248200" y="1728000"/>
            <a:ext cx="3584400" cy="4230000"/>
          </a:xfrm>
          <a:prstGeom prst="rect">
            <a:avLst/>
          </a:prstGeom>
          <a:noFill/>
        </p:spPr>
      </p:pic>
    </p:spTree>
    <p:extLst>
      <p:ext uri="{BB962C8B-B14F-4D97-AF65-F5344CB8AC3E}">
        <p14:creationId xmlns:p14="http://schemas.microsoft.com/office/powerpoint/2010/main" val="2337448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6B6F8-18A8-7A56-F5EB-840B62BFB8BB}"/>
              </a:ext>
            </a:extLst>
          </p:cNvPr>
          <p:cNvSpPr>
            <a:spLocks noGrp="1"/>
          </p:cNvSpPr>
          <p:nvPr>
            <p:ph type="title"/>
          </p:nvPr>
        </p:nvSpPr>
        <p:spPr>
          <a:xfrm>
            <a:off x="360000" y="358969"/>
            <a:ext cx="9165600" cy="835093"/>
          </a:xfrm>
        </p:spPr>
        <p:txBody>
          <a:bodyPr anchor="b">
            <a:normAutofit/>
          </a:bodyPr>
          <a:lstStyle/>
          <a:p>
            <a:pPr algn="ctr"/>
            <a:r>
              <a:rPr lang="en-US" sz="3600" dirty="0"/>
              <a:t>User Story</a:t>
            </a:r>
            <a:endParaRPr lang="en-DE" sz="3600" dirty="0"/>
          </a:p>
        </p:txBody>
      </p:sp>
      <p:sp>
        <p:nvSpPr>
          <p:cNvPr id="3" name="Text Placeholder 2">
            <a:extLst>
              <a:ext uri="{FF2B5EF4-FFF2-40B4-BE49-F238E27FC236}">
                <a16:creationId xmlns:a16="http://schemas.microsoft.com/office/drawing/2014/main" id="{1941BE5B-5729-EF73-6B79-C1F3768C33D9}"/>
              </a:ext>
            </a:extLst>
          </p:cNvPr>
          <p:cNvSpPr>
            <a:spLocks noGrp="1"/>
          </p:cNvSpPr>
          <p:nvPr>
            <p:ph type="body" sz="quarter" idx="17"/>
          </p:nvPr>
        </p:nvSpPr>
        <p:spPr>
          <a:xfrm>
            <a:off x="367644" y="1727999"/>
            <a:ext cx="9661880" cy="4403293"/>
          </a:xfrm>
        </p:spPr>
        <p:txBody>
          <a:bodyPr>
            <a:normAutofit/>
          </a:bodyPr>
          <a:lstStyle/>
          <a:p>
            <a:r>
              <a:rPr lang="en-US" sz="1800" b="1" dirty="0">
                <a:solidFill>
                  <a:schemeClr val="tx1">
                    <a:lumMod val="75000"/>
                  </a:schemeClr>
                </a:solidFill>
                <a:latin typeface="+mj-lt"/>
                <a:cs typeface="Times New Roman" panose="02020603050405020304" pitchFamily="18" charset="0"/>
              </a:rPr>
              <a:t>Recruitment Manager : </a:t>
            </a:r>
            <a:r>
              <a:rPr lang="en-IN" sz="1800" dirty="0">
                <a:solidFill>
                  <a:schemeClr val="tx1">
                    <a:lumMod val="50000"/>
                  </a:schemeClr>
                </a:solidFill>
                <a:latin typeface="+mj-lt"/>
                <a:cs typeface="Times New Roman"/>
              </a:rPr>
              <a:t>Implement an AI-powered skill assessment module, so that he</a:t>
            </a:r>
            <a:r>
              <a:rPr lang="en-US" sz="1800" dirty="0">
                <a:solidFill>
                  <a:schemeClr val="tx1">
                    <a:lumMod val="75000"/>
                  </a:schemeClr>
                </a:solidFill>
                <a:latin typeface="+mj-lt"/>
                <a:cs typeface="Times New Roman" panose="02020603050405020304" pitchFamily="18" charset="0"/>
              </a:rPr>
              <a:t> </a:t>
            </a:r>
            <a:r>
              <a:rPr lang="en-IN" sz="1800" dirty="0">
                <a:solidFill>
                  <a:schemeClr val="tx1">
                    <a:lumMod val="50000"/>
                  </a:schemeClr>
                </a:solidFill>
                <a:latin typeface="+mj-lt"/>
                <a:cs typeface="Times New Roman"/>
              </a:rPr>
              <a:t>can evaluate candidate’s technical abilities based on their digital profiles and past projects</a:t>
            </a:r>
            <a:r>
              <a:rPr lang="en-IN" sz="1800" dirty="0">
                <a:solidFill>
                  <a:schemeClr val="tx1">
                    <a:lumMod val="50000"/>
                  </a:schemeClr>
                </a:solidFill>
                <a:latin typeface="Times New Roman"/>
                <a:cs typeface="Times New Roman"/>
              </a:rPr>
              <a:t>.</a:t>
            </a:r>
          </a:p>
          <a:p>
            <a:endParaRPr lang="en-IN" sz="1800" dirty="0">
              <a:solidFill>
                <a:schemeClr val="tx1">
                  <a:lumMod val="50000"/>
                </a:schemeClr>
              </a:solidFill>
              <a:latin typeface="Times New Roman"/>
              <a:cs typeface="Times New Roman"/>
            </a:endParaRPr>
          </a:p>
          <a:p>
            <a:endParaRPr lang="en-IN" sz="1800" dirty="0">
              <a:solidFill>
                <a:schemeClr val="tx1">
                  <a:lumMod val="50000"/>
                </a:schemeClr>
              </a:solidFill>
              <a:latin typeface="Times New Roman"/>
              <a:cs typeface="Times New Roman"/>
            </a:endParaRPr>
          </a:p>
          <a:p>
            <a:r>
              <a:rPr lang="en-US" sz="1800" b="1" dirty="0">
                <a:solidFill>
                  <a:schemeClr val="tx1">
                    <a:lumMod val="75000"/>
                  </a:schemeClr>
                </a:solidFill>
                <a:latin typeface="+mj-lt"/>
                <a:cs typeface="Times New Roman" panose="02020603050405020304" pitchFamily="18" charset="0"/>
              </a:rPr>
              <a:t>Potential Candidate : </a:t>
            </a:r>
            <a:r>
              <a:rPr lang="en-IN" sz="1800" dirty="0">
                <a:solidFill>
                  <a:schemeClr val="tx1">
                    <a:lumMod val="50000"/>
                  </a:schemeClr>
                </a:solidFill>
                <a:latin typeface="+mj-lt"/>
                <a:cs typeface="Segoe UI"/>
              </a:rPr>
              <a:t>Receive personalized interview scheduling options, so that he can choose a convenient time for his interview. ​</a:t>
            </a:r>
            <a:endParaRPr lang="en-IN" dirty="0">
              <a:latin typeface="+mj-lt"/>
              <a:cs typeface="Times New Roman"/>
            </a:endParaRPr>
          </a:p>
          <a:p>
            <a:endParaRPr lang="en-GB" sz="1800" b="1" dirty="0">
              <a:solidFill>
                <a:schemeClr val="tx1">
                  <a:lumMod val="75000"/>
                </a:schemeClr>
              </a:solidFill>
              <a:latin typeface="+mj-lt"/>
              <a:cs typeface="Times New Roman" panose="02020603050405020304" pitchFamily="18" charset="0"/>
            </a:endParaRPr>
          </a:p>
          <a:p>
            <a:endParaRPr lang="en-GB" sz="1800" b="1" dirty="0">
              <a:solidFill>
                <a:schemeClr val="tx1">
                  <a:lumMod val="75000"/>
                </a:schemeClr>
              </a:solidFill>
              <a:latin typeface="+mj-lt"/>
              <a:cs typeface="Times New Roman" panose="02020603050405020304" pitchFamily="18" charset="0"/>
            </a:endParaRPr>
          </a:p>
          <a:p>
            <a:r>
              <a:rPr lang="en-US" sz="1800" b="1" dirty="0">
                <a:solidFill>
                  <a:schemeClr val="tx1">
                    <a:lumMod val="75000"/>
                  </a:schemeClr>
                </a:solidFill>
                <a:latin typeface="+mj-lt"/>
                <a:cs typeface="Times New Roman" panose="02020603050405020304" pitchFamily="18" charset="0"/>
              </a:rPr>
              <a:t>Candidate </a:t>
            </a:r>
            <a:r>
              <a:rPr lang="en-US" sz="1800" b="1" dirty="0">
                <a:solidFill>
                  <a:schemeClr val="tx1">
                    <a:lumMod val="75000"/>
                  </a:schemeClr>
                </a:solidFill>
                <a:latin typeface="Times New Roman" panose="02020603050405020304" pitchFamily="18" charset="0"/>
                <a:cs typeface="Times New Roman" panose="02020603050405020304" pitchFamily="18" charset="0"/>
              </a:rPr>
              <a:t>: </a:t>
            </a:r>
            <a:r>
              <a:rPr lang="en-IN" sz="1800" kern="0" dirty="0">
                <a:solidFill>
                  <a:schemeClr val="tx1">
                    <a:lumMod val="50000"/>
                  </a:schemeClr>
                </a:solidFill>
                <a:effectLst/>
                <a:latin typeface="+mj-lt"/>
                <a:ea typeface="Times New Roman" panose="02020603050405020304" pitchFamily="18" charset="0"/>
                <a:cs typeface="Times New Roman"/>
              </a:rPr>
              <a:t>Receive feedback on interview, so that he can </a:t>
            </a:r>
            <a:r>
              <a:rPr lang="en-IN" kern="0" dirty="0">
                <a:solidFill>
                  <a:schemeClr val="tx1">
                    <a:lumMod val="50000"/>
                  </a:schemeClr>
                </a:solidFill>
                <a:latin typeface="+mj-lt"/>
                <a:ea typeface="Times New Roman" panose="02020603050405020304" pitchFamily="18" charset="0"/>
                <a:cs typeface="Times New Roman"/>
              </a:rPr>
              <a:t>get to know whether he/she is selected or rejected.</a:t>
            </a:r>
            <a:endParaRPr lang="en-IN" sz="1800" dirty="0">
              <a:solidFill>
                <a:schemeClr val="tx1">
                  <a:lumMod val="50000"/>
                </a:schemeClr>
              </a:solidFill>
              <a:latin typeface="+mj-lt"/>
              <a:ea typeface="Times New Roman" panose="02020603050405020304" pitchFamily="18" charset="0"/>
              <a:cs typeface="Times New Roman" panose="02020603050405020304" pitchFamily="18" charset="0"/>
            </a:endParaRPr>
          </a:p>
          <a:p>
            <a:endParaRPr lang="en-DE" sz="1800" b="1" dirty="0">
              <a:solidFill>
                <a:schemeClr val="tx1">
                  <a:lumMod val="75000"/>
                </a:schemeClr>
              </a:solidFill>
              <a:latin typeface="+mj-lt"/>
              <a:cs typeface="Times New Roman" panose="02020603050405020304" pitchFamily="18" charset="0"/>
            </a:endParaRPr>
          </a:p>
          <a:p>
            <a:endParaRPr lang="en-IN" sz="1800" dirty="0">
              <a:solidFill>
                <a:schemeClr val="tx1">
                  <a:lumMod val="50000"/>
                </a:schemeClr>
              </a:solidFill>
              <a:latin typeface="Times New Roman"/>
              <a:cs typeface="Times New Roman"/>
            </a:endParaRPr>
          </a:p>
          <a:p>
            <a:endParaRPr lang="en-DE" sz="1800" dirty="0">
              <a:solidFill>
                <a:schemeClr val="tx1">
                  <a:lumMod val="75000"/>
                </a:schemeClr>
              </a:solidFill>
              <a:latin typeface="+mj-lt"/>
              <a:cs typeface="Times New Roman" panose="02020603050405020304" pitchFamily="18" charset="0"/>
            </a:endParaRPr>
          </a:p>
          <a:p>
            <a:endParaRPr lang="en-DE" sz="1700" dirty="0"/>
          </a:p>
        </p:txBody>
      </p:sp>
      <p:sp>
        <p:nvSpPr>
          <p:cNvPr id="6" name="Slide Number Placeholder 5">
            <a:extLst>
              <a:ext uri="{FF2B5EF4-FFF2-40B4-BE49-F238E27FC236}">
                <a16:creationId xmlns:a16="http://schemas.microsoft.com/office/drawing/2014/main" id="{35114636-A832-3DF2-02BA-EA1FE5AFD964}"/>
              </a:ext>
            </a:extLst>
          </p:cNvPr>
          <p:cNvSpPr>
            <a:spLocks noGrp="1"/>
          </p:cNvSpPr>
          <p:nvPr>
            <p:ph type="sldNum" sz="quarter" idx="12"/>
          </p:nvPr>
        </p:nvSpPr>
        <p:spPr>
          <a:xfrm>
            <a:off x="11146737" y="6364924"/>
            <a:ext cx="680085" cy="365125"/>
          </a:xfrm>
        </p:spPr>
        <p:txBody>
          <a:bodyPr anchor="ctr">
            <a:normAutofit/>
          </a:bodyPr>
          <a:lstStyle/>
          <a:p>
            <a:pPr>
              <a:spcAft>
                <a:spcPts val="600"/>
              </a:spcAft>
            </a:pPr>
            <a:fld id="{075B144D-941B-4DFC-AF5F-0416193D12EC}" type="slidenum">
              <a:rPr lang="de-DE" smtClean="0"/>
              <a:pPr>
                <a:spcAft>
                  <a:spcPts val="600"/>
                </a:spcAft>
              </a:pPr>
              <a:t>4</a:t>
            </a:fld>
            <a:endParaRPr lang="de-DE"/>
          </a:p>
        </p:txBody>
      </p:sp>
      <p:pic>
        <p:nvPicPr>
          <p:cNvPr id="4" name="Picture 3" descr="A person sitting at a desk with a computer&#10;&#10;Description automatically generated">
            <a:extLst>
              <a:ext uri="{FF2B5EF4-FFF2-40B4-BE49-F238E27FC236}">
                <a16:creationId xmlns:a16="http://schemas.microsoft.com/office/drawing/2014/main" id="{AA77BB06-5F22-DFD8-42DE-285662EA538F}"/>
              </a:ext>
            </a:extLst>
          </p:cNvPr>
          <p:cNvPicPr>
            <a:picLocks noChangeAspect="1"/>
          </p:cNvPicPr>
          <p:nvPr/>
        </p:nvPicPr>
        <p:blipFill>
          <a:blip r:embed="rId3"/>
          <a:stretch>
            <a:fillRect/>
          </a:stretch>
        </p:blipFill>
        <p:spPr>
          <a:xfrm>
            <a:off x="10029524" y="1476831"/>
            <a:ext cx="1349297" cy="1190892"/>
          </a:xfrm>
          <a:prstGeom prst="rect">
            <a:avLst/>
          </a:prstGeom>
        </p:spPr>
      </p:pic>
      <p:pic>
        <p:nvPicPr>
          <p:cNvPr id="5" name="Picture 4" descr="A group of people sitting at a table&#10;&#10;Description automatically generated">
            <a:extLst>
              <a:ext uri="{FF2B5EF4-FFF2-40B4-BE49-F238E27FC236}">
                <a16:creationId xmlns:a16="http://schemas.microsoft.com/office/drawing/2014/main" id="{F237BF56-0070-D563-3646-2D50AFA25B29}"/>
              </a:ext>
            </a:extLst>
          </p:cNvPr>
          <p:cNvPicPr>
            <a:picLocks noChangeAspect="1"/>
          </p:cNvPicPr>
          <p:nvPr/>
        </p:nvPicPr>
        <p:blipFill>
          <a:blip r:embed="rId4"/>
          <a:stretch>
            <a:fillRect/>
          </a:stretch>
        </p:blipFill>
        <p:spPr>
          <a:xfrm>
            <a:off x="10023879" y="3201660"/>
            <a:ext cx="1360587" cy="1304256"/>
          </a:xfrm>
          <a:prstGeom prst="rect">
            <a:avLst/>
          </a:prstGeom>
        </p:spPr>
      </p:pic>
      <p:pic>
        <p:nvPicPr>
          <p:cNvPr id="8" name="Picture 7" descr="A person sitting at a desk writing on papers&#10;&#10;Description automatically generated">
            <a:extLst>
              <a:ext uri="{FF2B5EF4-FFF2-40B4-BE49-F238E27FC236}">
                <a16:creationId xmlns:a16="http://schemas.microsoft.com/office/drawing/2014/main" id="{294C01D1-5F47-7484-8F4B-B6402B34FB7E}"/>
              </a:ext>
            </a:extLst>
          </p:cNvPr>
          <p:cNvPicPr>
            <a:picLocks noChangeAspect="1"/>
          </p:cNvPicPr>
          <p:nvPr/>
        </p:nvPicPr>
        <p:blipFill>
          <a:blip r:embed="rId5"/>
          <a:stretch>
            <a:fillRect/>
          </a:stretch>
        </p:blipFill>
        <p:spPr>
          <a:xfrm>
            <a:off x="10042631" y="4925755"/>
            <a:ext cx="1444148" cy="1330807"/>
          </a:xfrm>
          <a:prstGeom prst="rect">
            <a:avLst/>
          </a:prstGeom>
        </p:spPr>
      </p:pic>
    </p:spTree>
    <p:extLst>
      <p:ext uri="{BB962C8B-B14F-4D97-AF65-F5344CB8AC3E}">
        <p14:creationId xmlns:p14="http://schemas.microsoft.com/office/powerpoint/2010/main" val="3455391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897DA993-1037-57FA-DB3F-B871DA792A3C}"/>
              </a:ext>
            </a:extLst>
          </p:cNvPr>
          <p:cNvSpPr>
            <a:spLocks noGrp="1"/>
          </p:cNvSpPr>
          <p:nvPr>
            <p:ph type="sldNum" sz="quarter" idx="12"/>
          </p:nvPr>
        </p:nvSpPr>
        <p:spPr/>
        <p:txBody>
          <a:bodyPr/>
          <a:lstStyle/>
          <a:p>
            <a:fld id="{075B144D-941B-4DFC-AF5F-0416193D12EC}" type="slidenum">
              <a:rPr lang="de-DE" smtClean="0"/>
              <a:t>5</a:t>
            </a:fld>
            <a:endParaRPr lang="de-DE"/>
          </a:p>
        </p:txBody>
      </p:sp>
      <p:sp>
        <p:nvSpPr>
          <p:cNvPr id="9" name="Google Shape;314;p36">
            <a:extLst>
              <a:ext uri="{FF2B5EF4-FFF2-40B4-BE49-F238E27FC236}">
                <a16:creationId xmlns:a16="http://schemas.microsoft.com/office/drawing/2014/main" id="{8AE369BB-CB79-88F6-6038-A2FF312A3BB2}"/>
              </a:ext>
            </a:extLst>
          </p:cNvPr>
          <p:cNvSpPr txBox="1"/>
          <p:nvPr/>
        </p:nvSpPr>
        <p:spPr>
          <a:xfrm>
            <a:off x="8314177" y="465875"/>
            <a:ext cx="2175575" cy="44038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dirty="0">
                <a:solidFill>
                  <a:schemeClr val="tx1">
                    <a:lumMod val="50000"/>
                  </a:schemeClr>
                </a:solidFill>
                <a:latin typeface="Rajdhani"/>
                <a:ea typeface="Rajdhani"/>
                <a:cs typeface="Rajdhani"/>
                <a:sym typeface="Rajdhani"/>
              </a:rPr>
              <a:t>Github</a:t>
            </a:r>
            <a:endParaRPr sz="2000" b="1" dirty="0">
              <a:solidFill>
                <a:schemeClr val="tx1">
                  <a:lumMod val="50000"/>
                </a:schemeClr>
              </a:solidFill>
              <a:latin typeface="Rajdhani"/>
              <a:ea typeface="Rajdhani"/>
              <a:cs typeface="Rajdhani"/>
              <a:sym typeface="Rajdhani"/>
            </a:endParaRPr>
          </a:p>
          <a:p>
            <a:pPr marL="0" lvl="0" indent="0" algn="l" rtl="0">
              <a:spcBef>
                <a:spcPts val="0"/>
              </a:spcBef>
              <a:spcAft>
                <a:spcPts val="0"/>
              </a:spcAft>
              <a:buNone/>
            </a:pPr>
            <a:endParaRPr sz="2000" b="1" dirty="0">
              <a:solidFill>
                <a:srgbClr val="004AAD"/>
              </a:solidFill>
              <a:latin typeface="Rajdhani"/>
              <a:ea typeface="Rajdhani"/>
              <a:cs typeface="Rajdhani"/>
              <a:sym typeface="Rajdhani"/>
            </a:endParaRPr>
          </a:p>
        </p:txBody>
      </p:sp>
      <p:sp>
        <p:nvSpPr>
          <p:cNvPr id="10" name="Google Shape;315;p36">
            <a:extLst>
              <a:ext uri="{FF2B5EF4-FFF2-40B4-BE49-F238E27FC236}">
                <a16:creationId xmlns:a16="http://schemas.microsoft.com/office/drawing/2014/main" id="{C3E03E59-9861-B2B2-617C-C2EDD14C6B5C}"/>
              </a:ext>
            </a:extLst>
          </p:cNvPr>
          <p:cNvSpPr txBox="1"/>
          <p:nvPr/>
        </p:nvSpPr>
        <p:spPr>
          <a:xfrm>
            <a:off x="798267" y="451257"/>
            <a:ext cx="1999886" cy="32302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dirty="0">
                <a:solidFill>
                  <a:schemeClr val="tx1">
                    <a:lumMod val="50000"/>
                  </a:schemeClr>
                </a:solidFill>
                <a:latin typeface="Rajdhani"/>
                <a:ea typeface="Rajdhani"/>
                <a:cs typeface="Rajdhani"/>
                <a:sym typeface="Rajdhani"/>
              </a:rPr>
              <a:t>Stackoverflow</a:t>
            </a:r>
            <a:endParaRPr sz="2000" b="1" dirty="0">
              <a:solidFill>
                <a:schemeClr val="tx1">
                  <a:lumMod val="50000"/>
                </a:schemeClr>
              </a:solidFill>
              <a:latin typeface="Rajdhani"/>
              <a:ea typeface="Rajdhani"/>
              <a:cs typeface="Rajdhani"/>
              <a:sym typeface="Rajdhani"/>
            </a:endParaRPr>
          </a:p>
          <a:p>
            <a:pPr marL="0" lvl="0" indent="0" algn="l" rtl="0">
              <a:spcBef>
                <a:spcPts val="0"/>
              </a:spcBef>
              <a:spcAft>
                <a:spcPts val="0"/>
              </a:spcAft>
              <a:buNone/>
            </a:pPr>
            <a:endParaRPr sz="2000" b="1" dirty="0">
              <a:solidFill>
                <a:srgbClr val="004AAD"/>
              </a:solidFill>
              <a:latin typeface="Rajdhani"/>
              <a:ea typeface="Rajdhani"/>
              <a:cs typeface="Rajdhani"/>
              <a:sym typeface="Rajdhani"/>
            </a:endParaRPr>
          </a:p>
        </p:txBody>
      </p:sp>
      <p:pic>
        <p:nvPicPr>
          <p:cNvPr id="14" name="Picture 13" descr="A screenshot of a computer program&#10;&#10;Description automatically generated">
            <a:extLst>
              <a:ext uri="{FF2B5EF4-FFF2-40B4-BE49-F238E27FC236}">
                <a16:creationId xmlns:a16="http://schemas.microsoft.com/office/drawing/2014/main" id="{1D3B4DE4-1CC6-6496-2611-099D097960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5489" y="1244184"/>
            <a:ext cx="4521614" cy="4252084"/>
          </a:xfrm>
          <a:prstGeom prst="rect">
            <a:avLst/>
          </a:prstGeom>
        </p:spPr>
      </p:pic>
      <p:pic>
        <p:nvPicPr>
          <p:cNvPr id="16" name="Picture 15" descr="A white background with colorful text&#10;&#10;Description automatically generated">
            <a:extLst>
              <a:ext uri="{FF2B5EF4-FFF2-40B4-BE49-F238E27FC236}">
                <a16:creationId xmlns:a16="http://schemas.microsoft.com/office/drawing/2014/main" id="{C293F862-E541-95EB-E486-649AFD131E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714" y="5496268"/>
            <a:ext cx="4488389" cy="1233781"/>
          </a:xfrm>
          <a:prstGeom prst="rect">
            <a:avLst/>
          </a:prstGeom>
        </p:spPr>
      </p:pic>
      <p:pic>
        <p:nvPicPr>
          <p:cNvPr id="18" name="Picture 17" descr="A screenshot of a computer program&#10;&#10;Description automatically generated">
            <a:extLst>
              <a:ext uri="{FF2B5EF4-FFF2-40B4-BE49-F238E27FC236}">
                <a16:creationId xmlns:a16="http://schemas.microsoft.com/office/drawing/2014/main" id="{4C559F3D-F258-0099-CF47-80E047BE7B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1173" y="1244184"/>
            <a:ext cx="4693960" cy="3246173"/>
          </a:xfrm>
          <a:prstGeom prst="rect">
            <a:avLst/>
          </a:prstGeom>
        </p:spPr>
      </p:pic>
      <p:pic>
        <p:nvPicPr>
          <p:cNvPr id="20" name="Picture 19" descr="A screenshot of a computer program&#10;&#10;Description automatically generated">
            <a:extLst>
              <a:ext uri="{FF2B5EF4-FFF2-40B4-BE49-F238E27FC236}">
                <a16:creationId xmlns:a16="http://schemas.microsoft.com/office/drawing/2014/main" id="{6FAF4ED0-77F5-4AEE-6C74-793178FECE8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1173" y="4490357"/>
            <a:ext cx="4693960" cy="2164443"/>
          </a:xfrm>
          <a:prstGeom prst="rect">
            <a:avLst/>
          </a:prstGeom>
        </p:spPr>
      </p:pic>
      <p:sp>
        <p:nvSpPr>
          <p:cNvPr id="4" name="TextBox 3">
            <a:extLst>
              <a:ext uri="{FF2B5EF4-FFF2-40B4-BE49-F238E27FC236}">
                <a16:creationId xmlns:a16="http://schemas.microsoft.com/office/drawing/2014/main" id="{3DAB44B4-FDD3-0D8F-4E48-615CBD2BC7FA}"/>
              </a:ext>
            </a:extLst>
          </p:cNvPr>
          <p:cNvSpPr txBox="1"/>
          <p:nvPr/>
        </p:nvSpPr>
        <p:spPr>
          <a:xfrm>
            <a:off x="3966989" y="127951"/>
            <a:ext cx="4693959" cy="646331"/>
          </a:xfrm>
          <a:prstGeom prst="rect">
            <a:avLst/>
          </a:prstGeom>
          <a:noFill/>
        </p:spPr>
        <p:txBody>
          <a:bodyPr wrap="square">
            <a:spAutoFit/>
          </a:bodyPr>
          <a:lstStyle/>
          <a:p>
            <a:r>
              <a:rPr lang="en-US" sz="3600" b="1" dirty="0"/>
              <a:t>Data Acquisition</a:t>
            </a:r>
            <a:endParaRPr lang="en-DE" sz="3600" b="1" dirty="0"/>
          </a:p>
        </p:txBody>
      </p:sp>
    </p:spTree>
    <p:extLst>
      <p:ext uri="{BB962C8B-B14F-4D97-AF65-F5344CB8AC3E}">
        <p14:creationId xmlns:p14="http://schemas.microsoft.com/office/powerpoint/2010/main" val="1208769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F9F8D-A2DD-70AC-F70A-DBA10C26EE54}"/>
              </a:ext>
            </a:extLst>
          </p:cNvPr>
          <p:cNvSpPr>
            <a:spLocks noGrp="1"/>
          </p:cNvSpPr>
          <p:nvPr>
            <p:ph type="title"/>
          </p:nvPr>
        </p:nvSpPr>
        <p:spPr/>
        <p:txBody>
          <a:bodyPr/>
          <a:lstStyle/>
          <a:p>
            <a:pPr algn="ctr"/>
            <a:r>
              <a:rPr lang="en-US" sz="3600" dirty="0"/>
              <a:t>Data Cleaning</a:t>
            </a:r>
            <a:endParaRPr lang="en-DE" sz="3600" dirty="0"/>
          </a:p>
        </p:txBody>
      </p:sp>
      <p:pic>
        <p:nvPicPr>
          <p:cNvPr id="5" name="Content Placeholder 4" descr="A screen shot of a computer program&#10;&#10;Description automatically generated">
            <a:extLst>
              <a:ext uri="{FF2B5EF4-FFF2-40B4-BE49-F238E27FC236}">
                <a16:creationId xmlns:a16="http://schemas.microsoft.com/office/drawing/2014/main" id="{012D223B-502B-C823-8BD3-100F13D4987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25091" y="1569350"/>
            <a:ext cx="5471547" cy="4528751"/>
          </a:xfrm>
        </p:spPr>
      </p:pic>
      <p:sp>
        <p:nvSpPr>
          <p:cNvPr id="6" name="Slide Number Placeholder 5">
            <a:extLst>
              <a:ext uri="{FF2B5EF4-FFF2-40B4-BE49-F238E27FC236}">
                <a16:creationId xmlns:a16="http://schemas.microsoft.com/office/drawing/2014/main" id="{71204444-F81D-2747-6C07-86C8954E72D3}"/>
              </a:ext>
            </a:extLst>
          </p:cNvPr>
          <p:cNvSpPr>
            <a:spLocks noGrp="1"/>
          </p:cNvSpPr>
          <p:nvPr>
            <p:ph type="sldNum" sz="quarter" idx="12"/>
          </p:nvPr>
        </p:nvSpPr>
        <p:spPr/>
        <p:txBody>
          <a:bodyPr/>
          <a:lstStyle/>
          <a:p>
            <a:fld id="{075B144D-941B-4DFC-AF5F-0416193D12EC}" type="slidenum">
              <a:rPr lang="de-DE" smtClean="0"/>
              <a:t>6</a:t>
            </a:fld>
            <a:endParaRPr lang="de-DE"/>
          </a:p>
        </p:txBody>
      </p:sp>
    </p:spTree>
    <p:extLst>
      <p:ext uri="{BB962C8B-B14F-4D97-AF65-F5344CB8AC3E}">
        <p14:creationId xmlns:p14="http://schemas.microsoft.com/office/powerpoint/2010/main" val="3429176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F9F8D-A2DD-70AC-F70A-DBA10C26EE54}"/>
              </a:ext>
            </a:extLst>
          </p:cNvPr>
          <p:cNvSpPr>
            <a:spLocks noGrp="1"/>
          </p:cNvSpPr>
          <p:nvPr>
            <p:ph type="title"/>
          </p:nvPr>
        </p:nvSpPr>
        <p:spPr/>
        <p:txBody>
          <a:bodyPr/>
          <a:lstStyle/>
          <a:p>
            <a:pPr algn="ctr"/>
            <a:r>
              <a:rPr lang="en-US" sz="3600" dirty="0"/>
              <a:t>Algorithm</a:t>
            </a:r>
            <a:endParaRPr lang="en-DE" sz="3600" dirty="0"/>
          </a:p>
        </p:txBody>
      </p:sp>
      <p:sp>
        <p:nvSpPr>
          <p:cNvPr id="3" name="Content Placeholder 2">
            <a:extLst>
              <a:ext uri="{FF2B5EF4-FFF2-40B4-BE49-F238E27FC236}">
                <a16:creationId xmlns:a16="http://schemas.microsoft.com/office/drawing/2014/main" id="{736A7F38-7523-2F4B-284A-19C652B2D9B5}"/>
              </a:ext>
            </a:extLst>
          </p:cNvPr>
          <p:cNvSpPr>
            <a:spLocks noGrp="1"/>
          </p:cNvSpPr>
          <p:nvPr>
            <p:ph idx="1"/>
          </p:nvPr>
        </p:nvSpPr>
        <p:spPr>
          <a:xfrm>
            <a:off x="516467" y="1728000"/>
            <a:ext cx="4191000" cy="4230000"/>
          </a:xfrm>
        </p:spPr>
        <p:txBody>
          <a:bodyPr/>
          <a:lstStyle/>
          <a:p>
            <a:r>
              <a:rPr lang="en-US" b="1" dirty="0">
                <a:latin typeface="+mj-lt"/>
                <a:cs typeface="Times New Roman" panose="02020603050405020304" pitchFamily="18" charset="0"/>
              </a:rPr>
              <a:t>K Means Clustering</a:t>
            </a:r>
          </a:p>
          <a:p>
            <a:r>
              <a:rPr lang="en-US" dirty="0">
                <a:latin typeface="+mj-lt"/>
                <a:cs typeface="Times New Roman" panose="02020603050405020304" pitchFamily="18" charset="0"/>
              </a:rPr>
              <a:t>It </a:t>
            </a:r>
            <a:r>
              <a:rPr lang="en-US" b="0" i="0" dirty="0">
                <a:solidFill>
                  <a:srgbClr val="383838"/>
                </a:solidFill>
                <a:effectLst/>
                <a:latin typeface="+mj-lt"/>
                <a:cs typeface="Times New Roman" panose="02020603050405020304" pitchFamily="18" charset="0"/>
              </a:rPr>
              <a:t>is an unsupervised </a:t>
            </a:r>
            <a:r>
              <a:rPr lang="en-US" dirty="0">
                <a:latin typeface="+mj-lt"/>
                <a:cs typeface="Times New Roman" panose="02020603050405020304" pitchFamily="18" charset="0"/>
              </a:rPr>
              <a:t>machine leaning algorithm</a:t>
            </a:r>
            <a:r>
              <a:rPr lang="en-US" i="0" dirty="0">
                <a:solidFill>
                  <a:srgbClr val="383838"/>
                </a:solidFill>
                <a:effectLst/>
                <a:latin typeface="+mj-lt"/>
                <a:cs typeface="Times New Roman" panose="02020603050405020304" pitchFamily="18" charset="0"/>
              </a:rPr>
              <a:t> </a:t>
            </a:r>
            <a:r>
              <a:rPr lang="en-US" b="0" i="0" dirty="0">
                <a:solidFill>
                  <a:srgbClr val="383838"/>
                </a:solidFill>
                <a:effectLst/>
                <a:latin typeface="+mj-lt"/>
                <a:cs typeface="Times New Roman" panose="02020603050405020304" pitchFamily="18" charset="0"/>
              </a:rPr>
              <a:t>used for partitioning a dataset into a pre-defined number of clusters. The goal is to group similar data points together and discover underlying patterns or structures within the data.</a:t>
            </a:r>
            <a:r>
              <a:rPr lang="en-US" dirty="0">
                <a:latin typeface="+mj-lt"/>
                <a:cs typeface="Times New Roman" panose="02020603050405020304" pitchFamily="18" charset="0"/>
              </a:rPr>
              <a:t> </a:t>
            </a:r>
            <a:endParaRPr lang="en-DE" dirty="0">
              <a:latin typeface="+mj-lt"/>
              <a:cs typeface="Times New Roman" panose="02020603050405020304" pitchFamily="18" charset="0"/>
            </a:endParaRPr>
          </a:p>
        </p:txBody>
      </p:sp>
      <p:sp>
        <p:nvSpPr>
          <p:cNvPr id="6" name="Slide Number Placeholder 5">
            <a:extLst>
              <a:ext uri="{FF2B5EF4-FFF2-40B4-BE49-F238E27FC236}">
                <a16:creationId xmlns:a16="http://schemas.microsoft.com/office/drawing/2014/main" id="{71204444-F81D-2747-6C07-86C8954E72D3}"/>
              </a:ext>
            </a:extLst>
          </p:cNvPr>
          <p:cNvSpPr>
            <a:spLocks noGrp="1"/>
          </p:cNvSpPr>
          <p:nvPr>
            <p:ph type="sldNum" sz="quarter" idx="12"/>
          </p:nvPr>
        </p:nvSpPr>
        <p:spPr/>
        <p:txBody>
          <a:bodyPr/>
          <a:lstStyle/>
          <a:p>
            <a:fld id="{075B144D-941B-4DFC-AF5F-0416193D12EC}" type="slidenum">
              <a:rPr lang="de-DE" smtClean="0"/>
              <a:t>7</a:t>
            </a:fld>
            <a:endParaRPr lang="de-DE"/>
          </a:p>
        </p:txBody>
      </p:sp>
      <p:pic>
        <p:nvPicPr>
          <p:cNvPr id="5" name="Picture 4" descr="A graph with blue dots&#10;&#10;Description automatically generated">
            <a:extLst>
              <a:ext uri="{FF2B5EF4-FFF2-40B4-BE49-F238E27FC236}">
                <a16:creationId xmlns:a16="http://schemas.microsoft.com/office/drawing/2014/main" id="{049A2672-A919-8D8A-DC90-82C59DE584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9066" y="1194062"/>
            <a:ext cx="7017756" cy="5170862"/>
          </a:xfrm>
          <a:prstGeom prst="rect">
            <a:avLst/>
          </a:prstGeom>
        </p:spPr>
      </p:pic>
    </p:spTree>
    <p:extLst>
      <p:ext uri="{BB962C8B-B14F-4D97-AF65-F5344CB8AC3E}">
        <p14:creationId xmlns:p14="http://schemas.microsoft.com/office/powerpoint/2010/main" val="100227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F9F8D-A2DD-70AC-F70A-DBA10C26EE54}"/>
              </a:ext>
            </a:extLst>
          </p:cNvPr>
          <p:cNvSpPr>
            <a:spLocks noGrp="1"/>
          </p:cNvSpPr>
          <p:nvPr>
            <p:ph type="title"/>
          </p:nvPr>
        </p:nvSpPr>
        <p:spPr/>
        <p:txBody>
          <a:bodyPr/>
          <a:lstStyle/>
          <a:p>
            <a:pPr algn="ctr"/>
            <a:r>
              <a:rPr lang="en-US" sz="3600" dirty="0"/>
              <a:t>Data Storage</a:t>
            </a:r>
            <a:endParaRPr lang="en-DE" sz="3600" dirty="0"/>
          </a:p>
        </p:txBody>
      </p:sp>
      <p:pic>
        <p:nvPicPr>
          <p:cNvPr id="14" name="Content Placeholder 13" descr="A screenshot of a computer code&#10;&#10;Description automatically generated">
            <a:extLst>
              <a:ext uri="{FF2B5EF4-FFF2-40B4-BE49-F238E27FC236}">
                <a16:creationId xmlns:a16="http://schemas.microsoft.com/office/drawing/2014/main" id="{E8929608-13C5-18E5-8597-2A12CDB71B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826" y="1780811"/>
            <a:ext cx="3606985" cy="3296377"/>
          </a:xfrm>
        </p:spPr>
      </p:pic>
      <p:sp>
        <p:nvSpPr>
          <p:cNvPr id="6" name="Slide Number Placeholder 5">
            <a:extLst>
              <a:ext uri="{FF2B5EF4-FFF2-40B4-BE49-F238E27FC236}">
                <a16:creationId xmlns:a16="http://schemas.microsoft.com/office/drawing/2014/main" id="{71204444-F81D-2747-6C07-86C8954E72D3}"/>
              </a:ext>
            </a:extLst>
          </p:cNvPr>
          <p:cNvSpPr>
            <a:spLocks noGrp="1"/>
          </p:cNvSpPr>
          <p:nvPr>
            <p:ph type="sldNum" sz="quarter" idx="12"/>
          </p:nvPr>
        </p:nvSpPr>
        <p:spPr/>
        <p:txBody>
          <a:bodyPr/>
          <a:lstStyle/>
          <a:p>
            <a:fld id="{075B144D-941B-4DFC-AF5F-0416193D12EC}" type="slidenum">
              <a:rPr lang="de-DE" smtClean="0"/>
              <a:t>8</a:t>
            </a:fld>
            <a:endParaRPr lang="de-DE"/>
          </a:p>
        </p:txBody>
      </p:sp>
      <p:pic>
        <p:nvPicPr>
          <p:cNvPr id="16" name="Picture 15" descr="A computer screen shot of a black screen&#10;&#10;Description automatically generated">
            <a:extLst>
              <a:ext uri="{FF2B5EF4-FFF2-40B4-BE49-F238E27FC236}">
                <a16:creationId xmlns:a16="http://schemas.microsoft.com/office/drawing/2014/main" id="{C6A74CD3-5CB2-BFFE-6BF5-1F6324BBC6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0538" y="1194062"/>
            <a:ext cx="4118817" cy="2920738"/>
          </a:xfrm>
          <a:prstGeom prst="rect">
            <a:avLst/>
          </a:prstGeom>
        </p:spPr>
      </p:pic>
      <p:pic>
        <p:nvPicPr>
          <p:cNvPr id="24" name="Picture 23" descr="A computer screen shot of a black and white screen&#10;&#10;Description automatically generated">
            <a:extLst>
              <a:ext uri="{FF2B5EF4-FFF2-40B4-BE49-F238E27FC236}">
                <a16:creationId xmlns:a16="http://schemas.microsoft.com/office/drawing/2014/main" id="{3CAC8F1D-1938-8BE6-DC2B-DF77CA383D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50538" y="4323251"/>
            <a:ext cx="4118817" cy="2361652"/>
          </a:xfrm>
          <a:prstGeom prst="rect">
            <a:avLst/>
          </a:prstGeom>
        </p:spPr>
      </p:pic>
      <p:pic>
        <p:nvPicPr>
          <p:cNvPr id="26" name="Picture 25" descr="A computer screen shot of a black screen&#10;&#10;Description automatically generated">
            <a:extLst>
              <a:ext uri="{FF2B5EF4-FFF2-40B4-BE49-F238E27FC236}">
                <a16:creationId xmlns:a16="http://schemas.microsoft.com/office/drawing/2014/main" id="{C1B67970-0798-AB91-9127-E0E4345B548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23282" y="1780810"/>
            <a:ext cx="3429892" cy="3296378"/>
          </a:xfrm>
          <a:prstGeom prst="rect">
            <a:avLst/>
          </a:prstGeom>
        </p:spPr>
      </p:pic>
    </p:spTree>
    <p:extLst>
      <p:ext uri="{BB962C8B-B14F-4D97-AF65-F5344CB8AC3E}">
        <p14:creationId xmlns:p14="http://schemas.microsoft.com/office/powerpoint/2010/main" val="2954899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F9F8D-A2DD-70AC-F70A-DBA10C26EE54}"/>
              </a:ext>
            </a:extLst>
          </p:cNvPr>
          <p:cNvSpPr>
            <a:spLocks noGrp="1"/>
          </p:cNvSpPr>
          <p:nvPr>
            <p:ph type="title"/>
          </p:nvPr>
        </p:nvSpPr>
        <p:spPr/>
        <p:txBody>
          <a:bodyPr/>
          <a:lstStyle/>
          <a:p>
            <a:pPr algn="ctr"/>
            <a:r>
              <a:rPr lang="en-US" sz="3600" dirty="0"/>
              <a:t>Code level Architecture</a:t>
            </a:r>
            <a:endParaRPr lang="en-DE" sz="3600" dirty="0"/>
          </a:p>
        </p:txBody>
      </p:sp>
      <p:sp>
        <p:nvSpPr>
          <p:cNvPr id="6" name="Slide Number Placeholder 5">
            <a:extLst>
              <a:ext uri="{FF2B5EF4-FFF2-40B4-BE49-F238E27FC236}">
                <a16:creationId xmlns:a16="http://schemas.microsoft.com/office/drawing/2014/main" id="{71204444-F81D-2747-6C07-86C8954E72D3}"/>
              </a:ext>
            </a:extLst>
          </p:cNvPr>
          <p:cNvSpPr>
            <a:spLocks noGrp="1"/>
          </p:cNvSpPr>
          <p:nvPr>
            <p:ph type="sldNum" sz="quarter" idx="12"/>
          </p:nvPr>
        </p:nvSpPr>
        <p:spPr/>
        <p:txBody>
          <a:bodyPr/>
          <a:lstStyle/>
          <a:p>
            <a:fld id="{075B144D-941B-4DFC-AF5F-0416193D12EC}" type="slidenum">
              <a:rPr lang="de-DE" smtClean="0"/>
              <a:t>9</a:t>
            </a:fld>
            <a:endParaRPr lang="de-DE"/>
          </a:p>
        </p:txBody>
      </p:sp>
      <p:pic>
        <p:nvPicPr>
          <p:cNvPr id="14" name="Picture 13" descr="A diagram of a software developer&#10;&#10;Description automatically generated">
            <a:extLst>
              <a:ext uri="{FF2B5EF4-FFF2-40B4-BE49-F238E27FC236}">
                <a16:creationId xmlns:a16="http://schemas.microsoft.com/office/drawing/2014/main" id="{4ED22C76-3666-D051-9120-4CEC297B20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956" y="1270534"/>
            <a:ext cx="10313970" cy="5361271"/>
          </a:xfrm>
          <a:prstGeom prst="rect">
            <a:avLst/>
          </a:prstGeom>
        </p:spPr>
      </p:pic>
    </p:spTree>
    <p:extLst>
      <p:ext uri="{BB962C8B-B14F-4D97-AF65-F5344CB8AC3E}">
        <p14:creationId xmlns:p14="http://schemas.microsoft.com/office/powerpoint/2010/main" val="159077271"/>
      </p:ext>
    </p:extLst>
  </p:cSld>
  <p:clrMapOvr>
    <a:masterClrMapping/>
  </p:clrMapOvr>
</p:sld>
</file>

<file path=ppt/theme/theme1.xml><?xml version="1.0" encoding="utf-8"?>
<a:theme xmlns:a="http://schemas.openxmlformats.org/drawingml/2006/main" name="SRH">
  <a:themeElements>
    <a:clrScheme name="SRH Bildung">
      <a:dk1>
        <a:srgbClr val="575756"/>
      </a:dk1>
      <a:lt1>
        <a:sysClr val="window" lastClr="FFFFFF"/>
      </a:lt1>
      <a:dk2>
        <a:srgbClr val="00699A"/>
      </a:dk2>
      <a:lt2>
        <a:srgbClr val="AAA39D"/>
      </a:lt2>
      <a:accent1>
        <a:srgbClr val="DF4807"/>
      </a:accent1>
      <a:accent2>
        <a:srgbClr val="AAA39D"/>
      </a:accent2>
      <a:accent3>
        <a:srgbClr val="FCC61E"/>
      </a:accent3>
      <a:accent4>
        <a:srgbClr val="35B4A0"/>
      </a:accent4>
      <a:accent5>
        <a:srgbClr val="CA007F"/>
      </a:accent5>
      <a:accent6>
        <a:srgbClr val="021E30"/>
      </a:accent6>
      <a:hlink>
        <a:srgbClr val="000000"/>
      </a:hlink>
      <a:folHlink>
        <a:srgbClr val="000000"/>
      </a:folHlink>
    </a:clrScheme>
    <a:fontScheme name="SRH">
      <a:majorFont>
        <a:latin typeface="SRH Display"/>
        <a:ea typeface=""/>
        <a:cs typeface=""/>
      </a:majorFont>
      <a:minorFont>
        <a:latin typeface="SRH"/>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SRH Bildung">
        <a:dk1>
          <a:srgbClr val="575756"/>
        </a:dk1>
        <a:lt1>
          <a:sysClr val="window" lastClr="FFFFFF"/>
        </a:lt1>
        <a:dk2>
          <a:srgbClr val="00699A"/>
        </a:dk2>
        <a:lt2>
          <a:srgbClr val="AAA39D"/>
        </a:lt2>
        <a:accent1>
          <a:srgbClr val="DF4807"/>
        </a:accent1>
        <a:accent2>
          <a:srgbClr val="AAA39D"/>
        </a:accent2>
        <a:accent3>
          <a:srgbClr val="FCC61E"/>
        </a:accent3>
        <a:accent4>
          <a:srgbClr val="35B4A0"/>
        </a:accent4>
        <a:accent5>
          <a:srgbClr val="CA007F"/>
        </a:accent5>
        <a:accent6>
          <a:srgbClr val="021E30"/>
        </a:accent6>
        <a:hlink>
          <a:srgbClr val="000000"/>
        </a:hlink>
        <a:folHlink>
          <a:srgbClr val="000000"/>
        </a:folHlink>
      </a:clrScheme>
    </a:extraClrScheme>
    <a:extraClrScheme>
      <a:clrScheme name="SRH Gesundheit">
        <a:dk1>
          <a:srgbClr val="575756"/>
        </a:dk1>
        <a:lt1>
          <a:sysClr val="window" lastClr="FFFFFF"/>
        </a:lt1>
        <a:dk2>
          <a:srgbClr val="35B4A0"/>
        </a:dk2>
        <a:lt2>
          <a:srgbClr val="AAA39D"/>
        </a:lt2>
        <a:accent1>
          <a:srgbClr val="00699A"/>
        </a:accent1>
        <a:accent2>
          <a:srgbClr val="CA007F"/>
        </a:accent2>
        <a:accent3>
          <a:srgbClr val="78C8D2"/>
        </a:accent3>
        <a:accent4>
          <a:srgbClr val="0D3A5D"/>
        </a:accent4>
        <a:accent5>
          <a:srgbClr val="DF4807"/>
        </a:accent5>
        <a:accent6>
          <a:srgbClr val="FCC61E"/>
        </a:accent6>
        <a:hlink>
          <a:srgbClr val="000000"/>
        </a:hlink>
        <a:folHlink>
          <a:srgbClr val="000000"/>
        </a:folHlink>
      </a:clrScheme>
    </a:extraClrScheme>
    <a:extraClrScheme>
      <a:clrScheme name="SRH Holding">
        <a:dk1>
          <a:srgbClr val="575756"/>
        </a:dk1>
        <a:lt1>
          <a:sysClr val="window" lastClr="FFFFFF"/>
        </a:lt1>
        <a:dk2>
          <a:srgbClr val="00699A"/>
        </a:dk2>
        <a:lt2>
          <a:srgbClr val="AAA39D"/>
        </a:lt2>
        <a:accent1>
          <a:srgbClr val="AAA39D"/>
        </a:accent1>
        <a:accent2>
          <a:srgbClr val="DF4807"/>
        </a:accent2>
        <a:accent3>
          <a:srgbClr val="575756"/>
        </a:accent3>
        <a:accent4>
          <a:srgbClr val="FCC61E"/>
        </a:accent4>
        <a:accent5>
          <a:srgbClr val="78C8D2"/>
        </a:accent5>
        <a:accent6>
          <a:srgbClr val="0D3A5D"/>
        </a:accent6>
        <a:hlink>
          <a:srgbClr val="000000"/>
        </a:hlink>
        <a:folHlink>
          <a:srgbClr val="000000"/>
        </a:folHlink>
      </a:clrScheme>
    </a:extraClrScheme>
    <a:extraClrScheme>
      <a:clrScheme name="SRH ServicePartner">
        <a:dk1>
          <a:srgbClr val="575756"/>
        </a:dk1>
        <a:lt1>
          <a:sysClr val="window" lastClr="FFFFFF"/>
        </a:lt1>
        <a:dk2>
          <a:srgbClr val="9C0C35"/>
        </a:dk2>
        <a:lt2>
          <a:srgbClr val="AAA39D"/>
        </a:lt2>
        <a:accent1>
          <a:srgbClr val="AAA39D"/>
        </a:accent1>
        <a:accent2>
          <a:srgbClr val="35B4A0"/>
        </a:accent2>
        <a:accent3>
          <a:srgbClr val="575756"/>
        </a:accent3>
        <a:accent4>
          <a:srgbClr val="0D3A5D"/>
        </a:accent4>
        <a:accent5>
          <a:srgbClr val="DF4807"/>
        </a:accent5>
        <a:accent6>
          <a:srgbClr val="00699A"/>
        </a:accent6>
        <a:hlink>
          <a:srgbClr val="000000"/>
        </a:hlink>
        <a:folHlink>
          <a:srgbClr val="000000"/>
        </a:folHlink>
      </a:clrScheme>
    </a:extraClrScheme>
  </a:extraClrSchemeLst>
  <a:custClrLst>
    <a:custClr name="SRH ORANGE">
      <a:srgbClr val="DF4807"/>
    </a:custClr>
    <a:custClr name="SRH WARM GREY">
      <a:srgbClr val="AAA39D"/>
    </a:custClr>
    <a:custClr name="SRH BLUE">
      <a:srgbClr val="00699A"/>
    </a:custClr>
    <a:custClr name="SRH SUN YELLOW">
      <a:srgbClr val="FCC61E"/>
    </a:custClr>
    <a:custClr name="SRH Fresh Mint">
      <a:srgbClr val="35B4A0"/>
    </a:custClr>
    <a:custClr name="SRH SWEET BERRY">
      <a:srgbClr val="CA007F"/>
    </a:custClr>
    <a:custClr name="WHITE">
      <a:srgbClr val="FFFFFF"/>
    </a:custClr>
    <a:custClr name="WHITE ">
      <a:srgbClr val="FFFFFF"/>
    </a:custClr>
    <a:custClr name="WHITE ">
      <a:srgbClr val="FFFFFF"/>
    </a:custClr>
    <a:custClr name="WHITE ">
      <a:srgbClr val="FFFFFF"/>
    </a:custClr>
    <a:custClr name="SRH PASSION RED">
      <a:srgbClr val="9C0C35"/>
    </a:custClr>
    <a:custClr name="SRH SMOKEY BLACK">
      <a:srgbClr val="575756"/>
    </a:custClr>
    <a:custClr name="SRH CALM OCEAN">
      <a:srgbClr val="78C8D2"/>
    </a:custClr>
    <a:custClr name="SRH MIDNIGHT BLUE">
      <a:srgbClr val="0D3A5D"/>
    </a:custClr>
    <a:custClr name="SRH DEEP BLUE">
      <a:srgbClr val="021E30"/>
    </a:custClr>
    <a:custClr name=" SRH Text ">
      <a:srgbClr val="575756"/>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AC650D127C1943841983BA797B7B40" ma:contentTypeVersion="13" ma:contentTypeDescription="Create a new document." ma:contentTypeScope="" ma:versionID="58f50f58712277dacfc9d8d3e5f11936">
  <xsd:schema xmlns:xsd="http://www.w3.org/2001/XMLSchema" xmlns:xs="http://www.w3.org/2001/XMLSchema" xmlns:p="http://schemas.microsoft.com/office/2006/metadata/properties" xmlns:ns2="5a3b61bd-4313-46e3-b6d8-843ac17cb113" xmlns:ns3="189ec81c-5fe5-43b2-9f00-d5cfe7672b6f" targetNamespace="http://schemas.microsoft.com/office/2006/metadata/properties" ma:root="true" ma:fieldsID="82091000bb12f4a8bd213cb0602ba83e" ns2:_="" ns3:_="">
    <xsd:import namespace="5a3b61bd-4313-46e3-b6d8-843ac17cb113"/>
    <xsd:import namespace="189ec81c-5fe5-43b2-9f00-d5cfe7672b6f"/>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SearchProperties" minOccurs="0"/>
                <xsd:element ref="ns3:MediaServiceObjectDetectorVersions" minOccurs="0"/>
                <xsd:element ref="ns3:lcf76f155ced4ddcb4097134ff3c332f" minOccurs="0"/>
                <xsd:element ref="ns2:TaxCatchAll" minOccurs="0"/>
                <xsd:element ref="ns3:MediaServiceDateTaken"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a3b61bd-4313-46e3-b6d8-843ac17cb11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5005c3e6-41c8-4236-b537-f6702bd0c9cc}" ma:internalName="TaxCatchAll" ma:showField="CatchAllData" ma:web="5a3b61bd-4313-46e3-b6d8-843ac17cb1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189ec81c-5fe5-43b2-9f00-d5cfe7672b6f"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e5745c0f-c6d2-4807-bc81-eae786d256f4" ma:termSetId="09814cd3-568e-fe90-9814-8d621ff8fb84" ma:anchorId="fba54fb3-c3e1-fe81-a776-ca4b69148c4d" ma:open="true" ma:isKeyword="false">
      <xsd:complexType>
        <xsd:sequence>
          <xsd:element ref="pc:Terms" minOccurs="0" maxOccurs="1"/>
        </xsd:sequence>
      </xsd:complexType>
    </xsd:element>
    <xsd:element name="MediaServiceDateTaken" ma:index="17" nillable="true" ma:displayName="MediaServiceDateTaken" ma:hidden="true" ma:indexed="true" ma:internalName="MediaServiceDateTake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ED9B137-6C4D-4093-99EE-901F61F6B7B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a3b61bd-4313-46e3-b6d8-843ac17cb113"/>
    <ds:schemaRef ds:uri="189ec81c-5fe5-43b2-9f00-d5cfe7672b6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6C67AA5-CE4D-42A5-803E-8D7A5EC545D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718</Words>
  <Application>Microsoft Office PowerPoint</Application>
  <PresentationFormat>Widescreen</PresentationFormat>
  <Paragraphs>102</Paragraphs>
  <Slides>16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SRH Text</vt:lpstr>
      <vt:lpstr>Wingdings</vt:lpstr>
      <vt:lpstr>SRH</vt:lpstr>
      <vt:lpstr>Times New Roman</vt:lpstr>
      <vt:lpstr>Rajdhani</vt:lpstr>
      <vt:lpstr>SRH Headline</vt:lpstr>
      <vt:lpstr>Arial</vt:lpstr>
      <vt:lpstr>Calibri</vt:lpstr>
      <vt:lpstr>SRH</vt:lpstr>
      <vt:lpstr>Big Data Programming: Python  HUSHHUSH RECRUITER Presentation - 3</vt:lpstr>
      <vt:lpstr>Index</vt:lpstr>
      <vt:lpstr>Hush Hush Recruiter</vt:lpstr>
      <vt:lpstr>User Story</vt:lpstr>
      <vt:lpstr>PowerPoint Presentation</vt:lpstr>
      <vt:lpstr>Data Cleaning</vt:lpstr>
      <vt:lpstr>Algorithm</vt:lpstr>
      <vt:lpstr>Data Storage</vt:lpstr>
      <vt:lpstr>Code level Architecture</vt:lpstr>
      <vt:lpstr>PowerPoint Presentation</vt:lpstr>
      <vt:lpstr>Demo video</vt:lpstr>
      <vt:lpstr>Challenges Faced</vt:lpstr>
      <vt:lpstr>Future Scope</vt:lpstr>
      <vt:lpstr>Roles</vt:lpstr>
      <vt:lpstr>References </vt:lpstr>
      <vt:lpstr>Thank You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Henrike Voelker</dc:creator>
  <cp:lastModifiedBy>Dhana Shekar, Dharshan (SRH Hochschule Heidelberg Student)</cp:lastModifiedBy>
  <cp:revision>481</cp:revision>
  <dcterms:created xsi:type="dcterms:W3CDTF">2020-06-05T16:20:53Z</dcterms:created>
  <dcterms:modified xsi:type="dcterms:W3CDTF">2024-09-22T19:40:03Z</dcterms:modified>
</cp:coreProperties>
</file>