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32296-D5CF-D241-B3D0-AECF910798C9}" v="52" dt="2024-04-29T14:55:27.016"/>
    <p1510:client id="{E13C4D11-F849-B6C4-F6D9-DCA4EBB11C2E}" v="12" dt="2024-04-29T14:45:17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ED1B5-70F2-47C1-B59B-9DE7F71065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4DE64B-E2AA-481C-B7E4-BF1D8B4018EB}">
      <dgm:prSet/>
      <dgm:spPr/>
      <dgm:t>
        <a:bodyPr/>
        <a:lstStyle/>
        <a:p>
          <a:r>
            <a:rPr lang="en-US"/>
            <a:t>Handling Null values</a:t>
          </a:r>
        </a:p>
      </dgm:t>
    </dgm:pt>
    <dgm:pt modelId="{6A8C1ED9-CB61-4B2D-906C-5EE8872A4D68}" type="parTrans" cxnId="{0663F725-3CD8-48A3-B642-785685AFB4C4}">
      <dgm:prSet/>
      <dgm:spPr/>
      <dgm:t>
        <a:bodyPr/>
        <a:lstStyle/>
        <a:p>
          <a:endParaRPr lang="en-US"/>
        </a:p>
      </dgm:t>
    </dgm:pt>
    <dgm:pt modelId="{AFB7B4EF-99BB-4113-9D97-55EA72FDE093}" type="sibTrans" cxnId="{0663F725-3CD8-48A3-B642-785685AFB4C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99544F2-82E2-4972-9EDD-802E7B1ED8DC}">
      <dgm:prSet/>
      <dgm:spPr/>
      <dgm:t>
        <a:bodyPr/>
        <a:lstStyle/>
        <a:p>
          <a:r>
            <a:rPr lang="en-US"/>
            <a:t>Correcting the Data types of features</a:t>
          </a:r>
        </a:p>
      </dgm:t>
    </dgm:pt>
    <dgm:pt modelId="{9D9B3232-EC2F-400A-88B3-CDBD0DF70C6E}" type="parTrans" cxnId="{91410D54-7143-47CF-9AB2-A99FFF94ED35}">
      <dgm:prSet/>
      <dgm:spPr/>
      <dgm:t>
        <a:bodyPr/>
        <a:lstStyle/>
        <a:p>
          <a:endParaRPr lang="en-US"/>
        </a:p>
      </dgm:t>
    </dgm:pt>
    <dgm:pt modelId="{6277788B-287D-44BE-A2E4-AC56F1833E33}" type="sibTrans" cxnId="{91410D54-7143-47CF-9AB2-A99FFF94ED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8123BC0-4D4E-4C0D-B502-F157694B39AA}">
      <dgm:prSet/>
      <dgm:spPr/>
      <dgm:t>
        <a:bodyPr/>
        <a:lstStyle/>
        <a:p>
          <a:r>
            <a:rPr lang="en-US"/>
            <a:t>Handling Data Formats</a:t>
          </a:r>
        </a:p>
      </dgm:t>
    </dgm:pt>
    <dgm:pt modelId="{54E73E45-7C3E-4508-A583-05204C036C06}" type="parTrans" cxnId="{1B5C40ED-B9BD-41DA-A79D-A5E0B4AF0BE4}">
      <dgm:prSet/>
      <dgm:spPr/>
      <dgm:t>
        <a:bodyPr/>
        <a:lstStyle/>
        <a:p>
          <a:endParaRPr lang="en-US"/>
        </a:p>
      </dgm:t>
    </dgm:pt>
    <dgm:pt modelId="{C99F99C9-8A8C-4005-9F36-BD1B5BBAE08A}" type="sibTrans" cxnId="{1B5C40ED-B9BD-41DA-A79D-A5E0B4AF0BE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B2E8774-697E-4F3D-829E-DBEDD6E9E3EB}">
      <dgm:prSet/>
      <dgm:spPr/>
      <dgm:t>
        <a:bodyPr/>
        <a:lstStyle/>
        <a:p>
          <a:r>
            <a:rPr lang="en-US"/>
            <a:t>Handling Categorical Features</a:t>
          </a:r>
        </a:p>
      </dgm:t>
    </dgm:pt>
    <dgm:pt modelId="{05C322B1-CF72-41A7-B2DB-61926936D76B}" type="parTrans" cxnId="{0DCD3C2C-03C4-45F0-9978-BC6DAAE7EB12}">
      <dgm:prSet/>
      <dgm:spPr/>
      <dgm:t>
        <a:bodyPr/>
        <a:lstStyle/>
        <a:p>
          <a:endParaRPr lang="en-US"/>
        </a:p>
      </dgm:t>
    </dgm:pt>
    <dgm:pt modelId="{B3D17DED-5806-44B7-89D0-80132FA78630}" type="sibTrans" cxnId="{0DCD3C2C-03C4-45F0-9978-BC6DAAE7EB1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4D8DAD6-7816-49F1-B60A-A2E7B0C1C5C4}">
      <dgm:prSet/>
      <dgm:spPr/>
      <dgm:t>
        <a:bodyPr/>
        <a:lstStyle/>
        <a:p>
          <a:r>
            <a:rPr lang="en-US"/>
            <a:t>Dropping unnecessary Features</a:t>
          </a:r>
        </a:p>
      </dgm:t>
    </dgm:pt>
    <dgm:pt modelId="{736CDCC4-9BF4-4F76-8746-7859926792C2}" type="parTrans" cxnId="{DE611260-D9BC-43A9-B27F-19F8E1DFA020}">
      <dgm:prSet/>
      <dgm:spPr/>
      <dgm:t>
        <a:bodyPr/>
        <a:lstStyle/>
        <a:p>
          <a:endParaRPr lang="en-US"/>
        </a:p>
      </dgm:t>
    </dgm:pt>
    <dgm:pt modelId="{19240752-F038-4893-BD43-E023313A76E1}" type="sibTrans" cxnId="{DE611260-D9BC-43A9-B27F-19F8E1DFA02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E62337C-A2DB-4228-B5A7-53ACF70D00B2}">
      <dgm:prSet/>
      <dgm:spPr/>
      <dgm:t>
        <a:bodyPr/>
        <a:lstStyle/>
        <a:p>
          <a:r>
            <a:rPr lang="en-US"/>
            <a:t>Splitting the data into Training and Testing datasets</a:t>
          </a:r>
        </a:p>
      </dgm:t>
    </dgm:pt>
    <dgm:pt modelId="{C95767FA-49C1-43F8-90F2-8E1569A38752}" type="parTrans" cxnId="{957F8C98-7C1A-4426-840B-36FB0D9BC40D}">
      <dgm:prSet/>
      <dgm:spPr/>
      <dgm:t>
        <a:bodyPr/>
        <a:lstStyle/>
        <a:p>
          <a:endParaRPr lang="en-US"/>
        </a:p>
      </dgm:t>
    </dgm:pt>
    <dgm:pt modelId="{2F466DF4-849F-4AEE-A3ED-D0107924D71E}" type="sibTrans" cxnId="{957F8C98-7C1A-4426-840B-36FB0D9BC40D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326650F-0579-6F4C-80E7-C777AB539B7B}" type="pres">
      <dgm:prSet presAssocID="{1F1ED1B5-70F2-47C1-B59B-9DE7F71065B5}" presName="Name0" presStyleCnt="0">
        <dgm:presLayoutVars>
          <dgm:animLvl val="lvl"/>
          <dgm:resizeHandles val="exact"/>
        </dgm:presLayoutVars>
      </dgm:prSet>
      <dgm:spPr/>
    </dgm:pt>
    <dgm:pt modelId="{017CDF4A-1352-7F41-931D-9216B0F4E367}" type="pres">
      <dgm:prSet presAssocID="{A24DE64B-E2AA-481C-B7E4-BF1D8B4018EB}" presName="compositeNode" presStyleCnt="0">
        <dgm:presLayoutVars>
          <dgm:bulletEnabled val="1"/>
        </dgm:presLayoutVars>
      </dgm:prSet>
      <dgm:spPr/>
    </dgm:pt>
    <dgm:pt modelId="{4C904677-8DA9-E54D-B80C-6E0E76EA528E}" type="pres">
      <dgm:prSet presAssocID="{A24DE64B-E2AA-481C-B7E4-BF1D8B4018EB}" presName="bgRect" presStyleLbl="bgAccFollowNode1" presStyleIdx="0" presStyleCnt="6"/>
      <dgm:spPr/>
    </dgm:pt>
    <dgm:pt modelId="{DD927E3D-5EEF-B945-8035-883E913661FB}" type="pres">
      <dgm:prSet presAssocID="{AFB7B4EF-99BB-4113-9D97-55EA72FDE093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5B8882BA-23E3-0C47-9E11-7D3A009779D7}" type="pres">
      <dgm:prSet presAssocID="{A24DE64B-E2AA-481C-B7E4-BF1D8B4018EB}" presName="bottomLine" presStyleLbl="alignNode1" presStyleIdx="1" presStyleCnt="12">
        <dgm:presLayoutVars/>
      </dgm:prSet>
      <dgm:spPr/>
    </dgm:pt>
    <dgm:pt modelId="{7E809778-89EF-3E4B-B413-B1E5AA771BD9}" type="pres">
      <dgm:prSet presAssocID="{A24DE64B-E2AA-481C-B7E4-BF1D8B4018EB}" presName="nodeText" presStyleLbl="bgAccFollowNode1" presStyleIdx="0" presStyleCnt="6">
        <dgm:presLayoutVars>
          <dgm:bulletEnabled val="1"/>
        </dgm:presLayoutVars>
      </dgm:prSet>
      <dgm:spPr/>
    </dgm:pt>
    <dgm:pt modelId="{028242BE-ABF2-ED41-A480-7103F0E5960F}" type="pres">
      <dgm:prSet presAssocID="{AFB7B4EF-99BB-4113-9D97-55EA72FDE093}" presName="sibTrans" presStyleCnt="0"/>
      <dgm:spPr/>
    </dgm:pt>
    <dgm:pt modelId="{F4FF7EA7-D320-1F46-B95D-F7AD4C50C395}" type="pres">
      <dgm:prSet presAssocID="{F99544F2-82E2-4972-9EDD-802E7B1ED8DC}" presName="compositeNode" presStyleCnt="0">
        <dgm:presLayoutVars>
          <dgm:bulletEnabled val="1"/>
        </dgm:presLayoutVars>
      </dgm:prSet>
      <dgm:spPr/>
    </dgm:pt>
    <dgm:pt modelId="{632C4699-1958-E84C-B376-536ABFF9E5FC}" type="pres">
      <dgm:prSet presAssocID="{F99544F2-82E2-4972-9EDD-802E7B1ED8DC}" presName="bgRect" presStyleLbl="bgAccFollowNode1" presStyleIdx="1" presStyleCnt="6"/>
      <dgm:spPr/>
    </dgm:pt>
    <dgm:pt modelId="{F025E411-9C46-6C45-944D-FB19186EB040}" type="pres">
      <dgm:prSet presAssocID="{6277788B-287D-44BE-A2E4-AC56F1833E33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D83F4D68-04D8-EA41-8FE3-1FFB1F55977C}" type="pres">
      <dgm:prSet presAssocID="{F99544F2-82E2-4972-9EDD-802E7B1ED8DC}" presName="bottomLine" presStyleLbl="alignNode1" presStyleIdx="3" presStyleCnt="12">
        <dgm:presLayoutVars/>
      </dgm:prSet>
      <dgm:spPr/>
    </dgm:pt>
    <dgm:pt modelId="{23067607-BF41-C346-8F7B-2355D919350A}" type="pres">
      <dgm:prSet presAssocID="{F99544F2-82E2-4972-9EDD-802E7B1ED8DC}" presName="nodeText" presStyleLbl="bgAccFollowNode1" presStyleIdx="1" presStyleCnt="6">
        <dgm:presLayoutVars>
          <dgm:bulletEnabled val="1"/>
        </dgm:presLayoutVars>
      </dgm:prSet>
      <dgm:spPr/>
    </dgm:pt>
    <dgm:pt modelId="{13E45C79-6223-1744-B32B-E12FA9DCB28D}" type="pres">
      <dgm:prSet presAssocID="{6277788B-287D-44BE-A2E4-AC56F1833E33}" presName="sibTrans" presStyleCnt="0"/>
      <dgm:spPr/>
    </dgm:pt>
    <dgm:pt modelId="{813F5C02-2706-4C49-86E9-8C78521C8545}" type="pres">
      <dgm:prSet presAssocID="{B8123BC0-4D4E-4C0D-B502-F157694B39AA}" presName="compositeNode" presStyleCnt="0">
        <dgm:presLayoutVars>
          <dgm:bulletEnabled val="1"/>
        </dgm:presLayoutVars>
      </dgm:prSet>
      <dgm:spPr/>
    </dgm:pt>
    <dgm:pt modelId="{EE8A0DEF-36A1-DF46-8F31-9AE0B61E6AA9}" type="pres">
      <dgm:prSet presAssocID="{B8123BC0-4D4E-4C0D-B502-F157694B39AA}" presName="bgRect" presStyleLbl="bgAccFollowNode1" presStyleIdx="2" presStyleCnt="6"/>
      <dgm:spPr/>
    </dgm:pt>
    <dgm:pt modelId="{2CFFD19D-53C9-B140-94F9-3169F6441540}" type="pres">
      <dgm:prSet presAssocID="{C99F99C9-8A8C-4005-9F36-BD1B5BBAE08A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AB6B512F-B0A4-2D45-8AF8-D962AA4E0C68}" type="pres">
      <dgm:prSet presAssocID="{B8123BC0-4D4E-4C0D-B502-F157694B39AA}" presName="bottomLine" presStyleLbl="alignNode1" presStyleIdx="5" presStyleCnt="12">
        <dgm:presLayoutVars/>
      </dgm:prSet>
      <dgm:spPr/>
    </dgm:pt>
    <dgm:pt modelId="{BCA03F1D-5A3D-104E-903B-AFD55DCC40BB}" type="pres">
      <dgm:prSet presAssocID="{B8123BC0-4D4E-4C0D-B502-F157694B39AA}" presName="nodeText" presStyleLbl="bgAccFollowNode1" presStyleIdx="2" presStyleCnt="6">
        <dgm:presLayoutVars>
          <dgm:bulletEnabled val="1"/>
        </dgm:presLayoutVars>
      </dgm:prSet>
      <dgm:spPr/>
    </dgm:pt>
    <dgm:pt modelId="{ADE67829-CED6-F248-9718-CE10EC7A4FC8}" type="pres">
      <dgm:prSet presAssocID="{C99F99C9-8A8C-4005-9F36-BD1B5BBAE08A}" presName="sibTrans" presStyleCnt="0"/>
      <dgm:spPr/>
    </dgm:pt>
    <dgm:pt modelId="{34E16FB7-EA40-614C-97A1-C849B45ED0D3}" type="pres">
      <dgm:prSet presAssocID="{4B2E8774-697E-4F3D-829E-DBEDD6E9E3EB}" presName="compositeNode" presStyleCnt="0">
        <dgm:presLayoutVars>
          <dgm:bulletEnabled val="1"/>
        </dgm:presLayoutVars>
      </dgm:prSet>
      <dgm:spPr/>
    </dgm:pt>
    <dgm:pt modelId="{156424FA-8E96-FB40-AE64-EC50E1FE6979}" type="pres">
      <dgm:prSet presAssocID="{4B2E8774-697E-4F3D-829E-DBEDD6E9E3EB}" presName="bgRect" presStyleLbl="bgAccFollowNode1" presStyleIdx="3" presStyleCnt="6"/>
      <dgm:spPr/>
    </dgm:pt>
    <dgm:pt modelId="{CD2E4037-8137-454F-938B-B0DCAB208AD2}" type="pres">
      <dgm:prSet presAssocID="{B3D17DED-5806-44B7-89D0-80132FA78630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FB175041-E001-0B4F-9A74-B20119BEDD42}" type="pres">
      <dgm:prSet presAssocID="{4B2E8774-697E-4F3D-829E-DBEDD6E9E3EB}" presName="bottomLine" presStyleLbl="alignNode1" presStyleIdx="7" presStyleCnt="12">
        <dgm:presLayoutVars/>
      </dgm:prSet>
      <dgm:spPr/>
    </dgm:pt>
    <dgm:pt modelId="{7755D587-D6F2-2045-AD82-D6FA024A3455}" type="pres">
      <dgm:prSet presAssocID="{4B2E8774-697E-4F3D-829E-DBEDD6E9E3EB}" presName="nodeText" presStyleLbl="bgAccFollowNode1" presStyleIdx="3" presStyleCnt="6">
        <dgm:presLayoutVars>
          <dgm:bulletEnabled val="1"/>
        </dgm:presLayoutVars>
      </dgm:prSet>
      <dgm:spPr/>
    </dgm:pt>
    <dgm:pt modelId="{B93E123E-EE1D-974D-9345-DE27BE81C353}" type="pres">
      <dgm:prSet presAssocID="{B3D17DED-5806-44B7-89D0-80132FA78630}" presName="sibTrans" presStyleCnt="0"/>
      <dgm:spPr/>
    </dgm:pt>
    <dgm:pt modelId="{D7687D1C-F573-654F-A16B-8AE80A3B19A5}" type="pres">
      <dgm:prSet presAssocID="{34D8DAD6-7816-49F1-B60A-A2E7B0C1C5C4}" presName="compositeNode" presStyleCnt="0">
        <dgm:presLayoutVars>
          <dgm:bulletEnabled val="1"/>
        </dgm:presLayoutVars>
      </dgm:prSet>
      <dgm:spPr/>
    </dgm:pt>
    <dgm:pt modelId="{DD63733D-EBCC-4441-9994-DA2B9662D412}" type="pres">
      <dgm:prSet presAssocID="{34D8DAD6-7816-49F1-B60A-A2E7B0C1C5C4}" presName="bgRect" presStyleLbl="bgAccFollowNode1" presStyleIdx="4" presStyleCnt="6"/>
      <dgm:spPr/>
    </dgm:pt>
    <dgm:pt modelId="{F0119EC1-B7AA-4D49-B827-8D8A836791E0}" type="pres">
      <dgm:prSet presAssocID="{19240752-F038-4893-BD43-E023313A76E1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3FAB9E65-92D4-4946-8C3B-DD2290A94587}" type="pres">
      <dgm:prSet presAssocID="{34D8DAD6-7816-49F1-B60A-A2E7B0C1C5C4}" presName="bottomLine" presStyleLbl="alignNode1" presStyleIdx="9" presStyleCnt="12">
        <dgm:presLayoutVars/>
      </dgm:prSet>
      <dgm:spPr/>
    </dgm:pt>
    <dgm:pt modelId="{043CF008-0A0F-5740-8F2E-BD77A150DD9B}" type="pres">
      <dgm:prSet presAssocID="{34D8DAD6-7816-49F1-B60A-A2E7B0C1C5C4}" presName="nodeText" presStyleLbl="bgAccFollowNode1" presStyleIdx="4" presStyleCnt="6">
        <dgm:presLayoutVars>
          <dgm:bulletEnabled val="1"/>
        </dgm:presLayoutVars>
      </dgm:prSet>
      <dgm:spPr/>
    </dgm:pt>
    <dgm:pt modelId="{1FAD30B3-6189-F24C-A7D2-80FC4E09E773}" type="pres">
      <dgm:prSet presAssocID="{19240752-F038-4893-BD43-E023313A76E1}" presName="sibTrans" presStyleCnt="0"/>
      <dgm:spPr/>
    </dgm:pt>
    <dgm:pt modelId="{559E82F0-D267-974F-B6A2-E138A6691D5B}" type="pres">
      <dgm:prSet presAssocID="{BE62337C-A2DB-4228-B5A7-53ACF70D00B2}" presName="compositeNode" presStyleCnt="0">
        <dgm:presLayoutVars>
          <dgm:bulletEnabled val="1"/>
        </dgm:presLayoutVars>
      </dgm:prSet>
      <dgm:spPr/>
    </dgm:pt>
    <dgm:pt modelId="{76C4CDA4-C597-9C49-8E5A-59A889A8076D}" type="pres">
      <dgm:prSet presAssocID="{BE62337C-A2DB-4228-B5A7-53ACF70D00B2}" presName="bgRect" presStyleLbl="bgAccFollowNode1" presStyleIdx="5" presStyleCnt="6"/>
      <dgm:spPr/>
    </dgm:pt>
    <dgm:pt modelId="{0F538276-5639-5F45-80DB-7DEA00BDCB7D}" type="pres">
      <dgm:prSet presAssocID="{2F466DF4-849F-4AEE-A3ED-D0107924D71E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AB1D937E-41CF-4A48-92D3-8B73DF8578FF}" type="pres">
      <dgm:prSet presAssocID="{BE62337C-A2DB-4228-B5A7-53ACF70D00B2}" presName="bottomLine" presStyleLbl="alignNode1" presStyleIdx="11" presStyleCnt="12">
        <dgm:presLayoutVars/>
      </dgm:prSet>
      <dgm:spPr/>
    </dgm:pt>
    <dgm:pt modelId="{1F71FD20-0E3A-9142-BA00-0183D5B5366A}" type="pres">
      <dgm:prSet presAssocID="{BE62337C-A2DB-4228-B5A7-53ACF70D00B2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55925706-7C27-204F-9EAD-A65E88225D4C}" type="presOf" srcId="{B3D17DED-5806-44B7-89D0-80132FA78630}" destId="{CD2E4037-8137-454F-938B-B0DCAB208AD2}" srcOrd="0" destOrd="0" presId="urn:microsoft.com/office/officeart/2016/7/layout/BasicLinearProcessNumbered"/>
    <dgm:cxn modelId="{86D23B10-2D41-F445-8850-26F8FC594533}" type="presOf" srcId="{34D8DAD6-7816-49F1-B60A-A2E7B0C1C5C4}" destId="{043CF008-0A0F-5740-8F2E-BD77A150DD9B}" srcOrd="1" destOrd="0" presId="urn:microsoft.com/office/officeart/2016/7/layout/BasicLinearProcessNumbered"/>
    <dgm:cxn modelId="{0663F725-3CD8-48A3-B642-785685AFB4C4}" srcId="{1F1ED1B5-70F2-47C1-B59B-9DE7F71065B5}" destId="{A24DE64B-E2AA-481C-B7E4-BF1D8B4018EB}" srcOrd="0" destOrd="0" parTransId="{6A8C1ED9-CB61-4B2D-906C-5EE8872A4D68}" sibTransId="{AFB7B4EF-99BB-4113-9D97-55EA72FDE093}"/>
    <dgm:cxn modelId="{3785A126-3F89-D744-83B2-9521C4301C0D}" type="presOf" srcId="{19240752-F038-4893-BD43-E023313A76E1}" destId="{F0119EC1-B7AA-4D49-B827-8D8A836791E0}" srcOrd="0" destOrd="0" presId="urn:microsoft.com/office/officeart/2016/7/layout/BasicLinearProcessNumbered"/>
    <dgm:cxn modelId="{0DCD3C2C-03C4-45F0-9978-BC6DAAE7EB12}" srcId="{1F1ED1B5-70F2-47C1-B59B-9DE7F71065B5}" destId="{4B2E8774-697E-4F3D-829E-DBEDD6E9E3EB}" srcOrd="3" destOrd="0" parTransId="{05C322B1-CF72-41A7-B2DB-61926936D76B}" sibTransId="{B3D17DED-5806-44B7-89D0-80132FA78630}"/>
    <dgm:cxn modelId="{8B22A83F-4792-414B-9EEF-38FF81D58DAF}" type="presOf" srcId="{A24DE64B-E2AA-481C-B7E4-BF1D8B4018EB}" destId="{7E809778-89EF-3E4B-B413-B1E5AA771BD9}" srcOrd="1" destOrd="0" presId="urn:microsoft.com/office/officeart/2016/7/layout/BasicLinearProcessNumbered"/>
    <dgm:cxn modelId="{7C9C1246-8395-EC4E-8BCC-2EF7786C0417}" type="presOf" srcId="{4B2E8774-697E-4F3D-829E-DBEDD6E9E3EB}" destId="{7755D587-D6F2-2045-AD82-D6FA024A3455}" srcOrd="1" destOrd="0" presId="urn:microsoft.com/office/officeart/2016/7/layout/BasicLinearProcessNumbered"/>
    <dgm:cxn modelId="{94F8EA4A-E458-1947-AB65-9349C29FA443}" type="presOf" srcId="{6277788B-287D-44BE-A2E4-AC56F1833E33}" destId="{F025E411-9C46-6C45-944D-FB19186EB040}" srcOrd="0" destOrd="0" presId="urn:microsoft.com/office/officeart/2016/7/layout/BasicLinearProcessNumbered"/>
    <dgm:cxn modelId="{F2EE1D4E-4A2D-7148-8E22-4C57DB349983}" type="presOf" srcId="{BE62337C-A2DB-4228-B5A7-53ACF70D00B2}" destId="{1F71FD20-0E3A-9142-BA00-0183D5B5366A}" srcOrd="1" destOrd="0" presId="urn:microsoft.com/office/officeart/2016/7/layout/BasicLinearProcessNumbered"/>
    <dgm:cxn modelId="{91410D54-7143-47CF-9AB2-A99FFF94ED35}" srcId="{1F1ED1B5-70F2-47C1-B59B-9DE7F71065B5}" destId="{F99544F2-82E2-4972-9EDD-802E7B1ED8DC}" srcOrd="1" destOrd="0" parTransId="{9D9B3232-EC2F-400A-88B3-CDBD0DF70C6E}" sibTransId="{6277788B-287D-44BE-A2E4-AC56F1833E33}"/>
    <dgm:cxn modelId="{E5B3935C-EB6D-E845-8DF5-018F6706E4C3}" type="presOf" srcId="{AFB7B4EF-99BB-4113-9D97-55EA72FDE093}" destId="{DD927E3D-5EEF-B945-8035-883E913661FB}" srcOrd="0" destOrd="0" presId="urn:microsoft.com/office/officeart/2016/7/layout/BasicLinearProcessNumbered"/>
    <dgm:cxn modelId="{DE611260-D9BC-43A9-B27F-19F8E1DFA020}" srcId="{1F1ED1B5-70F2-47C1-B59B-9DE7F71065B5}" destId="{34D8DAD6-7816-49F1-B60A-A2E7B0C1C5C4}" srcOrd="4" destOrd="0" parTransId="{736CDCC4-9BF4-4F76-8746-7859926792C2}" sibTransId="{19240752-F038-4893-BD43-E023313A76E1}"/>
    <dgm:cxn modelId="{0E59A36F-BC40-284E-9B88-4EAA4A25FC73}" type="presOf" srcId="{4B2E8774-697E-4F3D-829E-DBEDD6E9E3EB}" destId="{156424FA-8E96-FB40-AE64-EC50E1FE6979}" srcOrd="0" destOrd="0" presId="urn:microsoft.com/office/officeart/2016/7/layout/BasicLinearProcessNumbered"/>
    <dgm:cxn modelId="{E1113A79-2E63-9941-A590-5FCF05A6475A}" type="presOf" srcId="{B8123BC0-4D4E-4C0D-B502-F157694B39AA}" destId="{EE8A0DEF-36A1-DF46-8F31-9AE0B61E6AA9}" srcOrd="0" destOrd="0" presId="urn:microsoft.com/office/officeart/2016/7/layout/BasicLinearProcessNumbered"/>
    <dgm:cxn modelId="{F0E7FC8C-2866-BF49-95D0-BC739446D747}" type="presOf" srcId="{1F1ED1B5-70F2-47C1-B59B-9DE7F71065B5}" destId="{2326650F-0579-6F4C-80E7-C777AB539B7B}" srcOrd="0" destOrd="0" presId="urn:microsoft.com/office/officeart/2016/7/layout/BasicLinearProcessNumbered"/>
    <dgm:cxn modelId="{7A827792-C0D1-1F47-BC07-780EDF4E8193}" type="presOf" srcId="{F99544F2-82E2-4972-9EDD-802E7B1ED8DC}" destId="{23067607-BF41-C346-8F7B-2355D919350A}" srcOrd="1" destOrd="0" presId="urn:microsoft.com/office/officeart/2016/7/layout/BasicLinearProcessNumbered"/>
    <dgm:cxn modelId="{DCD10E96-ECEB-A642-A89B-847BDD3898CE}" type="presOf" srcId="{B8123BC0-4D4E-4C0D-B502-F157694B39AA}" destId="{BCA03F1D-5A3D-104E-903B-AFD55DCC40BB}" srcOrd="1" destOrd="0" presId="urn:microsoft.com/office/officeart/2016/7/layout/BasicLinearProcessNumbered"/>
    <dgm:cxn modelId="{957F8C98-7C1A-4426-840B-36FB0D9BC40D}" srcId="{1F1ED1B5-70F2-47C1-B59B-9DE7F71065B5}" destId="{BE62337C-A2DB-4228-B5A7-53ACF70D00B2}" srcOrd="5" destOrd="0" parTransId="{C95767FA-49C1-43F8-90F2-8E1569A38752}" sibTransId="{2F466DF4-849F-4AEE-A3ED-D0107924D71E}"/>
    <dgm:cxn modelId="{4C5F859E-8396-1E44-B093-CDABF5D8C595}" type="presOf" srcId="{C99F99C9-8A8C-4005-9F36-BD1B5BBAE08A}" destId="{2CFFD19D-53C9-B140-94F9-3169F6441540}" srcOrd="0" destOrd="0" presId="urn:microsoft.com/office/officeart/2016/7/layout/BasicLinearProcessNumbered"/>
    <dgm:cxn modelId="{367145A0-3C2E-D342-AF36-C4D51A9DB886}" type="presOf" srcId="{34D8DAD6-7816-49F1-B60A-A2E7B0C1C5C4}" destId="{DD63733D-EBCC-4441-9994-DA2B9662D412}" srcOrd="0" destOrd="0" presId="urn:microsoft.com/office/officeart/2016/7/layout/BasicLinearProcessNumbered"/>
    <dgm:cxn modelId="{FD0A64A0-E05B-F749-B232-5B8D0D92331B}" type="presOf" srcId="{2F466DF4-849F-4AEE-A3ED-D0107924D71E}" destId="{0F538276-5639-5F45-80DB-7DEA00BDCB7D}" srcOrd="0" destOrd="0" presId="urn:microsoft.com/office/officeart/2016/7/layout/BasicLinearProcessNumbered"/>
    <dgm:cxn modelId="{31D66DC7-6F01-B24B-B77D-4903B5594950}" type="presOf" srcId="{BE62337C-A2DB-4228-B5A7-53ACF70D00B2}" destId="{76C4CDA4-C597-9C49-8E5A-59A889A8076D}" srcOrd="0" destOrd="0" presId="urn:microsoft.com/office/officeart/2016/7/layout/BasicLinearProcessNumbered"/>
    <dgm:cxn modelId="{6EE8DCCF-F068-D840-8527-086B50EFE090}" type="presOf" srcId="{F99544F2-82E2-4972-9EDD-802E7B1ED8DC}" destId="{632C4699-1958-E84C-B376-536ABFF9E5FC}" srcOrd="0" destOrd="0" presId="urn:microsoft.com/office/officeart/2016/7/layout/BasicLinearProcessNumbered"/>
    <dgm:cxn modelId="{1B5C40ED-B9BD-41DA-A79D-A5E0B4AF0BE4}" srcId="{1F1ED1B5-70F2-47C1-B59B-9DE7F71065B5}" destId="{B8123BC0-4D4E-4C0D-B502-F157694B39AA}" srcOrd="2" destOrd="0" parTransId="{54E73E45-7C3E-4508-A583-05204C036C06}" sibTransId="{C99F99C9-8A8C-4005-9F36-BD1B5BBAE08A}"/>
    <dgm:cxn modelId="{04D226FB-8FEE-B44C-BEEE-8D0E106AEE35}" type="presOf" srcId="{A24DE64B-E2AA-481C-B7E4-BF1D8B4018EB}" destId="{4C904677-8DA9-E54D-B80C-6E0E76EA528E}" srcOrd="0" destOrd="0" presId="urn:microsoft.com/office/officeart/2016/7/layout/BasicLinearProcessNumbered"/>
    <dgm:cxn modelId="{43D331BC-8B24-764E-8887-633DE84456A8}" type="presParOf" srcId="{2326650F-0579-6F4C-80E7-C777AB539B7B}" destId="{017CDF4A-1352-7F41-931D-9216B0F4E367}" srcOrd="0" destOrd="0" presId="urn:microsoft.com/office/officeart/2016/7/layout/BasicLinearProcessNumbered"/>
    <dgm:cxn modelId="{400B24B1-836C-4344-B19E-84C67563E8CC}" type="presParOf" srcId="{017CDF4A-1352-7F41-931D-9216B0F4E367}" destId="{4C904677-8DA9-E54D-B80C-6E0E76EA528E}" srcOrd="0" destOrd="0" presId="urn:microsoft.com/office/officeart/2016/7/layout/BasicLinearProcessNumbered"/>
    <dgm:cxn modelId="{F05D4943-D704-2947-BDAA-CC71D9B37AD9}" type="presParOf" srcId="{017CDF4A-1352-7F41-931D-9216B0F4E367}" destId="{DD927E3D-5EEF-B945-8035-883E913661FB}" srcOrd="1" destOrd="0" presId="urn:microsoft.com/office/officeart/2016/7/layout/BasicLinearProcessNumbered"/>
    <dgm:cxn modelId="{953E3E89-73A8-134D-A636-66F1C79D984F}" type="presParOf" srcId="{017CDF4A-1352-7F41-931D-9216B0F4E367}" destId="{5B8882BA-23E3-0C47-9E11-7D3A009779D7}" srcOrd="2" destOrd="0" presId="urn:microsoft.com/office/officeart/2016/7/layout/BasicLinearProcessNumbered"/>
    <dgm:cxn modelId="{00CDF147-9CEC-4B4F-8FBB-F709C6E81D15}" type="presParOf" srcId="{017CDF4A-1352-7F41-931D-9216B0F4E367}" destId="{7E809778-89EF-3E4B-B413-B1E5AA771BD9}" srcOrd="3" destOrd="0" presId="urn:microsoft.com/office/officeart/2016/7/layout/BasicLinearProcessNumbered"/>
    <dgm:cxn modelId="{4A4C5776-6C23-EA45-948F-2404F36B8619}" type="presParOf" srcId="{2326650F-0579-6F4C-80E7-C777AB539B7B}" destId="{028242BE-ABF2-ED41-A480-7103F0E5960F}" srcOrd="1" destOrd="0" presId="urn:microsoft.com/office/officeart/2016/7/layout/BasicLinearProcessNumbered"/>
    <dgm:cxn modelId="{C195DFCC-1F16-E64D-924E-4556BD4FF101}" type="presParOf" srcId="{2326650F-0579-6F4C-80E7-C777AB539B7B}" destId="{F4FF7EA7-D320-1F46-B95D-F7AD4C50C395}" srcOrd="2" destOrd="0" presId="urn:microsoft.com/office/officeart/2016/7/layout/BasicLinearProcessNumbered"/>
    <dgm:cxn modelId="{4EBA2D3C-CCC1-9E45-8531-ECE9CBD9F3CB}" type="presParOf" srcId="{F4FF7EA7-D320-1F46-B95D-F7AD4C50C395}" destId="{632C4699-1958-E84C-B376-536ABFF9E5FC}" srcOrd="0" destOrd="0" presId="urn:microsoft.com/office/officeart/2016/7/layout/BasicLinearProcessNumbered"/>
    <dgm:cxn modelId="{305DE08B-E0D2-4D45-9C71-B30ADF8A84EF}" type="presParOf" srcId="{F4FF7EA7-D320-1F46-B95D-F7AD4C50C395}" destId="{F025E411-9C46-6C45-944D-FB19186EB040}" srcOrd="1" destOrd="0" presId="urn:microsoft.com/office/officeart/2016/7/layout/BasicLinearProcessNumbered"/>
    <dgm:cxn modelId="{45F12ED8-386C-D743-8104-06C66FD23AC1}" type="presParOf" srcId="{F4FF7EA7-D320-1F46-B95D-F7AD4C50C395}" destId="{D83F4D68-04D8-EA41-8FE3-1FFB1F55977C}" srcOrd="2" destOrd="0" presId="urn:microsoft.com/office/officeart/2016/7/layout/BasicLinearProcessNumbered"/>
    <dgm:cxn modelId="{CE7E0D14-60A4-B841-B1CE-E8C9AE8491A5}" type="presParOf" srcId="{F4FF7EA7-D320-1F46-B95D-F7AD4C50C395}" destId="{23067607-BF41-C346-8F7B-2355D919350A}" srcOrd="3" destOrd="0" presId="urn:microsoft.com/office/officeart/2016/7/layout/BasicLinearProcessNumbered"/>
    <dgm:cxn modelId="{215337FE-100A-3945-8BC9-53DE4EC9C855}" type="presParOf" srcId="{2326650F-0579-6F4C-80E7-C777AB539B7B}" destId="{13E45C79-6223-1744-B32B-E12FA9DCB28D}" srcOrd="3" destOrd="0" presId="urn:microsoft.com/office/officeart/2016/7/layout/BasicLinearProcessNumbered"/>
    <dgm:cxn modelId="{74EDAC66-583A-CE40-8C42-350969F3844B}" type="presParOf" srcId="{2326650F-0579-6F4C-80E7-C777AB539B7B}" destId="{813F5C02-2706-4C49-86E9-8C78521C8545}" srcOrd="4" destOrd="0" presId="urn:microsoft.com/office/officeart/2016/7/layout/BasicLinearProcessNumbered"/>
    <dgm:cxn modelId="{DCE5690E-CD90-994C-B677-EE6890529EA8}" type="presParOf" srcId="{813F5C02-2706-4C49-86E9-8C78521C8545}" destId="{EE8A0DEF-36A1-DF46-8F31-9AE0B61E6AA9}" srcOrd="0" destOrd="0" presId="urn:microsoft.com/office/officeart/2016/7/layout/BasicLinearProcessNumbered"/>
    <dgm:cxn modelId="{43D8B16B-A605-5148-904D-DB3C1E9289E2}" type="presParOf" srcId="{813F5C02-2706-4C49-86E9-8C78521C8545}" destId="{2CFFD19D-53C9-B140-94F9-3169F6441540}" srcOrd="1" destOrd="0" presId="urn:microsoft.com/office/officeart/2016/7/layout/BasicLinearProcessNumbered"/>
    <dgm:cxn modelId="{D0D0C3A8-3061-204C-B3D2-E981C8C3FD51}" type="presParOf" srcId="{813F5C02-2706-4C49-86E9-8C78521C8545}" destId="{AB6B512F-B0A4-2D45-8AF8-D962AA4E0C68}" srcOrd="2" destOrd="0" presId="urn:microsoft.com/office/officeart/2016/7/layout/BasicLinearProcessNumbered"/>
    <dgm:cxn modelId="{61006F3C-298B-914E-943A-7DB7670729F4}" type="presParOf" srcId="{813F5C02-2706-4C49-86E9-8C78521C8545}" destId="{BCA03F1D-5A3D-104E-903B-AFD55DCC40BB}" srcOrd="3" destOrd="0" presId="urn:microsoft.com/office/officeart/2016/7/layout/BasicLinearProcessNumbered"/>
    <dgm:cxn modelId="{9DD77DEA-B9B6-EF43-B5C7-DB2D9DBDC0B7}" type="presParOf" srcId="{2326650F-0579-6F4C-80E7-C777AB539B7B}" destId="{ADE67829-CED6-F248-9718-CE10EC7A4FC8}" srcOrd="5" destOrd="0" presId="urn:microsoft.com/office/officeart/2016/7/layout/BasicLinearProcessNumbered"/>
    <dgm:cxn modelId="{4F4C62A0-33FB-2A49-B6C7-28C40F8D609E}" type="presParOf" srcId="{2326650F-0579-6F4C-80E7-C777AB539B7B}" destId="{34E16FB7-EA40-614C-97A1-C849B45ED0D3}" srcOrd="6" destOrd="0" presId="urn:microsoft.com/office/officeart/2016/7/layout/BasicLinearProcessNumbered"/>
    <dgm:cxn modelId="{E885738C-3713-8A4A-9F48-5456DD57DE10}" type="presParOf" srcId="{34E16FB7-EA40-614C-97A1-C849B45ED0D3}" destId="{156424FA-8E96-FB40-AE64-EC50E1FE6979}" srcOrd="0" destOrd="0" presId="urn:microsoft.com/office/officeart/2016/7/layout/BasicLinearProcessNumbered"/>
    <dgm:cxn modelId="{E5C4FBE1-6428-CC4B-94BA-1F58A0BE2DFB}" type="presParOf" srcId="{34E16FB7-EA40-614C-97A1-C849B45ED0D3}" destId="{CD2E4037-8137-454F-938B-B0DCAB208AD2}" srcOrd="1" destOrd="0" presId="urn:microsoft.com/office/officeart/2016/7/layout/BasicLinearProcessNumbered"/>
    <dgm:cxn modelId="{DD62D1B9-429D-144A-8902-76E5D4745D3F}" type="presParOf" srcId="{34E16FB7-EA40-614C-97A1-C849B45ED0D3}" destId="{FB175041-E001-0B4F-9A74-B20119BEDD42}" srcOrd="2" destOrd="0" presId="urn:microsoft.com/office/officeart/2016/7/layout/BasicLinearProcessNumbered"/>
    <dgm:cxn modelId="{5A495AD0-CB23-1D4E-8038-9FB8314C192B}" type="presParOf" srcId="{34E16FB7-EA40-614C-97A1-C849B45ED0D3}" destId="{7755D587-D6F2-2045-AD82-D6FA024A3455}" srcOrd="3" destOrd="0" presId="urn:microsoft.com/office/officeart/2016/7/layout/BasicLinearProcessNumbered"/>
    <dgm:cxn modelId="{0D7578EB-5EDE-1244-8101-77A8276EE10C}" type="presParOf" srcId="{2326650F-0579-6F4C-80E7-C777AB539B7B}" destId="{B93E123E-EE1D-974D-9345-DE27BE81C353}" srcOrd="7" destOrd="0" presId="urn:microsoft.com/office/officeart/2016/7/layout/BasicLinearProcessNumbered"/>
    <dgm:cxn modelId="{CD442FF2-BC6E-0745-AC4D-E0BFC67794E7}" type="presParOf" srcId="{2326650F-0579-6F4C-80E7-C777AB539B7B}" destId="{D7687D1C-F573-654F-A16B-8AE80A3B19A5}" srcOrd="8" destOrd="0" presId="urn:microsoft.com/office/officeart/2016/7/layout/BasicLinearProcessNumbered"/>
    <dgm:cxn modelId="{9F7F6BEE-ACB7-3F43-9432-A3907FF2049B}" type="presParOf" srcId="{D7687D1C-F573-654F-A16B-8AE80A3B19A5}" destId="{DD63733D-EBCC-4441-9994-DA2B9662D412}" srcOrd="0" destOrd="0" presId="urn:microsoft.com/office/officeart/2016/7/layout/BasicLinearProcessNumbered"/>
    <dgm:cxn modelId="{DA47DC0F-1741-254C-AF64-075B32085CA8}" type="presParOf" srcId="{D7687D1C-F573-654F-A16B-8AE80A3B19A5}" destId="{F0119EC1-B7AA-4D49-B827-8D8A836791E0}" srcOrd="1" destOrd="0" presId="urn:microsoft.com/office/officeart/2016/7/layout/BasicLinearProcessNumbered"/>
    <dgm:cxn modelId="{CDD87766-DDC2-4A43-89D7-A4BBBFECA9F6}" type="presParOf" srcId="{D7687D1C-F573-654F-A16B-8AE80A3B19A5}" destId="{3FAB9E65-92D4-4946-8C3B-DD2290A94587}" srcOrd="2" destOrd="0" presId="urn:microsoft.com/office/officeart/2016/7/layout/BasicLinearProcessNumbered"/>
    <dgm:cxn modelId="{010297B9-BAC5-6642-ACE9-89EB881FADA6}" type="presParOf" srcId="{D7687D1C-F573-654F-A16B-8AE80A3B19A5}" destId="{043CF008-0A0F-5740-8F2E-BD77A150DD9B}" srcOrd="3" destOrd="0" presId="urn:microsoft.com/office/officeart/2016/7/layout/BasicLinearProcessNumbered"/>
    <dgm:cxn modelId="{17B1D0ED-86DA-4642-91F1-7D6AA35A6570}" type="presParOf" srcId="{2326650F-0579-6F4C-80E7-C777AB539B7B}" destId="{1FAD30B3-6189-F24C-A7D2-80FC4E09E773}" srcOrd="9" destOrd="0" presId="urn:microsoft.com/office/officeart/2016/7/layout/BasicLinearProcessNumbered"/>
    <dgm:cxn modelId="{3CB03C7E-4055-2048-A35F-E144851366D2}" type="presParOf" srcId="{2326650F-0579-6F4C-80E7-C777AB539B7B}" destId="{559E82F0-D267-974F-B6A2-E138A6691D5B}" srcOrd="10" destOrd="0" presId="urn:microsoft.com/office/officeart/2016/7/layout/BasicLinearProcessNumbered"/>
    <dgm:cxn modelId="{FA61E853-2EDF-E041-84D1-499DC426760D}" type="presParOf" srcId="{559E82F0-D267-974F-B6A2-E138A6691D5B}" destId="{76C4CDA4-C597-9C49-8E5A-59A889A8076D}" srcOrd="0" destOrd="0" presId="urn:microsoft.com/office/officeart/2016/7/layout/BasicLinearProcessNumbered"/>
    <dgm:cxn modelId="{E1A61CD0-04EC-274A-B188-33BA31A73FBA}" type="presParOf" srcId="{559E82F0-D267-974F-B6A2-E138A6691D5B}" destId="{0F538276-5639-5F45-80DB-7DEA00BDCB7D}" srcOrd="1" destOrd="0" presId="urn:microsoft.com/office/officeart/2016/7/layout/BasicLinearProcessNumbered"/>
    <dgm:cxn modelId="{E26326F8-D6E5-934C-89C9-27F4A3B4D94E}" type="presParOf" srcId="{559E82F0-D267-974F-B6A2-E138A6691D5B}" destId="{AB1D937E-41CF-4A48-92D3-8B73DF8578FF}" srcOrd="2" destOrd="0" presId="urn:microsoft.com/office/officeart/2016/7/layout/BasicLinearProcessNumbered"/>
    <dgm:cxn modelId="{E8494AA4-F71F-3542-8DEC-7A67CFEB1E25}" type="presParOf" srcId="{559E82F0-D267-974F-B6A2-E138A6691D5B}" destId="{1F71FD20-0E3A-9142-BA00-0183D5B5366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E3E24-BC91-4877-89B7-4C67A885F43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A7D403-7AFA-425A-9DFE-C5C358071EA6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02563164-493F-48B8-AF25-F2D203777C86}" type="parTrans" cxnId="{BFE69D1A-B942-490E-B4A2-4FB8DE1498ED}">
      <dgm:prSet/>
      <dgm:spPr/>
      <dgm:t>
        <a:bodyPr/>
        <a:lstStyle/>
        <a:p>
          <a:endParaRPr lang="en-US"/>
        </a:p>
      </dgm:t>
    </dgm:pt>
    <dgm:pt modelId="{9AEFFD3F-8A2E-4B18-86B1-47F5D3DB6DC0}" type="sibTrans" cxnId="{BFE69D1A-B942-490E-B4A2-4FB8DE1498ED}">
      <dgm:prSet/>
      <dgm:spPr/>
      <dgm:t>
        <a:bodyPr/>
        <a:lstStyle/>
        <a:p>
          <a:endParaRPr lang="en-US"/>
        </a:p>
      </dgm:t>
    </dgm:pt>
    <dgm:pt modelId="{A8EAAA5D-C6AD-4FCE-9A28-1AFBAB88D923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07C8FAED-0ADD-4B3D-BC53-41013C4EFDF4}" type="parTrans" cxnId="{1D86FB80-DCAC-4671-AA67-8A2D905AD002}">
      <dgm:prSet/>
      <dgm:spPr/>
      <dgm:t>
        <a:bodyPr/>
        <a:lstStyle/>
        <a:p>
          <a:endParaRPr lang="en-US"/>
        </a:p>
      </dgm:t>
    </dgm:pt>
    <dgm:pt modelId="{A4EDC874-3CFF-4BBC-8443-70CA3952219B}" type="sibTrans" cxnId="{1D86FB80-DCAC-4671-AA67-8A2D905AD002}">
      <dgm:prSet/>
      <dgm:spPr/>
      <dgm:t>
        <a:bodyPr/>
        <a:lstStyle/>
        <a:p>
          <a:endParaRPr lang="en-US"/>
        </a:p>
      </dgm:t>
    </dgm:pt>
    <dgm:pt modelId="{288F4061-FD57-45BF-BBA1-071AFEE00DDE}">
      <dgm:prSet/>
      <dgm:spPr/>
      <dgm:t>
        <a:bodyPr/>
        <a:lstStyle/>
        <a:p>
          <a:r>
            <a:rPr lang="en-US"/>
            <a:t>KNN</a:t>
          </a:r>
        </a:p>
      </dgm:t>
    </dgm:pt>
    <dgm:pt modelId="{FE32D487-FEA0-4642-84A6-11D08D728A1E}" type="parTrans" cxnId="{B908B1A8-0146-4F9E-A775-1534B9F9DB3C}">
      <dgm:prSet/>
      <dgm:spPr/>
      <dgm:t>
        <a:bodyPr/>
        <a:lstStyle/>
        <a:p>
          <a:endParaRPr lang="en-US"/>
        </a:p>
      </dgm:t>
    </dgm:pt>
    <dgm:pt modelId="{7B20082F-37DC-41FE-971F-0777EE69BBED}" type="sibTrans" cxnId="{B908B1A8-0146-4F9E-A775-1534B9F9DB3C}">
      <dgm:prSet/>
      <dgm:spPr/>
      <dgm:t>
        <a:bodyPr/>
        <a:lstStyle/>
        <a:p>
          <a:endParaRPr lang="en-US"/>
        </a:p>
      </dgm:t>
    </dgm:pt>
    <dgm:pt modelId="{4468F0CC-9036-4383-9ABA-F5B0EFB74801}">
      <dgm:prSet/>
      <dgm:spPr/>
      <dgm:t>
        <a:bodyPr/>
        <a:lstStyle/>
        <a:p>
          <a:r>
            <a:rPr lang="en-US" err="1"/>
            <a:t>Gaussion</a:t>
          </a:r>
          <a:r>
            <a:rPr lang="en-US"/>
            <a:t> NB</a:t>
          </a:r>
        </a:p>
      </dgm:t>
    </dgm:pt>
    <dgm:pt modelId="{E2CED310-7F49-424B-832B-417227B53050}" type="parTrans" cxnId="{6B28E884-BF20-4FB7-AACA-AD8F612F6A40}">
      <dgm:prSet/>
      <dgm:spPr/>
      <dgm:t>
        <a:bodyPr/>
        <a:lstStyle/>
        <a:p>
          <a:endParaRPr lang="en-US"/>
        </a:p>
      </dgm:t>
    </dgm:pt>
    <dgm:pt modelId="{0694AB5E-848B-45D9-BA2D-F99CDE3D2632}" type="sibTrans" cxnId="{6B28E884-BF20-4FB7-AACA-AD8F612F6A40}">
      <dgm:prSet/>
      <dgm:spPr/>
      <dgm:t>
        <a:bodyPr/>
        <a:lstStyle/>
        <a:p>
          <a:endParaRPr lang="en-US"/>
        </a:p>
      </dgm:t>
    </dgm:pt>
    <dgm:pt modelId="{799AE39E-CCD5-584C-9C6B-998C0F88DC54}" type="pres">
      <dgm:prSet presAssocID="{851E3E24-BC91-4877-89B7-4C67A885F4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5DFF25-D55A-C34E-B561-17B0448F6433}" type="pres">
      <dgm:prSet presAssocID="{4BA7D403-7AFA-425A-9DFE-C5C358071EA6}" presName="hierRoot1" presStyleCnt="0"/>
      <dgm:spPr/>
    </dgm:pt>
    <dgm:pt modelId="{652D1369-E709-0E40-945C-ACD230AD2527}" type="pres">
      <dgm:prSet presAssocID="{4BA7D403-7AFA-425A-9DFE-C5C358071EA6}" presName="composite" presStyleCnt="0"/>
      <dgm:spPr/>
    </dgm:pt>
    <dgm:pt modelId="{68074E70-285D-7642-89F8-FE381C2E3E1F}" type="pres">
      <dgm:prSet presAssocID="{4BA7D403-7AFA-425A-9DFE-C5C358071EA6}" presName="background" presStyleLbl="node0" presStyleIdx="0" presStyleCnt="4"/>
      <dgm:spPr/>
    </dgm:pt>
    <dgm:pt modelId="{59B79A97-AE9A-554F-AF61-66FE7537CBB7}" type="pres">
      <dgm:prSet presAssocID="{4BA7D403-7AFA-425A-9DFE-C5C358071EA6}" presName="text" presStyleLbl="fgAcc0" presStyleIdx="0" presStyleCnt="4">
        <dgm:presLayoutVars>
          <dgm:chPref val="3"/>
        </dgm:presLayoutVars>
      </dgm:prSet>
      <dgm:spPr/>
    </dgm:pt>
    <dgm:pt modelId="{67DF23A9-486E-FA41-B3F1-CC068C5D15AA}" type="pres">
      <dgm:prSet presAssocID="{4BA7D403-7AFA-425A-9DFE-C5C358071EA6}" presName="hierChild2" presStyleCnt="0"/>
      <dgm:spPr/>
    </dgm:pt>
    <dgm:pt modelId="{8600A2E3-5707-ED45-934B-E3BC37045CBD}" type="pres">
      <dgm:prSet presAssocID="{A8EAAA5D-C6AD-4FCE-9A28-1AFBAB88D923}" presName="hierRoot1" presStyleCnt="0"/>
      <dgm:spPr/>
    </dgm:pt>
    <dgm:pt modelId="{7C285C38-0CF7-8E47-B35F-A5F920CD20A5}" type="pres">
      <dgm:prSet presAssocID="{A8EAAA5D-C6AD-4FCE-9A28-1AFBAB88D923}" presName="composite" presStyleCnt="0"/>
      <dgm:spPr/>
    </dgm:pt>
    <dgm:pt modelId="{024E58CB-F58D-ED4F-8539-1D551E9DE9AE}" type="pres">
      <dgm:prSet presAssocID="{A8EAAA5D-C6AD-4FCE-9A28-1AFBAB88D923}" presName="background" presStyleLbl="node0" presStyleIdx="1" presStyleCnt="4"/>
      <dgm:spPr/>
    </dgm:pt>
    <dgm:pt modelId="{770FD24B-8587-C348-8CAB-B618111A5F0D}" type="pres">
      <dgm:prSet presAssocID="{A8EAAA5D-C6AD-4FCE-9A28-1AFBAB88D923}" presName="text" presStyleLbl="fgAcc0" presStyleIdx="1" presStyleCnt="4">
        <dgm:presLayoutVars>
          <dgm:chPref val="3"/>
        </dgm:presLayoutVars>
      </dgm:prSet>
      <dgm:spPr/>
    </dgm:pt>
    <dgm:pt modelId="{09B5EA41-1CD6-174A-9A61-3D8B481D580A}" type="pres">
      <dgm:prSet presAssocID="{A8EAAA5D-C6AD-4FCE-9A28-1AFBAB88D923}" presName="hierChild2" presStyleCnt="0"/>
      <dgm:spPr/>
    </dgm:pt>
    <dgm:pt modelId="{98DCE21D-86D1-2A43-9169-53703DC8E8E3}" type="pres">
      <dgm:prSet presAssocID="{288F4061-FD57-45BF-BBA1-071AFEE00DDE}" presName="hierRoot1" presStyleCnt="0"/>
      <dgm:spPr/>
    </dgm:pt>
    <dgm:pt modelId="{A458F7B8-F40F-4942-B94B-2976DFD4FDBF}" type="pres">
      <dgm:prSet presAssocID="{288F4061-FD57-45BF-BBA1-071AFEE00DDE}" presName="composite" presStyleCnt="0"/>
      <dgm:spPr/>
    </dgm:pt>
    <dgm:pt modelId="{901D523B-B755-3F4A-8EDD-1A5BEB5FA689}" type="pres">
      <dgm:prSet presAssocID="{288F4061-FD57-45BF-BBA1-071AFEE00DDE}" presName="background" presStyleLbl="node0" presStyleIdx="2" presStyleCnt="4"/>
      <dgm:spPr/>
    </dgm:pt>
    <dgm:pt modelId="{B6FB841C-B972-E949-A8B4-A5E8F0E43A81}" type="pres">
      <dgm:prSet presAssocID="{288F4061-FD57-45BF-BBA1-071AFEE00DDE}" presName="text" presStyleLbl="fgAcc0" presStyleIdx="2" presStyleCnt="4">
        <dgm:presLayoutVars>
          <dgm:chPref val="3"/>
        </dgm:presLayoutVars>
      </dgm:prSet>
      <dgm:spPr/>
    </dgm:pt>
    <dgm:pt modelId="{FF50AD43-2E40-154D-9B1B-D3B316998296}" type="pres">
      <dgm:prSet presAssocID="{288F4061-FD57-45BF-BBA1-071AFEE00DDE}" presName="hierChild2" presStyleCnt="0"/>
      <dgm:spPr/>
    </dgm:pt>
    <dgm:pt modelId="{B6FA5AF3-1005-0947-86F0-559C4D57183F}" type="pres">
      <dgm:prSet presAssocID="{4468F0CC-9036-4383-9ABA-F5B0EFB74801}" presName="hierRoot1" presStyleCnt="0"/>
      <dgm:spPr/>
    </dgm:pt>
    <dgm:pt modelId="{41CA6AF4-51E4-5C45-A0F7-74DBF95CCFEF}" type="pres">
      <dgm:prSet presAssocID="{4468F0CC-9036-4383-9ABA-F5B0EFB74801}" presName="composite" presStyleCnt="0"/>
      <dgm:spPr/>
    </dgm:pt>
    <dgm:pt modelId="{E67FD110-CD3F-1247-B96B-6698B8A29C42}" type="pres">
      <dgm:prSet presAssocID="{4468F0CC-9036-4383-9ABA-F5B0EFB74801}" presName="background" presStyleLbl="node0" presStyleIdx="3" presStyleCnt="4"/>
      <dgm:spPr/>
    </dgm:pt>
    <dgm:pt modelId="{A0C6E63B-9C45-1141-9DDD-F6490DDB742B}" type="pres">
      <dgm:prSet presAssocID="{4468F0CC-9036-4383-9ABA-F5B0EFB74801}" presName="text" presStyleLbl="fgAcc0" presStyleIdx="3" presStyleCnt="4">
        <dgm:presLayoutVars>
          <dgm:chPref val="3"/>
        </dgm:presLayoutVars>
      </dgm:prSet>
      <dgm:spPr/>
    </dgm:pt>
    <dgm:pt modelId="{697FF927-B7B3-8F4C-BC10-3B4A12B4BCA9}" type="pres">
      <dgm:prSet presAssocID="{4468F0CC-9036-4383-9ABA-F5B0EFB74801}" presName="hierChild2" presStyleCnt="0"/>
      <dgm:spPr/>
    </dgm:pt>
  </dgm:ptLst>
  <dgm:cxnLst>
    <dgm:cxn modelId="{BFE69D1A-B942-490E-B4A2-4FB8DE1498ED}" srcId="{851E3E24-BC91-4877-89B7-4C67A885F430}" destId="{4BA7D403-7AFA-425A-9DFE-C5C358071EA6}" srcOrd="0" destOrd="0" parTransId="{02563164-493F-48B8-AF25-F2D203777C86}" sibTransId="{9AEFFD3F-8A2E-4B18-86B1-47F5D3DB6DC0}"/>
    <dgm:cxn modelId="{B5EC0E35-91FD-BD49-956C-6FAE1B2CB4D2}" type="presOf" srcId="{4468F0CC-9036-4383-9ABA-F5B0EFB74801}" destId="{A0C6E63B-9C45-1141-9DDD-F6490DDB742B}" srcOrd="0" destOrd="0" presId="urn:microsoft.com/office/officeart/2005/8/layout/hierarchy1"/>
    <dgm:cxn modelId="{1D86FB80-DCAC-4671-AA67-8A2D905AD002}" srcId="{851E3E24-BC91-4877-89B7-4C67A885F430}" destId="{A8EAAA5D-C6AD-4FCE-9A28-1AFBAB88D923}" srcOrd="1" destOrd="0" parTransId="{07C8FAED-0ADD-4B3D-BC53-41013C4EFDF4}" sibTransId="{A4EDC874-3CFF-4BBC-8443-70CA3952219B}"/>
    <dgm:cxn modelId="{6B28E884-BF20-4FB7-AACA-AD8F612F6A40}" srcId="{851E3E24-BC91-4877-89B7-4C67A885F430}" destId="{4468F0CC-9036-4383-9ABA-F5B0EFB74801}" srcOrd="3" destOrd="0" parTransId="{E2CED310-7F49-424B-832B-417227B53050}" sibTransId="{0694AB5E-848B-45D9-BA2D-F99CDE3D2632}"/>
    <dgm:cxn modelId="{4BF4E88F-08EE-C047-AC0D-F0AC92A4F017}" type="presOf" srcId="{A8EAAA5D-C6AD-4FCE-9A28-1AFBAB88D923}" destId="{770FD24B-8587-C348-8CAB-B618111A5F0D}" srcOrd="0" destOrd="0" presId="urn:microsoft.com/office/officeart/2005/8/layout/hierarchy1"/>
    <dgm:cxn modelId="{4EDA48A1-645F-864F-81ED-2E7165B11E01}" type="presOf" srcId="{851E3E24-BC91-4877-89B7-4C67A885F430}" destId="{799AE39E-CCD5-584C-9C6B-998C0F88DC54}" srcOrd="0" destOrd="0" presId="urn:microsoft.com/office/officeart/2005/8/layout/hierarchy1"/>
    <dgm:cxn modelId="{B908B1A8-0146-4F9E-A775-1534B9F9DB3C}" srcId="{851E3E24-BC91-4877-89B7-4C67A885F430}" destId="{288F4061-FD57-45BF-BBA1-071AFEE00DDE}" srcOrd="2" destOrd="0" parTransId="{FE32D487-FEA0-4642-84A6-11D08D728A1E}" sibTransId="{7B20082F-37DC-41FE-971F-0777EE69BBED}"/>
    <dgm:cxn modelId="{7A8766E2-7465-EE46-B437-6ABBDA7C46E8}" type="presOf" srcId="{288F4061-FD57-45BF-BBA1-071AFEE00DDE}" destId="{B6FB841C-B972-E949-A8B4-A5E8F0E43A81}" srcOrd="0" destOrd="0" presId="urn:microsoft.com/office/officeart/2005/8/layout/hierarchy1"/>
    <dgm:cxn modelId="{5E16A6F7-F1F5-0841-8029-5124EC2E3949}" type="presOf" srcId="{4BA7D403-7AFA-425A-9DFE-C5C358071EA6}" destId="{59B79A97-AE9A-554F-AF61-66FE7537CBB7}" srcOrd="0" destOrd="0" presId="urn:microsoft.com/office/officeart/2005/8/layout/hierarchy1"/>
    <dgm:cxn modelId="{234FCCBD-7944-2848-B039-51605FB80FFF}" type="presParOf" srcId="{799AE39E-CCD5-584C-9C6B-998C0F88DC54}" destId="{F95DFF25-D55A-C34E-B561-17B0448F6433}" srcOrd="0" destOrd="0" presId="urn:microsoft.com/office/officeart/2005/8/layout/hierarchy1"/>
    <dgm:cxn modelId="{6A97E54E-5723-B040-A861-054FA409F6B4}" type="presParOf" srcId="{F95DFF25-D55A-C34E-B561-17B0448F6433}" destId="{652D1369-E709-0E40-945C-ACD230AD2527}" srcOrd="0" destOrd="0" presId="urn:microsoft.com/office/officeart/2005/8/layout/hierarchy1"/>
    <dgm:cxn modelId="{3B26B8D0-D605-5A41-BD45-DB95500D02CF}" type="presParOf" srcId="{652D1369-E709-0E40-945C-ACD230AD2527}" destId="{68074E70-285D-7642-89F8-FE381C2E3E1F}" srcOrd="0" destOrd="0" presId="urn:microsoft.com/office/officeart/2005/8/layout/hierarchy1"/>
    <dgm:cxn modelId="{082AB4C2-9253-BC43-86EA-04B264E14548}" type="presParOf" srcId="{652D1369-E709-0E40-945C-ACD230AD2527}" destId="{59B79A97-AE9A-554F-AF61-66FE7537CBB7}" srcOrd="1" destOrd="0" presId="urn:microsoft.com/office/officeart/2005/8/layout/hierarchy1"/>
    <dgm:cxn modelId="{B2D11C7D-335A-9F44-8CC6-1828E31A8687}" type="presParOf" srcId="{F95DFF25-D55A-C34E-B561-17B0448F6433}" destId="{67DF23A9-486E-FA41-B3F1-CC068C5D15AA}" srcOrd="1" destOrd="0" presId="urn:microsoft.com/office/officeart/2005/8/layout/hierarchy1"/>
    <dgm:cxn modelId="{A2566C26-76F6-5342-90AC-96E94CA1C7F5}" type="presParOf" srcId="{799AE39E-CCD5-584C-9C6B-998C0F88DC54}" destId="{8600A2E3-5707-ED45-934B-E3BC37045CBD}" srcOrd="1" destOrd="0" presId="urn:microsoft.com/office/officeart/2005/8/layout/hierarchy1"/>
    <dgm:cxn modelId="{5286A8A7-B2D4-EF46-BB5A-F8B9D4D85F1A}" type="presParOf" srcId="{8600A2E3-5707-ED45-934B-E3BC37045CBD}" destId="{7C285C38-0CF7-8E47-B35F-A5F920CD20A5}" srcOrd="0" destOrd="0" presId="urn:microsoft.com/office/officeart/2005/8/layout/hierarchy1"/>
    <dgm:cxn modelId="{3D5F193A-53BC-CD48-B37A-0E839E15E427}" type="presParOf" srcId="{7C285C38-0CF7-8E47-B35F-A5F920CD20A5}" destId="{024E58CB-F58D-ED4F-8539-1D551E9DE9AE}" srcOrd="0" destOrd="0" presId="urn:microsoft.com/office/officeart/2005/8/layout/hierarchy1"/>
    <dgm:cxn modelId="{B685D8A6-EEAB-7841-831A-D3904E201A9E}" type="presParOf" srcId="{7C285C38-0CF7-8E47-B35F-A5F920CD20A5}" destId="{770FD24B-8587-C348-8CAB-B618111A5F0D}" srcOrd="1" destOrd="0" presId="urn:microsoft.com/office/officeart/2005/8/layout/hierarchy1"/>
    <dgm:cxn modelId="{BFDCC625-658C-324D-96CF-F992BA93D762}" type="presParOf" srcId="{8600A2E3-5707-ED45-934B-E3BC37045CBD}" destId="{09B5EA41-1CD6-174A-9A61-3D8B481D580A}" srcOrd="1" destOrd="0" presId="urn:microsoft.com/office/officeart/2005/8/layout/hierarchy1"/>
    <dgm:cxn modelId="{893F9D63-EA34-314F-8223-F58C457804A2}" type="presParOf" srcId="{799AE39E-CCD5-584C-9C6B-998C0F88DC54}" destId="{98DCE21D-86D1-2A43-9169-53703DC8E8E3}" srcOrd="2" destOrd="0" presId="urn:microsoft.com/office/officeart/2005/8/layout/hierarchy1"/>
    <dgm:cxn modelId="{32780E3C-BBD8-644E-9DAE-1D704ECC96EC}" type="presParOf" srcId="{98DCE21D-86D1-2A43-9169-53703DC8E8E3}" destId="{A458F7B8-F40F-4942-B94B-2976DFD4FDBF}" srcOrd="0" destOrd="0" presId="urn:microsoft.com/office/officeart/2005/8/layout/hierarchy1"/>
    <dgm:cxn modelId="{F1E5D519-AED5-414D-AA12-991609D55898}" type="presParOf" srcId="{A458F7B8-F40F-4942-B94B-2976DFD4FDBF}" destId="{901D523B-B755-3F4A-8EDD-1A5BEB5FA689}" srcOrd="0" destOrd="0" presId="urn:microsoft.com/office/officeart/2005/8/layout/hierarchy1"/>
    <dgm:cxn modelId="{F67E7853-3FE9-CE4C-B942-AA1FDA66DE00}" type="presParOf" srcId="{A458F7B8-F40F-4942-B94B-2976DFD4FDBF}" destId="{B6FB841C-B972-E949-A8B4-A5E8F0E43A81}" srcOrd="1" destOrd="0" presId="urn:microsoft.com/office/officeart/2005/8/layout/hierarchy1"/>
    <dgm:cxn modelId="{026C53AD-6C0D-6647-BD6F-296B262E3763}" type="presParOf" srcId="{98DCE21D-86D1-2A43-9169-53703DC8E8E3}" destId="{FF50AD43-2E40-154D-9B1B-D3B316998296}" srcOrd="1" destOrd="0" presId="urn:microsoft.com/office/officeart/2005/8/layout/hierarchy1"/>
    <dgm:cxn modelId="{2EC3F2CC-59C9-4C4D-9038-2B3730D7A7EE}" type="presParOf" srcId="{799AE39E-CCD5-584C-9C6B-998C0F88DC54}" destId="{B6FA5AF3-1005-0947-86F0-559C4D57183F}" srcOrd="3" destOrd="0" presId="urn:microsoft.com/office/officeart/2005/8/layout/hierarchy1"/>
    <dgm:cxn modelId="{596D7CC5-546E-014A-9B14-0C392A473F58}" type="presParOf" srcId="{B6FA5AF3-1005-0947-86F0-559C4D57183F}" destId="{41CA6AF4-51E4-5C45-A0F7-74DBF95CCFEF}" srcOrd="0" destOrd="0" presId="urn:microsoft.com/office/officeart/2005/8/layout/hierarchy1"/>
    <dgm:cxn modelId="{7F8D222F-983B-3741-979C-C76BDD243712}" type="presParOf" srcId="{41CA6AF4-51E4-5C45-A0F7-74DBF95CCFEF}" destId="{E67FD110-CD3F-1247-B96B-6698B8A29C42}" srcOrd="0" destOrd="0" presId="urn:microsoft.com/office/officeart/2005/8/layout/hierarchy1"/>
    <dgm:cxn modelId="{76ADFB07-AEDE-444F-B27E-07E200C31C0D}" type="presParOf" srcId="{41CA6AF4-51E4-5C45-A0F7-74DBF95CCFEF}" destId="{A0C6E63B-9C45-1141-9DDD-F6490DDB742B}" srcOrd="1" destOrd="0" presId="urn:microsoft.com/office/officeart/2005/8/layout/hierarchy1"/>
    <dgm:cxn modelId="{D9DE3B4C-D90C-5D40-A650-13F6A6176F30}" type="presParOf" srcId="{B6FA5AF3-1005-0947-86F0-559C4D57183F}" destId="{697FF927-B7B3-8F4C-BC10-3B4A12B4BC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04677-8DA9-E54D-B80C-6E0E76EA528E}">
      <dsp:nvSpPr>
        <dsp:cNvPr id="0" name=""/>
        <dsp:cNvSpPr/>
      </dsp:nvSpPr>
      <dsp:spPr>
        <a:xfrm>
          <a:off x="1288" y="681886"/>
          <a:ext cx="1623384" cy="227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5" tIns="330200" rIns="12656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Null values</a:t>
          </a:r>
        </a:p>
      </dsp:txBody>
      <dsp:txXfrm>
        <a:off x="1288" y="1545526"/>
        <a:ext cx="1623384" cy="1363642"/>
      </dsp:txXfrm>
    </dsp:sp>
    <dsp:sp modelId="{DD927E3D-5EEF-B945-8035-883E913661FB}">
      <dsp:nvSpPr>
        <dsp:cNvPr id="0" name=""/>
        <dsp:cNvSpPr/>
      </dsp:nvSpPr>
      <dsp:spPr>
        <a:xfrm>
          <a:off x="472069" y="909160"/>
          <a:ext cx="681821" cy="68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57" tIns="12700" rIns="53157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71919" y="1009010"/>
        <a:ext cx="482121" cy="482121"/>
      </dsp:txXfrm>
    </dsp:sp>
    <dsp:sp modelId="{5B8882BA-23E3-0C47-9E11-7D3A009779D7}">
      <dsp:nvSpPr>
        <dsp:cNvPr id="0" name=""/>
        <dsp:cNvSpPr/>
      </dsp:nvSpPr>
      <dsp:spPr>
        <a:xfrm>
          <a:off x="1288" y="2954552"/>
          <a:ext cx="16233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C4699-1958-E84C-B376-536ABFF9E5FC}">
      <dsp:nvSpPr>
        <dsp:cNvPr id="0" name=""/>
        <dsp:cNvSpPr/>
      </dsp:nvSpPr>
      <dsp:spPr>
        <a:xfrm>
          <a:off x="1787011" y="681886"/>
          <a:ext cx="1623384" cy="227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5" tIns="330200" rIns="12656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Correcting the Data types of features</a:t>
          </a:r>
        </a:p>
      </dsp:txBody>
      <dsp:txXfrm>
        <a:off x="1787011" y="1545526"/>
        <a:ext cx="1623384" cy="1363642"/>
      </dsp:txXfrm>
    </dsp:sp>
    <dsp:sp modelId="{F025E411-9C46-6C45-944D-FB19186EB040}">
      <dsp:nvSpPr>
        <dsp:cNvPr id="0" name=""/>
        <dsp:cNvSpPr/>
      </dsp:nvSpPr>
      <dsp:spPr>
        <a:xfrm>
          <a:off x="2257792" y="909160"/>
          <a:ext cx="681821" cy="68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57" tIns="12700" rIns="53157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57642" y="1009010"/>
        <a:ext cx="482121" cy="482121"/>
      </dsp:txXfrm>
    </dsp:sp>
    <dsp:sp modelId="{D83F4D68-04D8-EA41-8FE3-1FFB1F55977C}">
      <dsp:nvSpPr>
        <dsp:cNvPr id="0" name=""/>
        <dsp:cNvSpPr/>
      </dsp:nvSpPr>
      <dsp:spPr>
        <a:xfrm>
          <a:off x="1787011" y="2954552"/>
          <a:ext cx="16233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A0DEF-36A1-DF46-8F31-9AE0B61E6AA9}">
      <dsp:nvSpPr>
        <dsp:cNvPr id="0" name=""/>
        <dsp:cNvSpPr/>
      </dsp:nvSpPr>
      <dsp:spPr>
        <a:xfrm>
          <a:off x="3572733" y="681886"/>
          <a:ext cx="1623384" cy="227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5" tIns="330200" rIns="12656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Data Formats</a:t>
          </a:r>
        </a:p>
      </dsp:txBody>
      <dsp:txXfrm>
        <a:off x="3572733" y="1545526"/>
        <a:ext cx="1623384" cy="1363642"/>
      </dsp:txXfrm>
    </dsp:sp>
    <dsp:sp modelId="{2CFFD19D-53C9-B140-94F9-3169F6441540}">
      <dsp:nvSpPr>
        <dsp:cNvPr id="0" name=""/>
        <dsp:cNvSpPr/>
      </dsp:nvSpPr>
      <dsp:spPr>
        <a:xfrm>
          <a:off x="4043515" y="909160"/>
          <a:ext cx="681821" cy="68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57" tIns="12700" rIns="53157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43365" y="1009010"/>
        <a:ext cx="482121" cy="482121"/>
      </dsp:txXfrm>
    </dsp:sp>
    <dsp:sp modelId="{AB6B512F-B0A4-2D45-8AF8-D962AA4E0C68}">
      <dsp:nvSpPr>
        <dsp:cNvPr id="0" name=""/>
        <dsp:cNvSpPr/>
      </dsp:nvSpPr>
      <dsp:spPr>
        <a:xfrm>
          <a:off x="3572733" y="2954552"/>
          <a:ext cx="16233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424FA-8E96-FB40-AE64-EC50E1FE6979}">
      <dsp:nvSpPr>
        <dsp:cNvPr id="0" name=""/>
        <dsp:cNvSpPr/>
      </dsp:nvSpPr>
      <dsp:spPr>
        <a:xfrm>
          <a:off x="5358456" y="681886"/>
          <a:ext cx="1623384" cy="227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5" tIns="330200" rIns="12656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Categorical Features</a:t>
          </a:r>
        </a:p>
      </dsp:txBody>
      <dsp:txXfrm>
        <a:off x="5358456" y="1545526"/>
        <a:ext cx="1623384" cy="1363642"/>
      </dsp:txXfrm>
    </dsp:sp>
    <dsp:sp modelId="{CD2E4037-8137-454F-938B-B0DCAB208AD2}">
      <dsp:nvSpPr>
        <dsp:cNvPr id="0" name=""/>
        <dsp:cNvSpPr/>
      </dsp:nvSpPr>
      <dsp:spPr>
        <a:xfrm>
          <a:off x="5829237" y="909160"/>
          <a:ext cx="681821" cy="68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57" tIns="12700" rIns="53157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29087" y="1009010"/>
        <a:ext cx="482121" cy="482121"/>
      </dsp:txXfrm>
    </dsp:sp>
    <dsp:sp modelId="{FB175041-E001-0B4F-9A74-B20119BEDD42}">
      <dsp:nvSpPr>
        <dsp:cNvPr id="0" name=""/>
        <dsp:cNvSpPr/>
      </dsp:nvSpPr>
      <dsp:spPr>
        <a:xfrm>
          <a:off x="5358456" y="2954552"/>
          <a:ext cx="16233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3733D-EBCC-4441-9994-DA2B9662D412}">
      <dsp:nvSpPr>
        <dsp:cNvPr id="0" name=""/>
        <dsp:cNvSpPr/>
      </dsp:nvSpPr>
      <dsp:spPr>
        <a:xfrm>
          <a:off x="7144178" y="681886"/>
          <a:ext cx="1623384" cy="227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5" tIns="330200" rIns="12656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Dropping unnecessary Features</a:t>
          </a:r>
        </a:p>
      </dsp:txBody>
      <dsp:txXfrm>
        <a:off x="7144178" y="1545526"/>
        <a:ext cx="1623384" cy="1363642"/>
      </dsp:txXfrm>
    </dsp:sp>
    <dsp:sp modelId="{F0119EC1-B7AA-4D49-B827-8D8A836791E0}">
      <dsp:nvSpPr>
        <dsp:cNvPr id="0" name=""/>
        <dsp:cNvSpPr/>
      </dsp:nvSpPr>
      <dsp:spPr>
        <a:xfrm>
          <a:off x="7614960" y="909160"/>
          <a:ext cx="681821" cy="68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57" tIns="12700" rIns="53157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714810" y="1009010"/>
        <a:ext cx="482121" cy="482121"/>
      </dsp:txXfrm>
    </dsp:sp>
    <dsp:sp modelId="{3FAB9E65-92D4-4946-8C3B-DD2290A94587}">
      <dsp:nvSpPr>
        <dsp:cNvPr id="0" name=""/>
        <dsp:cNvSpPr/>
      </dsp:nvSpPr>
      <dsp:spPr>
        <a:xfrm>
          <a:off x="7144178" y="2954552"/>
          <a:ext cx="16233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CDA4-C597-9C49-8E5A-59A889A8076D}">
      <dsp:nvSpPr>
        <dsp:cNvPr id="0" name=""/>
        <dsp:cNvSpPr/>
      </dsp:nvSpPr>
      <dsp:spPr>
        <a:xfrm>
          <a:off x="8929901" y="681886"/>
          <a:ext cx="1623384" cy="227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5" tIns="330200" rIns="12656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Splitting the data into Training and Testing datasets</a:t>
          </a:r>
        </a:p>
      </dsp:txBody>
      <dsp:txXfrm>
        <a:off x="8929901" y="1545526"/>
        <a:ext cx="1623384" cy="1363642"/>
      </dsp:txXfrm>
    </dsp:sp>
    <dsp:sp modelId="{0F538276-5639-5F45-80DB-7DEA00BDCB7D}">
      <dsp:nvSpPr>
        <dsp:cNvPr id="0" name=""/>
        <dsp:cNvSpPr/>
      </dsp:nvSpPr>
      <dsp:spPr>
        <a:xfrm>
          <a:off x="9400682" y="909160"/>
          <a:ext cx="681821" cy="681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57" tIns="12700" rIns="53157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500532" y="1009010"/>
        <a:ext cx="482121" cy="482121"/>
      </dsp:txXfrm>
    </dsp:sp>
    <dsp:sp modelId="{AB1D937E-41CF-4A48-92D3-8B73DF8578FF}">
      <dsp:nvSpPr>
        <dsp:cNvPr id="0" name=""/>
        <dsp:cNvSpPr/>
      </dsp:nvSpPr>
      <dsp:spPr>
        <a:xfrm>
          <a:off x="8929901" y="2954552"/>
          <a:ext cx="16233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74E70-285D-7642-89F8-FE381C2E3E1F}">
      <dsp:nvSpPr>
        <dsp:cNvPr id="0" name=""/>
        <dsp:cNvSpPr/>
      </dsp:nvSpPr>
      <dsp:spPr>
        <a:xfrm>
          <a:off x="3091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B79A97-AE9A-554F-AF61-66FE7537CBB7}">
      <dsp:nvSpPr>
        <dsp:cNvPr id="0" name=""/>
        <dsp:cNvSpPr/>
      </dsp:nvSpPr>
      <dsp:spPr>
        <a:xfrm>
          <a:off x="248382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Decision Tree Classifier</a:t>
          </a:r>
        </a:p>
      </dsp:txBody>
      <dsp:txXfrm>
        <a:off x="289440" y="1112060"/>
        <a:ext cx="2125503" cy="1319722"/>
      </dsp:txXfrm>
    </dsp:sp>
    <dsp:sp modelId="{024E58CB-F58D-ED4F-8539-1D551E9DE9AE}">
      <dsp:nvSpPr>
        <dsp:cNvPr id="0" name=""/>
        <dsp:cNvSpPr/>
      </dsp:nvSpPr>
      <dsp:spPr>
        <a:xfrm>
          <a:off x="2701293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0FD24B-8587-C348-8CAB-B618111A5F0D}">
      <dsp:nvSpPr>
        <dsp:cNvPr id="0" name=""/>
        <dsp:cNvSpPr/>
      </dsp:nvSpPr>
      <dsp:spPr>
        <a:xfrm>
          <a:off x="2946584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 forest Classifier</a:t>
          </a:r>
        </a:p>
      </dsp:txBody>
      <dsp:txXfrm>
        <a:off x="2987642" y="1112060"/>
        <a:ext cx="2125503" cy="1319722"/>
      </dsp:txXfrm>
    </dsp:sp>
    <dsp:sp modelId="{901D523B-B755-3F4A-8EDD-1A5BEB5FA689}">
      <dsp:nvSpPr>
        <dsp:cNvPr id="0" name=""/>
        <dsp:cNvSpPr/>
      </dsp:nvSpPr>
      <dsp:spPr>
        <a:xfrm>
          <a:off x="5399495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FB841C-B972-E949-A8B4-A5E8F0E43A81}">
      <dsp:nvSpPr>
        <dsp:cNvPr id="0" name=""/>
        <dsp:cNvSpPr/>
      </dsp:nvSpPr>
      <dsp:spPr>
        <a:xfrm>
          <a:off x="5644786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KNN</a:t>
          </a:r>
        </a:p>
      </dsp:txBody>
      <dsp:txXfrm>
        <a:off x="5685844" y="1112060"/>
        <a:ext cx="2125503" cy="1319722"/>
      </dsp:txXfrm>
    </dsp:sp>
    <dsp:sp modelId="{E67FD110-CD3F-1247-B96B-6698B8A29C42}">
      <dsp:nvSpPr>
        <dsp:cNvPr id="0" name=""/>
        <dsp:cNvSpPr/>
      </dsp:nvSpPr>
      <dsp:spPr>
        <a:xfrm>
          <a:off x="8097697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C6E63B-9C45-1141-9DDD-F6490DDB742B}">
      <dsp:nvSpPr>
        <dsp:cNvPr id="0" name=""/>
        <dsp:cNvSpPr/>
      </dsp:nvSpPr>
      <dsp:spPr>
        <a:xfrm>
          <a:off x="8342988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/>
            <a:t>Gaussion</a:t>
          </a:r>
          <a:r>
            <a:rPr lang="en-US" sz="2600" kern="1200"/>
            <a:t> NB</a:t>
          </a:r>
        </a:p>
      </dsp:txBody>
      <dsp:txXfrm>
        <a:off x="8384046" y="1112060"/>
        <a:ext cx="2125503" cy="131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oubtnews.com/2020/07/social-credit-scores-coming-to-spokan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risrohan/credit-score-classification/data" TargetMode="External"/><Relationship Id="rId2" Type="http://schemas.openxmlformats.org/officeDocument/2006/relationships/hyperlink" Target="https://www.linkedin.com/pulse/top-6-machine-learning-algorithms-classification-jagrat-pat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machine-learning-algorithm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2C80-EB50-01E1-D4C4-3207E4CC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00" y="153397"/>
            <a:ext cx="10109255" cy="2022283"/>
          </a:xfrm>
        </p:spPr>
        <p:txBody>
          <a:bodyPr/>
          <a:lstStyle/>
          <a:p>
            <a:r>
              <a:rPr lang="en-US" sz="5400" b="1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Score Classification</a:t>
            </a:r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Using Machine Learning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6E742-6357-FD76-CA14-3BCDADA8D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861" y="4986170"/>
            <a:ext cx="4872431" cy="187183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Manichandra</a:t>
            </a:r>
            <a:r>
              <a:rPr lang="en-US" sz="2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Domala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Vedanth</a:t>
            </a:r>
            <a:r>
              <a:rPr lang="en-US" sz="2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28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Doddannagari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Shashank </a:t>
            </a:r>
            <a:r>
              <a:rPr lang="en-US" sz="28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Madipelly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BA4D7-AE3E-7052-31CB-28063368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3223" y="1543050"/>
            <a:ext cx="4596177" cy="29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949E-F45B-D972-CF5D-C369DAB8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684" y="263380"/>
            <a:ext cx="8316802" cy="1332688"/>
          </a:xfrm>
        </p:spPr>
        <p:txBody>
          <a:bodyPr anchor="b">
            <a:noAutofit/>
          </a:bodyPr>
          <a:lstStyle/>
          <a:p>
            <a:pPr algn="ctr"/>
            <a:r>
              <a:rPr lang="en-IN" sz="54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BD4AB338-488E-00B8-AB43-B327F7B6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2595528"/>
            <a:ext cx="6612856" cy="33064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DE1B-3A1B-0CC1-4958-BDA17380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pPr>
              <a:tabLst>
                <a:tab pos="318770" algn="l"/>
                <a:tab pos="457200" algn="l"/>
              </a:tabLst>
            </a:pPr>
            <a:r>
              <a:rPr lang="en-IN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Classifier: An ensemble learning method that builds multiple decision trees and combines their predictions to improve accuracy and reduce overfitting.</a:t>
            </a:r>
          </a:p>
          <a:p>
            <a:pPr marL="0" lvl="0" indent="0">
              <a:buNone/>
              <a:tabLst>
                <a:tab pos="318770" algn="l"/>
                <a:tab pos="457200" algn="l"/>
              </a:tabLst>
            </a:pPr>
            <a:endParaRPr lang="en-IN" sz="1600" kern="1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4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A969-DB11-E4EB-CDF4-2C126E76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89" y="457201"/>
            <a:ext cx="8837798" cy="1332688"/>
          </a:xfrm>
        </p:spPr>
        <p:txBody>
          <a:bodyPr anchor="b">
            <a:normAutofit/>
          </a:bodyPr>
          <a:lstStyle/>
          <a:p>
            <a:pPr algn="ctr"/>
            <a:r>
              <a:rPr lang="en-IN" sz="54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Neighbours (KNN)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neighborhood&#10;&#10;Description automatically generated">
            <a:extLst>
              <a:ext uri="{FF2B5EF4-FFF2-40B4-BE49-F238E27FC236}">
                <a16:creationId xmlns:a16="http://schemas.microsoft.com/office/drawing/2014/main" id="{7DD163EC-4810-15C3-9334-A360B728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1" y="2464812"/>
            <a:ext cx="4558156" cy="399978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3EFB-832D-86C2-67FA-AAA7AD38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pPr>
              <a:tabLst>
                <a:tab pos="318770" algn="l"/>
                <a:tab pos="457200" algn="l"/>
              </a:tabLst>
            </a:pPr>
            <a:r>
              <a:rPr lang="en-IN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Neighbours (KNN): A simple algorithm that classifies data points based on the majority class of their k nearest neighbours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501374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E578-AEB4-D53A-FAC4-81FC1CBE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094" y="508931"/>
            <a:ext cx="8284906" cy="1174631"/>
          </a:xfrm>
        </p:spPr>
        <p:txBody>
          <a:bodyPr anchor="b">
            <a:normAutofit/>
          </a:bodyPr>
          <a:lstStyle/>
          <a:p>
            <a:pPr algn="ctr"/>
            <a:r>
              <a:rPr lang="en-IN" sz="54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Naive Bayes (NB)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79B94FD-E119-9822-58F6-FA258FA4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73" y="2427502"/>
            <a:ext cx="4385333" cy="38152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3D83-C78E-4D72-D248-D61D3455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IN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Naive Bayes (NB): A probabilistic classifier based on applying Bayes' theorem with the assumption of independence between features, often used for classification tasks with continuous input features</a:t>
            </a:r>
            <a:endParaRPr lang="en-US" sz="20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E26B-33CC-0651-A7FF-E479751B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276447"/>
            <a:ext cx="4237444" cy="1332688"/>
          </a:xfrm>
        </p:spPr>
        <p:txBody>
          <a:bodyPr anchor="b">
            <a:no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D00BD2-9431-779A-05E6-537A42D5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4800970" cy="466263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These are the evaluation metrics used to analyze and select best model.</a:t>
            </a:r>
          </a:p>
          <a:p>
            <a:r>
              <a:rPr lang="en-US" sz="2000">
                <a:solidFill>
                  <a:srgbClr val="FFFFFF"/>
                </a:solidFill>
              </a:rPr>
              <a:t>Accuracy is the proportion of correctly classified instances among the total instances;</a:t>
            </a:r>
          </a:p>
          <a:p>
            <a:r>
              <a:rPr lang="en-US" sz="2000">
                <a:solidFill>
                  <a:srgbClr val="FFFFFF"/>
                </a:solidFill>
              </a:rPr>
              <a:t> Precision is the proportion of true positive predictions among all positive predictions;</a:t>
            </a:r>
          </a:p>
          <a:p>
            <a:r>
              <a:rPr lang="en-US" sz="2000">
                <a:solidFill>
                  <a:srgbClr val="FFFFFF"/>
                </a:solidFill>
              </a:rPr>
              <a:t> Recall is the proportion of true positive predictions among all actual positives.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263B57-F12F-9E23-1CFE-6D0C5EB1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89" y="643467"/>
            <a:ext cx="533594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7180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42F6-A350-6E54-2F44-81D78A70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3152"/>
            <a:ext cx="10572000" cy="7795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2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E27A68C-EB96-95CE-29F5-94CFAF70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2" y="2476501"/>
            <a:ext cx="4802460" cy="40992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Content Placeholder 12" descr="A screenshot of a survey&#10;&#10;Description automatically generated">
            <a:extLst>
              <a:ext uri="{FF2B5EF4-FFF2-40B4-BE49-F238E27FC236}">
                <a16:creationId xmlns:a16="http://schemas.microsoft.com/office/drawing/2014/main" id="{DC32991E-FEC1-07AA-8E04-16E049DE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993"/>
          <a:stretch/>
        </p:blipFill>
        <p:spPr>
          <a:xfrm>
            <a:off x="7295704" y="2338276"/>
            <a:ext cx="2857800" cy="40992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880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231E-F58B-B7C7-9BB1-F22C5A09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42" y="712381"/>
            <a:ext cx="10554574" cy="1318437"/>
          </a:xfrm>
        </p:spPr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Reference</a:t>
            </a:r>
            <a:br>
              <a:rPr lang="en-IN" sz="1800" b="1" u="sng" ker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C03A-FDEC-A978-8B94-54570048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0515" indent="-234315">
              <a:spcBef>
                <a:spcPts val="770"/>
              </a:spcBef>
              <a:tabLst>
                <a:tab pos="305435" algn="l"/>
              </a:tabLst>
            </a:pPr>
            <a:r>
              <a:rPr lang="en-US" sz="2800" u="sng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https://www.linkedin.com/pulse/top-6-machine-learning-algorithms-classification-jagrat-patel/</a:t>
            </a:r>
            <a:endParaRPr lang="en-US" sz="2800" u="sng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10515" indent="-234315">
              <a:spcBef>
                <a:spcPts val="770"/>
              </a:spcBef>
              <a:tabLst>
                <a:tab pos="305435" algn="l"/>
              </a:tabLst>
            </a:pPr>
            <a:r>
              <a:rPr lang="en-US" sz="1800" b="1" u="none" strike="noStrike" kern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2800" u="sng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https://www.kaggle.com/datasets/parisrohan/credit-score-classification/data</a:t>
            </a:r>
            <a:endParaRPr lang="en-IN" sz="28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0515" indent="-234315">
              <a:spcBef>
                <a:spcPts val="770"/>
              </a:spcBef>
              <a:tabLst>
                <a:tab pos="305435" algn="l"/>
              </a:tabLst>
            </a:pPr>
            <a:r>
              <a:rPr lang="en-US" sz="2800" u="sng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https://www.javatpoint.com/machine-learning-algorithms</a:t>
            </a:r>
            <a:endParaRPr lang="en-IN" sz="2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9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2C80-EB50-01E1-D4C4-3207E4CC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450" y="1330035"/>
            <a:ext cx="4420481" cy="4442829"/>
          </a:xfrm>
          <a:effectLst/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22678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0F88-8731-DFBD-9137-4C83726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Introduction</a:t>
            </a:r>
            <a:endParaRPr 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336F-7B54-CDFD-593C-DDF428C0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Credit scoring is a crucial process in the financial industry that assesses the credit worthiness of individuals or entities.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Lenders use credit scores to assess the risk associated with lending money to a particular individual or entity.</a:t>
            </a: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21C-8574-9DBB-27E0-AFF97E6E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E56E-0CB0-8095-B64F-FD56C9E0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83712"/>
            <a:ext cx="10554574" cy="4188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Problem Statement: The task at hand is to classify credit scores into categories such as Poor, Standard, and Good using machine learning techniques.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Objective: This presentation aims to explore how machine learning can be leveraged to automate the credit scoring process, thereby improving efficiency and accuracy.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43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42F6-A350-6E54-2F44-81D78A70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50" y="521616"/>
            <a:ext cx="10571998" cy="970450"/>
          </a:xfrm>
        </p:spPr>
        <p:txBody>
          <a:bodyPr/>
          <a:lstStyle/>
          <a:p>
            <a:r>
              <a:rPr lang="en-US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8A39-510D-9FDD-9F7A-2734BE34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13" y="2265062"/>
            <a:ext cx="11602878" cy="4784155"/>
          </a:xfrm>
        </p:spPr>
        <p:txBody>
          <a:bodyPr>
            <a:no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the credit card data from Kaggle which is used to train and test the model.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 contains 100,000 rows and  28 columns.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made up of 1200 customers data over a period of year</a:t>
            </a:r>
          </a:p>
          <a:p>
            <a:pPr algn="just"/>
            <a:r>
              <a:rPr lang="en-IN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ID,Customer_ID,Month,Name,Age,SSN,Occupation,Annual_Income,,Monthly_Inhand_Salary,Num_Bank_Accounts,Num_Credit_Card,Interest_Rate,Num_of_Loan,type_of_Loan. Delay_from_due_date,Num_of_Delayed_Payment,Changed_Credit_Limit,Num_Credit_Inquiries,Credit_Mix,Outstanding_Debt,Credit_Utilization_Ratio,Credit_History_Age,Payment_of_Min_Amount,Total_EMI_per_month,Amount_invested_monthly,Payment_Behaviour,Monthly_Balance,Credit_Score</a:t>
            </a:r>
            <a:r>
              <a:rPr lang="en-IN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 is preprocessed  to train and test model.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9899F54-B40A-A14F-32FE-FECED41B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20" b="14510"/>
          <a:stretch/>
        </p:blipFill>
        <p:spPr>
          <a:xfrm>
            <a:off x="83148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C52F4-7F43-6E22-0AA6-606B0777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2B7E385-4864-CC50-3CA6-52509EE85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3687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290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00326B-7C0A-F95F-7E70-D29DF71E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27" y="5160594"/>
            <a:ext cx="10572000" cy="105394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20" name="Content Placeholder 19" descr="A graph of various colored bars&#10;&#10;Description automatically generated with medium confidence">
            <a:extLst>
              <a:ext uri="{FF2B5EF4-FFF2-40B4-BE49-F238E27FC236}">
                <a16:creationId xmlns:a16="http://schemas.microsoft.com/office/drawing/2014/main" id="{82C78FDB-F0B9-B6E6-89A1-6C2C96128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47" y="1138977"/>
            <a:ext cx="3200400" cy="2608325"/>
          </a:xfrm>
          <a:prstGeom prst="rect">
            <a:avLst/>
          </a:prstGeom>
        </p:spPr>
      </p:pic>
      <p:pic>
        <p:nvPicPr>
          <p:cNvPr id="4" name="Picture 3" descr="A bar graph with different colored squares&#10;&#10;Description automatically generated">
            <a:extLst>
              <a:ext uri="{FF2B5EF4-FFF2-40B4-BE49-F238E27FC236}">
                <a16:creationId xmlns:a16="http://schemas.microsoft.com/office/drawing/2014/main" id="{A8AADDF4-79D2-992C-B2D3-E279974F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112" y="1314999"/>
            <a:ext cx="3309088" cy="2332906"/>
          </a:xfrm>
          <a:prstGeom prst="rect">
            <a:avLst/>
          </a:prstGeom>
        </p:spPr>
      </p:pic>
      <p:pic>
        <p:nvPicPr>
          <p:cNvPr id="1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31710F-8BD1-3E99-8821-74691B4638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6" t="43802" r="37840" b="5170"/>
          <a:stretch/>
        </p:blipFill>
        <p:spPr>
          <a:xfrm>
            <a:off x="8093758" y="1263654"/>
            <a:ext cx="3384747" cy="25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87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21C-8574-9DBB-27E0-AFF97E6E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Correlation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12E005BC-E7F6-9585-E0E3-F81EF1AE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323" y="2590634"/>
            <a:ext cx="8135529" cy="3636963"/>
          </a:xfrm>
        </p:spPr>
      </p:pic>
    </p:spTree>
    <p:extLst>
      <p:ext uri="{BB962C8B-B14F-4D97-AF65-F5344CB8AC3E}">
        <p14:creationId xmlns:p14="http://schemas.microsoft.com/office/powerpoint/2010/main" val="393562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26B-7C0A-F95F-7E70-D29DF71E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ML Models</a:t>
            </a: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BBD22465-6474-9130-2B12-DB55A56238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390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FC0B-FC7B-6E47-64E3-B9CD4FE4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679" y="233917"/>
            <a:ext cx="7795807" cy="1332688"/>
          </a:xfrm>
        </p:spPr>
        <p:txBody>
          <a:bodyPr anchor="b">
            <a:no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Decision Tree Classifier</a:t>
            </a:r>
          </a:p>
        </p:txBody>
      </p:sp>
      <p:pic>
        <p:nvPicPr>
          <p:cNvPr id="5" name="Picture 4" descr="A chart with a diagram and a red arrow&#10;&#10;Description automatically generated">
            <a:extLst>
              <a:ext uri="{FF2B5EF4-FFF2-40B4-BE49-F238E27FC236}">
                <a16:creationId xmlns:a16="http://schemas.microsoft.com/office/drawing/2014/main" id="{EFEAA100-7BD6-51B3-A0A1-9D128191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3" y="2881424"/>
            <a:ext cx="7590849" cy="30650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7833-F407-6FA3-4A44-8BAA8853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pPr>
              <a:tabLst>
                <a:tab pos="318770" algn="l"/>
                <a:tab pos="457200" algn="l"/>
              </a:tabLst>
            </a:pPr>
            <a:r>
              <a:rPr lang="en-IN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Classifier: A machine learning algorithm that partitions the feature space into segments, making decisions based on feature values at each node.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</TotalTime>
  <Words>572</Words>
  <Application>Microsoft Macintosh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2</vt:lpstr>
      <vt:lpstr>Quotable</vt:lpstr>
      <vt:lpstr>Credit Score Classification Using Machine Learning</vt:lpstr>
      <vt:lpstr>Introduction</vt:lpstr>
      <vt:lpstr>Problem &amp; Objective</vt:lpstr>
      <vt:lpstr>Overview of Data </vt:lpstr>
      <vt:lpstr>Data Pre-Processing</vt:lpstr>
      <vt:lpstr>Data Visualization</vt:lpstr>
      <vt:lpstr>Correlation</vt:lpstr>
      <vt:lpstr>ML Models</vt:lpstr>
      <vt:lpstr>Decision Tree Classifier</vt:lpstr>
      <vt:lpstr>Random Forest Classifier</vt:lpstr>
      <vt:lpstr>K-Nearest Neighbours (KNN)</vt:lpstr>
      <vt:lpstr>Gaussian Naive Bayes (NB)</vt:lpstr>
      <vt:lpstr>Evaluation</vt:lpstr>
      <vt:lpstr>Results</vt:lpstr>
      <vt:lpstr>Reference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Classification</dc:title>
  <dc:creator>Doddannagari, Vedanth Reddy</dc:creator>
  <cp:lastModifiedBy>Doddannagari, Vedanth Reddy</cp:lastModifiedBy>
  <cp:revision>2</cp:revision>
  <dcterms:created xsi:type="dcterms:W3CDTF">2024-04-28T17:23:03Z</dcterms:created>
  <dcterms:modified xsi:type="dcterms:W3CDTF">2024-04-30T01:09:31Z</dcterms:modified>
</cp:coreProperties>
</file>