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96" r:id="rId2"/>
  </p:sldIdLst>
  <p:sldSz cx="438912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6F3E"/>
    <a:srgbClr val="FFA500"/>
    <a:srgbClr val="005CB9"/>
    <a:srgbClr val="ED7D31"/>
    <a:srgbClr val="EDEDED"/>
    <a:srgbClr val="DAE3F3"/>
    <a:srgbClr val="DDC69A"/>
    <a:srgbClr val="00A7E1"/>
    <a:srgbClr val="FFB71B"/>
    <a:srgbClr val="07A7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3" d="100"/>
          <a:sy n="33" d="100"/>
        </p:scale>
        <p:origin x="25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inmoy Dalal" userId="c02b22a9ea9a866e" providerId="LiveId" clId="{6C9E5944-E6A2-4178-8388-AE83CB24A36A}"/>
    <pc:docChg chg="addSld delSld">
      <pc:chgData name="Mrinmoy Dalal" userId="c02b22a9ea9a866e" providerId="LiveId" clId="{6C9E5944-E6A2-4178-8388-AE83CB24A36A}" dt="2023-04-07T23:22:57.343" v="2" actId="47"/>
      <pc:docMkLst>
        <pc:docMk/>
      </pc:docMkLst>
      <pc:sldChg chg="del">
        <pc:chgData name="Mrinmoy Dalal" userId="c02b22a9ea9a866e" providerId="LiveId" clId="{6C9E5944-E6A2-4178-8388-AE83CB24A36A}" dt="2023-04-06T03:49:29.033" v="0" actId="47"/>
        <pc:sldMkLst>
          <pc:docMk/>
          <pc:sldMk cId="2706142465" sldId="257"/>
        </pc:sldMkLst>
      </pc:sldChg>
      <pc:sldChg chg="del">
        <pc:chgData name="Mrinmoy Dalal" userId="c02b22a9ea9a866e" providerId="LiveId" clId="{6C9E5944-E6A2-4178-8388-AE83CB24A36A}" dt="2023-04-06T03:49:29.033" v="0" actId="47"/>
        <pc:sldMkLst>
          <pc:docMk/>
          <pc:sldMk cId="0" sldId="269"/>
        </pc:sldMkLst>
      </pc:sldChg>
      <pc:sldChg chg="del">
        <pc:chgData name="Mrinmoy Dalal" userId="c02b22a9ea9a866e" providerId="LiveId" clId="{6C9E5944-E6A2-4178-8388-AE83CB24A36A}" dt="2023-04-06T03:49:29.033" v="0" actId="47"/>
        <pc:sldMkLst>
          <pc:docMk/>
          <pc:sldMk cId="2142410542" sldId="289"/>
        </pc:sldMkLst>
      </pc:sldChg>
      <pc:sldChg chg="del">
        <pc:chgData name="Mrinmoy Dalal" userId="c02b22a9ea9a866e" providerId="LiveId" clId="{6C9E5944-E6A2-4178-8388-AE83CB24A36A}" dt="2023-04-06T03:49:29.033" v="0" actId="47"/>
        <pc:sldMkLst>
          <pc:docMk/>
          <pc:sldMk cId="1774672165" sldId="290"/>
        </pc:sldMkLst>
      </pc:sldChg>
      <pc:sldChg chg="del">
        <pc:chgData name="Mrinmoy Dalal" userId="c02b22a9ea9a866e" providerId="LiveId" clId="{6C9E5944-E6A2-4178-8388-AE83CB24A36A}" dt="2023-04-06T03:49:29.033" v="0" actId="47"/>
        <pc:sldMkLst>
          <pc:docMk/>
          <pc:sldMk cId="2711527248" sldId="291"/>
        </pc:sldMkLst>
      </pc:sldChg>
      <pc:sldChg chg="del">
        <pc:chgData name="Mrinmoy Dalal" userId="c02b22a9ea9a866e" providerId="LiveId" clId="{6C9E5944-E6A2-4178-8388-AE83CB24A36A}" dt="2023-04-06T03:49:29.033" v="0" actId="47"/>
        <pc:sldMkLst>
          <pc:docMk/>
          <pc:sldMk cId="2264479106" sldId="292"/>
        </pc:sldMkLst>
      </pc:sldChg>
      <pc:sldChg chg="del">
        <pc:chgData name="Mrinmoy Dalal" userId="c02b22a9ea9a866e" providerId="LiveId" clId="{6C9E5944-E6A2-4178-8388-AE83CB24A36A}" dt="2023-04-06T03:49:29.033" v="0" actId="47"/>
        <pc:sldMkLst>
          <pc:docMk/>
          <pc:sldMk cId="928279223" sldId="293"/>
        </pc:sldMkLst>
      </pc:sldChg>
      <pc:sldChg chg="del">
        <pc:chgData name="Mrinmoy Dalal" userId="c02b22a9ea9a866e" providerId="LiveId" clId="{6C9E5944-E6A2-4178-8388-AE83CB24A36A}" dt="2023-04-06T03:49:29.033" v="0" actId="47"/>
        <pc:sldMkLst>
          <pc:docMk/>
          <pc:sldMk cId="370227283" sldId="294"/>
        </pc:sldMkLst>
      </pc:sldChg>
      <pc:sldChg chg="del">
        <pc:chgData name="Mrinmoy Dalal" userId="c02b22a9ea9a866e" providerId="LiveId" clId="{6C9E5944-E6A2-4178-8388-AE83CB24A36A}" dt="2023-04-06T03:49:29.033" v="0" actId="47"/>
        <pc:sldMkLst>
          <pc:docMk/>
          <pc:sldMk cId="2044195737" sldId="295"/>
        </pc:sldMkLst>
      </pc:sldChg>
      <pc:sldChg chg="new del">
        <pc:chgData name="Mrinmoy Dalal" userId="c02b22a9ea9a866e" providerId="LiveId" clId="{6C9E5944-E6A2-4178-8388-AE83CB24A36A}" dt="2023-04-07T23:22:57.343" v="2" actId="47"/>
        <pc:sldMkLst>
          <pc:docMk/>
          <pc:sldMk cId="263341943"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C8522-48ED-A54D-B516-2EFA85917393}" type="datetimeFigureOut">
              <a:rPr lang="en-US" smtClean="0"/>
              <a:t>04/07/23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08B67-F5F2-7848-A35A-0A772F0A32E4}" type="slidenum">
              <a:rPr lang="en-US" smtClean="0"/>
              <a:t>‹#›</a:t>
            </a:fld>
            <a:endParaRPr lang="en-US"/>
          </a:p>
        </p:txBody>
      </p:sp>
    </p:spTree>
    <p:extLst>
      <p:ext uri="{BB962C8B-B14F-4D97-AF65-F5344CB8AC3E}">
        <p14:creationId xmlns:p14="http://schemas.microsoft.com/office/powerpoint/2010/main" val="3332951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591562"/>
            <a:ext cx="32918400" cy="7640320"/>
          </a:xfrm>
        </p:spPr>
        <p:txBody>
          <a:bodyPr anchor="b"/>
          <a:lstStyle>
            <a:lvl1pPr algn="ctr">
              <a:defRPr sz="19200"/>
            </a:lvl1pPr>
          </a:lstStyle>
          <a:p>
            <a:r>
              <a:rPr lang="en-US"/>
              <a:t>Click to edit Master title style</a:t>
            </a:r>
          </a:p>
        </p:txBody>
      </p:sp>
      <p:sp>
        <p:nvSpPr>
          <p:cNvPr id="3" name="Subtitle 2"/>
          <p:cNvSpPr>
            <a:spLocks noGrp="1"/>
          </p:cNvSpPr>
          <p:nvPr>
            <p:ph type="subTitle" idx="1"/>
          </p:nvPr>
        </p:nvSpPr>
        <p:spPr>
          <a:xfrm>
            <a:off x="5486400" y="11526522"/>
            <a:ext cx="329184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p>
        </p:txBody>
      </p:sp>
      <p:sp>
        <p:nvSpPr>
          <p:cNvPr id="4" name="Date Placeholder 3"/>
          <p:cNvSpPr>
            <a:spLocks noGrp="1"/>
          </p:cNvSpPr>
          <p:nvPr>
            <p:ph type="dt" sz="half" idx="10"/>
          </p:nvPr>
        </p:nvSpPr>
        <p:spPr/>
        <p:txBody>
          <a:bodyPr/>
          <a:lstStyle/>
          <a:p>
            <a:fld id="{07D0D23F-E45C-487F-8126-BDBD067A60A2}"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458D7-B6C3-49CC-951F-0FB0A96F4B3B}" type="slidenum">
              <a:rPr lang="en-IN" smtClean="0"/>
              <a:t>‹#›</a:t>
            </a:fld>
            <a:endParaRPr lang="en-IN"/>
          </a:p>
        </p:txBody>
      </p:sp>
    </p:spTree>
    <p:extLst>
      <p:ext uri="{BB962C8B-B14F-4D97-AF65-F5344CB8AC3E}">
        <p14:creationId xmlns:p14="http://schemas.microsoft.com/office/powerpoint/2010/main" val="228446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D0D23F-E45C-487F-8126-BDBD067A60A2}"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458D7-B6C3-49CC-951F-0FB0A96F4B3B}" type="slidenum">
              <a:rPr lang="en-IN" smtClean="0"/>
              <a:t>‹#›</a:t>
            </a:fld>
            <a:endParaRPr lang="en-IN"/>
          </a:p>
        </p:txBody>
      </p:sp>
    </p:spTree>
    <p:extLst>
      <p:ext uri="{BB962C8B-B14F-4D97-AF65-F5344CB8AC3E}">
        <p14:creationId xmlns:p14="http://schemas.microsoft.com/office/powerpoint/2010/main" val="92725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168400"/>
            <a:ext cx="9464040" cy="18597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1168400"/>
            <a:ext cx="2784348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D0D23F-E45C-487F-8126-BDBD067A60A2}"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458D7-B6C3-49CC-951F-0FB0A96F4B3B}" type="slidenum">
              <a:rPr lang="en-IN" smtClean="0"/>
              <a:t>‹#›</a:t>
            </a:fld>
            <a:endParaRPr lang="en-IN"/>
          </a:p>
        </p:txBody>
      </p:sp>
    </p:spTree>
    <p:extLst>
      <p:ext uri="{BB962C8B-B14F-4D97-AF65-F5344CB8AC3E}">
        <p14:creationId xmlns:p14="http://schemas.microsoft.com/office/powerpoint/2010/main" val="119490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D0D23F-E45C-487F-8126-BDBD067A60A2}"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458D7-B6C3-49CC-951F-0FB0A96F4B3B}" type="slidenum">
              <a:rPr lang="en-IN" smtClean="0"/>
              <a:t>‹#›</a:t>
            </a:fld>
            <a:endParaRPr lang="en-IN"/>
          </a:p>
        </p:txBody>
      </p:sp>
    </p:spTree>
    <p:extLst>
      <p:ext uri="{BB962C8B-B14F-4D97-AF65-F5344CB8AC3E}">
        <p14:creationId xmlns:p14="http://schemas.microsoft.com/office/powerpoint/2010/main" val="15681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5471163"/>
            <a:ext cx="37856160" cy="9128758"/>
          </a:xfrm>
        </p:spPr>
        <p:txBody>
          <a:bodyPr anchor="b"/>
          <a:lstStyle>
            <a:lvl1pPr>
              <a:defRPr sz="19200"/>
            </a:lvl1pPr>
          </a:lstStyle>
          <a:p>
            <a:r>
              <a:rPr lang="en-US"/>
              <a:t>Click to edit Master title style</a:t>
            </a:r>
          </a:p>
        </p:txBody>
      </p:sp>
      <p:sp>
        <p:nvSpPr>
          <p:cNvPr id="3" name="Text Placeholder 2"/>
          <p:cNvSpPr>
            <a:spLocks noGrp="1"/>
          </p:cNvSpPr>
          <p:nvPr>
            <p:ph type="body" idx="1"/>
          </p:nvPr>
        </p:nvSpPr>
        <p:spPr>
          <a:xfrm>
            <a:off x="2994660" y="14686283"/>
            <a:ext cx="37856160" cy="4800598"/>
          </a:xfrm>
        </p:spPr>
        <p:txBody>
          <a:bodyPr/>
          <a:lstStyle>
            <a:lvl1pPr marL="0" indent="0">
              <a:buNone/>
              <a:defRPr sz="7680">
                <a:solidFill>
                  <a:schemeClr val="tx1">
                    <a:tint val="75000"/>
                  </a:schemeClr>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0D23F-E45C-487F-8126-BDBD067A60A2}"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458D7-B6C3-49CC-951F-0FB0A96F4B3B}" type="slidenum">
              <a:rPr lang="en-IN" smtClean="0"/>
              <a:t>‹#›</a:t>
            </a:fld>
            <a:endParaRPr lang="en-IN"/>
          </a:p>
        </p:txBody>
      </p:sp>
    </p:spTree>
    <p:extLst>
      <p:ext uri="{BB962C8B-B14F-4D97-AF65-F5344CB8AC3E}">
        <p14:creationId xmlns:p14="http://schemas.microsoft.com/office/powerpoint/2010/main" val="193372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D0D23F-E45C-487F-8126-BDBD067A60A2}"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458D7-B6C3-49CC-951F-0FB0A96F4B3B}" type="slidenum">
              <a:rPr lang="en-IN" smtClean="0"/>
              <a:t>‹#›</a:t>
            </a:fld>
            <a:endParaRPr lang="en-IN"/>
          </a:p>
        </p:txBody>
      </p:sp>
    </p:spTree>
    <p:extLst>
      <p:ext uri="{BB962C8B-B14F-4D97-AF65-F5344CB8AC3E}">
        <p14:creationId xmlns:p14="http://schemas.microsoft.com/office/powerpoint/2010/main" val="161381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168401"/>
            <a:ext cx="37856160" cy="4241802"/>
          </a:xfrm>
        </p:spPr>
        <p:txBody>
          <a:bodyPr/>
          <a:lstStyle/>
          <a:p>
            <a:r>
              <a:rPr lang="en-US"/>
              <a:t>Click to edit Master title style</a:t>
            </a:r>
          </a:p>
        </p:txBody>
      </p:sp>
      <p:sp>
        <p:nvSpPr>
          <p:cNvPr id="3" name="Text Placeholder 2"/>
          <p:cNvSpPr>
            <a:spLocks noGrp="1"/>
          </p:cNvSpPr>
          <p:nvPr>
            <p:ph type="body" idx="1"/>
          </p:nvPr>
        </p:nvSpPr>
        <p:spPr>
          <a:xfrm>
            <a:off x="3023239" y="5379722"/>
            <a:ext cx="18568033"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3023239" y="8016240"/>
            <a:ext cx="1856803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0" y="5379722"/>
            <a:ext cx="1865947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22219920" y="8016240"/>
            <a:ext cx="18659477"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D0D23F-E45C-487F-8126-BDBD067A60A2}" type="datetimeFigureOut">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8458D7-B6C3-49CC-951F-0FB0A96F4B3B}" type="slidenum">
              <a:rPr lang="en-IN" smtClean="0"/>
              <a:t>‹#›</a:t>
            </a:fld>
            <a:endParaRPr lang="en-IN"/>
          </a:p>
        </p:txBody>
      </p:sp>
    </p:spTree>
    <p:extLst>
      <p:ext uri="{BB962C8B-B14F-4D97-AF65-F5344CB8AC3E}">
        <p14:creationId xmlns:p14="http://schemas.microsoft.com/office/powerpoint/2010/main" val="324735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D0D23F-E45C-487F-8126-BDBD067A60A2}"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8458D7-B6C3-49CC-951F-0FB0A96F4B3B}" type="slidenum">
              <a:rPr lang="en-IN" smtClean="0"/>
              <a:t>‹#›</a:t>
            </a:fld>
            <a:endParaRPr lang="en-IN"/>
          </a:p>
        </p:txBody>
      </p:sp>
    </p:spTree>
    <p:extLst>
      <p:ext uri="{BB962C8B-B14F-4D97-AF65-F5344CB8AC3E}">
        <p14:creationId xmlns:p14="http://schemas.microsoft.com/office/powerpoint/2010/main" val="361736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0D23F-E45C-487F-8126-BDBD067A60A2}" type="datetimeFigureOut">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8458D7-B6C3-49CC-951F-0FB0A96F4B3B}" type="slidenum">
              <a:rPr lang="en-IN" smtClean="0"/>
              <a:t>‹#›</a:t>
            </a:fld>
            <a:endParaRPr lang="en-IN"/>
          </a:p>
        </p:txBody>
      </p:sp>
    </p:spTree>
    <p:extLst>
      <p:ext uri="{BB962C8B-B14F-4D97-AF65-F5344CB8AC3E}">
        <p14:creationId xmlns:p14="http://schemas.microsoft.com/office/powerpoint/2010/main" val="68807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p>
        </p:txBody>
      </p:sp>
      <p:sp>
        <p:nvSpPr>
          <p:cNvPr id="3" name="Content Placeholder 2"/>
          <p:cNvSpPr>
            <a:spLocks noGrp="1"/>
          </p:cNvSpPr>
          <p:nvPr>
            <p:ph idx="1"/>
          </p:nvPr>
        </p:nvSpPr>
        <p:spPr>
          <a:xfrm>
            <a:off x="18659477" y="3159762"/>
            <a:ext cx="2221992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07D0D23F-E45C-487F-8126-BDBD067A60A2}"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458D7-B6C3-49CC-951F-0FB0A96F4B3B}" type="slidenum">
              <a:rPr lang="en-IN" smtClean="0"/>
              <a:t>‹#›</a:t>
            </a:fld>
            <a:endParaRPr lang="en-IN"/>
          </a:p>
        </p:txBody>
      </p:sp>
    </p:spTree>
    <p:extLst>
      <p:ext uri="{BB962C8B-B14F-4D97-AF65-F5344CB8AC3E}">
        <p14:creationId xmlns:p14="http://schemas.microsoft.com/office/powerpoint/2010/main" val="191908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p>
        </p:txBody>
      </p:sp>
      <p:sp>
        <p:nvSpPr>
          <p:cNvPr id="3" name="Picture Placeholder 2"/>
          <p:cNvSpPr>
            <a:spLocks noGrp="1" noChangeAspect="1"/>
          </p:cNvSpPr>
          <p:nvPr>
            <p:ph type="pic" idx="1"/>
          </p:nvPr>
        </p:nvSpPr>
        <p:spPr>
          <a:xfrm>
            <a:off x="18659477" y="3159762"/>
            <a:ext cx="2221992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07D0D23F-E45C-487F-8126-BDBD067A60A2}"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458D7-B6C3-49CC-951F-0FB0A96F4B3B}" type="slidenum">
              <a:rPr lang="en-IN" smtClean="0"/>
              <a:t>‹#›</a:t>
            </a:fld>
            <a:endParaRPr lang="en-IN"/>
          </a:p>
        </p:txBody>
      </p:sp>
    </p:spTree>
    <p:extLst>
      <p:ext uri="{BB962C8B-B14F-4D97-AF65-F5344CB8AC3E}">
        <p14:creationId xmlns:p14="http://schemas.microsoft.com/office/powerpoint/2010/main" val="357566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168401"/>
            <a:ext cx="3785616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5842000"/>
            <a:ext cx="3785616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20340322"/>
            <a:ext cx="987552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07D0D23F-E45C-487F-8126-BDBD067A60A2}" type="datetimeFigureOut">
              <a:rPr lang="en-IN" smtClean="0"/>
              <a:t>07-04-2023</a:t>
            </a:fld>
            <a:endParaRPr lang="en-IN"/>
          </a:p>
        </p:txBody>
      </p:sp>
      <p:sp>
        <p:nvSpPr>
          <p:cNvPr id="5" name="Footer Placeholder 4"/>
          <p:cNvSpPr>
            <a:spLocks noGrp="1"/>
          </p:cNvSpPr>
          <p:nvPr>
            <p:ph type="ftr" sz="quarter" idx="3"/>
          </p:nvPr>
        </p:nvSpPr>
        <p:spPr>
          <a:xfrm>
            <a:off x="14538960" y="20340322"/>
            <a:ext cx="1481328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998160" y="20340322"/>
            <a:ext cx="987552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228458D7-B6C3-49CC-951F-0FB0A96F4B3B}" type="slidenum">
              <a:rPr lang="en-IN" smtClean="0"/>
              <a:t>‹#›</a:t>
            </a:fld>
            <a:endParaRPr lang="en-IN"/>
          </a:p>
        </p:txBody>
      </p:sp>
    </p:spTree>
    <p:extLst>
      <p:ext uri="{BB962C8B-B14F-4D97-AF65-F5344CB8AC3E}">
        <p14:creationId xmlns:p14="http://schemas.microsoft.com/office/powerpoint/2010/main" val="2743425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18.jpeg"/><Relationship Id="rId21" Type="http://schemas.openxmlformats.org/officeDocument/2006/relationships/image" Target="../media/image14.png"/><Relationship Id="rId42" Type="http://schemas.openxmlformats.org/officeDocument/2006/relationships/image" Target="../media/image29.png"/><Relationship Id="rId47" Type="http://schemas.openxmlformats.org/officeDocument/2006/relationships/image" Target="../media/image34.png"/><Relationship Id="rId63" Type="http://schemas.openxmlformats.org/officeDocument/2006/relationships/image" Target="../media/image50.png"/><Relationship Id="rId68" Type="http://schemas.openxmlformats.org/officeDocument/2006/relationships/image" Target="../media/image55.png"/><Relationship Id="rId16" Type="http://schemas.openxmlformats.org/officeDocument/2006/relationships/image" Target="../media/image9.png"/><Relationship Id="rId11" Type="http://schemas.openxmlformats.org/officeDocument/2006/relationships/image" Target="../media/image4.png"/><Relationship Id="rId24" Type="http://schemas.openxmlformats.org/officeDocument/2006/relationships/hyperlink" Target="https://www.linkedin.com/in/amal-tom-235a25120/" TargetMode="External"/><Relationship Id="rId32" Type="http://schemas.openxmlformats.org/officeDocument/2006/relationships/image" Target="../media/image21.jpeg"/><Relationship Id="rId37" Type="http://schemas.openxmlformats.org/officeDocument/2006/relationships/image" Target="../media/image24.png"/><Relationship Id="rId40" Type="http://schemas.openxmlformats.org/officeDocument/2006/relationships/image" Target="../media/image27.png"/><Relationship Id="rId45"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image" Target="../media/image45.png"/><Relationship Id="rId66" Type="http://schemas.openxmlformats.org/officeDocument/2006/relationships/image" Target="../media/image53.png"/><Relationship Id="rId74" Type="http://schemas.openxmlformats.org/officeDocument/2006/relationships/image" Target="../media/image61.png"/><Relationship Id="rId79" Type="http://schemas.openxmlformats.org/officeDocument/2006/relationships/image" Target="../media/image66.svg"/><Relationship Id="rId5" Type="http://schemas.openxmlformats.org/officeDocument/2006/relationships/hyperlink" Target="mailto:joshi211@purdue.edu" TargetMode="External"/><Relationship Id="rId61" Type="http://schemas.openxmlformats.org/officeDocument/2006/relationships/image" Target="../media/image48.png"/><Relationship Id="rId19" Type="http://schemas.openxmlformats.org/officeDocument/2006/relationships/image" Target="../media/image12.png"/><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hyperlink" Target="https://www.linkedin.com/in/shreyas-joshi-3b2b89153/" TargetMode="External"/><Relationship Id="rId30" Type="http://schemas.openxmlformats.org/officeDocument/2006/relationships/image" Target="../media/image20.jpeg"/><Relationship Id="rId35" Type="http://schemas.openxmlformats.org/officeDocument/2006/relationships/hyperlink" Target="https://www.linkedin.com/in/vedantigulalkari/" TargetMode="External"/><Relationship Id="rId43" Type="http://schemas.openxmlformats.org/officeDocument/2006/relationships/image" Target="../media/image30.png"/><Relationship Id="rId48" Type="http://schemas.openxmlformats.org/officeDocument/2006/relationships/image" Target="../media/image35.png"/><Relationship Id="rId56" Type="http://schemas.openxmlformats.org/officeDocument/2006/relationships/image" Target="../media/image43.png"/><Relationship Id="rId64" Type="http://schemas.openxmlformats.org/officeDocument/2006/relationships/image" Target="../media/image51.png"/><Relationship Id="rId69" Type="http://schemas.openxmlformats.org/officeDocument/2006/relationships/image" Target="../media/image56.png"/><Relationship Id="rId77" Type="http://schemas.openxmlformats.org/officeDocument/2006/relationships/image" Target="../media/image64.svg"/><Relationship Id="rId8" Type="http://schemas.openxmlformats.org/officeDocument/2006/relationships/hyperlink" Target="mailto:lanhamm@purdue.edu" TargetMode="External"/><Relationship Id="rId51" Type="http://schemas.openxmlformats.org/officeDocument/2006/relationships/image" Target="../media/image38.jpeg"/><Relationship Id="rId72" Type="http://schemas.openxmlformats.org/officeDocument/2006/relationships/image" Target="../media/image59.svg"/><Relationship Id="rId3" Type="http://schemas.openxmlformats.org/officeDocument/2006/relationships/hyperlink" Target="mailto:gautam15@purdue.edu" TargetMode="External"/><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7.png"/><Relationship Id="rId33" Type="http://schemas.openxmlformats.org/officeDocument/2006/relationships/hyperlink" Target="https://www.linkedin.com/in/sankarsan-gautam-35680244/" TargetMode="External"/><Relationship Id="rId38" Type="http://schemas.openxmlformats.org/officeDocument/2006/relationships/image" Target="../media/image25.png"/><Relationship Id="rId46" Type="http://schemas.openxmlformats.org/officeDocument/2006/relationships/image" Target="../media/image33.png"/><Relationship Id="rId59" Type="http://schemas.openxmlformats.org/officeDocument/2006/relationships/image" Target="../media/image46.png"/><Relationship Id="rId67" Type="http://schemas.openxmlformats.org/officeDocument/2006/relationships/image" Target="../media/image54.png"/><Relationship Id="rId20" Type="http://schemas.openxmlformats.org/officeDocument/2006/relationships/image" Target="../media/image13.png"/><Relationship Id="rId41" Type="http://schemas.openxmlformats.org/officeDocument/2006/relationships/image" Target="../media/image28.png"/><Relationship Id="rId54" Type="http://schemas.openxmlformats.org/officeDocument/2006/relationships/image" Target="../media/image41.png"/><Relationship Id="rId62" Type="http://schemas.openxmlformats.org/officeDocument/2006/relationships/image" Target="../media/image49.png"/><Relationship Id="rId70" Type="http://schemas.openxmlformats.org/officeDocument/2006/relationships/image" Target="../media/image57.svg"/><Relationship Id="rId75" Type="http://schemas.openxmlformats.org/officeDocument/2006/relationships/image" Target="../media/image62.png"/><Relationship Id="rId1" Type="http://schemas.openxmlformats.org/officeDocument/2006/relationships/slideLayout" Target="../slideLayouts/slideLayout1.xml"/><Relationship Id="rId6" Type="http://schemas.openxmlformats.org/officeDocument/2006/relationships/hyperlink" Target="mailto:vseetha@purdue.edu" TargetMode="External"/><Relationship Id="rId15" Type="http://schemas.openxmlformats.org/officeDocument/2006/relationships/image" Target="../media/image8.png"/><Relationship Id="rId23" Type="http://schemas.openxmlformats.org/officeDocument/2006/relationships/image" Target="../media/image16.jpeg"/><Relationship Id="rId28" Type="http://schemas.openxmlformats.org/officeDocument/2006/relationships/image" Target="../media/image19.jpeg"/><Relationship Id="rId36" Type="http://schemas.openxmlformats.org/officeDocument/2006/relationships/image" Target="../media/image23.png"/><Relationship Id="rId49" Type="http://schemas.openxmlformats.org/officeDocument/2006/relationships/image" Target="../media/image36.png"/><Relationship Id="rId57" Type="http://schemas.openxmlformats.org/officeDocument/2006/relationships/image" Target="../media/image44.png"/><Relationship Id="rId10" Type="http://schemas.openxmlformats.org/officeDocument/2006/relationships/image" Target="../media/image3.jpeg"/><Relationship Id="rId31" Type="http://schemas.openxmlformats.org/officeDocument/2006/relationships/hyperlink" Target="https://www.linkedin.com/in/mrinmoydalal/" TargetMode="External"/><Relationship Id="rId44" Type="http://schemas.openxmlformats.org/officeDocument/2006/relationships/image" Target="../media/image31.png"/><Relationship Id="rId52" Type="http://schemas.openxmlformats.org/officeDocument/2006/relationships/image" Target="../media/image39.jpeg"/><Relationship Id="rId60" Type="http://schemas.openxmlformats.org/officeDocument/2006/relationships/image" Target="../media/image47.jpeg"/><Relationship Id="rId65" Type="http://schemas.openxmlformats.org/officeDocument/2006/relationships/image" Target="../media/image52.png"/><Relationship Id="rId73" Type="http://schemas.openxmlformats.org/officeDocument/2006/relationships/image" Target="../media/image60.png"/><Relationship Id="rId78" Type="http://schemas.openxmlformats.org/officeDocument/2006/relationships/image" Target="../media/image65.png"/><Relationship Id="rId4" Type="http://schemas.openxmlformats.org/officeDocument/2006/relationships/hyperlink" Target="mailto:vgulalka@purdue.edu" TargetMode="External"/><Relationship Id="rId9" Type="http://schemas.openxmlformats.org/officeDocument/2006/relationships/image" Target="../media/image2.png"/><Relationship Id="rId13" Type="http://schemas.openxmlformats.org/officeDocument/2006/relationships/image" Target="../media/image6.emf"/><Relationship Id="rId18" Type="http://schemas.openxmlformats.org/officeDocument/2006/relationships/image" Target="../media/image11.png"/><Relationship Id="rId39" Type="http://schemas.openxmlformats.org/officeDocument/2006/relationships/image" Target="../media/image26.png"/><Relationship Id="rId34" Type="http://schemas.openxmlformats.org/officeDocument/2006/relationships/image" Target="../media/image22.jpeg"/><Relationship Id="rId50" Type="http://schemas.openxmlformats.org/officeDocument/2006/relationships/image" Target="../media/image37.svg"/><Relationship Id="rId55" Type="http://schemas.openxmlformats.org/officeDocument/2006/relationships/image" Target="../media/image42.png"/><Relationship Id="rId76" Type="http://schemas.openxmlformats.org/officeDocument/2006/relationships/image" Target="../media/image63.png"/><Relationship Id="rId7" Type="http://schemas.openxmlformats.org/officeDocument/2006/relationships/hyperlink" Target="mailto:tom3@purdue.edu" TargetMode="External"/><Relationship Id="rId71" Type="http://schemas.openxmlformats.org/officeDocument/2006/relationships/image" Target="../media/image58.png"/><Relationship Id="rId2" Type="http://schemas.openxmlformats.org/officeDocument/2006/relationships/image" Target="../media/image1.jpeg"/><Relationship Id="rId29" Type="http://schemas.openxmlformats.org/officeDocument/2006/relationships/hyperlink" Target="https://www.linkedin.com/in/venkatesh-seeth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Rectangle: Rounded Corners 1036">
            <a:extLst>
              <a:ext uri="{FF2B5EF4-FFF2-40B4-BE49-F238E27FC236}">
                <a16:creationId xmlns:a16="http://schemas.microsoft.com/office/drawing/2014/main" id="{DD430ED3-FCD4-E4D8-040D-AED0A99D3F99}"/>
              </a:ext>
            </a:extLst>
          </p:cNvPr>
          <p:cNvSpPr>
            <a:spLocks/>
          </p:cNvSpPr>
          <p:nvPr/>
        </p:nvSpPr>
        <p:spPr>
          <a:xfrm>
            <a:off x="33148342" y="18970493"/>
            <a:ext cx="10424160" cy="2594791"/>
          </a:xfrm>
          <a:prstGeom prst="roundRect">
            <a:avLst>
              <a:gd name="adj" fmla="val 82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0BA52F0-881B-AB79-77D4-2B07AA53C340}"/>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t="-29"/>
          <a:stretch/>
        </p:blipFill>
        <p:spPr>
          <a:xfrm>
            <a:off x="1" y="-12377"/>
            <a:ext cx="11839182" cy="3682065"/>
          </a:xfrm>
          <a:prstGeom prst="rect">
            <a:avLst/>
          </a:prstGeom>
          <a:ln w="76200">
            <a:noFill/>
          </a:ln>
        </p:spPr>
      </p:pic>
      <p:sp>
        <p:nvSpPr>
          <p:cNvPr id="22" name="Rectangle 21">
            <a:extLst>
              <a:ext uri="{FF2B5EF4-FFF2-40B4-BE49-F238E27FC236}">
                <a16:creationId xmlns:a16="http://schemas.microsoft.com/office/drawing/2014/main" id="{9D7682CE-381A-8697-BB19-275AAB0F0ED4}"/>
              </a:ext>
            </a:extLst>
          </p:cNvPr>
          <p:cNvSpPr>
            <a:spLocks/>
          </p:cNvSpPr>
          <p:nvPr/>
        </p:nvSpPr>
        <p:spPr bwMode="auto">
          <a:xfrm>
            <a:off x="11914632" y="1629876"/>
            <a:ext cx="20025360" cy="2074737"/>
          </a:xfrm>
          <a:prstGeom prst="rect">
            <a:avLst/>
          </a:prstGeom>
          <a:solidFill>
            <a:srgbClr val="8E6F3E"/>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ts val="600"/>
              </a:spcBef>
              <a:spcAft>
                <a:spcPts val="800"/>
              </a:spcAft>
              <a:buClrTx/>
              <a:buSzTx/>
              <a:buFontTx/>
              <a:buNone/>
              <a:tabLst/>
            </a:pPr>
            <a:r>
              <a:rPr kumimoji="0" lang="en-US" sz="2400" b="1" i="0" u="none" strike="noStrike" cap="none" normalizeH="0" baseline="0">
                <a:ln>
                  <a:noFill/>
                </a:ln>
                <a:solidFill>
                  <a:schemeClr val="bg1"/>
                </a:solidFill>
                <a:effectLst/>
                <a:latin typeface="Helvetica" panose="020B0604020202020204" pitchFamily="34" charset="0"/>
                <a:cs typeface="Helvetica" panose="020B0604020202020204" pitchFamily="34" charset="0"/>
              </a:rPr>
              <a:t>Mrinmoy Dalal, Sankarsan Gautam, Vedanti Gulalkari, Shreyas Joshi, Venkatesh Seetha, Amal Tom, Matthew A. Lanham</a:t>
            </a:r>
          </a:p>
          <a:p>
            <a:pPr marL="0" marR="0" indent="0" algn="ctr" defTabSz="914400" rtl="0" eaLnBrk="0" fontAlgn="base" latinLnBrk="0" hangingPunct="0">
              <a:spcBef>
                <a:spcPts val="600"/>
              </a:spcBef>
              <a:spcAft>
                <a:spcPts val="800"/>
              </a:spcAft>
              <a:buClrTx/>
              <a:buSzTx/>
              <a:buFontTx/>
              <a:buNone/>
              <a:tabLst/>
            </a:pPr>
            <a:r>
              <a:rPr lang="en-US" sz="2400" b="1">
                <a:solidFill>
                  <a:schemeClr val="bg1"/>
                </a:solidFill>
                <a:latin typeface="Helvetica" panose="020B0604020202020204" pitchFamily="34" charset="0"/>
                <a:cs typeface="Helvetica" panose="020B0604020202020204" pitchFamily="34" charset="0"/>
              </a:rPr>
              <a:t>Purdue University, Daniels School of Business</a:t>
            </a:r>
          </a:p>
          <a:p>
            <a:pPr marL="0" marR="0" indent="0" algn="ctr" defTabSz="914400" rtl="0" eaLnBrk="0" fontAlgn="base" latinLnBrk="0" hangingPunct="0">
              <a:spcBef>
                <a:spcPts val="600"/>
              </a:spcBef>
              <a:spcAft>
                <a:spcPts val="800"/>
              </a:spcAft>
              <a:buClrTx/>
              <a:buSzTx/>
              <a:buFontTx/>
              <a:buNone/>
              <a:tabLst/>
            </a:pPr>
            <a:r>
              <a:rPr lang="en-US" sz="2000" u="sng">
                <a:solidFill>
                  <a:schemeClr val="bg1"/>
                </a:solidFill>
                <a:latin typeface="Helvetica" panose="020B0604020202020204" pitchFamily="34" charset="0"/>
                <a:cs typeface="Helvetica" panose="020B0604020202020204" pitchFamily="34" charset="0"/>
              </a:rPr>
              <a:t>dalalm@purdue.edu</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rPr>
              <a:t>; </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hlinkClick r:id="rId3">
                  <a:extLst>
                    <a:ext uri="{A12FA001-AC4F-418D-AE19-62706E023703}">
                      <ahyp:hlinkClr xmlns:ahyp="http://schemas.microsoft.com/office/drawing/2018/hyperlinkcolor" val="tx"/>
                    </a:ext>
                  </a:extLst>
                </a:hlinkClick>
              </a:rPr>
              <a:t>gautam15@purdue.edu</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rPr>
              <a:t>; </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vgulalka@purdue.edu</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rPr>
              <a:t>; </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hlinkClick r:id="rId5">
                  <a:extLst>
                    <a:ext uri="{A12FA001-AC4F-418D-AE19-62706E023703}">
                      <ahyp:hlinkClr xmlns:ahyp="http://schemas.microsoft.com/office/drawing/2018/hyperlinkcolor" val="tx"/>
                    </a:ext>
                  </a:extLst>
                </a:hlinkClick>
              </a:rPr>
              <a:t>joshi211@purdue.edu</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rPr>
              <a:t>; </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hlinkClick r:id="rId6">
                  <a:extLst>
                    <a:ext uri="{A12FA001-AC4F-418D-AE19-62706E023703}">
                      <ahyp:hlinkClr xmlns:ahyp="http://schemas.microsoft.com/office/drawing/2018/hyperlinkcolor" val="tx"/>
                    </a:ext>
                  </a:extLst>
                </a:hlinkClick>
              </a:rPr>
              <a:t>vseetha@purdue.edu</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rPr>
              <a:t>;</a:t>
            </a:r>
            <a:r>
              <a:rPr lang="en-US" sz="2000">
                <a:solidFill>
                  <a:schemeClr val="bg1"/>
                </a:solidFill>
                <a:latin typeface="Helvetica" panose="020B0604020202020204" pitchFamily="34" charset="0"/>
                <a:cs typeface="Helvetica" panose="020B0604020202020204" pitchFamily="34" charset="0"/>
              </a:rPr>
              <a:t> </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hlinkClick r:id="rId7">
                  <a:extLst>
                    <a:ext uri="{A12FA001-AC4F-418D-AE19-62706E023703}">
                      <ahyp:hlinkClr xmlns:ahyp="http://schemas.microsoft.com/office/drawing/2018/hyperlinkcolor" val="tx"/>
                    </a:ext>
                  </a:extLst>
                </a:hlinkClick>
              </a:rPr>
              <a:t>tom3@purdue.edu</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rPr>
              <a:t>; </a:t>
            </a:r>
            <a:r>
              <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hlinkClick r:id="rId8">
                  <a:extLst>
                    <a:ext uri="{A12FA001-AC4F-418D-AE19-62706E023703}">
                      <ahyp:hlinkClr xmlns:ahyp="http://schemas.microsoft.com/office/drawing/2018/hyperlinkcolor" val="tx"/>
                    </a:ext>
                  </a:extLst>
                </a:hlinkClick>
              </a:rPr>
              <a:t>lanhamm@purdue.edu</a:t>
            </a:r>
            <a:endParaRPr kumimoji="0" lang="en-US" sz="2000" i="0" u="none" strike="noStrike" cap="none" normalizeH="0" baseline="0">
              <a:ln>
                <a:noFill/>
              </a:ln>
              <a:solidFill>
                <a:schemeClr val="bg1"/>
              </a:solidFill>
              <a:effectLst/>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9C8FB6A7-C952-D37F-7ADB-8A803FDAFACC}"/>
              </a:ext>
            </a:extLst>
          </p:cNvPr>
          <p:cNvSpPr>
            <a:spLocks/>
          </p:cNvSpPr>
          <p:nvPr/>
        </p:nvSpPr>
        <p:spPr bwMode="auto">
          <a:xfrm>
            <a:off x="9042034" y="0"/>
            <a:ext cx="24333566" cy="37487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ectangle 26">
            <a:extLst>
              <a:ext uri="{FF2B5EF4-FFF2-40B4-BE49-F238E27FC236}">
                <a16:creationId xmlns:a16="http://schemas.microsoft.com/office/drawing/2014/main" id="{C7C82742-9D56-2F71-322F-731E0194093C}"/>
              </a:ext>
            </a:extLst>
          </p:cNvPr>
          <p:cNvSpPr>
            <a:spLocks/>
          </p:cNvSpPr>
          <p:nvPr/>
        </p:nvSpPr>
        <p:spPr bwMode="auto">
          <a:xfrm>
            <a:off x="-1" y="21799775"/>
            <a:ext cx="43891199" cy="145826"/>
          </a:xfrm>
          <a:prstGeom prst="rect">
            <a:avLst/>
          </a:prstGeom>
          <a:solidFill>
            <a:srgbClr val="8E6F3E"/>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48" name="Rectangle 47">
            <a:extLst>
              <a:ext uri="{FF2B5EF4-FFF2-40B4-BE49-F238E27FC236}">
                <a16:creationId xmlns:a16="http://schemas.microsoft.com/office/drawing/2014/main" id="{A62EE60B-96AF-ED2D-6A16-E6B25D6A5717}"/>
              </a:ext>
            </a:extLst>
          </p:cNvPr>
          <p:cNvSpPr>
            <a:spLocks/>
          </p:cNvSpPr>
          <p:nvPr/>
        </p:nvSpPr>
        <p:spPr bwMode="auto">
          <a:xfrm>
            <a:off x="11978132" y="169334"/>
            <a:ext cx="19935476" cy="13186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ts val="200"/>
              </a:spcBef>
              <a:spcAft>
                <a:spcPts val="600"/>
              </a:spcAft>
              <a:buClrTx/>
              <a:buSzTx/>
              <a:buFontTx/>
              <a:buNone/>
              <a:tabLst/>
            </a:pPr>
            <a:r>
              <a:rPr kumimoji="0" lang="en-US" sz="6000" b="1" i="0" u="none" strike="noStrike" cap="none" normalizeH="0" baseline="0">
                <a:ln>
                  <a:noFill/>
                </a:ln>
                <a:solidFill>
                  <a:schemeClr val="tx1"/>
                </a:solidFill>
                <a:effectLst/>
                <a:latin typeface="Helvetica" panose="020B0604020202020204" pitchFamily="34" charset="0"/>
                <a:cs typeface="Helvetica" panose="020B0604020202020204" pitchFamily="34" charset="0"/>
              </a:rPr>
              <a:t>Language Agnostic Readability Assessments (LARA)</a:t>
            </a:r>
          </a:p>
        </p:txBody>
      </p:sp>
      <p:sp>
        <p:nvSpPr>
          <p:cNvPr id="50" name="Rectangle 26">
            <a:extLst>
              <a:ext uri="{FF2B5EF4-FFF2-40B4-BE49-F238E27FC236}">
                <a16:creationId xmlns:a16="http://schemas.microsoft.com/office/drawing/2014/main" id="{007F24B2-3950-062A-F840-C9D2350E244A}"/>
              </a:ext>
            </a:extLst>
          </p:cNvPr>
          <p:cNvSpPr>
            <a:spLocks/>
          </p:cNvSpPr>
          <p:nvPr/>
        </p:nvSpPr>
        <p:spPr bwMode="auto">
          <a:xfrm>
            <a:off x="11914632" y="1560243"/>
            <a:ext cx="20025360" cy="91440"/>
          </a:xfrm>
          <a:prstGeom prst="rect">
            <a:avLst/>
          </a:prstGeom>
          <a:solidFill>
            <a:schemeClr val="tx1"/>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51" name="Rectangle 26">
            <a:extLst>
              <a:ext uri="{FF2B5EF4-FFF2-40B4-BE49-F238E27FC236}">
                <a16:creationId xmlns:a16="http://schemas.microsoft.com/office/drawing/2014/main" id="{5B64FE9C-BFF8-1FC2-30E6-49C2C58DA783}"/>
              </a:ext>
            </a:extLst>
          </p:cNvPr>
          <p:cNvSpPr>
            <a:spLocks/>
          </p:cNvSpPr>
          <p:nvPr/>
        </p:nvSpPr>
        <p:spPr bwMode="auto">
          <a:xfrm>
            <a:off x="11830468" y="-1026"/>
            <a:ext cx="91440" cy="3749040"/>
          </a:xfrm>
          <a:prstGeom prst="rect">
            <a:avLst/>
          </a:prstGeom>
          <a:solidFill>
            <a:schemeClr val="tx1"/>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52" name="Rectangle 26">
            <a:extLst>
              <a:ext uri="{FF2B5EF4-FFF2-40B4-BE49-F238E27FC236}">
                <a16:creationId xmlns:a16="http://schemas.microsoft.com/office/drawing/2014/main" id="{C40AEDA8-9FCC-3AD3-759D-1C88894B58EB}"/>
              </a:ext>
            </a:extLst>
          </p:cNvPr>
          <p:cNvSpPr>
            <a:spLocks/>
          </p:cNvSpPr>
          <p:nvPr/>
        </p:nvSpPr>
        <p:spPr bwMode="auto">
          <a:xfrm>
            <a:off x="31867602" y="-238"/>
            <a:ext cx="91440" cy="3749040"/>
          </a:xfrm>
          <a:prstGeom prst="rect">
            <a:avLst/>
          </a:prstGeom>
          <a:solidFill>
            <a:schemeClr val="tx1"/>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9" name="Rectangle 26">
            <a:extLst>
              <a:ext uri="{FF2B5EF4-FFF2-40B4-BE49-F238E27FC236}">
                <a16:creationId xmlns:a16="http://schemas.microsoft.com/office/drawing/2014/main" id="{917005EA-5AD4-4766-AFD2-FECB031B4738}"/>
              </a:ext>
            </a:extLst>
          </p:cNvPr>
          <p:cNvSpPr>
            <a:spLocks/>
          </p:cNvSpPr>
          <p:nvPr/>
        </p:nvSpPr>
        <p:spPr bwMode="auto">
          <a:xfrm>
            <a:off x="1" y="3669688"/>
            <a:ext cx="43891199" cy="91440"/>
          </a:xfrm>
          <a:prstGeom prst="rect">
            <a:avLst/>
          </a:prstGeom>
          <a:solidFill>
            <a:schemeClr val="tx1"/>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59" name="Rectangle: Rounded Corners 58">
            <a:extLst>
              <a:ext uri="{FF2B5EF4-FFF2-40B4-BE49-F238E27FC236}">
                <a16:creationId xmlns:a16="http://schemas.microsoft.com/office/drawing/2014/main" id="{09789DD0-1913-3119-43FF-2FF0FC89027F}"/>
              </a:ext>
            </a:extLst>
          </p:cNvPr>
          <p:cNvSpPr/>
          <p:nvPr/>
        </p:nvSpPr>
        <p:spPr>
          <a:xfrm>
            <a:off x="227255" y="4204356"/>
            <a:ext cx="10424160" cy="10823757"/>
          </a:xfrm>
          <a:prstGeom prst="roundRect">
            <a:avLst>
              <a:gd name="adj" fmla="val 2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7000"/>
              </a:lnSpc>
              <a:spcBef>
                <a:spcPts val="0"/>
              </a:spcBef>
              <a:spcAft>
                <a:spcPts val="800"/>
              </a:spcAft>
            </a:pPr>
            <a:endParaRPr lang="en-US" sz="2000">
              <a:solidFill>
                <a:schemeClr val="tx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60" name="Rectangle: Rounded Corners 59">
            <a:extLst>
              <a:ext uri="{FF2B5EF4-FFF2-40B4-BE49-F238E27FC236}">
                <a16:creationId xmlns:a16="http://schemas.microsoft.com/office/drawing/2014/main" id="{CA1C9184-641A-547C-F685-A1700FB07FF5}"/>
              </a:ext>
            </a:extLst>
          </p:cNvPr>
          <p:cNvSpPr/>
          <p:nvPr/>
        </p:nvSpPr>
        <p:spPr>
          <a:xfrm>
            <a:off x="11200951" y="4204357"/>
            <a:ext cx="10424160" cy="8683284"/>
          </a:xfrm>
          <a:prstGeom prst="roundRect">
            <a:avLst>
              <a:gd name="adj" fmla="val 241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Rounded Corners 60">
            <a:extLst>
              <a:ext uri="{FF2B5EF4-FFF2-40B4-BE49-F238E27FC236}">
                <a16:creationId xmlns:a16="http://schemas.microsoft.com/office/drawing/2014/main" id="{08CA442B-E670-C814-4358-4F7EC1225418}"/>
              </a:ext>
            </a:extLst>
          </p:cNvPr>
          <p:cNvSpPr/>
          <p:nvPr/>
        </p:nvSpPr>
        <p:spPr>
          <a:xfrm>
            <a:off x="22174647" y="4204356"/>
            <a:ext cx="10424160" cy="17360928"/>
          </a:xfrm>
          <a:prstGeom prst="roundRect">
            <a:avLst>
              <a:gd name="adj" fmla="val 20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output layer gives the probability of a passage being ‘simple’ or ‘complex’ which can be used to determine a score for each input passage</a:t>
            </a:r>
            <a:endParaRPr lang="en-IN"/>
          </a:p>
        </p:txBody>
      </p:sp>
      <p:sp>
        <p:nvSpPr>
          <p:cNvPr id="62" name="Rectangle: Rounded Corners 61">
            <a:extLst>
              <a:ext uri="{FF2B5EF4-FFF2-40B4-BE49-F238E27FC236}">
                <a16:creationId xmlns:a16="http://schemas.microsoft.com/office/drawing/2014/main" id="{C563BE86-1E47-825D-FDD7-AF29C090F602}"/>
              </a:ext>
            </a:extLst>
          </p:cNvPr>
          <p:cNvSpPr/>
          <p:nvPr/>
        </p:nvSpPr>
        <p:spPr>
          <a:xfrm>
            <a:off x="33162373" y="4200722"/>
            <a:ext cx="10424160" cy="12811293"/>
          </a:xfrm>
          <a:prstGeom prst="roundRect">
            <a:avLst>
              <a:gd name="adj" fmla="val 2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25" name="Straight Connector 1024">
            <a:extLst>
              <a:ext uri="{FF2B5EF4-FFF2-40B4-BE49-F238E27FC236}">
                <a16:creationId xmlns:a16="http://schemas.microsoft.com/office/drawing/2014/main" id="{7E19CA87-0184-9A1F-7DA2-11D3C7C456E5}"/>
              </a:ext>
            </a:extLst>
          </p:cNvPr>
          <p:cNvCxnSpPr>
            <a:cxnSpLocks/>
          </p:cNvCxnSpPr>
          <p:nvPr/>
        </p:nvCxnSpPr>
        <p:spPr>
          <a:xfrm>
            <a:off x="10923680" y="3977273"/>
            <a:ext cx="0" cy="17556480"/>
          </a:xfrm>
          <a:prstGeom prst="line">
            <a:avLst/>
          </a:prstGeom>
          <a:ln w="101600" cmpd="sng">
            <a:solidFill>
              <a:srgbClr val="8E6F3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27" name="Straight Connector 1026">
            <a:extLst>
              <a:ext uri="{FF2B5EF4-FFF2-40B4-BE49-F238E27FC236}">
                <a16:creationId xmlns:a16="http://schemas.microsoft.com/office/drawing/2014/main" id="{91418BE6-2B06-08AB-3AEB-E1450A538FF7}"/>
              </a:ext>
            </a:extLst>
          </p:cNvPr>
          <p:cNvCxnSpPr>
            <a:cxnSpLocks/>
          </p:cNvCxnSpPr>
          <p:nvPr/>
        </p:nvCxnSpPr>
        <p:spPr>
          <a:xfrm>
            <a:off x="21899879" y="3977273"/>
            <a:ext cx="0" cy="17556480"/>
          </a:xfrm>
          <a:prstGeom prst="line">
            <a:avLst/>
          </a:prstGeom>
          <a:ln w="101600" cmpd="sng">
            <a:solidFill>
              <a:srgbClr val="8E6F3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116FD46C-0D08-500D-6FF6-C2E30E95E893}"/>
              </a:ext>
            </a:extLst>
          </p:cNvPr>
          <p:cNvCxnSpPr>
            <a:cxnSpLocks/>
          </p:cNvCxnSpPr>
          <p:nvPr/>
        </p:nvCxnSpPr>
        <p:spPr>
          <a:xfrm>
            <a:off x="32885339" y="3977273"/>
            <a:ext cx="0" cy="17556480"/>
          </a:xfrm>
          <a:prstGeom prst="line">
            <a:avLst/>
          </a:prstGeom>
          <a:ln w="101600" cmpd="sng">
            <a:solidFill>
              <a:srgbClr val="8E6F3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31159AA-53B3-C3F3-61AC-C0C87D09C1FE}"/>
              </a:ext>
            </a:extLst>
          </p:cNvPr>
          <p:cNvSpPr>
            <a:spLocks/>
          </p:cNvSpPr>
          <p:nvPr/>
        </p:nvSpPr>
        <p:spPr bwMode="auto">
          <a:xfrm>
            <a:off x="31952161" y="0"/>
            <a:ext cx="11939037" cy="366666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030" name="Picture 1029">
            <a:extLst>
              <a:ext uri="{FF2B5EF4-FFF2-40B4-BE49-F238E27FC236}">
                <a16:creationId xmlns:a16="http://schemas.microsoft.com/office/drawing/2014/main" id="{4DF2C88D-1A3C-FCE7-BB44-E5943E550644}"/>
              </a:ext>
            </a:extLst>
          </p:cNvPr>
          <p:cNvPicPr>
            <a:picLocks noChangeAspect="1"/>
          </p:cNvPicPr>
          <p:nvPr/>
        </p:nvPicPr>
        <p:blipFill rotWithShape="1">
          <a:blip r:embed="rId9">
            <a:extLst>
              <a:ext uri="{28A0092B-C50C-407E-A947-70E740481C1C}">
                <a14:useLocalDpi xmlns:a14="http://schemas.microsoft.com/office/drawing/2010/main"/>
              </a:ext>
            </a:extLst>
          </a:blip>
          <a:srcRect b="-123"/>
          <a:stretch/>
        </p:blipFill>
        <p:spPr>
          <a:xfrm>
            <a:off x="332476" y="348908"/>
            <a:ext cx="3088008" cy="3088008"/>
          </a:xfrm>
          <a:prstGeom prst="rect">
            <a:avLst/>
          </a:prstGeom>
        </p:spPr>
      </p:pic>
      <p:pic>
        <p:nvPicPr>
          <p:cNvPr id="1031" name="Picture 11" descr="2023 INFORMS Business Analytics Conference logo">
            <a:extLst>
              <a:ext uri="{FF2B5EF4-FFF2-40B4-BE49-F238E27FC236}">
                <a16:creationId xmlns:a16="http://schemas.microsoft.com/office/drawing/2014/main" id="{33DF2C5F-8C97-EA3C-B078-BE0147D91A23}"/>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40400968" y="480622"/>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034" name="Rectangle: Rounded Corners 1033">
            <a:extLst>
              <a:ext uri="{FF2B5EF4-FFF2-40B4-BE49-F238E27FC236}">
                <a16:creationId xmlns:a16="http://schemas.microsoft.com/office/drawing/2014/main" id="{EC578628-7528-AB3B-62B3-6758CC41868E}"/>
              </a:ext>
            </a:extLst>
          </p:cNvPr>
          <p:cNvSpPr/>
          <p:nvPr/>
        </p:nvSpPr>
        <p:spPr>
          <a:xfrm>
            <a:off x="11200950" y="13335684"/>
            <a:ext cx="10424160" cy="8229600"/>
          </a:xfrm>
          <a:prstGeom prst="roundRect">
            <a:avLst>
              <a:gd name="adj" fmla="val 19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6" name="Rectangle: Rounded Corners 1035">
            <a:extLst>
              <a:ext uri="{FF2B5EF4-FFF2-40B4-BE49-F238E27FC236}">
                <a16:creationId xmlns:a16="http://schemas.microsoft.com/office/drawing/2014/main" id="{E13FADD9-1520-D4CB-F5C0-3BB53EDE7189}"/>
              </a:ext>
            </a:extLst>
          </p:cNvPr>
          <p:cNvSpPr/>
          <p:nvPr/>
        </p:nvSpPr>
        <p:spPr>
          <a:xfrm>
            <a:off x="33148341" y="17392650"/>
            <a:ext cx="10424160" cy="1194700"/>
          </a:xfrm>
          <a:prstGeom prst="roundRect">
            <a:avLst>
              <a:gd name="adj" fmla="val 1627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9" name="Rectangle: Rounded Corners 1038">
            <a:extLst>
              <a:ext uri="{FF2B5EF4-FFF2-40B4-BE49-F238E27FC236}">
                <a16:creationId xmlns:a16="http://schemas.microsoft.com/office/drawing/2014/main" id="{CDE67208-C058-B5E3-711F-7A8A06F433A0}"/>
              </a:ext>
            </a:extLst>
          </p:cNvPr>
          <p:cNvSpPr>
            <a:spLocks/>
          </p:cNvSpPr>
          <p:nvPr/>
        </p:nvSpPr>
        <p:spPr>
          <a:xfrm>
            <a:off x="227255" y="15431777"/>
            <a:ext cx="10424160" cy="6133507"/>
          </a:xfrm>
          <a:prstGeom prst="roundRect">
            <a:avLst>
              <a:gd name="adj" fmla="val 3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40" name="Group 1239">
            <a:extLst>
              <a:ext uri="{FF2B5EF4-FFF2-40B4-BE49-F238E27FC236}">
                <a16:creationId xmlns:a16="http://schemas.microsoft.com/office/drawing/2014/main" id="{9B89DB4D-0EF8-C645-8B15-E27D91A214D0}"/>
              </a:ext>
            </a:extLst>
          </p:cNvPr>
          <p:cNvGrpSpPr/>
          <p:nvPr/>
        </p:nvGrpSpPr>
        <p:grpSpPr>
          <a:xfrm>
            <a:off x="507651" y="3938469"/>
            <a:ext cx="4833801" cy="534668"/>
            <a:chOff x="532054" y="3923229"/>
            <a:chExt cx="4833801" cy="534668"/>
          </a:xfrm>
        </p:grpSpPr>
        <p:sp>
          <p:nvSpPr>
            <p:cNvPr id="1041" name="Rectangle: Diagonal Corners Rounded 1040">
              <a:extLst>
                <a:ext uri="{FF2B5EF4-FFF2-40B4-BE49-F238E27FC236}">
                  <a16:creationId xmlns:a16="http://schemas.microsoft.com/office/drawing/2014/main" id="{4E3169BB-0C75-9C88-D5C4-6C14710B8301}"/>
                </a:ext>
              </a:extLst>
            </p:cNvPr>
            <p:cNvSpPr/>
            <p:nvPr/>
          </p:nvSpPr>
          <p:spPr>
            <a:xfrm>
              <a:off x="627303" y="3923229"/>
              <a:ext cx="4587505" cy="534668"/>
            </a:xfrm>
            <a:prstGeom prst="round2DiagRect">
              <a:avLst>
                <a:gd name="adj1" fmla="val 3020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Helvetica" panose="020B0604020202020204" pitchFamily="34" charset="0"/>
                  <a:cs typeface="Helvetica" panose="020B0604020202020204" pitchFamily="34" charset="0"/>
                </a:rPr>
                <a:t>BUSINESS PROBLEM</a:t>
              </a:r>
            </a:p>
          </p:txBody>
        </p:sp>
        <p:sp>
          <p:nvSpPr>
            <p:cNvPr id="1042" name="Oval 1041">
              <a:extLst>
                <a:ext uri="{FF2B5EF4-FFF2-40B4-BE49-F238E27FC236}">
                  <a16:creationId xmlns:a16="http://schemas.microsoft.com/office/drawing/2014/main" id="{62C2B6CF-B400-5BD8-ACB7-B8DCBB430DDC}"/>
                </a:ext>
              </a:extLst>
            </p:cNvPr>
            <p:cNvSpPr/>
            <p:nvPr/>
          </p:nvSpPr>
          <p:spPr>
            <a:xfrm>
              <a:off x="532054" y="4095313"/>
              <a:ext cx="190500" cy="190500"/>
            </a:xfrm>
            <a:prstGeom prst="ellipse">
              <a:avLst/>
            </a:prstGeom>
            <a:solidFill>
              <a:srgbClr val="DDC6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3" name="Oval 1042">
              <a:extLst>
                <a:ext uri="{FF2B5EF4-FFF2-40B4-BE49-F238E27FC236}">
                  <a16:creationId xmlns:a16="http://schemas.microsoft.com/office/drawing/2014/main" id="{90472F83-4170-789E-FA61-D943F0467AD3}"/>
                </a:ext>
              </a:extLst>
            </p:cNvPr>
            <p:cNvSpPr/>
            <p:nvPr/>
          </p:nvSpPr>
          <p:spPr>
            <a:xfrm>
              <a:off x="5175355" y="4097536"/>
              <a:ext cx="190500" cy="190500"/>
            </a:xfrm>
            <a:prstGeom prst="ellipse">
              <a:avLst/>
            </a:prstGeom>
            <a:solidFill>
              <a:srgbClr val="DDC6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5" name="Group 1044">
            <a:extLst>
              <a:ext uri="{FF2B5EF4-FFF2-40B4-BE49-F238E27FC236}">
                <a16:creationId xmlns:a16="http://schemas.microsoft.com/office/drawing/2014/main" id="{65F6459D-AF49-E8A7-BBD7-D9194F9F4089}"/>
              </a:ext>
            </a:extLst>
          </p:cNvPr>
          <p:cNvGrpSpPr/>
          <p:nvPr/>
        </p:nvGrpSpPr>
        <p:grpSpPr>
          <a:xfrm>
            <a:off x="507651" y="15170806"/>
            <a:ext cx="5027550" cy="534668"/>
            <a:chOff x="436804" y="3923229"/>
            <a:chExt cx="5027550" cy="534668"/>
          </a:xfrm>
        </p:grpSpPr>
        <p:sp>
          <p:nvSpPr>
            <p:cNvPr id="1046" name="Rectangle: Diagonal Corners Rounded 1045">
              <a:extLst>
                <a:ext uri="{FF2B5EF4-FFF2-40B4-BE49-F238E27FC236}">
                  <a16:creationId xmlns:a16="http://schemas.microsoft.com/office/drawing/2014/main" id="{6434CFF2-E639-E1AE-35F1-B38335D078B0}"/>
                </a:ext>
              </a:extLst>
            </p:cNvPr>
            <p:cNvSpPr/>
            <p:nvPr/>
          </p:nvSpPr>
          <p:spPr>
            <a:xfrm>
              <a:off x="549521" y="3923229"/>
              <a:ext cx="4802117" cy="534668"/>
            </a:xfrm>
            <a:prstGeom prst="round2DiagRect">
              <a:avLst>
                <a:gd name="adj1" fmla="val 3020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a:solidFill>
                    <a:schemeClr val="tx1"/>
                  </a:solidFill>
                  <a:latin typeface="Helvetica" panose="020B0604020202020204" pitchFamily="34" charset="0"/>
                  <a:cs typeface="Helvetica" panose="020B0604020202020204" pitchFamily="34" charset="0"/>
                </a:rPr>
                <a:t>ANALYTICS PROBLEM</a:t>
              </a:r>
            </a:p>
          </p:txBody>
        </p:sp>
        <p:sp>
          <p:nvSpPr>
            <p:cNvPr id="1047" name="Oval 1046">
              <a:extLst>
                <a:ext uri="{FF2B5EF4-FFF2-40B4-BE49-F238E27FC236}">
                  <a16:creationId xmlns:a16="http://schemas.microsoft.com/office/drawing/2014/main" id="{91EA1D6B-A177-D896-BE8A-231AE65C328E}"/>
                </a:ext>
              </a:extLst>
            </p:cNvPr>
            <p:cNvSpPr/>
            <p:nvPr/>
          </p:nvSpPr>
          <p:spPr>
            <a:xfrm>
              <a:off x="436804" y="4095313"/>
              <a:ext cx="190500" cy="190500"/>
            </a:xfrm>
            <a:prstGeom prst="ellipse">
              <a:avLst/>
            </a:prstGeom>
            <a:solidFill>
              <a:srgbClr val="DDC6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 name="Oval 1047">
              <a:extLst>
                <a:ext uri="{FF2B5EF4-FFF2-40B4-BE49-F238E27FC236}">
                  <a16:creationId xmlns:a16="http://schemas.microsoft.com/office/drawing/2014/main" id="{F01F5599-910C-C651-4EDC-386EFE104D0D}"/>
                </a:ext>
              </a:extLst>
            </p:cNvPr>
            <p:cNvSpPr/>
            <p:nvPr/>
          </p:nvSpPr>
          <p:spPr>
            <a:xfrm>
              <a:off x="5273854" y="4095313"/>
              <a:ext cx="190500" cy="190500"/>
            </a:xfrm>
            <a:prstGeom prst="ellipse">
              <a:avLst/>
            </a:prstGeom>
            <a:solidFill>
              <a:srgbClr val="DDC6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41" name="Group 1240">
            <a:extLst>
              <a:ext uri="{FF2B5EF4-FFF2-40B4-BE49-F238E27FC236}">
                <a16:creationId xmlns:a16="http://schemas.microsoft.com/office/drawing/2014/main" id="{3DC35BBF-CD38-AE20-836A-94D2167A3243}"/>
              </a:ext>
            </a:extLst>
          </p:cNvPr>
          <p:cNvGrpSpPr/>
          <p:nvPr/>
        </p:nvGrpSpPr>
        <p:grpSpPr>
          <a:xfrm>
            <a:off x="11395176" y="3940692"/>
            <a:ext cx="3746109" cy="534668"/>
            <a:chOff x="11426871" y="3940692"/>
            <a:chExt cx="3746109" cy="534668"/>
          </a:xfrm>
        </p:grpSpPr>
        <p:sp>
          <p:nvSpPr>
            <p:cNvPr id="1050" name="Rectangle: Diagonal Corners Rounded 1049">
              <a:extLst>
                <a:ext uri="{FF2B5EF4-FFF2-40B4-BE49-F238E27FC236}">
                  <a16:creationId xmlns:a16="http://schemas.microsoft.com/office/drawing/2014/main" id="{A8807981-F01D-669D-71C3-D847BF62D092}"/>
                </a:ext>
              </a:extLst>
            </p:cNvPr>
            <p:cNvSpPr/>
            <p:nvPr/>
          </p:nvSpPr>
          <p:spPr>
            <a:xfrm>
              <a:off x="11540247" y="3940692"/>
              <a:ext cx="3519358" cy="534668"/>
            </a:xfrm>
            <a:prstGeom prst="round2DiagRect">
              <a:avLst>
                <a:gd name="adj1" fmla="val 3020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Helvetica" panose="020B0604020202020204" pitchFamily="34" charset="0"/>
                  <a:cs typeface="Helvetica" panose="020B0604020202020204" pitchFamily="34" charset="0"/>
                </a:rPr>
                <a:t>METHODOLOGY</a:t>
              </a:r>
            </a:p>
          </p:txBody>
        </p:sp>
        <p:sp>
          <p:nvSpPr>
            <p:cNvPr id="1051" name="Oval 1050">
              <a:extLst>
                <a:ext uri="{FF2B5EF4-FFF2-40B4-BE49-F238E27FC236}">
                  <a16:creationId xmlns:a16="http://schemas.microsoft.com/office/drawing/2014/main" id="{496B517A-CA16-6C70-9DFB-A7834A0C1FC0}"/>
                </a:ext>
              </a:extLst>
            </p:cNvPr>
            <p:cNvSpPr/>
            <p:nvPr/>
          </p:nvSpPr>
          <p:spPr>
            <a:xfrm>
              <a:off x="11426871" y="4112776"/>
              <a:ext cx="190500" cy="190500"/>
            </a:xfrm>
            <a:prstGeom prst="ellipse">
              <a:avLst/>
            </a:prstGeom>
            <a:solidFill>
              <a:srgbClr val="DDC6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2" name="Oval 1051">
              <a:extLst>
                <a:ext uri="{FF2B5EF4-FFF2-40B4-BE49-F238E27FC236}">
                  <a16:creationId xmlns:a16="http://schemas.microsoft.com/office/drawing/2014/main" id="{7D666997-964E-1FBB-4B81-441843D28E89}"/>
                </a:ext>
              </a:extLst>
            </p:cNvPr>
            <p:cNvSpPr/>
            <p:nvPr/>
          </p:nvSpPr>
          <p:spPr>
            <a:xfrm>
              <a:off x="14982480" y="4112776"/>
              <a:ext cx="190500" cy="190500"/>
            </a:xfrm>
            <a:prstGeom prst="ellipse">
              <a:avLst/>
            </a:prstGeom>
            <a:solidFill>
              <a:srgbClr val="DDC6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2C7B50BF-C5A1-AE1C-11ED-528123C91172}"/>
              </a:ext>
            </a:extLst>
          </p:cNvPr>
          <p:cNvGrpSpPr/>
          <p:nvPr/>
        </p:nvGrpSpPr>
        <p:grpSpPr>
          <a:xfrm>
            <a:off x="22460438" y="3935929"/>
            <a:ext cx="7034912" cy="534668"/>
            <a:chOff x="22591066" y="3935929"/>
            <a:chExt cx="7034912" cy="534668"/>
          </a:xfrm>
        </p:grpSpPr>
        <p:sp>
          <p:nvSpPr>
            <p:cNvPr id="1063" name="Rectangle: Diagonal Corners Rounded 1062">
              <a:extLst>
                <a:ext uri="{FF2B5EF4-FFF2-40B4-BE49-F238E27FC236}">
                  <a16:creationId xmlns:a16="http://schemas.microsoft.com/office/drawing/2014/main" id="{62D6CAE0-ED8C-8D2E-3D6E-3F47CFB25CC3}"/>
                </a:ext>
              </a:extLst>
            </p:cNvPr>
            <p:cNvSpPr/>
            <p:nvPr/>
          </p:nvSpPr>
          <p:spPr>
            <a:xfrm>
              <a:off x="22697017" y="3935929"/>
              <a:ext cx="6823010" cy="534668"/>
            </a:xfrm>
            <a:prstGeom prst="round2DiagRect">
              <a:avLst>
                <a:gd name="adj1" fmla="val 3020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Helvetica" panose="020B0604020202020204" pitchFamily="34" charset="0"/>
                  <a:cs typeface="Helvetica" panose="020B0604020202020204" pitchFamily="34" charset="0"/>
                </a:rPr>
                <a:t>MODEL BUILDING AND RESULTS</a:t>
              </a:r>
            </a:p>
          </p:txBody>
        </p:sp>
        <p:sp>
          <p:nvSpPr>
            <p:cNvPr id="1064" name="Oval 1063">
              <a:extLst>
                <a:ext uri="{FF2B5EF4-FFF2-40B4-BE49-F238E27FC236}">
                  <a16:creationId xmlns:a16="http://schemas.microsoft.com/office/drawing/2014/main" id="{896878F5-0371-E49A-9211-64CBD2C9FAB6}"/>
                </a:ext>
              </a:extLst>
            </p:cNvPr>
            <p:cNvSpPr/>
            <p:nvPr/>
          </p:nvSpPr>
          <p:spPr>
            <a:xfrm>
              <a:off x="22591066" y="4108013"/>
              <a:ext cx="190500" cy="190500"/>
            </a:xfrm>
            <a:prstGeom prst="ellipse">
              <a:avLst/>
            </a:prstGeom>
            <a:solidFill>
              <a:srgbClr val="DDC6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5" name="Oval 1064">
              <a:extLst>
                <a:ext uri="{FF2B5EF4-FFF2-40B4-BE49-F238E27FC236}">
                  <a16:creationId xmlns:a16="http://schemas.microsoft.com/office/drawing/2014/main" id="{916CDAE9-5162-DB46-AFD2-BA417A471CB2}"/>
                </a:ext>
              </a:extLst>
            </p:cNvPr>
            <p:cNvSpPr/>
            <p:nvPr/>
          </p:nvSpPr>
          <p:spPr>
            <a:xfrm>
              <a:off x="29435478" y="4108013"/>
              <a:ext cx="190500" cy="190500"/>
            </a:xfrm>
            <a:prstGeom prst="ellipse">
              <a:avLst/>
            </a:prstGeom>
            <a:solidFill>
              <a:srgbClr val="DDC6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7" name="Group 1306">
            <a:extLst>
              <a:ext uri="{FF2B5EF4-FFF2-40B4-BE49-F238E27FC236}">
                <a16:creationId xmlns:a16="http://schemas.microsoft.com/office/drawing/2014/main" id="{ACC93CF5-0DBE-7C6C-7DF5-CBA8C33C3543}"/>
              </a:ext>
            </a:extLst>
          </p:cNvPr>
          <p:cNvGrpSpPr/>
          <p:nvPr/>
        </p:nvGrpSpPr>
        <p:grpSpPr>
          <a:xfrm>
            <a:off x="33366237" y="3935929"/>
            <a:ext cx="9236205" cy="534668"/>
            <a:chOff x="33540408" y="3928309"/>
            <a:chExt cx="9236205" cy="534668"/>
          </a:xfrm>
        </p:grpSpPr>
        <p:sp>
          <p:nvSpPr>
            <p:cNvPr id="1071" name="Rectangle: Diagonal Corners Rounded 1070">
              <a:extLst>
                <a:ext uri="{FF2B5EF4-FFF2-40B4-BE49-F238E27FC236}">
                  <a16:creationId xmlns:a16="http://schemas.microsoft.com/office/drawing/2014/main" id="{0BF4F8E9-4718-1D53-8538-4AB665855716}"/>
                </a:ext>
              </a:extLst>
            </p:cNvPr>
            <p:cNvSpPr/>
            <p:nvPr/>
          </p:nvSpPr>
          <p:spPr>
            <a:xfrm>
              <a:off x="33668906" y="3928309"/>
              <a:ext cx="8979209" cy="534668"/>
            </a:xfrm>
            <a:prstGeom prst="round2DiagRect">
              <a:avLst>
                <a:gd name="adj1" fmla="val 3020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Helvetica" panose="020B0604020202020204" pitchFamily="34" charset="0"/>
                  <a:cs typeface="Helvetica" panose="020B0604020202020204" pitchFamily="34" charset="0"/>
                </a:rPr>
                <a:t>DEPLOYMENT &amp; LIFECYCLE MANAGEMENT</a:t>
              </a:r>
            </a:p>
          </p:txBody>
        </p:sp>
        <p:sp>
          <p:nvSpPr>
            <p:cNvPr id="1072" name="Oval 1071">
              <a:extLst>
                <a:ext uri="{FF2B5EF4-FFF2-40B4-BE49-F238E27FC236}">
                  <a16:creationId xmlns:a16="http://schemas.microsoft.com/office/drawing/2014/main" id="{9963408A-A09E-92B6-4F76-8844F4240595}"/>
                </a:ext>
              </a:extLst>
            </p:cNvPr>
            <p:cNvSpPr/>
            <p:nvPr/>
          </p:nvSpPr>
          <p:spPr>
            <a:xfrm>
              <a:off x="33540408" y="4100393"/>
              <a:ext cx="190500" cy="190500"/>
            </a:xfrm>
            <a:prstGeom prst="ellipse">
              <a:avLst/>
            </a:prstGeom>
            <a:solidFill>
              <a:srgbClr val="DDC6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3" name="Oval 1072">
              <a:extLst>
                <a:ext uri="{FF2B5EF4-FFF2-40B4-BE49-F238E27FC236}">
                  <a16:creationId xmlns:a16="http://schemas.microsoft.com/office/drawing/2014/main" id="{AC65CC04-D149-777D-5EED-6A1C7279132B}"/>
                </a:ext>
              </a:extLst>
            </p:cNvPr>
            <p:cNvSpPr/>
            <p:nvPr/>
          </p:nvSpPr>
          <p:spPr>
            <a:xfrm>
              <a:off x="42586113" y="4094010"/>
              <a:ext cx="190500" cy="190500"/>
            </a:xfrm>
            <a:prstGeom prst="ellipse">
              <a:avLst/>
            </a:prstGeom>
            <a:solidFill>
              <a:srgbClr val="DDC6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8" name="Group 1307">
            <a:extLst>
              <a:ext uri="{FF2B5EF4-FFF2-40B4-BE49-F238E27FC236}">
                <a16:creationId xmlns:a16="http://schemas.microsoft.com/office/drawing/2014/main" id="{FB199E82-1C59-B7CE-D8B7-9F12A6FEFAEF}"/>
              </a:ext>
            </a:extLst>
          </p:cNvPr>
          <p:cNvGrpSpPr/>
          <p:nvPr/>
        </p:nvGrpSpPr>
        <p:grpSpPr>
          <a:xfrm>
            <a:off x="33366237" y="17135537"/>
            <a:ext cx="4803023" cy="534668"/>
            <a:chOff x="33540408" y="17105057"/>
            <a:chExt cx="4803023" cy="534668"/>
          </a:xfrm>
        </p:grpSpPr>
        <p:sp>
          <p:nvSpPr>
            <p:cNvPr id="1075" name="Rectangle: Diagonal Corners Rounded 1074">
              <a:extLst>
                <a:ext uri="{FF2B5EF4-FFF2-40B4-BE49-F238E27FC236}">
                  <a16:creationId xmlns:a16="http://schemas.microsoft.com/office/drawing/2014/main" id="{3840B0CD-4A85-054B-C076-4CD3082B872A}"/>
                </a:ext>
              </a:extLst>
            </p:cNvPr>
            <p:cNvSpPr/>
            <p:nvPr/>
          </p:nvSpPr>
          <p:spPr>
            <a:xfrm>
              <a:off x="33664115" y="17105057"/>
              <a:ext cx="4555609" cy="534668"/>
            </a:xfrm>
            <a:prstGeom prst="round2DiagRect">
              <a:avLst>
                <a:gd name="adj1" fmla="val 3020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a:solidFill>
                    <a:schemeClr val="tx1"/>
                  </a:solidFill>
                  <a:latin typeface="Helvetica" panose="020B0604020202020204" pitchFamily="34" charset="0"/>
                  <a:cs typeface="Helvetica" panose="020B0604020202020204" pitchFamily="34" charset="0"/>
                </a:rPr>
                <a:t>ACKNOWLEDGEMENTS</a:t>
              </a:r>
            </a:p>
          </p:txBody>
        </p:sp>
        <p:sp>
          <p:nvSpPr>
            <p:cNvPr id="1076" name="Oval 1075">
              <a:extLst>
                <a:ext uri="{FF2B5EF4-FFF2-40B4-BE49-F238E27FC236}">
                  <a16:creationId xmlns:a16="http://schemas.microsoft.com/office/drawing/2014/main" id="{B2F68148-F9E1-C304-C4CA-155F7353C43A}"/>
                </a:ext>
              </a:extLst>
            </p:cNvPr>
            <p:cNvSpPr/>
            <p:nvPr/>
          </p:nvSpPr>
          <p:spPr>
            <a:xfrm>
              <a:off x="33540408" y="17277141"/>
              <a:ext cx="190500" cy="190500"/>
            </a:xfrm>
            <a:prstGeom prst="ellipse">
              <a:avLst/>
            </a:prstGeom>
            <a:solidFill>
              <a:srgbClr val="DDC6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7" name="Oval 1076">
              <a:extLst>
                <a:ext uri="{FF2B5EF4-FFF2-40B4-BE49-F238E27FC236}">
                  <a16:creationId xmlns:a16="http://schemas.microsoft.com/office/drawing/2014/main" id="{4A637646-3B31-0BAD-FDB1-AE62F9A8723C}"/>
                </a:ext>
              </a:extLst>
            </p:cNvPr>
            <p:cNvSpPr/>
            <p:nvPr/>
          </p:nvSpPr>
          <p:spPr>
            <a:xfrm>
              <a:off x="38152931" y="17277141"/>
              <a:ext cx="190500" cy="190500"/>
            </a:xfrm>
            <a:prstGeom prst="ellipse">
              <a:avLst/>
            </a:prstGeom>
            <a:solidFill>
              <a:srgbClr val="DDC6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82" name="TextBox 1081">
            <a:extLst>
              <a:ext uri="{FF2B5EF4-FFF2-40B4-BE49-F238E27FC236}">
                <a16:creationId xmlns:a16="http://schemas.microsoft.com/office/drawing/2014/main" id="{312AA8F5-F19A-DAE2-CBCE-5009DC83B92B}"/>
              </a:ext>
            </a:extLst>
          </p:cNvPr>
          <p:cNvSpPr txBox="1"/>
          <p:nvPr/>
        </p:nvSpPr>
        <p:spPr>
          <a:xfrm>
            <a:off x="33240733" y="17578352"/>
            <a:ext cx="10239375" cy="850939"/>
          </a:xfrm>
          <a:prstGeom prst="rect">
            <a:avLst/>
          </a:prstGeom>
          <a:noFill/>
        </p:spPr>
        <p:txBody>
          <a:bodyPr wrap="square">
            <a:spAutoFit/>
          </a:bodyPr>
          <a:lstStyle/>
          <a:p>
            <a:pPr algn="just">
              <a:lnSpc>
                <a:spcPct val="130000"/>
              </a:lnSpc>
            </a:pPr>
            <a:r>
              <a:rPr lang="en-IN" sz="2000" spc="10">
                <a:latin typeface="Helvetica" panose="020B0604020202020204" pitchFamily="34" charset="0"/>
                <a:cs typeface="Helvetica" panose="020B0604020202020204" pitchFamily="34" charset="0"/>
              </a:rPr>
              <a:t>We would like to thank our industry partner, SIL, for their guidance and support on this project as well as the Purdue MS BAIM program for partially funding this work.</a:t>
            </a:r>
          </a:p>
        </p:txBody>
      </p:sp>
      <p:grpSp>
        <p:nvGrpSpPr>
          <p:cNvPr id="13" name="Group 12">
            <a:extLst>
              <a:ext uri="{FF2B5EF4-FFF2-40B4-BE49-F238E27FC236}">
                <a16:creationId xmlns:a16="http://schemas.microsoft.com/office/drawing/2014/main" id="{BACD749D-CB75-93D0-4A7F-50D8F3B316AE}"/>
              </a:ext>
            </a:extLst>
          </p:cNvPr>
          <p:cNvGrpSpPr/>
          <p:nvPr/>
        </p:nvGrpSpPr>
        <p:grpSpPr>
          <a:xfrm>
            <a:off x="35997021" y="225346"/>
            <a:ext cx="3719190" cy="3253753"/>
            <a:chOff x="26390202" y="13667458"/>
            <a:chExt cx="3719190" cy="3253753"/>
          </a:xfrm>
        </p:grpSpPr>
        <p:pic>
          <p:nvPicPr>
            <p:cNvPr id="14" name="Picture 13">
              <a:extLst>
                <a:ext uri="{FF2B5EF4-FFF2-40B4-BE49-F238E27FC236}">
                  <a16:creationId xmlns:a16="http://schemas.microsoft.com/office/drawing/2014/main" id="{87B16055-E248-57AF-9AE0-255E063DE795}"/>
                </a:ext>
              </a:extLst>
            </p:cNvPr>
            <p:cNvPicPr>
              <a:picLocks noChangeAspect="1" noChangeArrowheads="1"/>
            </p:cNvPicPr>
            <p:nvPr/>
          </p:nvPicPr>
          <p:blipFill rotWithShape="1">
            <a:blip r:embed="rId11">
              <a:extLst>
                <a:ext uri="{28A0092B-C50C-407E-A947-70E740481C1C}">
                  <a14:useLocalDpi xmlns:a14="http://schemas.microsoft.com/office/drawing/2010/main"/>
                </a:ext>
              </a:extLst>
            </a:blip>
            <a:srcRect/>
            <a:stretch/>
          </p:blipFill>
          <p:spPr bwMode="auto">
            <a:xfrm>
              <a:off x="26751117" y="16058028"/>
              <a:ext cx="2997361" cy="4473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2693BD1-F065-01E2-98F2-2254B067C090}"/>
                </a:ext>
              </a:extLst>
            </p:cNvPr>
            <p:cNvPicPr>
              <a:picLocks noChangeAspect="1" noChangeArrowheads="1"/>
            </p:cNvPicPr>
            <p:nvPr/>
          </p:nvPicPr>
          <p:blipFill rotWithShape="1">
            <a:blip r:embed="rId12">
              <a:extLst>
                <a:ext uri="{28A0092B-C50C-407E-A947-70E740481C1C}">
                  <a14:useLocalDpi xmlns:a14="http://schemas.microsoft.com/office/drawing/2010/main"/>
                </a:ext>
              </a:extLst>
            </a:blip>
            <a:srcRect/>
            <a:stretch/>
          </p:blipFill>
          <p:spPr bwMode="auto">
            <a:xfrm>
              <a:off x="26905424" y="16473826"/>
              <a:ext cx="2688747" cy="4473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05542221-4ABE-69A4-409A-3132D4DF8F60}"/>
                </a:ext>
              </a:extLst>
            </p:cNvPr>
            <p:cNvPicPr>
              <a:picLocks noChangeAspect="1"/>
            </p:cNvPicPr>
            <p:nvPr/>
          </p:nvPicPr>
          <p:blipFill rotWithShape="1">
            <a:blip r:embed="rId13">
              <a:extLst>
                <a:ext uri="{28A0092B-C50C-407E-A947-70E740481C1C}">
                  <a14:useLocalDpi xmlns:a14="http://schemas.microsoft.com/office/drawing/2010/main"/>
                </a:ext>
              </a:extLst>
            </a:blip>
            <a:srcRect l="10767" t="-459" r="10352" b="37367"/>
            <a:stretch/>
          </p:blipFill>
          <p:spPr>
            <a:xfrm>
              <a:off x="26390202" y="13667458"/>
              <a:ext cx="3719190" cy="2346531"/>
            </a:xfrm>
            <a:prstGeom prst="rect">
              <a:avLst/>
            </a:prstGeom>
          </p:spPr>
        </p:pic>
      </p:grpSp>
      <p:grpSp>
        <p:nvGrpSpPr>
          <p:cNvPr id="17" name="Group 16">
            <a:extLst>
              <a:ext uri="{FF2B5EF4-FFF2-40B4-BE49-F238E27FC236}">
                <a16:creationId xmlns:a16="http://schemas.microsoft.com/office/drawing/2014/main" id="{3D1526D3-41D1-2B4C-A53D-92FD5FF58087}"/>
              </a:ext>
            </a:extLst>
          </p:cNvPr>
          <p:cNvGrpSpPr/>
          <p:nvPr/>
        </p:nvGrpSpPr>
        <p:grpSpPr>
          <a:xfrm>
            <a:off x="34970672" y="9881371"/>
            <a:ext cx="8562245" cy="5708663"/>
            <a:chOff x="33674817" y="8114108"/>
            <a:chExt cx="10138054" cy="6759293"/>
          </a:xfrm>
        </p:grpSpPr>
        <p:sp>
          <p:nvSpPr>
            <p:cNvPr id="3" name="Arrow: Circular 2">
              <a:extLst>
                <a:ext uri="{FF2B5EF4-FFF2-40B4-BE49-F238E27FC236}">
                  <a16:creationId xmlns:a16="http://schemas.microsoft.com/office/drawing/2014/main" id="{617E98CD-9888-5D33-958D-A5564289915D}"/>
                </a:ext>
              </a:extLst>
            </p:cNvPr>
            <p:cNvSpPr/>
            <p:nvPr/>
          </p:nvSpPr>
          <p:spPr>
            <a:xfrm>
              <a:off x="37054452" y="8418876"/>
              <a:ext cx="2889328" cy="2889767"/>
            </a:xfrm>
            <a:prstGeom prst="circularArrow">
              <a:avLst>
                <a:gd name="adj1" fmla="val 10980"/>
                <a:gd name="adj2" fmla="val 1142322"/>
                <a:gd name="adj3" fmla="val 4500000"/>
                <a:gd name="adj4" fmla="val 12087651"/>
                <a:gd name="adj5" fmla="val 12500"/>
              </a:avLst>
            </a:prstGeom>
            <a:solidFill>
              <a:srgbClr val="FFA5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Shape 3">
              <a:extLst>
                <a:ext uri="{FF2B5EF4-FFF2-40B4-BE49-F238E27FC236}">
                  <a16:creationId xmlns:a16="http://schemas.microsoft.com/office/drawing/2014/main" id="{C07A052B-BF20-6C1C-6B7B-7948DE4313B7}"/>
                </a:ext>
              </a:extLst>
            </p:cNvPr>
            <p:cNvSpPr/>
            <p:nvPr/>
          </p:nvSpPr>
          <p:spPr>
            <a:xfrm>
              <a:off x="36251952" y="10079260"/>
              <a:ext cx="2889328" cy="2889767"/>
            </a:xfrm>
            <a:prstGeom prst="leftCircularArrow">
              <a:avLst>
                <a:gd name="adj1" fmla="val 10980"/>
                <a:gd name="adj2" fmla="val 1142322"/>
                <a:gd name="adj3" fmla="val 6300000"/>
                <a:gd name="adj4" fmla="val 18900000"/>
                <a:gd name="adj5" fmla="val 12500"/>
              </a:avLst>
            </a:prstGeom>
            <a:solidFill>
              <a:srgbClr val="00A7E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Block Arc 9">
              <a:extLst>
                <a:ext uri="{FF2B5EF4-FFF2-40B4-BE49-F238E27FC236}">
                  <a16:creationId xmlns:a16="http://schemas.microsoft.com/office/drawing/2014/main" id="{2ABFA72E-1F1D-00CC-F4A4-54AD18AB5180}"/>
                </a:ext>
              </a:extLst>
            </p:cNvPr>
            <p:cNvSpPr/>
            <p:nvPr/>
          </p:nvSpPr>
          <p:spPr>
            <a:xfrm rot="19574278">
              <a:off x="37260096" y="11938341"/>
              <a:ext cx="2482380" cy="2483375"/>
            </a:xfrm>
            <a:prstGeom prst="blockArc">
              <a:avLst>
                <a:gd name="adj1" fmla="val 15523714"/>
                <a:gd name="adj2" fmla="val 10800000"/>
                <a:gd name="adj3" fmla="val 12740"/>
              </a:avLst>
            </a:prstGeom>
            <a:solidFill>
              <a:srgbClr val="005CB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Block Arc 10">
              <a:extLst>
                <a:ext uri="{FF2B5EF4-FFF2-40B4-BE49-F238E27FC236}">
                  <a16:creationId xmlns:a16="http://schemas.microsoft.com/office/drawing/2014/main" id="{4246D20C-6E72-E4BC-7806-3AABD0448B1C}"/>
                </a:ext>
              </a:extLst>
            </p:cNvPr>
            <p:cNvSpPr/>
            <p:nvPr/>
          </p:nvSpPr>
          <p:spPr>
            <a:xfrm rot="3612869">
              <a:off x="33675537" y="9728357"/>
              <a:ext cx="3590132" cy="3591571"/>
            </a:xfrm>
            <a:prstGeom prst="blockArc">
              <a:avLst>
                <a:gd name="adj1" fmla="val 3084439"/>
                <a:gd name="adj2" fmla="val 10782358"/>
                <a:gd name="adj3" fmla="val 7563"/>
              </a:avLst>
            </a:prstGeom>
            <a:solidFill>
              <a:srgbClr val="8E6F3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222" name="Group 1221">
              <a:extLst>
                <a:ext uri="{FF2B5EF4-FFF2-40B4-BE49-F238E27FC236}">
                  <a16:creationId xmlns:a16="http://schemas.microsoft.com/office/drawing/2014/main" id="{586FB647-FF1B-BAAE-0D59-D57D148DCD33}"/>
                </a:ext>
              </a:extLst>
            </p:cNvPr>
            <p:cNvGrpSpPr/>
            <p:nvPr/>
          </p:nvGrpSpPr>
          <p:grpSpPr>
            <a:xfrm>
              <a:off x="34432471" y="10589271"/>
              <a:ext cx="1953444" cy="956197"/>
              <a:chOff x="34190577" y="9283821"/>
              <a:chExt cx="1953444" cy="956197"/>
            </a:xfrm>
          </p:grpSpPr>
          <p:sp>
            <p:nvSpPr>
              <p:cNvPr id="12" name="TextBox 11">
                <a:extLst>
                  <a:ext uri="{FF2B5EF4-FFF2-40B4-BE49-F238E27FC236}">
                    <a16:creationId xmlns:a16="http://schemas.microsoft.com/office/drawing/2014/main" id="{4193BB53-BAA5-29DD-E1D4-C2A18ABC478D}"/>
                  </a:ext>
                </a:extLst>
              </p:cNvPr>
              <p:cNvSpPr txBox="1"/>
              <p:nvPr/>
            </p:nvSpPr>
            <p:spPr>
              <a:xfrm>
                <a:off x="34190577" y="9283821"/>
                <a:ext cx="1953444" cy="692397"/>
              </a:xfrm>
              <a:prstGeom prst="rect">
                <a:avLst/>
              </a:prstGeom>
              <a:noFill/>
            </p:spPr>
            <p:txBody>
              <a:bodyPr wrap="none" rtlCol="0">
                <a:spAutoFit/>
              </a:bodyPr>
              <a:lstStyle/>
              <a:p>
                <a:r>
                  <a:rPr lang="en-IN" sz="3200" b="1">
                    <a:solidFill>
                      <a:srgbClr val="00A7E1"/>
                    </a:solidFill>
                    <a:latin typeface="Arial Rounded MT Bold" panose="020F0704030504030204" pitchFamily="34" charset="0"/>
                    <a:ea typeface="Source Sans Pro SemiBold" panose="020B0603030403020204" pitchFamily="34" charset="0"/>
                    <a:cs typeface="Helvetica" panose="020B0604020202020204" pitchFamily="34" charset="0"/>
                  </a:rPr>
                  <a:t>1.1 </a:t>
                </a:r>
                <a:r>
                  <a:rPr lang="en-IN" sz="2000" b="1">
                    <a:solidFill>
                      <a:srgbClr val="00A7E1"/>
                    </a:solidFill>
                    <a:latin typeface="Arial Rounded MT Bold" panose="020F0704030504030204" pitchFamily="34" charset="0"/>
                    <a:ea typeface="Source Sans Pro SemiBold" panose="020B0603030403020204" pitchFamily="34" charset="0"/>
                    <a:cs typeface="Helvetica" panose="020B0604020202020204" pitchFamily="34" charset="0"/>
                  </a:rPr>
                  <a:t>billion</a:t>
                </a:r>
                <a:endParaRPr lang="en-IN" sz="3200" b="1">
                  <a:solidFill>
                    <a:srgbClr val="00A7E1"/>
                  </a:solidFill>
                  <a:latin typeface="Arial Rounded MT Bold" panose="020F0704030504030204" pitchFamily="34" charset="0"/>
                  <a:ea typeface="Source Sans Pro SemiBold" panose="020B0603030403020204" pitchFamily="34" charset="0"/>
                  <a:cs typeface="Helvetica" panose="020B0604020202020204" pitchFamily="34" charset="0"/>
                </a:endParaRPr>
              </a:p>
            </p:txBody>
          </p:sp>
          <p:sp>
            <p:nvSpPr>
              <p:cNvPr id="54" name="TextBox 53">
                <a:extLst>
                  <a:ext uri="{FF2B5EF4-FFF2-40B4-BE49-F238E27FC236}">
                    <a16:creationId xmlns:a16="http://schemas.microsoft.com/office/drawing/2014/main" id="{C03A6A94-4ED9-9D72-462C-76A21D7A516B}"/>
                  </a:ext>
                </a:extLst>
              </p:cNvPr>
              <p:cNvSpPr txBox="1"/>
              <p:nvPr/>
            </p:nvSpPr>
            <p:spPr>
              <a:xfrm>
                <a:off x="34276173" y="9806201"/>
                <a:ext cx="1651492" cy="433817"/>
              </a:xfrm>
              <a:prstGeom prst="rect">
                <a:avLst/>
              </a:prstGeom>
              <a:noFill/>
            </p:spPr>
            <p:txBody>
              <a:bodyPr wrap="none" rtlCol="0">
                <a:spAutoFit/>
              </a:bodyPr>
              <a:lstStyle/>
              <a:p>
                <a:r>
                  <a:rPr lang="en-IN">
                    <a:latin typeface="Arial Rounded MT Bold" panose="020F0704030504030204" pitchFamily="34" charset="0"/>
                    <a:ea typeface="Source Sans Pro SemiBold" panose="020B0603030403020204" pitchFamily="34" charset="0"/>
                    <a:cs typeface="Helvetica" panose="020B0604020202020204" pitchFamily="34" charset="0"/>
                  </a:rPr>
                  <a:t>individuals</a:t>
                </a:r>
              </a:p>
            </p:txBody>
          </p:sp>
        </p:grpSp>
        <p:grpSp>
          <p:nvGrpSpPr>
            <p:cNvPr id="1223" name="Group 1222">
              <a:extLst>
                <a:ext uri="{FF2B5EF4-FFF2-40B4-BE49-F238E27FC236}">
                  <a16:creationId xmlns:a16="http://schemas.microsoft.com/office/drawing/2014/main" id="{DF05CE41-555D-6350-259D-CAA94CEF933D}"/>
                </a:ext>
              </a:extLst>
            </p:cNvPr>
            <p:cNvGrpSpPr/>
            <p:nvPr/>
          </p:nvGrpSpPr>
          <p:grpSpPr>
            <a:xfrm>
              <a:off x="34432471" y="11597135"/>
              <a:ext cx="2011490" cy="903124"/>
              <a:chOff x="34190577" y="10291685"/>
              <a:chExt cx="2011490" cy="903124"/>
            </a:xfrm>
          </p:grpSpPr>
          <p:sp>
            <p:nvSpPr>
              <p:cNvPr id="53" name="TextBox 52">
                <a:extLst>
                  <a:ext uri="{FF2B5EF4-FFF2-40B4-BE49-F238E27FC236}">
                    <a16:creationId xmlns:a16="http://schemas.microsoft.com/office/drawing/2014/main" id="{92FA7C5C-70C6-8470-3E5C-466447A25649}"/>
                  </a:ext>
                </a:extLst>
              </p:cNvPr>
              <p:cNvSpPr txBox="1"/>
              <p:nvPr/>
            </p:nvSpPr>
            <p:spPr>
              <a:xfrm>
                <a:off x="34190577" y="10291685"/>
                <a:ext cx="1372650" cy="692398"/>
              </a:xfrm>
              <a:prstGeom prst="rect">
                <a:avLst/>
              </a:prstGeom>
              <a:noFill/>
            </p:spPr>
            <p:txBody>
              <a:bodyPr wrap="none" rtlCol="0">
                <a:spAutoFit/>
              </a:bodyPr>
              <a:lstStyle/>
              <a:p>
                <a:r>
                  <a:rPr lang="en-IN" sz="3200" b="1">
                    <a:solidFill>
                      <a:srgbClr val="00A7E1"/>
                    </a:solidFill>
                    <a:latin typeface="Arial Rounded MT Bold" panose="020F0704030504030204" pitchFamily="34" charset="0"/>
                    <a:ea typeface="Source Sans Pro SemiBold" panose="020B0603030403020204" pitchFamily="34" charset="0"/>
                    <a:cs typeface="Helvetica" panose="020B0604020202020204" pitchFamily="34" charset="0"/>
                  </a:rPr>
                  <a:t>1600</a:t>
                </a:r>
              </a:p>
            </p:txBody>
          </p:sp>
          <p:sp>
            <p:nvSpPr>
              <p:cNvPr id="55" name="TextBox 54">
                <a:extLst>
                  <a:ext uri="{FF2B5EF4-FFF2-40B4-BE49-F238E27FC236}">
                    <a16:creationId xmlns:a16="http://schemas.microsoft.com/office/drawing/2014/main" id="{81DF02C2-E3E5-49B0-EC2B-05235F77C45F}"/>
                  </a:ext>
                </a:extLst>
              </p:cNvPr>
              <p:cNvSpPr txBox="1"/>
              <p:nvPr/>
            </p:nvSpPr>
            <p:spPr>
              <a:xfrm>
                <a:off x="34276173" y="10760992"/>
                <a:ext cx="1925894" cy="433817"/>
              </a:xfrm>
              <a:prstGeom prst="rect">
                <a:avLst/>
              </a:prstGeom>
              <a:noFill/>
            </p:spPr>
            <p:txBody>
              <a:bodyPr wrap="none" rtlCol="0">
                <a:spAutoFit/>
              </a:bodyPr>
              <a:lstStyle/>
              <a:p>
                <a:r>
                  <a:rPr lang="en-IN">
                    <a:latin typeface="Arial Rounded MT Bold" panose="020F0704030504030204" pitchFamily="34" charset="0"/>
                    <a:ea typeface="Source Sans Pro SemiBold" panose="020B0603030403020204" pitchFamily="34" charset="0"/>
                    <a:cs typeface="Helvetica" panose="020B0604020202020204" pitchFamily="34" charset="0"/>
                  </a:rPr>
                  <a:t>communities</a:t>
                </a:r>
              </a:p>
            </p:txBody>
          </p:sp>
        </p:grpSp>
        <p:sp>
          <p:nvSpPr>
            <p:cNvPr id="56" name="TextBox 55">
              <a:extLst>
                <a:ext uri="{FF2B5EF4-FFF2-40B4-BE49-F238E27FC236}">
                  <a16:creationId xmlns:a16="http://schemas.microsoft.com/office/drawing/2014/main" id="{88B345CD-8739-916E-5244-0EB7CCE7CD39}"/>
                </a:ext>
              </a:extLst>
            </p:cNvPr>
            <p:cNvSpPr txBox="1"/>
            <p:nvPr/>
          </p:nvSpPr>
          <p:spPr>
            <a:xfrm>
              <a:off x="37036056" y="11231757"/>
              <a:ext cx="1522593" cy="619514"/>
            </a:xfrm>
            <a:prstGeom prst="rect">
              <a:avLst/>
            </a:prstGeom>
            <a:noFill/>
          </p:spPr>
          <p:txBody>
            <a:bodyPr wrap="none" rtlCol="0">
              <a:spAutoFit/>
            </a:bodyPr>
            <a:lstStyle/>
            <a:p>
              <a:r>
                <a:rPr lang="en-IN" sz="2800" b="1">
                  <a:solidFill>
                    <a:srgbClr val="00A7E1"/>
                  </a:solidFill>
                  <a:latin typeface="Arial Rounded MT Bold" panose="020F0704030504030204" pitchFamily="34" charset="0"/>
                  <a:ea typeface="Source Sans Pro SemiBold" panose="020B0603030403020204" pitchFamily="34" charset="0"/>
                  <a:cs typeface="Helvetica" panose="020B0604020202020204" pitchFamily="34" charset="0"/>
                </a:rPr>
                <a:t>WHO?</a:t>
              </a:r>
            </a:p>
          </p:txBody>
        </p:sp>
        <p:sp>
          <p:nvSpPr>
            <p:cNvPr id="57" name="TextBox 56">
              <a:extLst>
                <a:ext uri="{FF2B5EF4-FFF2-40B4-BE49-F238E27FC236}">
                  <a16:creationId xmlns:a16="http://schemas.microsoft.com/office/drawing/2014/main" id="{8D7D4318-51EA-0654-BAED-67E1772533FC}"/>
                </a:ext>
              </a:extLst>
            </p:cNvPr>
            <p:cNvSpPr txBox="1"/>
            <p:nvPr/>
          </p:nvSpPr>
          <p:spPr>
            <a:xfrm>
              <a:off x="37515167" y="9524140"/>
              <a:ext cx="1829618" cy="619514"/>
            </a:xfrm>
            <a:prstGeom prst="rect">
              <a:avLst/>
            </a:prstGeom>
            <a:noFill/>
          </p:spPr>
          <p:txBody>
            <a:bodyPr wrap="none" rtlCol="0">
              <a:spAutoFit/>
            </a:bodyPr>
            <a:lstStyle/>
            <a:p>
              <a:r>
                <a:rPr lang="en-IN" sz="2800" b="1">
                  <a:solidFill>
                    <a:srgbClr val="FFA500"/>
                  </a:solidFill>
                  <a:latin typeface="Arial Rounded MT Bold" panose="020F0704030504030204" pitchFamily="34" charset="0"/>
                  <a:ea typeface="Source Sans Pro SemiBold" panose="020B0603030403020204" pitchFamily="34" charset="0"/>
                  <a:cs typeface="Helvetica" panose="020B0604020202020204" pitchFamily="34" charset="0"/>
                </a:rPr>
                <a:t>IMPACT</a:t>
              </a:r>
            </a:p>
          </p:txBody>
        </p:sp>
        <p:sp>
          <p:nvSpPr>
            <p:cNvPr id="58" name="TextBox 57">
              <a:extLst>
                <a:ext uri="{FF2B5EF4-FFF2-40B4-BE49-F238E27FC236}">
                  <a16:creationId xmlns:a16="http://schemas.microsoft.com/office/drawing/2014/main" id="{5DC455A6-A4B3-396E-F1DA-EF485F724C65}"/>
                </a:ext>
              </a:extLst>
            </p:cNvPr>
            <p:cNvSpPr txBox="1"/>
            <p:nvPr/>
          </p:nvSpPr>
          <p:spPr>
            <a:xfrm>
              <a:off x="37799191" y="12887641"/>
              <a:ext cx="1527757" cy="619514"/>
            </a:xfrm>
            <a:prstGeom prst="rect">
              <a:avLst/>
            </a:prstGeom>
            <a:noFill/>
          </p:spPr>
          <p:txBody>
            <a:bodyPr wrap="none" rtlCol="0">
              <a:spAutoFit/>
            </a:bodyPr>
            <a:lstStyle/>
            <a:p>
              <a:r>
                <a:rPr lang="en-IN" sz="2800" b="1">
                  <a:solidFill>
                    <a:srgbClr val="005CB9"/>
                  </a:solidFill>
                  <a:latin typeface="Arial Rounded MT Bold" panose="020F0704030504030204" pitchFamily="34" charset="0"/>
                  <a:ea typeface="Source Sans Pro SemiBold" panose="020B0603030403020204" pitchFamily="34" charset="0"/>
                  <a:cs typeface="Helvetica" panose="020B0604020202020204" pitchFamily="34" charset="0"/>
                </a:rPr>
                <a:t>HOW?</a:t>
              </a:r>
            </a:p>
          </p:txBody>
        </p:sp>
        <p:grpSp>
          <p:nvGrpSpPr>
            <p:cNvPr id="1298" name="Group 1297">
              <a:extLst>
                <a:ext uri="{FF2B5EF4-FFF2-40B4-BE49-F238E27FC236}">
                  <a16:creationId xmlns:a16="http://schemas.microsoft.com/office/drawing/2014/main" id="{5664D4EF-47FA-F4F7-75A1-E342D5C169F3}"/>
                </a:ext>
              </a:extLst>
            </p:cNvPr>
            <p:cNvGrpSpPr/>
            <p:nvPr/>
          </p:nvGrpSpPr>
          <p:grpSpPr>
            <a:xfrm>
              <a:off x="39132324" y="8114108"/>
              <a:ext cx="3111948" cy="765282"/>
              <a:chOff x="38941534" y="8118531"/>
              <a:chExt cx="3111948" cy="765282"/>
            </a:xfrm>
          </p:grpSpPr>
          <p:grpSp>
            <p:nvGrpSpPr>
              <p:cNvPr id="1103" name="Group 1102">
                <a:extLst>
                  <a:ext uri="{FF2B5EF4-FFF2-40B4-BE49-F238E27FC236}">
                    <a16:creationId xmlns:a16="http://schemas.microsoft.com/office/drawing/2014/main" id="{FC042009-DF1C-7449-B317-42B3B90BC3AA}"/>
                  </a:ext>
                </a:extLst>
              </p:cNvPr>
              <p:cNvGrpSpPr/>
              <p:nvPr/>
            </p:nvGrpSpPr>
            <p:grpSpPr>
              <a:xfrm>
                <a:off x="38941534" y="8218748"/>
                <a:ext cx="507452" cy="507452"/>
                <a:chOff x="23145414" y="5294475"/>
                <a:chExt cx="754417" cy="754417"/>
              </a:xfrm>
            </p:grpSpPr>
            <p:sp>
              <p:nvSpPr>
                <p:cNvPr id="1105" name="Oval 1104">
                  <a:extLst>
                    <a:ext uri="{FF2B5EF4-FFF2-40B4-BE49-F238E27FC236}">
                      <a16:creationId xmlns:a16="http://schemas.microsoft.com/office/drawing/2014/main" id="{7BB8E6AB-A4F3-83DC-124E-2EAB337E245A}"/>
                    </a:ext>
                  </a:extLst>
                </p:cNvPr>
                <p:cNvSpPr/>
                <p:nvPr/>
              </p:nvSpPr>
              <p:spPr>
                <a:xfrm>
                  <a:off x="23145414" y="5294475"/>
                  <a:ext cx="754417" cy="75441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1106" name="Picture 1105">
                  <a:extLst>
                    <a:ext uri="{FF2B5EF4-FFF2-40B4-BE49-F238E27FC236}">
                      <a16:creationId xmlns:a16="http://schemas.microsoft.com/office/drawing/2014/main" id="{8733775E-1778-CAFD-CB7F-AA195768352B}"/>
                    </a:ext>
                  </a:extLst>
                </p:cNvPr>
                <p:cNvPicPr>
                  <a:picLocks noChangeAspect="1"/>
                </p:cNvPicPr>
                <p:nvPr/>
              </p:nvPicPr>
              <p:blipFill>
                <a:blip r:embed="rId14"/>
                <a:stretch>
                  <a:fillRect/>
                </a:stretch>
              </p:blipFill>
              <p:spPr>
                <a:xfrm>
                  <a:off x="23305205" y="5453062"/>
                  <a:ext cx="443390" cy="443390"/>
                </a:xfrm>
                <a:prstGeom prst="rect">
                  <a:avLst/>
                </a:prstGeom>
              </p:spPr>
            </p:pic>
          </p:grpSp>
          <p:sp>
            <p:nvSpPr>
              <p:cNvPr id="1104" name="TextBox 1103">
                <a:extLst>
                  <a:ext uri="{FF2B5EF4-FFF2-40B4-BE49-F238E27FC236}">
                    <a16:creationId xmlns:a16="http://schemas.microsoft.com/office/drawing/2014/main" id="{A05126F6-9272-FFD1-B466-D6E6275B9268}"/>
                  </a:ext>
                </a:extLst>
              </p:cNvPr>
              <p:cNvSpPr txBox="1"/>
              <p:nvPr/>
            </p:nvSpPr>
            <p:spPr>
              <a:xfrm>
                <a:off x="39525848" y="8118531"/>
                <a:ext cx="2527634" cy="765282"/>
              </a:xfrm>
              <a:prstGeom prst="rect">
                <a:avLst/>
              </a:prstGeom>
              <a:noFill/>
            </p:spPr>
            <p:txBody>
              <a:bodyPr wrap="none" rtlCol="0">
                <a:spAutoFit/>
              </a:bodyPr>
              <a:lstStyle/>
              <a:p>
                <a:r>
                  <a:rPr lang="en-IN">
                    <a:latin typeface="Arial Rounded MT Bold" panose="020F0704030504030204" pitchFamily="34" charset="0"/>
                    <a:ea typeface="Source Sans Pro SemiBold" panose="020B0603030403020204" pitchFamily="34" charset="0"/>
                    <a:cs typeface="Helvetica" panose="020B0604020202020204" pitchFamily="34" charset="0"/>
                  </a:rPr>
                  <a:t>Writing local </a:t>
                </a:r>
              </a:p>
              <a:p>
                <a:r>
                  <a:rPr lang="en-IN">
                    <a:latin typeface="Arial Rounded MT Bold" panose="020F0704030504030204" pitchFamily="34" charset="0"/>
                    <a:ea typeface="Source Sans Pro SemiBold" panose="020B0603030403020204" pitchFamily="34" charset="0"/>
                    <a:cs typeface="Helvetica" panose="020B0604020202020204" pitchFamily="34" charset="0"/>
                  </a:rPr>
                  <a:t>language content</a:t>
                </a:r>
              </a:p>
            </p:txBody>
          </p:sp>
        </p:grpSp>
        <p:grpSp>
          <p:nvGrpSpPr>
            <p:cNvPr id="1299" name="Group 1298">
              <a:extLst>
                <a:ext uri="{FF2B5EF4-FFF2-40B4-BE49-F238E27FC236}">
                  <a16:creationId xmlns:a16="http://schemas.microsoft.com/office/drawing/2014/main" id="{2821DE4E-DAF8-174D-5405-46D40F0225A7}"/>
                </a:ext>
              </a:extLst>
            </p:cNvPr>
            <p:cNvGrpSpPr/>
            <p:nvPr/>
          </p:nvGrpSpPr>
          <p:grpSpPr>
            <a:xfrm>
              <a:off x="39791842" y="9020407"/>
              <a:ext cx="2824646" cy="765282"/>
              <a:chOff x="39534375" y="8974655"/>
              <a:chExt cx="2824646" cy="765282"/>
            </a:xfrm>
          </p:grpSpPr>
          <p:sp>
            <p:nvSpPr>
              <p:cNvPr id="1101" name="TextBox 1100">
                <a:extLst>
                  <a:ext uri="{FF2B5EF4-FFF2-40B4-BE49-F238E27FC236}">
                    <a16:creationId xmlns:a16="http://schemas.microsoft.com/office/drawing/2014/main" id="{C7F411BE-F9C6-2390-E850-115304A87D4D}"/>
                  </a:ext>
                </a:extLst>
              </p:cNvPr>
              <p:cNvSpPr txBox="1"/>
              <p:nvPr/>
            </p:nvSpPr>
            <p:spPr>
              <a:xfrm>
                <a:off x="40102804" y="8974655"/>
                <a:ext cx="2256217" cy="765282"/>
              </a:xfrm>
              <a:prstGeom prst="rect">
                <a:avLst/>
              </a:prstGeom>
              <a:noFill/>
            </p:spPr>
            <p:txBody>
              <a:bodyPr wrap="none" rtlCol="0">
                <a:spAutoFit/>
              </a:bodyPr>
              <a:lstStyle/>
              <a:p>
                <a:r>
                  <a:rPr lang="en-IN">
                    <a:latin typeface="Arial Rounded MT Bold" panose="020F0704030504030204" pitchFamily="34" charset="0"/>
                    <a:ea typeface="Source Sans Pro SemiBold" panose="020B0603030403020204" pitchFamily="34" charset="0"/>
                    <a:cs typeface="Helvetica" panose="020B0604020202020204" pitchFamily="34" charset="0"/>
                  </a:rPr>
                  <a:t>Develop digital </a:t>
                </a:r>
                <a:br>
                  <a:rPr lang="en-IN">
                    <a:latin typeface="Arial Rounded MT Bold" panose="020F0704030504030204" pitchFamily="34" charset="0"/>
                    <a:ea typeface="Source Sans Pro SemiBold" panose="020B0603030403020204" pitchFamily="34" charset="0"/>
                    <a:cs typeface="Helvetica" panose="020B0604020202020204" pitchFamily="34" charset="0"/>
                  </a:rPr>
                </a:br>
                <a:r>
                  <a:rPr lang="en-IN">
                    <a:latin typeface="Arial Rounded MT Bold" panose="020F0704030504030204" pitchFamily="34" charset="0"/>
                    <a:ea typeface="Source Sans Pro SemiBold" panose="020B0603030403020204" pitchFamily="34" charset="0"/>
                    <a:cs typeface="Helvetica" panose="020B0604020202020204" pitchFamily="34" charset="0"/>
                  </a:rPr>
                  <a:t>resources</a:t>
                </a:r>
              </a:p>
            </p:txBody>
          </p:sp>
          <p:grpSp>
            <p:nvGrpSpPr>
              <p:cNvPr id="1225" name="Group 1224">
                <a:extLst>
                  <a:ext uri="{FF2B5EF4-FFF2-40B4-BE49-F238E27FC236}">
                    <a16:creationId xmlns:a16="http://schemas.microsoft.com/office/drawing/2014/main" id="{C2A55769-FD98-8854-FE2C-783F09240241}"/>
                  </a:ext>
                </a:extLst>
              </p:cNvPr>
              <p:cNvGrpSpPr/>
              <p:nvPr/>
            </p:nvGrpSpPr>
            <p:grpSpPr>
              <a:xfrm>
                <a:off x="39534375" y="9074872"/>
                <a:ext cx="507452" cy="507452"/>
                <a:chOff x="39534056" y="7817847"/>
                <a:chExt cx="507452" cy="507452"/>
              </a:xfrm>
            </p:grpSpPr>
            <p:sp>
              <p:nvSpPr>
                <p:cNvPr id="1100" name="Oval 1099">
                  <a:extLst>
                    <a:ext uri="{FF2B5EF4-FFF2-40B4-BE49-F238E27FC236}">
                      <a16:creationId xmlns:a16="http://schemas.microsoft.com/office/drawing/2014/main" id="{B5780E11-0F8E-2F71-FAC0-2243A123AC9C}"/>
                    </a:ext>
                  </a:extLst>
                </p:cNvPr>
                <p:cNvSpPr/>
                <p:nvPr/>
              </p:nvSpPr>
              <p:spPr>
                <a:xfrm>
                  <a:off x="39534056" y="7817847"/>
                  <a:ext cx="507452" cy="50745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1102" name="Picture 1101">
                  <a:extLst>
                    <a:ext uri="{FF2B5EF4-FFF2-40B4-BE49-F238E27FC236}">
                      <a16:creationId xmlns:a16="http://schemas.microsoft.com/office/drawing/2014/main" id="{B214991F-F4BF-8523-E289-9661D48F59C2}"/>
                    </a:ext>
                  </a:extLst>
                </p:cNvPr>
                <p:cNvPicPr>
                  <a:picLocks noChangeAspect="1"/>
                </p:cNvPicPr>
                <p:nvPr/>
              </p:nvPicPr>
              <p:blipFill>
                <a:blip r:embed="rId15"/>
                <a:stretch>
                  <a:fillRect/>
                </a:stretch>
              </p:blipFill>
              <p:spPr>
                <a:xfrm>
                  <a:off x="39628450" y="7912241"/>
                  <a:ext cx="318663" cy="318663"/>
                </a:xfrm>
                <a:prstGeom prst="rect">
                  <a:avLst/>
                </a:prstGeom>
              </p:spPr>
            </p:pic>
          </p:grpSp>
        </p:grpSp>
        <p:grpSp>
          <p:nvGrpSpPr>
            <p:cNvPr id="1300" name="Group 1299">
              <a:extLst>
                <a:ext uri="{FF2B5EF4-FFF2-40B4-BE49-F238E27FC236}">
                  <a16:creationId xmlns:a16="http://schemas.microsoft.com/office/drawing/2014/main" id="{DE37ACA1-8426-A305-0E51-8E74D9EAB79F}"/>
                </a:ext>
              </a:extLst>
            </p:cNvPr>
            <p:cNvGrpSpPr/>
            <p:nvPr/>
          </p:nvGrpSpPr>
          <p:grpSpPr>
            <a:xfrm>
              <a:off x="39827399" y="9926706"/>
              <a:ext cx="3548311" cy="765282"/>
              <a:chOff x="39631847" y="9868382"/>
              <a:chExt cx="3548311" cy="765282"/>
            </a:xfrm>
          </p:grpSpPr>
          <p:sp>
            <p:nvSpPr>
              <p:cNvPr id="1098" name="TextBox 1097">
                <a:extLst>
                  <a:ext uri="{FF2B5EF4-FFF2-40B4-BE49-F238E27FC236}">
                    <a16:creationId xmlns:a16="http://schemas.microsoft.com/office/drawing/2014/main" id="{F83550CC-47CE-EDB2-E1BC-FE88EDE14930}"/>
                  </a:ext>
                </a:extLst>
              </p:cNvPr>
              <p:cNvSpPr txBox="1"/>
              <p:nvPr/>
            </p:nvSpPr>
            <p:spPr>
              <a:xfrm>
                <a:off x="40139298" y="9868382"/>
                <a:ext cx="3040860" cy="765282"/>
              </a:xfrm>
              <a:prstGeom prst="rect">
                <a:avLst/>
              </a:prstGeom>
              <a:noFill/>
            </p:spPr>
            <p:txBody>
              <a:bodyPr wrap="none" rtlCol="0">
                <a:spAutoFit/>
              </a:bodyPr>
              <a:lstStyle/>
              <a:p>
                <a:r>
                  <a:rPr lang="en-IN">
                    <a:latin typeface="Arial Rounded MT Bold" panose="020F0704030504030204" pitchFamily="34" charset="0"/>
                    <a:ea typeface="Source Sans Pro SemiBold" panose="020B0603030403020204" pitchFamily="34" charset="0"/>
                    <a:cs typeface="Helvetica" panose="020B0604020202020204" pitchFamily="34" charset="0"/>
                  </a:rPr>
                  <a:t>Facilitate multilingual</a:t>
                </a:r>
                <a:br>
                  <a:rPr lang="en-IN">
                    <a:latin typeface="Arial Rounded MT Bold" panose="020F0704030504030204" pitchFamily="34" charset="0"/>
                    <a:ea typeface="Source Sans Pro SemiBold" panose="020B0603030403020204" pitchFamily="34" charset="0"/>
                    <a:cs typeface="Helvetica" panose="020B0604020202020204" pitchFamily="34" charset="0"/>
                  </a:rPr>
                </a:br>
                <a:r>
                  <a:rPr lang="en-IN">
                    <a:latin typeface="Arial Rounded MT Bold" panose="020F0704030504030204" pitchFamily="34" charset="0"/>
                    <a:ea typeface="Source Sans Pro SemiBold" panose="020B0603030403020204" pitchFamily="34" charset="0"/>
                    <a:cs typeface="Helvetica" panose="020B0604020202020204" pitchFamily="34" charset="0"/>
                  </a:rPr>
                  <a:t>education</a:t>
                </a:r>
              </a:p>
            </p:txBody>
          </p:sp>
          <p:grpSp>
            <p:nvGrpSpPr>
              <p:cNvPr id="1227" name="Group 1226">
                <a:extLst>
                  <a:ext uri="{FF2B5EF4-FFF2-40B4-BE49-F238E27FC236}">
                    <a16:creationId xmlns:a16="http://schemas.microsoft.com/office/drawing/2014/main" id="{4EE5E983-4FEC-64B3-2C7A-373A46E65350}"/>
                  </a:ext>
                </a:extLst>
              </p:cNvPr>
              <p:cNvGrpSpPr/>
              <p:nvPr/>
            </p:nvGrpSpPr>
            <p:grpSpPr>
              <a:xfrm>
                <a:off x="39631847" y="9968599"/>
                <a:ext cx="507452" cy="507452"/>
                <a:chOff x="39595035" y="8535363"/>
                <a:chExt cx="507452" cy="507452"/>
              </a:xfrm>
            </p:grpSpPr>
            <p:sp>
              <p:nvSpPr>
                <p:cNvPr id="1097" name="Oval 1096">
                  <a:extLst>
                    <a:ext uri="{FF2B5EF4-FFF2-40B4-BE49-F238E27FC236}">
                      <a16:creationId xmlns:a16="http://schemas.microsoft.com/office/drawing/2014/main" id="{AA2A5249-4B20-7328-2B4D-04EF92230D06}"/>
                    </a:ext>
                  </a:extLst>
                </p:cNvPr>
                <p:cNvSpPr/>
                <p:nvPr/>
              </p:nvSpPr>
              <p:spPr>
                <a:xfrm>
                  <a:off x="39595035" y="8535363"/>
                  <a:ext cx="507452" cy="5074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1099" name="Picture 1098">
                  <a:extLst>
                    <a:ext uri="{FF2B5EF4-FFF2-40B4-BE49-F238E27FC236}">
                      <a16:creationId xmlns:a16="http://schemas.microsoft.com/office/drawing/2014/main" id="{D749625D-7543-B6E9-9F02-CB3106C69B59}"/>
                    </a:ext>
                  </a:extLst>
                </p:cNvPr>
                <p:cNvPicPr>
                  <a:picLocks noChangeAspect="1"/>
                </p:cNvPicPr>
                <p:nvPr/>
              </p:nvPicPr>
              <p:blipFill>
                <a:blip r:embed="rId16"/>
                <a:stretch>
                  <a:fillRect/>
                </a:stretch>
              </p:blipFill>
              <p:spPr>
                <a:xfrm>
                  <a:off x="39692932" y="8629274"/>
                  <a:ext cx="311657" cy="311658"/>
                </a:xfrm>
                <a:prstGeom prst="rect">
                  <a:avLst/>
                </a:prstGeom>
              </p:spPr>
            </p:pic>
          </p:grpSp>
        </p:grpSp>
        <p:grpSp>
          <p:nvGrpSpPr>
            <p:cNvPr id="1304" name="Group 1303">
              <a:extLst>
                <a:ext uri="{FF2B5EF4-FFF2-40B4-BE49-F238E27FC236}">
                  <a16:creationId xmlns:a16="http://schemas.microsoft.com/office/drawing/2014/main" id="{705E18D1-B87F-8BAD-B2C3-3D2FA00E8174}"/>
                </a:ext>
              </a:extLst>
            </p:cNvPr>
            <p:cNvGrpSpPr/>
            <p:nvPr/>
          </p:nvGrpSpPr>
          <p:grpSpPr>
            <a:xfrm>
              <a:off x="39313831" y="10833006"/>
              <a:ext cx="3393343" cy="507452"/>
              <a:chOff x="39084941" y="10837429"/>
              <a:chExt cx="3393343" cy="507452"/>
            </a:xfrm>
          </p:grpSpPr>
          <p:sp>
            <p:nvSpPr>
              <p:cNvPr id="1095" name="TextBox 1094">
                <a:extLst>
                  <a:ext uri="{FF2B5EF4-FFF2-40B4-BE49-F238E27FC236}">
                    <a16:creationId xmlns:a16="http://schemas.microsoft.com/office/drawing/2014/main" id="{4E783C84-E646-0E3C-3A39-778ABED6D065}"/>
                  </a:ext>
                </a:extLst>
              </p:cNvPr>
              <p:cNvSpPr txBox="1"/>
              <p:nvPr/>
            </p:nvSpPr>
            <p:spPr>
              <a:xfrm>
                <a:off x="39595340" y="10891100"/>
                <a:ext cx="2882944" cy="437305"/>
              </a:xfrm>
              <a:prstGeom prst="rect">
                <a:avLst/>
              </a:prstGeom>
              <a:noFill/>
            </p:spPr>
            <p:txBody>
              <a:bodyPr wrap="none" rtlCol="0">
                <a:spAutoFit/>
              </a:bodyPr>
              <a:lstStyle/>
              <a:p>
                <a:r>
                  <a:rPr lang="en-IN" dirty="0">
                    <a:latin typeface="Arial Rounded MT Bold" panose="020F0704030504030204" pitchFamily="34" charset="0"/>
                    <a:ea typeface="Source Sans Pro SemiBold" panose="020B0603030403020204" pitchFamily="34" charset="0"/>
                    <a:cs typeface="Helvetica" panose="020B0604020202020204" pitchFamily="34" charset="0"/>
                  </a:rPr>
                  <a:t>Machine Translation</a:t>
                </a:r>
              </a:p>
            </p:txBody>
          </p:sp>
          <p:grpSp>
            <p:nvGrpSpPr>
              <p:cNvPr id="1303" name="Group 1302">
                <a:extLst>
                  <a:ext uri="{FF2B5EF4-FFF2-40B4-BE49-F238E27FC236}">
                    <a16:creationId xmlns:a16="http://schemas.microsoft.com/office/drawing/2014/main" id="{F0911249-3D6F-7BF5-CAD0-DE0A4B8F069D}"/>
                  </a:ext>
                </a:extLst>
              </p:cNvPr>
              <p:cNvGrpSpPr/>
              <p:nvPr/>
            </p:nvGrpSpPr>
            <p:grpSpPr>
              <a:xfrm>
                <a:off x="39084941" y="10837429"/>
                <a:ext cx="507452" cy="507452"/>
                <a:chOff x="39084941" y="10837429"/>
                <a:chExt cx="507452" cy="507452"/>
              </a:xfrm>
            </p:grpSpPr>
            <p:sp>
              <p:nvSpPr>
                <p:cNvPr id="1094" name="Oval 1093">
                  <a:extLst>
                    <a:ext uri="{FF2B5EF4-FFF2-40B4-BE49-F238E27FC236}">
                      <a16:creationId xmlns:a16="http://schemas.microsoft.com/office/drawing/2014/main" id="{0CFB599B-BB54-C00F-C500-268DD51381B1}"/>
                    </a:ext>
                  </a:extLst>
                </p:cNvPr>
                <p:cNvSpPr/>
                <p:nvPr/>
              </p:nvSpPr>
              <p:spPr>
                <a:xfrm>
                  <a:off x="39084941" y="10837429"/>
                  <a:ext cx="507452" cy="50745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1096" name="Picture 1095">
                  <a:extLst>
                    <a:ext uri="{FF2B5EF4-FFF2-40B4-BE49-F238E27FC236}">
                      <a16:creationId xmlns:a16="http://schemas.microsoft.com/office/drawing/2014/main" id="{9645847F-3C5C-64C7-094D-34DE71022D2C}"/>
                    </a:ext>
                  </a:extLst>
                </p:cNvPr>
                <p:cNvPicPr>
                  <a:picLocks noChangeAspect="1"/>
                </p:cNvPicPr>
                <p:nvPr/>
              </p:nvPicPr>
              <p:blipFill>
                <a:blip r:embed="rId17"/>
                <a:stretch>
                  <a:fillRect/>
                </a:stretch>
              </p:blipFill>
              <p:spPr>
                <a:xfrm>
                  <a:off x="39182669" y="10933684"/>
                  <a:ext cx="314943" cy="314943"/>
                </a:xfrm>
                <a:prstGeom prst="rect">
                  <a:avLst/>
                </a:prstGeom>
              </p:spPr>
            </p:pic>
          </p:grpSp>
        </p:grpSp>
        <p:grpSp>
          <p:nvGrpSpPr>
            <p:cNvPr id="1294" name="Group 1293">
              <a:extLst>
                <a:ext uri="{FF2B5EF4-FFF2-40B4-BE49-F238E27FC236}">
                  <a16:creationId xmlns:a16="http://schemas.microsoft.com/office/drawing/2014/main" id="{2EC61B87-35A5-9C2D-8F9C-4925C27AFC5C}"/>
                </a:ext>
              </a:extLst>
            </p:cNvPr>
            <p:cNvGrpSpPr/>
            <p:nvPr/>
          </p:nvGrpSpPr>
          <p:grpSpPr>
            <a:xfrm>
              <a:off x="39481861" y="11915049"/>
              <a:ext cx="4331010" cy="507452"/>
              <a:chOff x="39200579" y="11934712"/>
              <a:chExt cx="4331010" cy="507452"/>
            </a:xfrm>
          </p:grpSpPr>
          <p:sp>
            <p:nvSpPr>
              <p:cNvPr id="1088" name="TextBox 1087">
                <a:extLst>
                  <a:ext uri="{FF2B5EF4-FFF2-40B4-BE49-F238E27FC236}">
                    <a16:creationId xmlns:a16="http://schemas.microsoft.com/office/drawing/2014/main" id="{128CD8AA-4B8F-A674-D42A-7149506D1307}"/>
                  </a:ext>
                </a:extLst>
              </p:cNvPr>
              <p:cNvSpPr txBox="1"/>
              <p:nvPr/>
            </p:nvSpPr>
            <p:spPr>
              <a:xfrm>
                <a:off x="39784893" y="11988383"/>
                <a:ext cx="3746696" cy="437305"/>
              </a:xfrm>
              <a:prstGeom prst="rect">
                <a:avLst/>
              </a:prstGeom>
              <a:noFill/>
            </p:spPr>
            <p:txBody>
              <a:bodyPr wrap="none" rtlCol="0">
                <a:spAutoFit/>
              </a:bodyPr>
              <a:lstStyle/>
              <a:p>
                <a:r>
                  <a:rPr lang="en-IN" dirty="0">
                    <a:latin typeface="Arial Rounded MT Bold" panose="020F0704030504030204" pitchFamily="34" charset="0"/>
                    <a:ea typeface="Source Sans Pro SemiBold" panose="020B0603030403020204" pitchFamily="34" charset="0"/>
                    <a:cs typeface="Helvetica" panose="020B0604020202020204" pitchFamily="34" charset="0"/>
                  </a:rPr>
                  <a:t>Augment Content Creation</a:t>
                </a:r>
              </a:p>
            </p:txBody>
          </p:sp>
          <p:grpSp>
            <p:nvGrpSpPr>
              <p:cNvPr id="1229" name="Group 1228">
                <a:extLst>
                  <a:ext uri="{FF2B5EF4-FFF2-40B4-BE49-F238E27FC236}">
                    <a16:creationId xmlns:a16="http://schemas.microsoft.com/office/drawing/2014/main" id="{AFD44B74-3DC8-2C5F-72CA-70D8A3122416}"/>
                  </a:ext>
                </a:extLst>
              </p:cNvPr>
              <p:cNvGrpSpPr/>
              <p:nvPr/>
            </p:nvGrpSpPr>
            <p:grpSpPr>
              <a:xfrm>
                <a:off x="39200579" y="11934712"/>
                <a:ext cx="507452" cy="507452"/>
                <a:chOff x="39220917" y="10588510"/>
                <a:chExt cx="507452" cy="507452"/>
              </a:xfrm>
            </p:grpSpPr>
            <p:sp>
              <p:nvSpPr>
                <p:cNvPr id="1087" name="Oval 1086">
                  <a:extLst>
                    <a:ext uri="{FF2B5EF4-FFF2-40B4-BE49-F238E27FC236}">
                      <a16:creationId xmlns:a16="http://schemas.microsoft.com/office/drawing/2014/main" id="{D2D426DC-D3C4-67EA-7697-F657AA074F6E}"/>
                    </a:ext>
                  </a:extLst>
                </p:cNvPr>
                <p:cNvSpPr/>
                <p:nvPr/>
              </p:nvSpPr>
              <p:spPr>
                <a:xfrm>
                  <a:off x="39220917" y="10588510"/>
                  <a:ext cx="507452" cy="50745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1089" name="Picture 1088">
                  <a:extLst>
                    <a:ext uri="{FF2B5EF4-FFF2-40B4-BE49-F238E27FC236}">
                      <a16:creationId xmlns:a16="http://schemas.microsoft.com/office/drawing/2014/main" id="{3AB118AD-779C-D726-BA96-2DA42D5CE8F8}"/>
                    </a:ext>
                  </a:extLst>
                </p:cNvPr>
                <p:cNvPicPr>
                  <a:picLocks noChangeAspect="1"/>
                </p:cNvPicPr>
                <p:nvPr/>
              </p:nvPicPr>
              <p:blipFill>
                <a:blip r:embed="rId18"/>
                <a:stretch>
                  <a:fillRect/>
                </a:stretch>
              </p:blipFill>
              <p:spPr>
                <a:xfrm>
                  <a:off x="39242686" y="10608306"/>
                  <a:ext cx="470528" cy="470528"/>
                </a:xfrm>
                <a:prstGeom prst="rect">
                  <a:avLst/>
                </a:prstGeom>
              </p:spPr>
            </p:pic>
          </p:grpSp>
        </p:grpSp>
        <p:grpSp>
          <p:nvGrpSpPr>
            <p:cNvPr id="1295" name="Group 1294">
              <a:extLst>
                <a:ext uri="{FF2B5EF4-FFF2-40B4-BE49-F238E27FC236}">
                  <a16:creationId xmlns:a16="http://schemas.microsoft.com/office/drawing/2014/main" id="{2062677C-E58E-B319-CFC9-0850F1C4E33F}"/>
                </a:ext>
              </a:extLst>
            </p:cNvPr>
            <p:cNvGrpSpPr/>
            <p:nvPr/>
          </p:nvGrpSpPr>
          <p:grpSpPr>
            <a:xfrm>
              <a:off x="39790145" y="12627521"/>
              <a:ext cx="3989272" cy="507452"/>
              <a:chOff x="39508863" y="12582399"/>
              <a:chExt cx="3989272" cy="507452"/>
            </a:xfrm>
          </p:grpSpPr>
          <p:sp>
            <p:nvSpPr>
              <p:cNvPr id="1085" name="TextBox 1084">
                <a:extLst>
                  <a:ext uri="{FF2B5EF4-FFF2-40B4-BE49-F238E27FC236}">
                    <a16:creationId xmlns:a16="http://schemas.microsoft.com/office/drawing/2014/main" id="{B82B84B2-E8DB-6A06-4B66-3F9B7AF2563F}"/>
                  </a:ext>
                </a:extLst>
              </p:cNvPr>
              <p:cNvSpPr txBox="1"/>
              <p:nvPr/>
            </p:nvSpPr>
            <p:spPr>
              <a:xfrm>
                <a:off x="40077292" y="12636070"/>
                <a:ext cx="3420843" cy="437305"/>
              </a:xfrm>
              <a:prstGeom prst="rect">
                <a:avLst/>
              </a:prstGeom>
              <a:noFill/>
            </p:spPr>
            <p:txBody>
              <a:bodyPr wrap="none" rtlCol="0">
                <a:spAutoFit/>
              </a:bodyPr>
              <a:lstStyle/>
              <a:p>
                <a:r>
                  <a:rPr lang="en-IN" dirty="0">
                    <a:latin typeface="Arial Rounded MT Bold" panose="020F0704030504030204" pitchFamily="34" charset="0"/>
                    <a:ea typeface="Source Sans Pro SemiBold" panose="020B0603030403020204" pitchFamily="34" charset="0"/>
                    <a:cs typeface="Helvetica" panose="020B0604020202020204" pitchFamily="34" charset="0"/>
                  </a:rPr>
                  <a:t>Journalism &amp; Publishing</a:t>
                </a:r>
              </a:p>
            </p:txBody>
          </p:sp>
          <p:grpSp>
            <p:nvGrpSpPr>
              <p:cNvPr id="1231" name="Group 1230">
                <a:extLst>
                  <a:ext uri="{FF2B5EF4-FFF2-40B4-BE49-F238E27FC236}">
                    <a16:creationId xmlns:a16="http://schemas.microsoft.com/office/drawing/2014/main" id="{20703ED8-C8FD-4A4B-3AC5-171EA614959C}"/>
                  </a:ext>
                </a:extLst>
              </p:cNvPr>
              <p:cNvGrpSpPr/>
              <p:nvPr/>
            </p:nvGrpSpPr>
            <p:grpSpPr>
              <a:xfrm>
                <a:off x="39508863" y="12582399"/>
                <a:ext cx="507452" cy="507452"/>
                <a:chOff x="39554601" y="11288594"/>
                <a:chExt cx="507452" cy="507452"/>
              </a:xfrm>
            </p:grpSpPr>
            <p:sp>
              <p:nvSpPr>
                <p:cNvPr id="1084" name="Oval 1083">
                  <a:extLst>
                    <a:ext uri="{FF2B5EF4-FFF2-40B4-BE49-F238E27FC236}">
                      <a16:creationId xmlns:a16="http://schemas.microsoft.com/office/drawing/2014/main" id="{24C07B30-17E8-887B-F2CB-6503C3E526F5}"/>
                    </a:ext>
                  </a:extLst>
                </p:cNvPr>
                <p:cNvSpPr/>
                <p:nvPr/>
              </p:nvSpPr>
              <p:spPr>
                <a:xfrm>
                  <a:off x="39554601" y="11288594"/>
                  <a:ext cx="507452" cy="50745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1086" name="Picture 1085">
                  <a:extLst>
                    <a:ext uri="{FF2B5EF4-FFF2-40B4-BE49-F238E27FC236}">
                      <a16:creationId xmlns:a16="http://schemas.microsoft.com/office/drawing/2014/main" id="{205A4209-F384-01D0-4A7A-B0075171F499}"/>
                    </a:ext>
                  </a:extLst>
                </p:cNvPr>
                <p:cNvPicPr>
                  <a:picLocks noChangeAspect="1"/>
                </p:cNvPicPr>
                <p:nvPr/>
              </p:nvPicPr>
              <p:blipFill>
                <a:blip r:embed="rId19"/>
                <a:stretch>
                  <a:fillRect/>
                </a:stretch>
              </p:blipFill>
              <p:spPr>
                <a:xfrm>
                  <a:off x="39645000" y="11372608"/>
                  <a:ext cx="329317" cy="329316"/>
                </a:xfrm>
                <a:prstGeom prst="rect">
                  <a:avLst/>
                </a:prstGeom>
              </p:spPr>
            </p:pic>
          </p:grpSp>
        </p:grpSp>
        <p:grpSp>
          <p:nvGrpSpPr>
            <p:cNvPr id="1296" name="Group 1295">
              <a:extLst>
                <a:ext uri="{FF2B5EF4-FFF2-40B4-BE49-F238E27FC236}">
                  <a16:creationId xmlns:a16="http://schemas.microsoft.com/office/drawing/2014/main" id="{8A9F09DE-086E-86E6-B7D2-1E4147BB70BD}"/>
                </a:ext>
              </a:extLst>
            </p:cNvPr>
            <p:cNvGrpSpPr/>
            <p:nvPr/>
          </p:nvGrpSpPr>
          <p:grpSpPr>
            <a:xfrm>
              <a:off x="39742945" y="13335581"/>
              <a:ext cx="3366328" cy="765282"/>
              <a:chOff x="39461663" y="13258211"/>
              <a:chExt cx="3366328" cy="765282"/>
            </a:xfrm>
          </p:grpSpPr>
          <p:sp>
            <p:nvSpPr>
              <p:cNvPr id="1081" name="TextBox 1080">
                <a:extLst>
                  <a:ext uri="{FF2B5EF4-FFF2-40B4-BE49-F238E27FC236}">
                    <a16:creationId xmlns:a16="http://schemas.microsoft.com/office/drawing/2014/main" id="{9B2A4798-F818-9639-4707-AF1A8B4FF1C1}"/>
                  </a:ext>
                </a:extLst>
              </p:cNvPr>
              <p:cNvSpPr txBox="1"/>
              <p:nvPr/>
            </p:nvSpPr>
            <p:spPr>
              <a:xfrm>
                <a:off x="39969114" y="13258211"/>
                <a:ext cx="2858877" cy="765282"/>
              </a:xfrm>
              <a:prstGeom prst="rect">
                <a:avLst/>
              </a:prstGeom>
              <a:noFill/>
            </p:spPr>
            <p:txBody>
              <a:bodyPr wrap="none" rtlCol="0">
                <a:spAutoFit/>
              </a:bodyPr>
              <a:lstStyle/>
              <a:p>
                <a:r>
                  <a:rPr lang="en-IN">
                    <a:latin typeface="Arial Rounded MT Bold" panose="020F0704030504030204" pitchFamily="34" charset="0"/>
                    <a:ea typeface="Source Sans Pro SemiBold" panose="020B0603030403020204" pitchFamily="34" charset="0"/>
                    <a:cs typeface="Helvetica" panose="020B0604020202020204" pitchFamily="34" charset="0"/>
                  </a:rPr>
                  <a:t>Identify class </a:t>
                </a:r>
              </a:p>
              <a:p>
                <a:r>
                  <a:rPr lang="en-IN">
                    <a:latin typeface="Arial Rounded MT Bold" panose="020F0704030504030204" pitchFamily="34" charset="0"/>
                    <a:ea typeface="Source Sans Pro SemiBold" panose="020B0603030403020204" pitchFamily="34" charset="0"/>
                    <a:cs typeface="Helvetica" panose="020B0604020202020204" pitchFamily="34" charset="0"/>
                  </a:rPr>
                  <a:t>appropriate content</a:t>
                </a:r>
              </a:p>
            </p:txBody>
          </p:sp>
          <p:grpSp>
            <p:nvGrpSpPr>
              <p:cNvPr id="1233" name="Group 1232">
                <a:extLst>
                  <a:ext uri="{FF2B5EF4-FFF2-40B4-BE49-F238E27FC236}">
                    <a16:creationId xmlns:a16="http://schemas.microsoft.com/office/drawing/2014/main" id="{298FCE83-686D-ABD4-F907-575A71121042}"/>
                  </a:ext>
                </a:extLst>
              </p:cNvPr>
              <p:cNvGrpSpPr/>
              <p:nvPr/>
            </p:nvGrpSpPr>
            <p:grpSpPr>
              <a:xfrm>
                <a:off x="39461663" y="13358426"/>
                <a:ext cx="507452" cy="507452"/>
                <a:chOff x="39526451" y="12029985"/>
                <a:chExt cx="507452" cy="507452"/>
              </a:xfrm>
            </p:grpSpPr>
            <p:sp>
              <p:nvSpPr>
                <p:cNvPr id="1079" name="Oval 1078">
                  <a:extLst>
                    <a:ext uri="{FF2B5EF4-FFF2-40B4-BE49-F238E27FC236}">
                      <a16:creationId xmlns:a16="http://schemas.microsoft.com/office/drawing/2014/main" id="{521B9343-0E04-5159-A02F-332351BCA5F8}"/>
                    </a:ext>
                  </a:extLst>
                </p:cNvPr>
                <p:cNvSpPr/>
                <p:nvPr/>
              </p:nvSpPr>
              <p:spPr>
                <a:xfrm>
                  <a:off x="39526451" y="12029985"/>
                  <a:ext cx="507452" cy="5074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1083" name="Picture 1082">
                  <a:extLst>
                    <a:ext uri="{FF2B5EF4-FFF2-40B4-BE49-F238E27FC236}">
                      <a16:creationId xmlns:a16="http://schemas.microsoft.com/office/drawing/2014/main" id="{32E83A3F-254A-DAB1-1250-CE3ED5EC5614}"/>
                    </a:ext>
                  </a:extLst>
                </p:cNvPr>
                <p:cNvPicPr>
                  <a:picLocks noChangeAspect="1"/>
                </p:cNvPicPr>
                <p:nvPr/>
              </p:nvPicPr>
              <p:blipFill>
                <a:blip r:embed="rId20"/>
                <a:stretch>
                  <a:fillRect/>
                </a:stretch>
              </p:blipFill>
              <p:spPr>
                <a:xfrm>
                  <a:off x="39603806" y="12113333"/>
                  <a:ext cx="346947" cy="346947"/>
                </a:xfrm>
                <a:prstGeom prst="rect">
                  <a:avLst/>
                </a:prstGeom>
              </p:spPr>
            </p:pic>
          </p:grpSp>
        </p:grpSp>
        <p:grpSp>
          <p:nvGrpSpPr>
            <p:cNvPr id="1297" name="Group 1296">
              <a:extLst>
                <a:ext uri="{FF2B5EF4-FFF2-40B4-BE49-F238E27FC236}">
                  <a16:creationId xmlns:a16="http://schemas.microsoft.com/office/drawing/2014/main" id="{3F841511-B6CF-ACBD-3362-4D1199ABB5B0}"/>
                </a:ext>
              </a:extLst>
            </p:cNvPr>
            <p:cNvGrpSpPr/>
            <p:nvPr/>
          </p:nvGrpSpPr>
          <p:grpSpPr>
            <a:xfrm>
              <a:off x="39155718" y="14108119"/>
              <a:ext cx="2737690" cy="765282"/>
              <a:chOff x="38828716" y="14135402"/>
              <a:chExt cx="2737690" cy="765282"/>
            </a:xfrm>
          </p:grpSpPr>
          <p:sp>
            <p:nvSpPr>
              <p:cNvPr id="1040" name="TextBox 1039">
                <a:extLst>
                  <a:ext uri="{FF2B5EF4-FFF2-40B4-BE49-F238E27FC236}">
                    <a16:creationId xmlns:a16="http://schemas.microsoft.com/office/drawing/2014/main" id="{E3B941A6-761A-B39B-A7DD-F1F3243E80BE}"/>
                  </a:ext>
                </a:extLst>
              </p:cNvPr>
              <p:cNvSpPr txBox="1"/>
              <p:nvPr/>
            </p:nvSpPr>
            <p:spPr>
              <a:xfrm>
                <a:off x="39339115" y="14135402"/>
                <a:ext cx="2227291" cy="765282"/>
              </a:xfrm>
              <a:prstGeom prst="rect">
                <a:avLst/>
              </a:prstGeom>
              <a:noFill/>
            </p:spPr>
            <p:txBody>
              <a:bodyPr wrap="none" rtlCol="0">
                <a:spAutoFit/>
              </a:bodyPr>
              <a:lstStyle/>
              <a:p>
                <a:r>
                  <a:rPr lang="en-IN">
                    <a:latin typeface="Arial Rounded MT Bold" panose="020F0704030504030204" pitchFamily="34" charset="0"/>
                    <a:ea typeface="Source Sans Pro SemiBold" panose="020B0603030403020204" pitchFamily="34" charset="0"/>
                    <a:cs typeface="Helvetica" panose="020B0604020202020204" pitchFamily="34" charset="0"/>
                  </a:rPr>
                  <a:t>Consistency in </a:t>
                </a:r>
              </a:p>
              <a:p>
                <a:r>
                  <a:rPr lang="en-IN">
                    <a:latin typeface="Arial Rounded MT Bold" panose="020F0704030504030204" pitchFamily="34" charset="0"/>
                    <a:ea typeface="Source Sans Pro SemiBold" panose="020B0603030403020204" pitchFamily="34" charset="0"/>
                    <a:cs typeface="Helvetica" panose="020B0604020202020204" pitchFamily="34" charset="0"/>
                  </a:rPr>
                  <a:t>translation</a:t>
                </a:r>
              </a:p>
            </p:txBody>
          </p:sp>
          <p:grpSp>
            <p:nvGrpSpPr>
              <p:cNvPr id="1235" name="Group 1234">
                <a:extLst>
                  <a:ext uri="{FF2B5EF4-FFF2-40B4-BE49-F238E27FC236}">
                    <a16:creationId xmlns:a16="http://schemas.microsoft.com/office/drawing/2014/main" id="{C99E46D5-6257-C2AC-FE99-6DDFE4557688}"/>
                  </a:ext>
                </a:extLst>
              </p:cNvPr>
              <p:cNvGrpSpPr/>
              <p:nvPr/>
            </p:nvGrpSpPr>
            <p:grpSpPr>
              <a:xfrm>
                <a:off x="38828716" y="14235619"/>
                <a:ext cx="507452" cy="507452"/>
                <a:chOff x="39211785" y="12688764"/>
                <a:chExt cx="507452" cy="507452"/>
              </a:xfrm>
            </p:grpSpPr>
            <p:sp>
              <p:nvSpPr>
                <p:cNvPr id="1038" name="Oval 1037">
                  <a:extLst>
                    <a:ext uri="{FF2B5EF4-FFF2-40B4-BE49-F238E27FC236}">
                      <a16:creationId xmlns:a16="http://schemas.microsoft.com/office/drawing/2014/main" id="{772793C2-C7F8-A25D-1479-D85B041F7A66}"/>
                    </a:ext>
                  </a:extLst>
                </p:cNvPr>
                <p:cNvSpPr/>
                <p:nvPr/>
              </p:nvSpPr>
              <p:spPr>
                <a:xfrm>
                  <a:off x="39211785" y="12688764"/>
                  <a:ext cx="507452" cy="50745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1078" name="Picture 1077">
                  <a:extLst>
                    <a:ext uri="{FF2B5EF4-FFF2-40B4-BE49-F238E27FC236}">
                      <a16:creationId xmlns:a16="http://schemas.microsoft.com/office/drawing/2014/main" id="{F1A73CBE-2AE5-75AE-279B-4A0CD97D3C40}"/>
                    </a:ext>
                  </a:extLst>
                </p:cNvPr>
                <p:cNvPicPr>
                  <a:picLocks noChangeAspect="1"/>
                </p:cNvPicPr>
                <p:nvPr/>
              </p:nvPicPr>
              <p:blipFill>
                <a:blip r:embed="rId21"/>
                <a:stretch>
                  <a:fillRect/>
                </a:stretch>
              </p:blipFill>
              <p:spPr>
                <a:xfrm>
                  <a:off x="39286907" y="12763886"/>
                  <a:ext cx="357208" cy="357208"/>
                </a:xfrm>
                <a:prstGeom prst="rect">
                  <a:avLst/>
                </a:prstGeom>
              </p:spPr>
            </p:pic>
          </p:grpSp>
        </p:grpSp>
      </p:grpSp>
      <p:grpSp>
        <p:nvGrpSpPr>
          <p:cNvPr id="2" name="Group 1">
            <a:extLst>
              <a:ext uri="{FF2B5EF4-FFF2-40B4-BE49-F238E27FC236}">
                <a16:creationId xmlns:a16="http://schemas.microsoft.com/office/drawing/2014/main" id="{89FCEB80-15E1-4486-BD63-5CD1A761EE51}"/>
              </a:ext>
            </a:extLst>
          </p:cNvPr>
          <p:cNvGrpSpPr/>
          <p:nvPr/>
        </p:nvGrpSpPr>
        <p:grpSpPr>
          <a:xfrm>
            <a:off x="11395176" y="13062782"/>
            <a:ext cx="8285148" cy="534668"/>
            <a:chOff x="11426871" y="13446425"/>
            <a:chExt cx="8285148" cy="534668"/>
          </a:xfrm>
        </p:grpSpPr>
        <p:sp>
          <p:nvSpPr>
            <p:cNvPr id="1283" name="Rectangle: Diagonal Corners Rounded 1282">
              <a:extLst>
                <a:ext uri="{FF2B5EF4-FFF2-40B4-BE49-F238E27FC236}">
                  <a16:creationId xmlns:a16="http://schemas.microsoft.com/office/drawing/2014/main" id="{BABDAC8F-7235-530A-07C5-25414A31F02C}"/>
                </a:ext>
              </a:extLst>
            </p:cNvPr>
            <p:cNvSpPr/>
            <p:nvPr/>
          </p:nvSpPr>
          <p:spPr>
            <a:xfrm>
              <a:off x="11586894" y="13446425"/>
              <a:ext cx="7965102" cy="534668"/>
            </a:xfrm>
            <a:prstGeom prst="round2DiagRect">
              <a:avLst>
                <a:gd name="adj1" fmla="val 3020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a:solidFill>
                    <a:schemeClr val="tx1"/>
                  </a:solidFill>
                  <a:latin typeface="Helvetica" panose="020B0604020202020204" pitchFamily="34" charset="0"/>
                  <a:cs typeface="Helvetica" panose="020B0604020202020204" pitchFamily="34" charset="0"/>
                </a:rPr>
                <a:t>DATA COLLECTION AND PROCESSING</a:t>
              </a:r>
            </a:p>
          </p:txBody>
        </p:sp>
        <p:sp>
          <p:nvSpPr>
            <p:cNvPr id="1284" name="Oval 1283">
              <a:extLst>
                <a:ext uri="{FF2B5EF4-FFF2-40B4-BE49-F238E27FC236}">
                  <a16:creationId xmlns:a16="http://schemas.microsoft.com/office/drawing/2014/main" id="{0CD92AA5-FA78-6FB9-9991-8237D923D735}"/>
                </a:ext>
              </a:extLst>
            </p:cNvPr>
            <p:cNvSpPr/>
            <p:nvPr/>
          </p:nvSpPr>
          <p:spPr>
            <a:xfrm>
              <a:off x="11426871" y="13618509"/>
              <a:ext cx="190500" cy="190500"/>
            </a:xfrm>
            <a:prstGeom prst="ellipse">
              <a:avLst/>
            </a:prstGeom>
            <a:solidFill>
              <a:srgbClr val="DDC6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5" name="Oval 1284">
              <a:extLst>
                <a:ext uri="{FF2B5EF4-FFF2-40B4-BE49-F238E27FC236}">
                  <a16:creationId xmlns:a16="http://schemas.microsoft.com/office/drawing/2014/main" id="{E38FAA6D-BBF9-1E31-216C-CC593A852097}"/>
                </a:ext>
              </a:extLst>
            </p:cNvPr>
            <p:cNvSpPr/>
            <p:nvPr/>
          </p:nvSpPr>
          <p:spPr>
            <a:xfrm>
              <a:off x="19521519" y="13618509"/>
              <a:ext cx="190500" cy="190500"/>
            </a:xfrm>
            <a:prstGeom prst="ellipse">
              <a:avLst/>
            </a:prstGeom>
            <a:solidFill>
              <a:srgbClr val="DDC6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45" name="Google Shape;31;p5">
            <a:extLst>
              <a:ext uri="{FF2B5EF4-FFF2-40B4-BE49-F238E27FC236}">
                <a16:creationId xmlns:a16="http://schemas.microsoft.com/office/drawing/2014/main" id="{692F8FE5-40D3-4C22-A72F-55CC8F74927A}"/>
              </a:ext>
            </a:extLst>
          </p:cNvPr>
          <p:cNvPicPr preferRelativeResize="0">
            <a:picLocks noChangeAspect="1"/>
          </p:cNvPicPr>
          <p:nvPr/>
        </p:nvPicPr>
        <p:blipFill rotWithShape="1">
          <a:blip r:embed="rId22">
            <a:alphaModFix/>
            <a:extLst>
              <a:ext uri="{28A0092B-C50C-407E-A947-70E740481C1C}">
                <a14:useLocalDpi xmlns:a14="http://schemas.microsoft.com/office/drawing/2010/main"/>
              </a:ext>
            </a:extLst>
          </a:blip>
          <a:srcRect r="-294" b="-643"/>
          <a:stretch/>
        </p:blipFill>
        <p:spPr>
          <a:xfrm>
            <a:off x="32569064" y="480622"/>
            <a:ext cx="2743200" cy="2743200"/>
          </a:xfrm>
          <a:prstGeom prst="rect">
            <a:avLst/>
          </a:prstGeom>
          <a:noFill/>
          <a:ln>
            <a:noFill/>
          </a:ln>
        </p:spPr>
      </p:pic>
      <p:sp>
        <p:nvSpPr>
          <p:cNvPr id="49" name="TextBox 48">
            <a:extLst>
              <a:ext uri="{FF2B5EF4-FFF2-40B4-BE49-F238E27FC236}">
                <a16:creationId xmlns:a16="http://schemas.microsoft.com/office/drawing/2014/main" id="{C60080C2-A715-9D00-1757-7E62721CE1C4}"/>
              </a:ext>
            </a:extLst>
          </p:cNvPr>
          <p:cNvSpPr txBox="1"/>
          <p:nvPr/>
        </p:nvSpPr>
        <p:spPr>
          <a:xfrm>
            <a:off x="393972" y="4541386"/>
            <a:ext cx="9783754" cy="2051267"/>
          </a:xfrm>
          <a:prstGeom prst="rect">
            <a:avLst/>
          </a:prstGeom>
          <a:noFill/>
        </p:spPr>
        <p:txBody>
          <a:bodyPr wrap="square" rtlCol="0">
            <a:spAutoFit/>
          </a:bodyPr>
          <a:lstStyle/>
          <a:p>
            <a:pPr marL="0" marR="0" algn="just">
              <a:lnSpc>
                <a:spcPct val="130000"/>
              </a:lnSpc>
              <a:spcBef>
                <a:spcPts val="0"/>
              </a:spcBef>
              <a:spcAft>
                <a:spcPts val="800"/>
              </a:spcAft>
            </a:pPr>
            <a:r>
              <a:rPr lang="en-US" sz="2000">
                <a:effectLst/>
                <a:latin typeface="Helvetica" panose="020B0604020202020204" pitchFamily="34" charset="0"/>
                <a:ea typeface="Calibri" panose="020F0502020204030204" pitchFamily="34" charset="0"/>
                <a:cs typeface="Helvetica" panose="020B0604020202020204" pitchFamily="34" charset="0"/>
              </a:rPr>
              <a:t>Effective communication depends on readability - the ease with which a reader can understand a message. Unfortunately, most readability assessment frameworks are only available for specific languages, which presents a significant challenge for organizations seeking to promote literacy and communication in local language communities. </a:t>
            </a:r>
          </a:p>
        </p:txBody>
      </p:sp>
      <p:sp>
        <p:nvSpPr>
          <p:cNvPr id="1281" name="TextBox 1280">
            <a:extLst>
              <a:ext uri="{FF2B5EF4-FFF2-40B4-BE49-F238E27FC236}">
                <a16:creationId xmlns:a16="http://schemas.microsoft.com/office/drawing/2014/main" id="{1D986986-EC46-C099-6836-462B8B60E42F}"/>
              </a:ext>
            </a:extLst>
          </p:cNvPr>
          <p:cNvSpPr txBox="1"/>
          <p:nvPr/>
        </p:nvSpPr>
        <p:spPr>
          <a:xfrm>
            <a:off x="393972" y="12849383"/>
            <a:ext cx="10057549" cy="2051267"/>
          </a:xfrm>
          <a:prstGeom prst="rect">
            <a:avLst/>
          </a:prstGeom>
          <a:noFill/>
        </p:spPr>
        <p:txBody>
          <a:bodyPr wrap="square" rtlCol="0">
            <a:spAutoFit/>
          </a:bodyPr>
          <a:lstStyle/>
          <a:p>
            <a:pPr marL="0" marR="0" algn="just">
              <a:lnSpc>
                <a:spcPct val="130000"/>
              </a:lnSpc>
              <a:spcBef>
                <a:spcPts val="0"/>
              </a:spcBef>
              <a:spcAft>
                <a:spcPts val="800"/>
              </a:spcAft>
            </a:pPr>
            <a:r>
              <a:rPr lang="en-US" sz="2000">
                <a:effectLst/>
                <a:latin typeface="Helvetica" panose="020B0604020202020204" pitchFamily="34" charset="0"/>
                <a:ea typeface="Calibri" panose="020F0502020204030204" pitchFamily="34" charset="0"/>
                <a:cs typeface="Helvetica" panose="020B0604020202020204" pitchFamily="34" charset="0"/>
              </a:rPr>
              <a:t>This solution can benefit educators, language communities, and individuals seeking to improve their literacy skills by offering a more inclusive tool to assess the readability of written content. It will enable greater engagement across language and literacy levels, facilitate targeted dissemination of knowledge, and help development of digital resources for local language communities.</a:t>
            </a:r>
          </a:p>
        </p:txBody>
      </p:sp>
      <p:sp>
        <p:nvSpPr>
          <p:cNvPr id="38" name="TextBox 37">
            <a:extLst>
              <a:ext uri="{FF2B5EF4-FFF2-40B4-BE49-F238E27FC236}">
                <a16:creationId xmlns:a16="http://schemas.microsoft.com/office/drawing/2014/main" id="{2A945929-1CAA-ABBE-1401-6BC604B62F03}"/>
              </a:ext>
            </a:extLst>
          </p:cNvPr>
          <p:cNvSpPr txBox="1"/>
          <p:nvPr/>
        </p:nvSpPr>
        <p:spPr>
          <a:xfrm>
            <a:off x="393972" y="10284327"/>
            <a:ext cx="6803753" cy="2451377"/>
          </a:xfrm>
          <a:prstGeom prst="rect">
            <a:avLst/>
          </a:prstGeom>
          <a:noFill/>
        </p:spPr>
        <p:txBody>
          <a:bodyPr wrap="square" rtlCol="0">
            <a:spAutoFit/>
          </a:bodyPr>
          <a:lstStyle/>
          <a:p>
            <a:pPr marL="0" marR="0" algn="just">
              <a:lnSpc>
                <a:spcPct val="130000"/>
              </a:lnSpc>
              <a:spcBef>
                <a:spcPts val="0"/>
              </a:spcBef>
              <a:spcAft>
                <a:spcPts val="800"/>
              </a:spcAft>
            </a:pPr>
            <a:r>
              <a:rPr lang="en-US" sz="2000">
                <a:effectLst/>
                <a:latin typeface="Helvetica" panose="020B0604020202020204" pitchFamily="34" charset="0"/>
                <a:ea typeface="Calibri" panose="020F0502020204030204" pitchFamily="34" charset="0"/>
                <a:cs typeface="Helvetica" panose="020B0604020202020204" pitchFamily="34" charset="0"/>
              </a:rPr>
              <a:t>To address this issue, SIL - a global non-profit organization specializing in language development and literacy – is seeking a python-based, language-agnostic readability assessment model that can distinguish simple sentences from complex ones and assign a readability score, regardless of specific language syntaxes or semantics. </a:t>
            </a:r>
          </a:p>
        </p:txBody>
      </p:sp>
      <p:grpSp>
        <p:nvGrpSpPr>
          <p:cNvPr id="465" name="Group 464">
            <a:extLst>
              <a:ext uri="{FF2B5EF4-FFF2-40B4-BE49-F238E27FC236}">
                <a16:creationId xmlns:a16="http://schemas.microsoft.com/office/drawing/2014/main" id="{3DD6A026-254B-9C22-8449-C9A8A39745BE}"/>
              </a:ext>
            </a:extLst>
          </p:cNvPr>
          <p:cNvGrpSpPr/>
          <p:nvPr/>
        </p:nvGrpSpPr>
        <p:grpSpPr>
          <a:xfrm>
            <a:off x="33345833" y="19493502"/>
            <a:ext cx="9962856" cy="1548772"/>
            <a:chOff x="33345833" y="19497094"/>
            <a:chExt cx="9962856" cy="1548772"/>
          </a:xfrm>
        </p:grpSpPr>
        <p:grpSp>
          <p:nvGrpSpPr>
            <p:cNvPr id="42" name="Group 41">
              <a:extLst>
                <a:ext uri="{FF2B5EF4-FFF2-40B4-BE49-F238E27FC236}">
                  <a16:creationId xmlns:a16="http://schemas.microsoft.com/office/drawing/2014/main" id="{2AC1FAEC-652C-3380-C0B6-F748F95AA13A}"/>
                </a:ext>
              </a:extLst>
            </p:cNvPr>
            <p:cNvGrpSpPr>
              <a:grpSpLocks/>
            </p:cNvGrpSpPr>
            <p:nvPr/>
          </p:nvGrpSpPr>
          <p:grpSpPr>
            <a:xfrm>
              <a:off x="41849977" y="19525447"/>
              <a:ext cx="1458712" cy="1492067"/>
              <a:chOff x="342819" y="914131"/>
              <a:chExt cx="1669489" cy="1707663"/>
            </a:xfrm>
          </p:grpSpPr>
          <p:pic>
            <p:nvPicPr>
              <p:cNvPr id="16" name="Picture 6">
                <a:extLst>
                  <a:ext uri="{FF2B5EF4-FFF2-40B4-BE49-F238E27FC236}">
                    <a16:creationId xmlns:a16="http://schemas.microsoft.com/office/drawing/2014/main" id="{D7E3A34C-17C9-0DF5-1829-F6CB76F87C68}"/>
                  </a:ext>
                </a:extLst>
              </p:cNvPr>
              <p:cNvPicPr>
                <a:picLocks noChangeAspect="1"/>
              </p:cNvPicPr>
              <p:nvPr/>
            </p:nvPicPr>
            <p:blipFill rotWithShape="1">
              <a:blip r:embed="rId23">
                <a:extLst>
                  <a:ext uri="{28A0092B-C50C-407E-A947-70E740481C1C}">
                    <a14:useLocalDpi xmlns:a14="http://schemas.microsoft.com/office/drawing/2010/main"/>
                  </a:ext>
                </a:extLst>
              </a:blip>
              <a:srcRect l="-607"/>
              <a:stretch/>
            </p:blipFill>
            <p:spPr bwMode="auto">
              <a:xfrm>
                <a:off x="342819" y="914131"/>
                <a:ext cx="1669489" cy="1669489"/>
              </a:xfrm>
              <a:prstGeom prst="ellipse">
                <a:avLst/>
              </a:prstGeom>
              <a:noFill/>
              <a:ln w="19050">
                <a:solidFill>
                  <a:srgbClr val="8E6F3E"/>
                </a:solidFill>
              </a:ln>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6231DD49-D082-F84C-3BAD-A3364226CD67}"/>
                  </a:ext>
                </a:extLst>
              </p:cNvPr>
              <p:cNvGrpSpPr>
                <a:grpSpLocks/>
              </p:cNvGrpSpPr>
              <p:nvPr/>
            </p:nvGrpSpPr>
            <p:grpSpPr>
              <a:xfrm>
                <a:off x="1546720" y="2198832"/>
                <a:ext cx="422962" cy="422962"/>
                <a:chOff x="3473831" y="4538927"/>
                <a:chExt cx="422962" cy="422962"/>
              </a:xfrm>
            </p:grpSpPr>
            <p:sp>
              <p:nvSpPr>
                <p:cNvPr id="24" name="Rectangle 23">
                  <a:extLst>
                    <a:ext uri="{FF2B5EF4-FFF2-40B4-BE49-F238E27FC236}">
                      <a16:creationId xmlns:a16="http://schemas.microsoft.com/office/drawing/2014/main" id="{07F620EA-4C57-C3EF-CE4D-6FFB6013E67B}"/>
                    </a:ext>
                  </a:extLst>
                </p:cNvPr>
                <p:cNvSpPr>
                  <a:spLocks/>
                </p:cNvSpPr>
                <p:nvPr/>
              </p:nvSpPr>
              <p:spPr bwMode="auto">
                <a:xfrm>
                  <a:off x="3497511" y="4562832"/>
                  <a:ext cx="376783" cy="36635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800" b="0" i="0" u="none" strike="noStrike" cap="none" normalizeH="0" baseline="0">
                    <a:ln>
                      <a:noFill/>
                    </a:ln>
                    <a:solidFill>
                      <a:schemeClr val="tx1"/>
                    </a:solidFill>
                    <a:effectLst/>
                    <a:latin typeface="Times" charset="0"/>
                  </a:endParaRPr>
                </a:p>
              </p:txBody>
            </p:sp>
            <p:pic>
              <p:nvPicPr>
                <p:cNvPr id="1026" name="Picture 2" descr="Linkedin - Free social media icons">
                  <a:hlinkClick r:id="rId24"/>
                  <a:extLst>
                    <a:ext uri="{FF2B5EF4-FFF2-40B4-BE49-F238E27FC236}">
                      <a16:creationId xmlns:a16="http://schemas.microsoft.com/office/drawing/2014/main" id="{F5F46ED6-E48D-47FD-7AF7-4F0B0BCDB224}"/>
                    </a:ext>
                  </a:extLst>
                </p:cNvPr>
                <p:cNvPicPr>
                  <a:picLocks noChangeAspect="1"/>
                </p:cNvPicPr>
                <p:nvPr/>
              </p:nvPicPr>
              <p:blipFill>
                <a:blip r:embed="rId25">
                  <a:extLst>
                    <a:ext uri="{28A0092B-C50C-407E-A947-70E740481C1C}">
                      <a14:useLocalDpi xmlns:a14="http://schemas.microsoft.com/office/drawing/2010/main"/>
                    </a:ext>
                  </a:extLst>
                </a:blip>
                <a:srcRect/>
                <a:stretch>
                  <a:fillRect/>
                </a:stretch>
              </p:blipFill>
              <p:spPr bwMode="auto">
                <a:xfrm>
                  <a:off x="3473831" y="4538927"/>
                  <a:ext cx="422962" cy="42296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5" name="Group 44">
              <a:extLst>
                <a:ext uri="{FF2B5EF4-FFF2-40B4-BE49-F238E27FC236}">
                  <a16:creationId xmlns:a16="http://schemas.microsoft.com/office/drawing/2014/main" id="{1BE8606C-01F0-F5B7-2180-4ACBEB9382D8}"/>
                </a:ext>
              </a:extLst>
            </p:cNvPr>
            <p:cNvGrpSpPr>
              <a:grpSpLocks/>
            </p:cNvGrpSpPr>
            <p:nvPr/>
          </p:nvGrpSpPr>
          <p:grpSpPr>
            <a:xfrm>
              <a:off x="38444943" y="19504334"/>
              <a:ext cx="1460012" cy="1534292"/>
              <a:chOff x="5996272" y="913388"/>
              <a:chExt cx="1670975" cy="1755989"/>
            </a:xfrm>
          </p:grpSpPr>
          <p:pic>
            <p:nvPicPr>
              <p:cNvPr id="19" name="Picture 4">
                <a:extLst>
                  <a:ext uri="{FF2B5EF4-FFF2-40B4-BE49-F238E27FC236}">
                    <a16:creationId xmlns:a16="http://schemas.microsoft.com/office/drawing/2014/main" id="{CFF4EB5E-21F4-D91E-0D61-5A10428AB71F}"/>
                  </a:ext>
                </a:extLst>
              </p:cNvPr>
              <p:cNvPicPr>
                <a:picLocks noChangeAspect="1"/>
              </p:cNvPicPr>
              <p:nvPr/>
            </p:nvPicPr>
            <p:blipFill rotWithShape="1">
              <a:blip r:embed="rId26">
                <a:extLst>
                  <a:ext uri="{28A0092B-C50C-407E-A947-70E740481C1C}">
                    <a14:useLocalDpi xmlns:a14="http://schemas.microsoft.com/office/drawing/2010/main"/>
                  </a:ext>
                </a:extLst>
              </a:blip>
              <a:srcRect r="-645"/>
              <a:stretch/>
            </p:blipFill>
            <p:spPr bwMode="auto">
              <a:xfrm>
                <a:off x="5996272" y="913388"/>
                <a:ext cx="1670975" cy="1670975"/>
              </a:xfrm>
              <a:prstGeom prst="ellipse">
                <a:avLst/>
              </a:prstGeom>
              <a:noFill/>
              <a:ln w="19050">
                <a:solidFill>
                  <a:srgbClr val="8E6F3E"/>
                </a:solidFill>
              </a:ln>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B0C4AAB8-6332-9F51-C42B-4D3B612D75E6}"/>
                  </a:ext>
                </a:extLst>
              </p:cNvPr>
              <p:cNvGrpSpPr>
                <a:grpSpLocks/>
              </p:cNvGrpSpPr>
              <p:nvPr/>
            </p:nvGrpSpPr>
            <p:grpSpPr>
              <a:xfrm>
                <a:off x="7200175" y="2246415"/>
                <a:ext cx="422962" cy="422962"/>
                <a:chOff x="3473831" y="4538927"/>
                <a:chExt cx="422962" cy="422962"/>
              </a:xfrm>
            </p:grpSpPr>
            <p:sp>
              <p:nvSpPr>
                <p:cNvPr id="33" name="Rectangle 32">
                  <a:extLst>
                    <a:ext uri="{FF2B5EF4-FFF2-40B4-BE49-F238E27FC236}">
                      <a16:creationId xmlns:a16="http://schemas.microsoft.com/office/drawing/2014/main" id="{59EEAB5C-7F6C-2DB2-421F-5252C4F4945A}"/>
                    </a:ext>
                  </a:extLst>
                </p:cNvPr>
                <p:cNvSpPr>
                  <a:spLocks/>
                </p:cNvSpPr>
                <p:nvPr/>
              </p:nvSpPr>
              <p:spPr bwMode="auto">
                <a:xfrm>
                  <a:off x="3497511" y="4562832"/>
                  <a:ext cx="376783" cy="36635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800" b="0" i="0" u="none" strike="noStrike" cap="none" normalizeH="0" baseline="0">
                    <a:ln>
                      <a:noFill/>
                    </a:ln>
                    <a:solidFill>
                      <a:schemeClr val="tx1"/>
                    </a:solidFill>
                    <a:effectLst/>
                    <a:latin typeface="Times" charset="0"/>
                  </a:endParaRPr>
                </a:p>
              </p:txBody>
            </p:sp>
            <p:pic>
              <p:nvPicPr>
                <p:cNvPr id="34" name="Picture 2" descr="Linkedin - Free social media icons">
                  <a:hlinkClick r:id="rId27"/>
                  <a:extLst>
                    <a:ext uri="{FF2B5EF4-FFF2-40B4-BE49-F238E27FC236}">
                      <a16:creationId xmlns:a16="http://schemas.microsoft.com/office/drawing/2014/main" id="{23F7346A-00BC-0DDB-C545-F3D1D3E14ACE}"/>
                    </a:ext>
                  </a:extLst>
                </p:cNvPr>
                <p:cNvPicPr>
                  <a:picLocks noChangeAspect="1"/>
                </p:cNvPicPr>
                <p:nvPr/>
              </p:nvPicPr>
              <p:blipFill>
                <a:blip r:embed="rId25">
                  <a:extLst>
                    <a:ext uri="{28A0092B-C50C-407E-A947-70E740481C1C}">
                      <a14:useLocalDpi xmlns:a14="http://schemas.microsoft.com/office/drawing/2010/main"/>
                    </a:ext>
                  </a:extLst>
                </a:blip>
                <a:srcRect/>
                <a:stretch>
                  <a:fillRect/>
                </a:stretch>
              </p:blipFill>
              <p:spPr bwMode="auto">
                <a:xfrm>
                  <a:off x="3473831" y="4538927"/>
                  <a:ext cx="422962" cy="42296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83" name="Group 282">
              <a:extLst>
                <a:ext uri="{FF2B5EF4-FFF2-40B4-BE49-F238E27FC236}">
                  <a16:creationId xmlns:a16="http://schemas.microsoft.com/office/drawing/2014/main" id="{B74F84CE-82A2-44FE-A089-57543AE6C781}"/>
                </a:ext>
              </a:extLst>
            </p:cNvPr>
            <p:cNvGrpSpPr>
              <a:grpSpLocks/>
            </p:cNvGrpSpPr>
            <p:nvPr/>
          </p:nvGrpSpPr>
          <p:grpSpPr>
            <a:xfrm>
              <a:off x="40145946" y="19497094"/>
              <a:ext cx="1463040" cy="1548772"/>
              <a:chOff x="9814386" y="928536"/>
              <a:chExt cx="1674443" cy="1772563"/>
            </a:xfrm>
          </p:grpSpPr>
          <p:pic>
            <p:nvPicPr>
              <p:cNvPr id="284" name="Picture 10">
                <a:extLst>
                  <a:ext uri="{FF2B5EF4-FFF2-40B4-BE49-F238E27FC236}">
                    <a16:creationId xmlns:a16="http://schemas.microsoft.com/office/drawing/2014/main" id="{54FD833A-1244-4649-BDC7-7E315129DACC}"/>
                  </a:ext>
                </a:extLst>
              </p:cNvPr>
              <p:cNvPicPr>
                <a:picLocks noChangeAspect="1"/>
              </p:cNvPicPr>
              <p:nvPr/>
            </p:nvPicPr>
            <p:blipFill rotWithShape="1">
              <a:blip r:embed="rId28">
                <a:extLst>
                  <a:ext uri="{28A0092B-C50C-407E-A947-70E740481C1C}">
                    <a14:useLocalDpi xmlns:a14="http://schemas.microsoft.com/office/drawing/2010/main"/>
                  </a:ext>
                </a:extLst>
              </a:blip>
              <a:srcRect/>
              <a:stretch/>
            </p:blipFill>
            <p:spPr bwMode="auto">
              <a:xfrm>
                <a:off x="9814386" y="928536"/>
                <a:ext cx="1674443" cy="1674443"/>
              </a:xfrm>
              <a:prstGeom prst="ellipse">
                <a:avLst/>
              </a:prstGeom>
              <a:noFill/>
              <a:ln w="19050">
                <a:solidFill>
                  <a:srgbClr val="8E6F3E"/>
                </a:solidFill>
              </a:ln>
              <a:extLst>
                <a:ext uri="{909E8E84-426E-40DD-AFC4-6F175D3DCCD1}">
                  <a14:hiddenFill xmlns:a14="http://schemas.microsoft.com/office/drawing/2010/main">
                    <a:solidFill>
                      <a:srgbClr val="FFFFFF"/>
                    </a:solidFill>
                  </a14:hiddenFill>
                </a:ext>
              </a:extLst>
            </p:spPr>
          </p:pic>
          <p:grpSp>
            <p:nvGrpSpPr>
              <p:cNvPr id="285" name="Group 284">
                <a:extLst>
                  <a:ext uri="{FF2B5EF4-FFF2-40B4-BE49-F238E27FC236}">
                    <a16:creationId xmlns:a16="http://schemas.microsoft.com/office/drawing/2014/main" id="{43F53457-8BB2-4947-A856-965839DF5449}"/>
                  </a:ext>
                </a:extLst>
              </p:cNvPr>
              <p:cNvGrpSpPr>
                <a:grpSpLocks/>
              </p:cNvGrpSpPr>
              <p:nvPr/>
            </p:nvGrpSpPr>
            <p:grpSpPr>
              <a:xfrm>
                <a:off x="10969145" y="2278137"/>
                <a:ext cx="422962" cy="422962"/>
                <a:chOff x="3473831" y="4538927"/>
                <a:chExt cx="422962" cy="422962"/>
              </a:xfrm>
            </p:grpSpPr>
            <p:sp>
              <p:nvSpPr>
                <p:cNvPr id="286" name="Rectangle 285">
                  <a:extLst>
                    <a:ext uri="{FF2B5EF4-FFF2-40B4-BE49-F238E27FC236}">
                      <a16:creationId xmlns:a16="http://schemas.microsoft.com/office/drawing/2014/main" id="{416A8239-4136-4039-8A79-92E7D321EDEA}"/>
                    </a:ext>
                  </a:extLst>
                </p:cNvPr>
                <p:cNvSpPr>
                  <a:spLocks/>
                </p:cNvSpPr>
                <p:nvPr/>
              </p:nvSpPr>
              <p:spPr bwMode="auto">
                <a:xfrm>
                  <a:off x="3497511" y="4562832"/>
                  <a:ext cx="376783" cy="36635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800" b="0" i="0" u="none" strike="noStrike" cap="none" normalizeH="0" baseline="0">
                    <a:ln>
                      <a:noFill/>
                    </a:ln>
                    <a:solidFill>
                      <a:schemeClr val="tx1"/>
                    </a:solidFill>
                    <a:effectLst/>
                    <a:latin typeface="Times" charset="0"/>
                  </a:endParaRPr>
                </a:p>
              </p:txBody>
            </p:sp>
            <p:pic>
              <p:nvPicPr>
                <p:cNvPr id="287" name="Picture 2" descr="Linkedin - Free social media icons">
                  <a:hlinkClick r:id="rId29"/>
                  <a:extLst>
                    <a:ext uri="{FF2B5EF4-FFF2-40B4-BE49-F238E27FC236}">
                      <a16:creationId xmlns:a16="http://schemas.microsoft.com/office/drawing/2014/main" id="{615C8EE6-EF72-4985-98E7-FC0E21B1F346}"/>
                    </a:ext>
                  </a:extLst>
                </p:cNvPr>
                <p:cNvPicPr>
                  <a:picLocks noChangeAspect="1"/>
                </p:cNvPicPr>
                <p:nvPr/>
              </p:nvPicPr>
              <p:blipFill>
                <a:blip r:embed="rId25">
                  <a:extLst>
                    <a:ext uri="{28A0092B-C50C-407E-A947-70E740481C1C}">
                      <a14:useLocalDpi xmlns:a14="http://schemas.microsoft.com/office/drawing/2010/main"/>
                    </a:ext>
                  </a:extLst>
                </a:blip>
                <a:srcRect/>
                <a:stretch>
                  <a:fillRect/>
                </a:stretch>
              </p:blipFill>
              <p:spPr bwMode="auto">
                <a:xfrm>
                  <a:off x="3473831" y="4538927"/>
                  <a:ext cx="422962" cy="42296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50" name="Group 449">
              <a:extLst>
                <a:ext uri="{FF2B5EF4-FFF2-40B4-BE49-F238E27FC236}">
                  <a16:creationId xmlns:a16="http://schemas.microsoft.com/office/drawing/2014/main" id="{170F883B-6F05-0882-D830-BBF3044A07C3}"/>
                </a:ext>
              </a:extLst>
            </p:cNvPr>
            <p:cNvGrpSpPr>
              <a:grpSpLocks/>
            </p:cNvGrpSpPr>
            <p:nvPr/>
          </p:nvGrpSpPr>
          <p:grpSpPr>
            <a:xfrm>
              <a:off x="33345833" y="19518517"/>
              <a:ext cx="1458714" cy="1505926"/>
              <a:chOff x="2227304" y="914131"/>
              <a:chExt cx="1669489" cy="1723524"/>
            </a:xfrm>
          </p:grpSpPr>
          <p:pic>
            <p:nvPicPr>
              <p:cNvPr id="451" name="Picture 450" descr="A person wearing glasses and a suit&#10;&#10;Description automatically generated with medium confidence">
                <a:extLst>
                  <a:ext uri="{FF2B5EF4-FFF2-40B4-BE49-F238E27FC236}">
                    <a16:creationId xmlns:a16="http://schemas.microsoft.com/office/drawing/2014/main" id="{B9E3EA19-5578-52A9-574D-DB2C74E6F357}"/>
                  </a:ext>
                </a:extLst>
              </p:cNvPr>
              <p:cNvPicPr>
                <a:picLocks noChangeAspect="1"/>
              </p:cNvPicPr>
              <p:nvPr/>
            </p:nvPicPr>
            <p:blipFill rotWithShape="1">
              <a:blip r:embed="rId30">
                <a:extLst>
                  <a:ext uri="{28A0092B-C50C-407E-A947-70E740481C1C}">
                    <a14:useLocalDpi xmlns:a14="http://schemas.microsoft.com/office/drawing/2010/main"/>
                  </a:ext>
                </a:extLst>
              </a:blip>
              <a:srcRect t="-594" r="-35"/>
              <a:stretch/>
            </p:blipFill>
            <p:spPr>
              <a:xfrm>
                <a:off x="2227304" y="914131"/>
                <a:ext cx="1669489" cy="1669489"/>
              </a:xfrm>
              <a:prstGeom prst="ellipse">
                <a:avLst/>
              </a:prstGeom>
              <a:ln w="19050">
                <a:solidFill>
                  <a:srgbClr val="8E6F3E"/>
                </a:solidFill>
              </a:ln>
            </p:spPr>
          </p:pic>
          <p:grpSp>
            <p:nvGrpSpPr>
              <p:cNvPr id="452" name="Group 451">
                <a:extLst>
                  <a:ext uri="{FF2B5EF4-FFF2-40B4-BE49-F238E27FC236}">
                    <a16:creationId xmlns:a16="http://schemas.microsoft.com/office/drawing/2014/main" id="{11ED5E36-CE72-AB5A-65F9-FD4E7885FCFB}"/>
                  </a:ext>
                </a:extLst>
              </p:cNvPr>
              <p:cNvGrpSpPr>
                <a:grpSpLocks/>
              </p:cNvGrpSpPr>
              <p:nvPr/>
            </p:nvGrpSpPr>
            <p:grpSpPr>
              <a:xfrm>
                <a:off x="3431205" y="2214693"/>
                <a:ext cx="422962" cy="422962"/>
                <a:chOff x="3473831" y="4538927"/>
                <a:chExt cx="422962" cy="422962"/>
              </a:xfrm>
            </p:grpSpPr>
            <p:sp>
              <p:nvSpPr>
                <p:cNvPr id="453" name="Rectangle 452">
                  <a:extLst>
                    <a:ext uri="{FF2B5EF4-FFF2-40B4-BE49-F238E27FC236}">
                      <a16:creationId xmlns:a16="http://schemas.microsoft.com/office/drawing/2014/main" id="{61BDE109-1B16-DCBE-1298-342B9B3C28AC}"/>
                    </a:ext>
                  </a:extLst>
                </p:cNvPr>
                <p:cNvSpPr>
                  <a:spLocks/>
                </p:cNvSpPr>
                <p:nvPr/>
              </p:nvSpPr>
              <p:spPr bwMode="auto">
                <a:xfrm>
                  <a:off x="3497511" y="4562832"/>
                  <a:ext cx="376783" cy="36635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800" b="0" i="0" u="none" strike="noStrike" cap="none" normalizeH="0" baseline="0">
                    <a:ln>
                      <a:noFill/>
                    </a:ln>
                    <a:solidFill>
                      <a:schemeClr val="tx1"/>
                    </a:solidFill>
                    <a:effectLst/>
                    <a:latin typeface="Times" charset="0"/>
                  </a:endParaRPr>
                </a:p>
              </p:txBody>
            </p:sp>
            <p:pic>
              <p:nvPicPr>
                <p:cNvPr id="454" name="Picture 2" descr="Linkedin - Free social media icons">
                  <a:hlinkClick r:id="rId31"/>
                  <a:extLst>
                    <a:ext uri="{FF2B5EF4-FFF2-40B4-BE49-F238E27FC236}">
                      <a16:creationId xmlns:a16="http://schemas.microsoft.com/office/drawing/2014/main" id="{C72CB91E-5291-65DC-CE44-2279B7329B64}"/>
                    </a:ext>
                  </a:extLst>
                </p:cNvPr>
                <p:cNvPicPr>
                  <a:picLocks noChangeAspect="1"/>
                </p:cNvPicPr>
                <p:nvPr/>
              </p:nvPicPr>
              <p:blipFill>
                <a:blip r:embed="rId25">
                  <a:extLst>
                    <a:ext uri="{28A0092B-C50C-407E-A947-70E740481C1C}">
                      <a14:useLocalDpi xmlns:a14="http://schemas.microsoft.com/office/drawing/2010/main"/>
                    </a:ext>
                  </a:extLst>
                </a:blip>
                <a:srcRect/>
                <a:stretch>
                  <a:fillRect/>
                </a:stretch>
              </p:blipFill>
              <p:spPr bwMode="auto">
                <a:xfrm>
                  <a:off x="3473831" y="4538927"/>
                  <a:ext cx="422962" cy="42296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55" name="Group 454">
              <a:extLst>
                <a:ext uri="{FF2B5EF4-FFF2-40B4-BE49-F238E27FC236}">
                  <a16:creationId xmlns:a16="http://schemas.microsoft.com/office/drawing/2014/main" id="{1DD94267-79B9-80AF-7E85-48C8B9EBD492}"/>
                </a:ext>
              </a:extLst>
            </p:cNvPr>
            <p:cNvGrpSpPr>
              <a:grpSpLocks/>
            </p:cNvGrpSpPr>
            <p:nvPr/>
          </p:nvGrpSpPr>
          <p:grpSpPr>
            <a:xfrm>
              <a:off x="35045538" y="19511589"/>
              <a:ext cx="1458710" cy="1519783"/>
              <a:chOff x="4111789" y="914132"/>
              <a:chExt cx="1669487" cy="1739384"/>
            </a:xfrm>
          </p:grpSpPr>
          <p:pic>
            <p:nvPicPr>
              <p:cNvPr id="456" name="Picture 2">
                <a:extLst>
                  <a:ext uri="{FF2B5EF4-FFF2-40B4-BE49-F238E27FC236}">
                    <a16:creationId xmlns:a16="http://schemas.microsoft.com/office/drawing/2014/main" id="{9CD63321-5F0F-A945-446D-599D52AA71C3}"/>
                  </a:ext>
                </a:extLst>
              </p:cNvPr>
              <p:cNvPicPr>
                <a:picLocks noChangeAspect="1"/>
              </p:cNvPicPr>
              <p:nvPr/>
            </p:nvPicPr>
            <p:blipFill rotWithShape="1">
              <a:blip r:embed="rId32">
                <a:extLst>
                  <a:ext uri="{28A0092B-C50C-407E-A947-70E740481C1C}">
                    <a14:useLocalDpi xmlns:a14="http://schemas.microsoft.com/office/drawing/2010/main"/>
                  </a:ext>
                </a:extLst>
              </a:blip>
              <a:srcRect/>
              <a:stretch/>
            </p:blipFill>
            <p:spPr bwMode="auto">
              <a:xfrm>
                <a:off x="4111789" y="914132"/>
                <a:ext cx="1669487" cy="1669487"/>
              </a:xfrm>
              <a:prstGeom prst="ellipse">
                <a:avLst/>
              </a:prstGeom>
              <a:noFill/>
              <a:ln w="19050">
                <a:solidFill>
                  <a:srgbClr val="8E6F3E"/>
                </a:solidFill>
              </a:ln>
              <a:extLst>
                <a:ext uri="{909E8E84-426E-40DD-AFC4-6F175D3DCCD1}">
                  <a14:hiddenFill xmlns:a14="http://schemas.microsoft.com/office/drawing/2010/main">
                    <a:solidFill>
                      <a:srgbClr val="FFFFFF"/>
                    </a:solidFill>
                  </a14:hiddenFill>
                </a:ext>
              </a:extLst>
            </p:spPr>
          </p:pic>
          <p:grpSp>
            <p:nvGrpSpPr>
              <p:cNvPr id="457" name="Group 456">
                <a:extLst>
                  <a:ext uri="{FF2B5EF4-FFF2-40B4-BE49-F238E27FC236}">
                    <a16:creationId xmlns:a16="http://schemas.microsoft.com/office/drawing/2014/main" id="{7B28F95D-4615-414F-5C93-E327A2446B69}"/>
                  </a:ext>
                </a:extLst>
              </p:cNvPr>
              <p:cNvGrpSpPr>
                <a:grpSpLocks/>
              </p:cNvGrpSpPr>
              <p:nvPr/>
            </p:nvGrpSpPr>
            <p:grpSpPr>
              <a:xfrm>
                <a:off x="5315690" y="2230554"/>
                <a:ext cx="422962" cy="422962"/>
                <a:chOff x="3473831" y="4538927"/>
                <a:chExt cx="422962" cy="422962"/>
              </a:xfrm>
            </p:grpSpPr>
            <p:sp>
              <p:nvSpPr>
                <p:cNvPr id="458" name="Rectangle 457">
                  <a:extLst>
                    <a:ext uri="{FF2B5EF4-FFF2-40B4-BE49-F238E27FC236}">
                      <a16:creationId xmlns:a16="http://schemas.microsoft.com/office/drawing/2014/main" id="{9DAD5BEC-27AA-FE61-8220-F3DA03411FA9}"/>
                    </a:ext>
                  </a:extLst>
                </p:cNvPr>
                <p:cNvSpPr>
                  <a:spLocks/>
                </p:cNvSpPr>
                <p:nvPr/>
              </p:nvSpPr>
              <p:spPr bwMode="auto">
                <a:xfrm>
                  <a:off x="3497511" y="4562832"/>
                  <a:ext cx="376783" cy="36635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800" b="0" i="0" u="none" strike="noStrike" cap="none" normalizeH="0" baseline="0">
                    <a:ln>
                      <a:noFill/>
                    </a:ln>
                    <a:solidFill>
                      <a:schemeClr val="tx1"/>
                    </a:solidFill>
                    <a:effectLst/>
                    <a:latin typeface="Times" charset="0"/>
                  </a:endParaRPr>
                </a:p>
              </p:txBody>
            </p:sp>
            <p:pic>
              <p:nvPicPr>
                <p:cNvPr id="459" name="Picture 2" descr="Linkedin - Free social media icons">
                  <a:hlinkClick r:id="rId33"/>
                  <a:extLst>
                    <a:ext uri="{FF2B5EF4-FFF2-40B4-BE49-F238E27FC236}">
                      <a16:creationId xmlns:a16="http://schemas.microsoft.com/office/drawing/2014/main" id="{899794D6-6980-6267-24A4-E96501717658}"/>
                    </a:ext>
                  </a:extLst>
                </p:cNvPr>
                <p:cNvPicPr>
                  <a:picLocks noChangeAspect="1"/>
                </p:cNvPicPr>
                <p:nvPr/>
              </p:nvPicPr>
              <p:blipFill>
                <a:blip r:embed="rId25">
                  <a:extLst>
                    <a:ext uri="{28A0092B-C50C-407E-A947-70E740481C1C}">
                      <a14:useLocalDpi xmlns:a14="http://schemas.microsoft.com/office/drawing/2010/main"/>
                    </a:ext>
                  </a:extLst>
                </a:blip>
                <a:srcRect/>
                <a:stretch>
                  <a:fillRect/>
                </a:stretch>
              </p:blipFill>
              <p:spPr bwMode="auto">
                <a:xfrm>
                  <a:off x="3473831" y="4538927"/>
                  <a:ext cx="422962" cy="42296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60" name="Group 459">
              <a:extLst>
                <a:ext uri="{FF2B5EF4-FFF2-40B4-BE49-F238E27FC236}">
                  <a16:creationId xmlns:a16="http://schemas.microsoft.com/office/drawing/2014/main" id="{61C0F786-26FC-DA40-3872-842EBB5018A0}"/>
                </a:ext>
              </a:extLst>
            </p:cNvPr>
            <p:cNvGrpSpPr>
              <a:grpSpLocks/>
            </p:cNvGrpSpPr>
            <p:nvPr/>
          </p:nvGrpSpPr>
          <p:grpSpPr>
            <a:xfrm>
              <a:off x="36745239" y="19497730"/>
              <a:ext cx="1458713" cy="1547500"/>
              <a:chOff x="7882243" y="914131"/>
              <a:chExt cx="1669489" cy="1771107"/>
            </a:xfrm>
          </p:grpSpPr>
          <p:pic>
            <p:nvPicPr>
              <p:cNvPr id="461" name="Picture 8">
                <a:extLst>
                  <a:ext uri="{FF2B5EF4-FFF2-40B4-BE49-F238E27FC236}">
                    <a16:creationId xmlns:a16="http://schemas.microsoft.com/office/drawing/2014/main" id="{1F22EF54-0A73-67A3-A6B9-B2A2DF90A2EB}"/>
                  </a:ext>
                </a:extLst>
              </p:cNvPr>
              <p:cNvPicPr>
                <a:picLocks noChangeAspect="1"/>
              </p:cNvPicPr>
              <p:nvPr/>
            </p:nvPicPr>
            <p:blipFill rotWithShape="1">
              <a:blip r:embed="rId34">
                <a:extLst>
                  <a:ext uri="{28A0092B-C50C-407E-A947-70E740481C1C}">
                    <a14:useLocalDpi xmlns:a14="http://schemas.microsoft.com/office/drawing/2010/main"/>
                  </a:ext>
                </a:extLst>
              </a:blip>
              <a:srcRect r="-89"/>
              <a:stretch/>
            </p:blipFill>
            <p:spPr bwMode="auto">
              <a:xfrm>
                <a:off x="7882243" y="914131"/>
                <a:ext cx="1669489" cy="1669489"/>
              </a:xfrm>
              <a:prstGeom prst="ellipse">
                <a:avLst/>
              </a:prstGeom>
              <a:noFill/>
              <a:ln w="19050">
                <a:solidFill>
                  <a:srgbClr val="8E6F3E"/>
                </a:solidFill>
              </a:ln>
              <a:extLst>
                <a:ext uri="{909E8E84-426E-40DD-AFC4-6F175D3DCCD1}">
                  <a14:hiddenFill xmlns:a14="http://schemas.microsoft.com/office/drawing/2010/main">
                    <a:solidFill>
                      <a:srgbClr val="FFFFFF"/>
                    </a:solidFill>
                  </a14:hiddenFill>
                </a:ext>
              </a:extLst>
            </p:spPr>
          </p:pic>
          <p:grpSp>
            <p:nvGrpSpPr>
              <p:cNvPr id="462" name="Group 461">
                <a:extLst>
                  <a:ext uri="{FF2B5EF4-FFF2-40B4-BE49-F238E27FC236}">
                    <a16:creationId xmlns:a16="http://schemas.microsoft.com/office/drawing/2014/main" id="{AF2FEB07-F1AC-AB16-95B1-96ADFC2C5F65}"/>
                  </a:ext>
                </a:extLst>
              </p:cNvPr>
              <p:cNvGrpSpPr>
                <a:grpSpLocks/>
              </p:cNvGrpSpPr>
              <p:nvPr/>
            </p:nvGrpSpPr>
            <p:grpSpPr>
              <a:xfrm>
                <a:off x="9084660" y="2262276"/>
                <a:ext cx="422962" cy="422962"/>
                <a:chOff x="3473831" y="4538927"/>
                <a:chExt cx="422962" cy="422962"/>
              </a:xfrm>
            </p:grpSpPr>
            <p:sp>
              <p:nvSpPr>
                <p:cNvPr id="463" name="Rectangle 462">
                  <a:extLst>
                    <a:ext uri="{FF2B5EF4-FFF2-40B4-BE49-F238E27FC236}">
                      <a16:creationId xmlns:a16="http://schemas.microsoft.com/office/drawing/2014/main" id="{8B71B46C-4784-695D-9664-9B6C541F3A81}"/>
                    </a:ext>
                  </a:extLst>
                </p:cNvPr>
                <p:cNvSpPr>
                  <a:spLocks/>
                </p:cNvSpPr>
                <p:nvPr/>
              </p:nvSpPr>
              <p:spPr bwMode="auto">
                <a:xfrm>
                  <a:off x="3497511" y="4562832"/>
                  <a:ext cx="376783" cy="36635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800" b="0" i="0" u="none" strike="noStrike" cap="none" normalizeH="0" baseline="0">
                    <a:ln>
                      <a:noFill/>
                    </a:ln>
                    <a:solidFill>
                      <a:schemeClr val="tx1"/>
                    </a:solidFill>
                    <a:effectLst/>
                    <a:latin typeface="Times" charset="0"/>
                  </a:endParaRPr>
                </a:p>
              </p:txBody>
            </p:sp>
            <p:pic>
              <p:nvPicPr>
                <p:cNvPr id="464" name="Picture 2" descr="Linkedin - Free social media icons">
                  <a:hlinkClick r:id="rId35"/>
                  <a:extLst>
                    <a:ext uri="{FF2B5EF4-FFF2-40B4-BE49-F238E27FC236}">
                      <a16:creationId xmlns:a16="http://schemas.microsoft.com/office/drawing/2014/main" id="{9F851E31-2596-EAD8-7A71-9FE85F6EE741}"/>
                    </a:ext>
                  </a:extLst>
                </p:cNvPr>
                <p:cNvPicPr>
                  <a:picLocks noChangeAspect="1"/>
                </p:cNvPicPr>
                <p:nvPr/>
              </p:nvPicPr>
              <p:blipFill>
                <a:blip r:embed="rId25">
                  <a:extLst>
                    <a:ext uri="{28A0092B-C50C-407E-A947-70E740481C1C}">
                      <a14:useLocalDpi xmlns:a14="http://schemas.microsoft.com/office/drawing/2010/main"/>
                    </a:ext>
                  </a:extLst>
                </a:blip>
                <a:srcRect/>
                <a:stretch>
                  <a:fillRect/>
                </a:stretch>
              </p:blipFill>
              <p:spPr bwMode="auto">
                <a:xfrm>
                  <a:off x="3473831" y="4538927"/>
                  <a:ext cx="422962" cy="422962"/>
                </a:xfrm>
                <a:prstGeom prst="rect">
                  <a:avLst/>
                </a:prstGeom>
                <a:noFill/>
                <a:extLst>
                  <a:ext uri="{909E8E84-426E-40DD-AFC4-6F175D3DCCD1}">
                    <a14:hiddenFill xmlns:a14="http://schemas.microsoft.com/office/drawing/2010/main">
                      <a:solidFill>
                        <a:srgbClr val="FFFFFF"/>
                      </a:solidFill>
                    </a14:hiddenFill>
                  </a:ext>
                </a:extLst>
              </p:spPr>
            </p:pic>
          </p:grpSp>
        </p:grpSp>
      </p:grpSp>
      <p:grpSp>
        <p:nvGrpSpPr>
          <p:cNvPr id="20" name="Group 19">
            <a:extLst>
              <a:ext uri="{FF2B5EF4-FFF2-40B4-BE49-F238E27FC236}">
                <a16:creationId xmlns:a16="http://schemas.microsoft.com/office/drawing/2014/main" id="{8FA8DDB9-CE78-2852-CE4E-F46734780240}"/>
              </a:ext>
            </a:extLst>
          </p:cNvPr>
          <p:cNvGrpSpPr/>
          <p:nvPr/>
        </p:nvGrpSpPr>
        <p:grpSpPr>
          <a:xfrm>
            <a:off x="6176279" y="6670611"/>
            <a:ext cx="5552850" cy="5760843"/>
            <a:chOff x="-631251" y="15045896"/>
            <a:chExt cx="5552850" cy="5760843"/>
          </a:xfrm>
        </p:grpSpPr>
        <p:sp>
          <p:nvSpPr>
            <p:cNvPr id="26" name="TextBox 25">
              <a:extLst>
                <a:ext uri="{FF2B5EF4-FFF2-40B4-BE49-F238E27FC236}">
                  <a16:creationId xmlns:a16="http://schemas.microsoft.com/office/drawing/2014/main" id="{C34C5036-6115-4956-EAB2-F42097D611CA}"/>
                </a:ext>
              </a:extLst>
            </p:cNvPr>
            <p:cNvSpPr txBox="1"/>
            <p:nvPr/>
          </p:nvSpPr>
          <p:spPr>
            <a:xfrm>
              <a:off x="1068775" y="15045896"/>
              <a:ext cx="2152797" cy="2162323"/>
            </a:xfrm>
            <a:prstGeom prst="rect">
              <a:avLst/>
            </a:prstGeom>
            <a:noFill/>
          </p:spPr>
          <p:txBody>
            <a:bodyPr wrap="square" rtlCol="0">
              <a:spAutoFit/>
            </a:bodyPr>
            <a:lstStyle>
              <a:defPPr>
                <a:defRPr lang="en-US"/>
              </a:defPPr>
              <a:lvl1pPr marR="0" algn="ctr">
                <a:lnSpc>
                  <a:spcPct val="108000"/>
                </a:lnSpc>
                <a:spcBef>
                  <a:spcPts val="0"/>
                </a:spcBef>
                <a:spcAft>
                  <a:spcPts val="800"/>
                </a:spcAft>
                <a:defRPr>
                  <a:effectLst/>
                  <a:latin typeface="Arial Rounded MT Bold" panose="020F0704030504030204" pitchFamily="34" charset="0"/>
                  <a:ea typeface="Calibri" panose="020F0502020204030204" pitchFamily="34" charset="0"/>
                  <a:cs typeface="Helvetica" panose="020B0604020202020204" pitchFamily="34" charset="0"/>
                </a:defRPr>
              </a:lvl1pPr>
            </a:lstStyle>
            <a:p>
              <a:r>
                <a:rPr lang="en-US"/>
                <a:t>Can readability of text be assessed automatically in a mostly language agnostic manner? </a:t>
              </a:r>
            </a:p>
          </p:txBody>
        </p:sp>
        <p:sp>
          <p:nvSpPr>
            <p:cNvPr id="27" name="TextBox 26">
              <a:extLst>
                <a:ext uri="{FF2B5EF4-FFF2-40B4-BE49-F238E27FC236}">
                  <a16:creationId xmlns:a16="http://schemas.microsoft.com/office/drawing/2014/main" id="{62EA1AEB-F165-3949-6E27-2EE9F67702D6}"/>
                </a:ext>
              </a:extLst>
            </p:cNvPr>
            <p:cNvSpPr txBox="1"/>
            <p:nvPr/>
          </p:nvSpPr>
          <p:spPr>
            <a:xfrm>
              <a:off x="985364" y="18644416"/>
              <a:ext cx="2319619" cy="2162323"/>
            </a:xfrm>
            <a:prstGeom prst="rect">
              <a:avLst/>
            </a:prstGeom>
            <a:noFill/>
          </p:spPr>
          <p:txBody>
            <a:bodyPr wrap="square" rtlCol="0">
              <a:spAutoFit/>
            </a:bodyPr>
            <a:lstStyle>
              <a:defPPr>
                <a:defRPr lang="en-US"/>
              </a:defPPr>
              <a:lvl1pPr marR="0" algn="ctr">
                <a:lnSpc>
                  <a:spcPct val="108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sz="1800">
                  <a:latin typeface="Arial Rounded MT Bold" panose="020F0704030504030204" pitchFamily="34" charset="0"/>
                </a:rPr>
                <a:t>Can automated readability assessments discriminate between less readable and more readable text? </a:t>
              </a:r>
            </a:p>
          </p:txBody>
        </p:sp>
        <p:sp>
          <p:nvSpPr>
            <p:cNvPr id="28" name="Freeform: Shape 27">
              <a:extLst>
                <a:ext uri="{FF2B5EF4-FFF2-40B4-BE49-F238E27FC236}">
                  <a16:creationId xmlns:a16="http://schemas.microsoft.com/office/drawing/2014/main" id="{7909D37E-F3D8-AFFC-0E3A-CB42EE17EFD5}"/>
                </a:ext>
              </a:extLst>
            </p:cNvPr>
            <p:cNvSpPr/>
            <p:nvPr/>
          </p:nvSpPr>
          <p:spPr>
            <a:xfrm rot="8100000">
              <a:off x="-631251" y="15149890"/>
              <a:ext cx="5552850" cy="5552852"/>
            </a:xfrm>
            <a:custGeom>
              <a:avLst/>
              <a:gdLst>
                <a:gd name="connsiteX0" fmla="*/ 3053141 w 5552850"/>
                <a:gd name="connsiteY0" fmla="*/ 2499337 h 5552852"/>
                <a:gd name="connsiteX1" fmla="*/ 5043767 w 5552850"/>
                <a:gd name="connsiteY1" fmla="*/ 2499232 h 5552852"/>
                <a:gd name="connsiteX2" fmla="*/ 5043873 w 5552850"/>
                <a:gd name="connsiteY2" fmla="*/ 508603 h 5552852"/>
                <a:gd name="connsiteX3" fmla="*/ 3053245 w 5552850"/>
                <a:gd name="connsiteY3" fmla="*/ 508710 h 5552852"/>
                <a:gd name="connsiteX4" fmla="*/ 3053141 w 5552850"/>
                <a:gd name="connsiteY4" fmla="*/ 2499337 h 5552852"/>
                <a:gd name="connsiteX5" fmla="*/ 2544537 w 5552850"/>
                <a:gd name="connsiteY5" fmla="*/ 2544539 h 5552852"/>
                <a:gd name="connsiteX6" fmla="*/ 2544538 w 5552850"/>
                <a:gd name="connsiteY6" fmla="*/ 1504156 h 5552852"/>
                <a:gd name="connsiteX7" fmla="*/ 4048694 w 5552850"/>
                <a:gd name="connsiteY7" fmla="*/ 0 h 5552852"/>
                <a:gd name="connsiteX8" fmla="*/ 5552850 w 5552850"/>
                <a:gd name="connsiteY8" fmla="*/ 1504157 h 5552852"/>
                <a:gd name="connsiteX9" fmla="*/ 5112292 w 5552850"/>
                <a:gd name="connsiteY9" fmla="*/ 2567756 h 5552852"/>
                <a:gd name="connsiteX10" fmla="*/ 4048693 w 5552850"/>
                <a:gd name="connsiteY10" fmla="*/ 3008314 h 5552852"/>
                <a:gd name="connsiteX11" fmla="*/ 3008314 w 5552850"/>
                <a:gd name="connsiteY11" fmla="*/ 3008313 h 5552852"/>
                <a:gd name="connsiteX12" fmla="*/ 3008314 w 5552850"/>
                <a:gd name="connsiteY12" fmla="*/ 2544538 h 5552852"/>
                <a:gd name="connsiteX13" fmla="*/ 508977 w 5552850"/>
                <a:gd name="connsiteY13" fmla="*/ 5044250 h 5552852"/>
                <a:gd name="connsiteX14" fmla="*/ 2499605 w 5552850"/>
                <a:gd name="connsiteY14" fmla="*/ 5044143 h 5552852"/>
                <a:gd name="connsiteX15" fmla="*/ 2499710 w 5552850"/>
                <a:gd name="connsiteY15" fmla="*/ 3053516 h 5552852"/>
                <a:gd name="connsiteX16" fmla="*/ 509083 w 5552850"/>
                <a:gd name="connsiteY16" fmla="*/ 3053621 h 5552852"/>
                <a:gd name="connsiteX17" fmla="*/ 508977 w 5552850"/>
                <a:gd name="connsiteY17" fmla="*/ 5044250 h 5552852"/>
                <a:gd name="connsiteX18" fmla="*/ 440557 w 5552850"/>
                <a:gd name="connsiteY18" fmla="*/ 5112295 h 5552852"/>
                <a:gd name="connsiteX19" fmla="*/ 0 w 5552850"/>
                <a:gd name="connsiteY19" fmla="*/ 4048696 h 5552852"/>
                <a:gd name="connsiteX20" fmla="*/ 440558 w 5552850"/>
                <a:gd name="connsiteY20" fmla="*/ 2985096 h 5552852"/>
                <a:gd name="connsiteX21" fmla="*/ 1504158 w 5552850"/>
                <a:gd name="connsiteY21" fmla="*/ 2544538 h 5552852"/>
                <a:gd name="connsiteX22" fmla="*/ 2544537 w 5552850"/>
                <a:gd name="connsiteY22" fmla="*/ 2544539 h 5552852"/>
                <a:gd name="connsiteX23" fmla="*/ 2544537 w 5552850"/>
                <a:gd name="connsiteY23" fmla="*/ 3008314 h 5552852"/>
                <a:gd name="connsiteX24" fmla="*/ 3008314 w 5552850"/>
                <a:gd name="connsiteY24" fmla="*/ 3008313 h 5552852"/>
                <a:gd name="connsiteX25" fmla="*/ 3008313 w 5552850"/>
                <a:gd name="connsiteY25" fmla="*/ 4048696 h 5552852"/>
                <a:gd name="connsiteX26" fmla="*/ 1504157 w 5552850"/>
                <a:gd name="connsiteY26" fmla="*/ 5552852 h 5552852"/>
                <a:gd name="connsiteX27" fmla="*/ 440557 w 5552850"/>
                <a:gd name="connsiteY27" fmla="*/ 5112295 h 555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2850" h="5552852">
                  <a:moveTo>
                    <a:pt x="3053141" y="2499337"/>
                  </a:moveTo>
                  <a:cubicBezTo>
                    <a:pt x="3602807" y="3049005"/>
                    <a:pt x="4494041" y="3048958"/>
                    <a:pt x="5043767" y="2499232"/>
                  </a:cubicBezTo>
                  <a:cubicBezTo>
                    <a:pt x="5593493" y="1949506"/>
                    <a:pt x="5593541" y="1058271"/>
                    <a:pt x="5043873" y="508603"/>
                  </a:cubicBezTo>
                  <a:cubicBezTo>
                    <a:pt x="4494206" y="-41064"/>
                    <a:pt x="3602971" y="-41017"/>
                    <a:pt x="3053245" y="508710"/>
                  </a:cubicBezTo>
                  <a:cubicBezTo>
                    <a:pt x="2503519" y="1058436"/>
                    <a:pt x="2503472" y="1949670"/>
                    <a:pt x="3053141" y="2499337"/>
                  </a:cubicBezTo>
                  <a:close/>
                  <a:moveTo>
                    <a:pt x="2544537" y="2544539"/>
                  </a:moveTo>
                  <a:lnTo>
                    <a:pt x="2544538" y="1504156"/>
                  </a:lnTo>
                  <a:cubicBezTo>
                    <a:pt x="2544538" y="673433"/>
                    <a:pt x="3217971" y="0"/>
                    <a:pt x="4048694" y="0"/>
                  </a:cubicBezTo>
                  <a:cubicBezTo>
                    <a:pt x="4879417" y="1"/>
                    <a:pt x="5552850" y="673434"/>
                    <a:pt x="5552850" y="1504157"/>
                  </a:cubicBezTo>
                  <a:cubicBezTo>
                    <a:pt x="5552849" y="1919519"/>
                    <a:pt x="5384492" y="2295558"/>
                    <a:pt x="5112292" y="2567756"/>
                  </a:cubicBezTo>
                  <a:cubicBezTo>
                    <a:pt x="4840094" y="2839954"/>
                    <a:pt x="4464053" y="3008315"/>
                    <a:pt x="4048693" y="3008314"/>
                  </a:cubicBezTo>
                  <a:lnTo>
                    <a:pt x="3008314" y="3008313"/>
                  </a:lnTo>
                  <a:lnTo>
                    <a:pt x="3008314" y="2544538"/>
                  </a:lnTo>
                  <a:close/>
                  <a:moveTo>
                    <a:pt x="508977" y="5044250"/>
                  </a:moveTo>
                  <a:cubicBezTo>
                    <a:pt x="1058644" y="5593917"/>
                    <a:pt x="1949879" y="5593869"/>
                    <a:pt x="2499605" y="5044143"/>
                  </a:cubicBezTo>
                  <a:cubicBezTo>
                    <a:pt x="3049331" y="4494416"/>
                    <a:pt x="3049379" y="3603182"/>
                    <a:pt x="2499710" y="3053516"/>
                  </a:cubicBezTo>
                  <a:cubicBezTo>
                    <a:pt x="1950044" y="2503847"/>
                    <a:pt x="1058810" y="2503895"/>
                    <a:pt x="509083" y="3053621"/>
                  </a:cubicBezTo>
                  <a:cubicBezTo>
                    <a:pt x="-40643" y="3603347"/>
                    <a:pt x="-40691" y="4494582"/>
                    <a:pt x="508977" y="5044250"/>
                  </a:cubicBezTo>
                  <a:close/>
                  <a:moveTo>
                    <a:pt x="440557" y="5112295"/>
                  </a:moveTo>
                  <a:cubicBezTo>
                    <a:pt x="168358" y="4840096"/>
                    <a:pt x="0" y="4464057"/>
                    <a:pt x="0" y="4048696"/>
                  </a:cubicBezTo>
                  <a:cubicBezTo>
                    <a:pt x="1" y="3633334"/>
                    <a:pt x="168358" y="3257295"/>
                    <a:pt x="440558" y="2985096"/>
                  </a:cubicBezTo>
                  <a:cubicBezTo>
                    <a:pt x="712757" y="2712897"/>
                    <a:pt x="1088798" y="2544537"/>
                    <a:pt x="1504158" y="2544538"/>
                  </a:cubicBezTo>
                  <a:lnTo>
                    <a:pt x="2544537" y="2544539"/>
                  </a:lnTo>
                  <a:lnTo>
                    <a:pt x="2544537" y="3008314"/>
                  </a:lnTo>
                  <a:lnTo>
                    <a:pt x="3008314" y="3008313"/>
                  </a:lnTo>
                  <a:lnTo>
                    <a:pt x="3008313" y="4048696"/>
                  </a:lnTo>
                  <a:cubicBezTo>
                    <a:pt x="3008313" y="4879419"/>
                    <a:pt x="2334880" y="5552852"/>
                    <a:pt x="1504157" y="5552852"/>
                  </a:cubicBezTo>
                  <a:cubicBezTo>
                    <a:pt x="1088795" y="5552852"/>
                    <a:pt x="712756" y="5384494"/>
                    <a:pt x="440557" y="5112295"/>
                  </a:cubicBezTo>
                  <a:close/>
                </a:path>
              </a:pathLst>
            </a:custGeom>
            <a:solidFill>
              <a:srgbClr val="FFA5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9" name="Group 28">
              <a:extLst>
                <a:ext uri="{FF2B5EF4-FFF2-40B4-BE49-F238E27FC236}">
                  <a16:creationId xmlns:a16="http://schemas.microsoft.com/office/drawing/2014/main" id="{B7C4CD39-98BA-CB38-1349-09E0AAC70BE3}"/>
                </a:ext>
              </a:extLst>
            </p:cNvPr>
            <p:cNvGrpSpPr/>
            <p:nvPr/>
          </p:nvGrpSpPr>
          <p:grpSpPr>
            <a:xfrm>
              <a:off x="1619347" y="17400489"/>
              <a:ext cx="1051654" cy="1051654"/>
              <a:chOff x="1619527" y="17410231"/>
              <a:chExt cx="1051654" cy="1051654"/>
            </a:xfrm>
          </p:grpSpPr>
          <p:sp>
            <p:nvSpPr>
              <p:cNvPr id="30" name="Oval 29">
                <a:extLst>
                  <a:ext uri="{FF2B5EF4-FFF2-40B4-BE49-F238E27FC236}">
                    <a16:creationId xmlns:a16="http://schemas.microsoft.com/office/drawing/2014/main" id="{D7F5C5A7-6EAA-9E78-3BEE-D2EFB77BA5B1}"/>
                  </a:ext>
                </a:extLst>
              </p:cNvPr>
              <p:cNvSpPr/>
              <p:nvPr/>
            </p:nvSpPr>
            <p:spPr>
              <a:xfrm>
                <a:off x="1619527" y="17410231"/>
                <a:ext cx="1051654" cy="1051654"/>
              </a:xfrm>
              <a:prstGeom prst="ellipse">
                <a:avLst/>
              </a:prstGeom>
              <a:solidFill>
                <a:schemeClr val="bg1"/>
              </a:solidFill>
              <a:ln w="136525">
                <a:solidFill>
                  <a:srgbClr val="0066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ABB430A9-24F3-C9FE-7518-016F4E2E7853}"/>
                  </a:ext>
                </a:extLst>
              </p:cNvPr>
              <p:cNvPicPr>
                <a:picLocks noChangeAspect="1"/>
              </p:cNvPicPr>
              <p:nvPr/>
            </p:nvPicPr>
            <p:blipFill>
              <a:blip r:embed="rId36"/>
              <a:stretch>
                <a:fillRect/>
              </a:stretch>
            </p:blipFill>
            <p:spPr>
              <a:xfrm>
                <a:off x="1632612" y="17423316"/>
                <a:ext cx="1028502" cy="1028502"/>
              </a:xfrm>
              <a:prstGeom prst="rect">
                <a:avLst/>
              </a:prstGeom>
            </p:spPr>
          </p:pic>
        </p:grpSp>
      </p:grpSp>
      <p:grpSp>
        <p:nvGrpSpPr>
          <p:cNvPr id="35" name="Group 34">
            <a:extLst>
              <a:ext uri="{FF2B5EF4-FFF2-40B4-BE49-F238E27FC236}">
                <a16:creationId xmlns:a16="http://schemas.microsoft.com/office/drawing/2014/main" id="{86946314-867B-6255-A8B6-00CD858A56D9}"/>
              </a:ext>
            </a:extLst>
          </p:cNvPr>
          <p:cNvGrpSpPr/>
          <p:nvPr/>
        </p:nvGrpSpPr>
        <p:grpSpPr>
          <a:xfrm>
            <a:off x="190188" y="6306064"/>
            <a:ext cx="7494507" cy="3972858"/>
            <a:chOff x="9105599" y="5705686"/>
            <a:chExt cx="25490143" cy="13512390"/>
          </a:xfrm>
        </p:grpSpPr>
        <p:sp>
          <p:nvSpPr>
            <p:cNvPr id="36" name="Google Shape;2277;p26">
              <a:extLst>
                <a:ext uri="{FF2B5EF4-FFF2-40B4-BE49-F238E27FC236}">
                  <a16:creationId xmlns:a16="http://schemas.microsoft.com/office/drawing/2014/main" id="{199EFBEE-F036-31EE-1924-FBB2B0597EB4}"/>
                </a:ext>
              </a:extLst>
            </p:cNvPr>
            <p:cNvSpPr/>
            <p:nvPr/>
          </p:nvSpPr>
          <p:spPr>
            <a:xfrm>
              <a:off x="26244034" y="14402408"/>
              <a:ext cx="3257776" cy="3257776"/>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00A7E1"/>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37" name="Google Shape;2278;p26">
              <a:extLst>
                <a:ext uri="{FF2B5EF4-FFF2-40B4-BE49-F238E27FC236}">
                  <a16:creationId xmlns:a16="http://schemas.microsoft.com/office/drawing/2014/main" id="{E36A67D3-0813-B6D3-46D6-5682816D7A9E}"/>
                </a:ext>
              </a:extLst>
            </p:cNvPr>
            <p:cNvSpPr/>
            <p:nvPr/>
          </p:nvSpPr>
          <p:spPr>
            <a:xfrm>
              <a:off x="26563067" y="9597533"/>
              <a:ext cx="2590334" cy="2590334"/>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8E6F3E"/>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40" name="Google Shape;2279;p26">
              <a:extLst>
                <a:ext uri="{FF2B5EF4-FFF2-40B4-BE49-F238E27FC236}">
                  <a16:creationId xmlns:a16="http://schemas.microsoft.com/office/drawing/2014/main" id="{BE702236-F7E6-CDD5-F025-2A2BEB9EFBFE}"/>
                </a:ext>
              </a:extLst>
            </p:cNvPr>
            <p:cNvSpPr/>
            <p:nvPr/>
          </p:nvSpPr>
          <p:spPr>
            <a:xfrm>
              <a:off x="14518918" y="9254751"/>
              <a:ext cx="2991772" cy="299634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FB71B"/>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43" name="Google Shape;2280;p26">
              <a:extLst>
                <a:ext uri="{FF2B5EF4-FFF2-40B4-BE49-F238E27FC236}">
                  <a16:creationId xmlns:a16="http://schemas.microsoft.com/office/drawing/2014/main" id="{CBBAE451-3BD7-E444-8E70-F4FDD52CF93D}"/>
                </a:ext>
              </a:extLst>
            </p:cNvPr>
            <p:cNvSpPr/>
            <p:nvPr/>
          </p:nvSpPr>
          <p:spPr>
            <a:xfrm>
              <a:off x="14884261" y="15849293"/>
              <a:ext cx="2207613" cy="2207613"/>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DDC69A"/>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44" name="Google Shape;2281;p26">
              <a:extLst>
                <a:ext uri="{FF2B5EF4-FFF2-40B4-BE49-F238E27FC236}">
                  <a16:creationId xmlns:a16="http://schemas.microsoft.com/office/drawing/2014/main" id="{F655D37D-EA7E-7C60-C4CE-7A2CFF1E05C1}"/>
                </a:ext>
              </a:extLst>
            </p:cNvPr>
            <p:cNvSpPr/>
            <p:nvPr/>
          </p:nvSpPr>
          <p:spPr>
            <a:xfrm>
              <a:off x="24675863" y="14019687"/>
              <a:ext cx="2030326" cy="13676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00A7E1"/>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46" name="Google Shape;2282;p26">
              <a:extLst>
                <a:ext uri="{FF2B5EF4-FFF2-40B4-BE49-F238E27FC236}">
                  <a16:creationId xmlns:a16="http://schemas.microsoft.com/office/drawing/2014/main" id="{D8DD8BF5-860B-25FC-3498-356D49943D36}"/>
                </a:ext>
              </a:extLst>
            </p:cNvPr>
            <p:cNvSpPr/>
            <p:nvPr/>
          </p:nvSpPr>
          <p:spPr>
            <a:xfrm>
              <a:off x="24671147" y="10356052"/>
              <a:ext cx="4473539" cy="1727037"/>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8E6F3E"/>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47" name="Google Shape;2283;p26">
              <a:extLst>
                <a:ext uri="{FF2B5EF4-FFF2-40B4-BE49-F238E27FC236}">
                  <a16:creationId xmlns:a16="http://schemas.microsoft.com/office/drawing/2014/main" id="{8E3A22DA-E8DF-B032-E42B-E3CA35CE948A}"/>
                </a:ext>
              </a:extLst>
            </p:cNvPr>
            <p:cNvSpPr/>
            <p:nvPr/>
          </p:nvSpPr>
          <p:spPr>
            <a:xfrm>
              <a:off x="17166830" y="10925492"/>
              <a:ext cx="1535216" cy="1339599"/>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FB71B"/>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63" name="Google Shape;2284;p26">
              <a:extLst>
                <a:ext uri="{FF2B5EF4-FFF2-40B4-BE49-F238E27FC236}">
                  <a16:creationId xmlns:a16="http://schemas.microsoft.com/office/drawing/2014/main" id="{DC3BA710-CECB-E212-BADE-ED36C9FE265C}"/>
                </a:ext>
              </a:extLst>
            </p:cNvPr>
            <p:cNvSpPr/>
            <p:nvPr/>
          </p:nvSpPr>
          <p:spPr>
            <a:xfrm>
              <a:off x="16755721" y="13856400"/>
              <a:ext cx="1083027" cy="108288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448" name="Google Shape;2285;p26">
              <a:extLst>
                <a:ext uri="{FF2B5EF4-FFF2-40B4-BE49-F238E27FC236}">
                  <a16:creationId xmlns:a16="http://schemas.microsoft.com/office/drawing/2014/main" id="{83A31F9F-C2A2-F43B-8385-975E1C2D3E02}"/>
                </a:ext>
              </a:extLst>
            </p:cNvPr>
            <p:cNvSpPr/>
            <p:nvPr/>
          </p:nvSpPr>
          <p:spPr>
            <a:xfrm>
              <a:off x="17591166" y="13823684"/>
              <a:ext cx="1096880" cy="536871"/>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449" name="Google Shape;2286;p26">
              <a:extLst>
                <a:ext uri="{FF2B5EF4-FFF2-40B4-BE49-F238E27FC236}">
                  <a16:creationId xmlns:a16="http://schemas.microsoft.com/office/drawing/2014/main" id="{B1AB8291-8F2E-86CE-B8B6-0A4518C449C8}"/>
                </a:ext>
              </a:extLst>
            </p:cNvPr>
            <p:cNvSpPr/>
            <p:nvPr/>
          </p:nvSpPr>
          <p:spPr>
            <a:xfrm>
              <a:off x="16737153" y="14981133"/>
              <a:ext cx="2637051" cy="165232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DDC69A"/>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466" name="Google Shape;2287;p26">
              <a:extLst>
                <a:ext uri="{FF2B5EF4-FFF2-40B4-BE49-F238E27FC236}">
                  <a16:creationId xmlns:a16="http://schemas.microsoft.com/office/drawing/2014/main" id="{53B344B4-AFB0-AF5C-7DFF-CF37C2EE1B57}"/>
                </a:ext>
              </a:extLst>
            </p:cNvPr>
            <p:cNvSpPr/>
            <p:nvPr/>
          </p:nvSpPr>
          <p:spPr>
            <a:xfrm>
              <a:off x="23214978" y="16666022"/>
              <a:ext cx="1087596" cy="108288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chemeClr val="accent2"/>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541" name="Google Shape;2288;p26">
              <a:extLst>
                <a:ext uri="{FF2B5EF4-FFF2-40B4-BE49-F238E27FC236}">
                  <a16:creationId xmlns:a16="http://schemas.microsoft.com/office/drawing/2014/main" id="{81230A3E-2153-38D6-F998-3DD66819B75D}"/>
                </a:ext>
              </a:extLst>
            </p:cNvPr>
            <p:cNvSpPr/>
            <p:nvPr/>
          </p:nvSpPr>
          <p:spPr>
            <a:xfrm>
              <a:off x="23046975" y="15835293"/>
              <a:ext cx="714306" cy="1054879"/>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chemeClr val="accent2"/>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542" name="Google Shape;2289;p26">
              <a:extLst>
                <a:ext uri="{FF2B5EF4-FFF2-40B4-BE49-F238E27FC236}">
                  <a16:creationId xmlns:a16="http://schemas.microsoft.com/office/drawing/2014/main" id="{34716722-1C59-17C3-4109-3EE37747EEDA}"/>
                </a:ext>
              </a:extLst>
            </p:cNvPr>
            <p:cNvSpPr/>
            <p:nvPr/>
          </p:nvSpPr>
          <p:spPr>
            <a:xfrm>
              <a:off x="19065904" y="8292126"/>
              <a:ext cx="1129596" cy="1085680"/>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chemeClr val="bg1">
                <a:lumMod val="50000"/>
              </a:schemeClr>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543" name="Google Shape;2290;p26">
              <a:extLst>
                <a:ext uri="{FF2B5EF4-FFF2-40B4-BE49-F238E27FC236}">
                  <a16:creationId xmlns:a16="http://schemas.microsoft.com/office/drawing/2014/main" id="{A0A4E78F-3FB3-CBDE-6399-615F15AB7F26}"/>
                </a:ext>
              </a:extLst>
            </p:cNvPr>
            <p:cNvSpPr/>
            <p:nvPr/>
          </p:nvSpPr>
          <p:spPr>
            <a:xfrm>
              <a:off x="19658629" y="9128602"/>
              <a:ext cx="775022" cy="104559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chemeClr val="bg1">
                <a:lumMod val="50000"/>
              </a:schemeClr>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544" name="Google Shape;2291;p26">
              <a:extLst>
                <a:ext uri="{FF2B5EF4-FFF2-40B4-BE49-F238E27FC236}">
                  <a16:creationId xmlns:a16="http://schemas.microsoft.com/office/drawing/2014/main" id="{31F8D8EE-DE58-B878-B9AE-71B5A3D82CBC}"/>
                </a:ext>
              </a:extLst>
            </p:cNvPr>
            <p:cNvSpPr/>
            <p:nvPr/>
          </p:nvSpPr>
          <p:spPr>
            <a:xfrm>
              <a:off x="23840419" y="7319332"/>
              <a:ext cx="1236882" cy="1085974"/>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545" name="Google Shape;2292;p26">
              <a:extLst>
                <a:ext uri="{FF2B5EF4-FFF2-40B4-BE49-F238E27FC236}">
                  <a16:creationId xmlns:a16="http://schemas.microsoft.com/office/drawing/2014/main" id="{008491DB-00BC-AB4B-3A9C-D206D0E59928}"/>
                </a:ext>
              </a:extLst>
            </p:cNvPr>
            <p:cNvSpPr/>
            <p:nvPr/>
          </p:nvSpPr>
          <p:spPr>
            <a:xfrm>
              <a:off x="22990974" y="8111302"/>
              <a:ext cx="1363031" cy="203961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546" name="Oval 545">
              <a:extLst>
                <a:ext uri="{FF2B5EF4-FFF2-40B4-BE49-F238E27FC236}">
                  <a16:creationId xmlns:a16="http://schemas.microsoft.com/office/drawing/2014/main" id="{0A909A64-DE2C-CEEA-54D4-32F57290175A}"/>
                </a:ext>
              </a:extLst>
            </p:cNvPr>
            <p:cNvSpPr/>
            <p:nvPr/>
          </p:nvSpPr>
          <p:spPr>
            <a:xfrm>
              <a:off x="26765187" y="9799653"/>
              <a:ext cx="2186094" cy="21860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547" name="Google Shape;2293;p26">
              <a:extLst>
                <a:ext uri="{FF2B5EF4-FFF2-40B4-BE49-F238E27FC236}">
                  <a16:creationId xmlns:a16="http://schemas.microsoft.com/office/drawing/2014/main" id="{3A4EB8A6-B04E-A382-7D17-3FFD879DCE8C}"/>
                </a:ext>
              </a:extLst>
            </p:cNvPr>
            <p:cNvSpPr/>
            <p:nvPr/>
          </p:nvSpPr>
          <p:spPr>
            <a:xfrm>
              <a:off x="18342609" y="9628041"/>
              <a:ext cx="6795409" cy="6795409"/>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005CB9"/>
            </a:solidFill>
            <a:ln>
              <a:noFill/>
            </a:ln>
          </p:spPr>
          <p:txBody>
            <a:bodyPr spcFirstLastPara="1" wrap="square" lIns="390080" tIns="390080" rIns="390080" bIns="390080" anchor="ctr" anchorCtr="0">
              <a:noAutofit/>
            </a:bodyPr>
            <a:lstStyle/>
            <a:p>
              <a:endParaRPr sz="1600">
                <a:latin typeface="Arial Rounded MT Bold" panose="020F0704030504030204" pitchFamily="34" charset="0"/>
              </a:endParaRPr>
            </a:p>
          </p:txBody>
        </p:sp>
        <p:sp>
          <p:nvSpPr>
            <p:cNvPr id="548" name="Google Shape;2309;p26">
              <a:extLst>
                <a:ext uri="{FF2B5EF4-FFF2-40B4-BE49-F238E27FC236}">
                  <a16:creationId xmlns:a16="http://schemas.microsoft.com/office/drawing/2014/main" id="{9B03E5E4-D455-F330-A86C-A7502869E66D}"/>
                </a:ext>
              </a:extLst>
            </p:cNvPr>
            <p:cNvSpPr txBox="1"/>
            <p:nvPr/>
          </p:nvSpPr>
          <p:spPr>
            <a:xfrm>
              <a:off x="9105599" y="9249640"/>
              <a:ext cx="6293660" cy="2273282"/>
            </a:xfrm>
            <a:prstGeom prst="rect">
              <a:avLst/>
            </a:prstGeom>
            <a:noFill/>
            <a:ln>
              <a:noFill/>
            </a:ln>
          </p:spPr>
          <p:txBody>
            <a:bodyPr spcFirstLastPara="1" wrap="square" lIns="390080" tIns="390080" rIns="390080" bIns="390080" anchor="ctr" anchorCtr="0">
              <a:noAutofit/>
            </a:bodyPr>
            <a:lstStyle/>
            <a:p>
              <a:pPr algn="r"/>
              <a:r>
                <a:rPr lang="en" sz="1600">
                  <a:latin typeface="Arial Rounded MT Bold" panose="020F0704030504030204" pitchFamily="34" charset="0"/>
                  <a:ea typeface="Fira Sans"/>
                  <a:cs typeface="Fira Sans"/>
                  <a:sym typeface="Fira Sans"/>
                </a:rPr>
                <a:t>Child’s ability and desire to read</a:t>
              </a:r>
              <a:endParaRPr sz="1600">
                <a:latin typeface="Arial Rounded MT Bold" panose="020F0704030504030204" pitchFamily="34" charset="0"/>
                <a:ea typeface="Fira Sans"/>
                <a:cs typeface="Fira Sans"/>
                <a:sym typeface="Fira Sans"/>
              </a:endParaRPr>
            </a:p>
          </p:txBody>
        </p:sp>
        <p:pic>
          <p:nvPicPr>
            <p:cNvPr id="549" name="Picture 2">
              <a:extLst>
                <a:ext uri="{FF2B5EF4-FFF2-40B4-BE49-F238E27FC236}">
                  <a16:creationId xmlns:a16="http://schemas.microsoft.com/office/drawing/2014/main" id="{8F9FF7A6-E44C-EB3E-991B-645AB89E8BA7}"/>
                </a:ext>
              </a:extLst>
            </p:cNvPr>
            <p:cNvPicPr>
              <a:picLocks noChangeAspect="1" noChangeArrowheads="1"/>
            </p:cNvPicPr>
            <p:nvPr/>
          </p:nvPicPr>
          <p:blipFill>
            <a:blip r:embed="rId37">
              <a:extLst>
                <a:ext uri="{28A0092B-C50C-407E-A947-70E740481C1C}">
                  <a14:useLocalDpi xmlns:a14="http://schemas.microsoft.com/office/drawing/2010/main"/>
                </a:ext>
              </a:extLst>
            </a:blip>
            <a:srcRect/>
            <a:stretch/>
          </p:blipFill>
          <p:spPr bwMode="auto">
            <a:xfrm>
              <a:off x="19065498" y="10350930"/>
              <a:ext cx="5349630" cy="5349630"/>
            </a:xfrm>
            <a:prstGeom prst="ellipse">
              <a:avLst/>
            </a:prstGeom>
            <a:noFill/>
            <a:extLst>
              <a:ext uri="{909E8E84-426E-40DD-AFC4-6F175D3DCCD1}">
                <a14:hiddenFill xmlns:a14="http://schemas.microsoft.com/office/drawing/2010/main">
                  <a:solidFill>
                    <a:srgbClr val="FFFFFF"/>
                  </a:solidFill>
                </a14:hiddenFill>
              </a:ext>
            </a:extLst>
          </p:spPr>
        </p:pic>
        <p:sp>
          <p:nvSpPr>
            <p:cNvPr id="550" name="Google Shape;2309;p26">
              <a:extLst>
                <a:ext uri="{FF2B5EF4-FFF2-40B4-BE49-F238E27FC236}">
                  <a16:creationId xmlns:a16="http://schemas.microsoft.com/office/drawing/2014/main" id="{CCD0B0E2-AC43-9EB9-02D3-541196794E69}"/>
                </a:ext>
              </a:extLst>
            </p:cNvPr>
            <p:cNvSpPr txBox="1"/>
            <p:nvPr/>
          </p:nvSpPr>
          <p:spPr>
            <a:xfrm>
              <a:off x="10163083" y="15956375"/>
              <a:ext cx="5663231" cy="2273282"/>
            </a:xfrm>
            <a:prstGeom prst="rect">
              <a:avLst/>
            </a:prstGeom>
            <a:noFill/>
            <a:ln>
              <a:noFill/>
            </a:ln>
          </p:spPr>
          <p:txBody>
            <a:bodyPr spcFirstLastPara="1" wrap="square" lIns="390080" tIns="390080" rIns="390080" bIns="390080" anchor="ctr" anchorCtr="0">
              <a:noAutofit/>
            </a:bodyPr>
            <a:lstStyle/>
            <a:p>
              <a:pPr algn="r"/>
              <a:r>
                <a:rPr lang="en" sz="1600">
                  <a:latin typeface="Arial Rounded MT Bold" panose="020F0704030504030204" pitchFamily="34" charset="0"/>
                  <a:ea typeface="Fira Sans"/>
                  <a:cs typeface="Fira Sans"/>
                  <a:sym typeface="Fira Sans"/>
                </a:rPr>
                <a:t>Subject Matter</a:t>
              </a:r>
              <a:endParaRPr sz="1600">
                <a:latin typeface="Arial Rounded MT Bold" panose="020F0704030504030204" pitchFamily="34" charset="0"/>
                <a:ea typeface="Fira Sans"/>
                <a:cs typeface="Fira Sans"/>
                <a:sym typeface="Fira Sans"/>
              </a:endParaRPr>
            </a:p>
          </p:txBody>
        </p:sp>
        <p:sp>
          <p:nvSpPr>
            <p:cNvPr id="551" name="Google Shape;2309;p26">
              <a:extLst>
                <a:ext uri="{FF2B5EF4-FFF2-40B4-BE49-F238E27FC236}">
                  <a16:creationId xmlns:a16="http://schemas.microsoft.com/office/drawing/2014/main" id="{41CEE6EF-FCAA-826B-F0D0-FF001D127B62}"/>
                </a:ext>
              </a:extLst>
            </p:cNvPr>
            <p:cNvSpPr txBox="1"/>
            <p:nvPr/>
          </p:nvSpPr>
          <p:spPr>
            <a:xfrm>
              <a:off x="11191055" y="13190321"/>
              <a:ext cx="6365870" cy="2273282"/>
            </a:xfrm>
            <a:prstGeom prst="rect">
              <a:avLst/>
            </a:prstGeom>
            <a:noFill/>
            <a:ln>
              <a:noFill/>
            </a:ln>
          </p:spPr>
          <p:txBody>
            <a:bodyPr spcFirstLastPara="1" wrap="square" lIns="390080" tIns="390080" rIns="390080" bIns="390080" anchor="ctr" anchorCtr="0">
              <a:noAutofit/>
            </a:bodyPr>
            <a:lstStyle/>
            <a:p>
              <a:pPr algn="r"/>
              <a:r>
                <a:rPr lang="en" sz="1600">
                  <a:latin typeface="Arial Rounded MT Bold" panose="020F0704030504030204" pitchFamily="34" charset="0"/>
                  <a:ea typeface="Fira Sans"/>
                  <a:cs typeface="Fira Sans"/>
                  <a:sym typeface="Fira Sans"/>
                </a:rPr>
                <a:t>Word</a:t>
              </a:r>
              <a:br>
                <a:rPr lang="en" sz="1600">
                  <a:latin typeface="Arial Rounded MT Bold" panose="020F0704030504030204" pitchFamily="34" charset="0"/>
                  <a:ea typeface="Fira Sans"/>
                  <a:cs typeface="Fira Sans"/>
                  <a:sym typeface="Fira Sans"/>
                </a:rPr>
              </a:br>
              <a:r>
                <a:rPr lang="en" sz="1600">
                  <a:latin typeface="Arial Rounded MT Bold" panose="020F0704030504030204" pitchFamily="34" charset="0"/>
                  <a:ea typeface="Fira Sans"/>
                  <a:cs typeface="Fira Sans"/>
                  <a:sym typeface="Fira Sans"/>
                </a:rPr>
                <a:t>Frequency</a:t>
              </a:r>
              <a:endParaRPr sz="1600">
                <a:latin typeface="Arial Rounded MT Bold" panose="020F0704030504030204" pitchFamily="34" charset="0"/>
                <a:ea typeface="Fira Sans"/>
                <a:cs typeface="Fira Sans"/>
                <a:sym typeface="Fira Sans"/>
              </a:endParaRPr>
            </a:p>
          </p:txBody>
        </p:sp>
        <p:sp>
          <p:nvSpPr>
            <p:cNvPr id="552" name="Google Shape;2309;p26">
              <a:extLst>
                <a:ext uri="{FF2B5EF4-FFF2-40B4-BE49-F238E27FC236}">
                  <a16:creationId xmlns:a16="http://schemas.microsoft.com/office/drawing/2014/main" id="{09125A78-08D8-2386-6F38-FE481FB17FFF}"/>
                </a:ext>
              </a:extLst>
            </p:cNvPr>
            <p:cNvSpPr txBox="1"/>
            <p:nvPr/>
          </p:nvSpPr>
          <p:spPr>
            <a:xfrm>
              <a:off x="23922411" y="5705686"/>
              <a:ext cx="6881111" cy="2273282"/>
            </a:xfrm>
            <a:prstGeom prst="rect">
              <a:avLst/>
            </a:prstGeom>
            <a:noFill/>
            <a:ln>
              <a:noFill/>
            </a:ln>
          </p:spPr>
          <p:txBody>
            <a:bodyPr spcFirstLastPara="1" wrap="square" lIns="390080" tIns="390080" rIns="390080" bIns="390080" anchor="ctr" anchorCtr="0">
              <a:noAutofit/>
            </a:bodyPr>
            <a:lstStyle/>
            <a:p>
              <a:r>
                <a:rPr lang="en" sz="1600">
                  <a:latin typeface="Arial Rounded MT Bold" panose="020F0704030504030204" pitchFamily="34" charset="0"/>
                  <a:ea typeface="Fira Sans"/>
                  <a:cs typeface="Fira Sans"/>
                  <a:sym typeface="Fira Sans"/>
                </a:rPr>
                <a:t>Physical Environment</a:t>
              </a:r>
              <a:endParaRPr sz="1600">
                <a:latin typeface="Arial Rounded MT Bold" panose="020F0704030504030204" pitchFamily="34" charset="0"/>
                <a:ea typeface="Fira Sans"/>
                <a:cs typeface="Fira Sans"/>
                <a:sym typeface="Fira Sans"/>
              </a:endParaRPr>
            </a:p>
          </p:txBody>
        </p:sp>
        <p:sp>
          <p:nvSpPr>
            <p:cNvPr id="553" name="Google Shape;2309;p26">
              <a:extLst>
                <a:ext uri="{FF2B5EF4-FFF2-40B4-BE49-F238E27FC236}">
                  <a16:creationId xmlns:a16="http://schemas.microsoft.com/office/drawing/2014/main" id="{61545189-C36B-3DCF-C58B-A4566812C3F9}"/>
                </a:ext>
              </a:extLst>
            </p:cNvPr>
            <p:cNvSpPr txBox="1"/>
            <p:nvPr/>
          </p:nvSpPr>
          <p:spPr>
            <a:xfrm>
              <a:off x="28364147" y="9666648"/>
              <a:ext cx="5891345" cy="2273282"/>
            </a:xfrm>
            <a:prstGeom prst="rect">
              <a:avLst/>
            </a:prstGeom>
            <a:noFill/>
            <a:ln>
              <a:noFill/>
            </a:ln>
          </p:spPr>
          <p:txBody>
            <a:bodyPr spcFirstLastPara="1" wrap="square" lIns="390080" tIns="390080" rIns="390080" bIns="390080" anchor="ctr" anchorCtr="0">
              <a:noAutofit/>
            </a:bodyPr>
            <a:lstStyle/>
            <a:p>
              <a:r>
                <a:rPr lang="en" sz="1600">
                  <a:latin typeface="Arial Rounded MT Bold" panose="020F0704030504030204" pitchFamily="34" charset="0"/>
                  <a:ea typeface="Fira Sans"/>
                  <a:cs typeface="Fira Sans"/>
                  <a:sym typeface="Fira Sans"/>
                </a:rPr>
                <a:t>Word and Sentence Length</a:t>
              </a:r>
              <a:endParaRPr sz="1600">
                <a:latin typeface="Arial Rounded MT Bold" panose="020F0704030504030204" pitchFamily="34" charset="0"/>
                <a:ea typeface="Fira Sans"/>
                <a:cs typeface="Fira Sans"/>
                <a:sym typeface="Fira Sans"/>
              </a:endParaRPr>
            </a:p>
          </p:txBody>
        </p:sp>
        <p:sp>
          <p:nvSpPr>
            <p:cNvPr id="554" name="Google Shape;2309;p26">
              <a:extLst>
                <a:ext uri="{FF2B5EF4-FFF2-40B4-BE49-F238E27FC236}">
                  <a16:creationId xmlns:a16="http://schemas.microsoft.com/office/drawing/2014/main" id="{03C7B6F5-7A52-A125-09F4-07B5B2699DC0}"/>
                </a:ext>
              </a:extLst>
            </p:cNvPr>
            <p:cNvSpPr txBox="1"/>
            <p:nvPr/>
          </p:nvSpPr>
          <p:spPr>
            <a:xfrm>
              <a:off x="28704397" y="14911626"/>
              <a:ext cx="5891345" cy="2273282"/>
            </a:xfrm>
            <a:prstGeom prst="rect">
              <a:avLst/>
            </a:prstGeom>
            <a:noFill/>
            <a:ln>
              <a:noFill/>
            </a:ln>
          </p:spPr>
          <p:txBody>
            <a:bodyPr spcFirstLastPara="1" wrap="square" lIns="390080" tIns="390080" rIns="390080" bIns="390080" anchor="ctr" anchorCtr="0">
              <a:noAutofit/>
            </a:bodyPr>
            <a:lstStyle/>
            <a:p>
              <a:r>
                <a:rPr lang="en" sz="1600">
                  <a:latin typeface="Arial Rounded MT Bold" panose="020F0704030504030204" pitchFamily="34" charset="0"/>
                  <a:ea typeface="Fira Sans"/>
                  <a:cs typeface="Fira Sans"/>
                  <a:sym typeface="Fira Sans"/>
                </a:rPr>
                <a:t>Syntax</a:t>
              </a:r>
              <a:endParaRPr sz="1600">
                <a:latin typeface="Arial Rounded MT Bold" panose="020F0704030504030204" pitchFamily="34" charset="0"/>
                <a:ea typeface="Fira Sans"/>
                <a:cs typeface="Fira Sans"/>
                <a:sym typeface="Fira Sans"/>
              </a:endParaRPr>
            </a:p>
          </p:txBody>
        </p:sp>
        <p:sp>
          <p:nvSpPr>
            <p:cNvPr id="555" name="Google Shape;2309;p26">
              <a:extLst>
                <a:ext uri="{FF2B5EF4-FFF2-40B4-BE49-F238E27FC236}">
                  <a16:creationId xmlns:a16="http://schemas.microsoft.com/office/drawing/2014/main" id="{8AA01B8A-502E-1DA0-455E-659AFE8596C4}"/>
                </a:ext>
              </a:extLst>
            </p:cNvPr>
            <p:cNvSpPr txBox="1"/>
            <p:nvPr/>
          </p:nvSpPr>
          <p:spPr>
            <a:xfrm>
              <a:off x="15858201" y="6290739"/>
              <a:ext cx="7363779" cy="1480192"/>
            </a:xfrm>
            <a:prstGeom prst="rect">
              <a:avLst/>
            </a:prstGeom>
            <a:noFill/>
            <a:ln>
              <a:noFill/>
            </a:ln>
          </p:spPr>
          <p:txBody>
            <a:bodyPr spcFirstLastPara="1" wrap="square" lIns="390080" tIns="390080" rIns="390080" bIns="390080" anchor="ctr" anchorCtr="0">
              <a:noAutofit/>
            </a:bodyPr>
            <a:lstStyle/>
            <a:p>
              <a:pPr algn="ctr"/>
              <a:r>
                <a:rPr lang="en" sz="1600">
                  <a:latin typeface="Arial Rounded MT Bold" panose="020F0704030504030204" pitchFamily="34" charset="0"/>
                  <a:ea typeface="Fira Sans"/>
                  <a:cs typeface="Fira Sans"/>
                  <a:sym typeface="Fira Sans"/>
                </a:rPr>
                <a:t>Organisation of Material</a:t>
              </a:r>
              <a:endParaRPr sz="1600">
                <a:latin typeface="Arial Rounded MT Bold" panose="020F0704030504030204" pitchFamily="34" charset="0"/>
                <a:ea typeface="Fira Sans"/>
                <a:cs typeface="Fira Sans"/>
                <a:sym typeface="Fira Sans"/>
              </a:endParaRPr>
            </a:p>
          </p:txBody>
        </p:sp>
        <p:sp>
          <p:nvSpPr>
            <p:cNvPr id="556" name="Google Shape;2309;p26">
              <a:extLst>
                <a:ext uri="{FF2B5EF4-FFF2-40B4-BE49-F238E27FC236}">
                  <a16:creationId xmlns:a16="http://schemas.microsoft.com/office/drawing/2014/main" id="{E789A37A-AB4B-1D3B-D00A-CA274580B78F}"/>
                </a:ext>
              </a:extLst>
            </p:cNvPr>
            <p:cNvSpPr txBox="1"/>
            <p:nvPr/>
          </p:nvSpPr>
          <p:spPr>
            <a:xfrm>
              <a:off x="19658628" y="17850477"/>
              <a:ext cx="8661423" cy="1367599"/>
            </a:xfrm>
            <a:prstGeom prst="rect">
              <a:avLst/>
            </a:prstGeom>
            <a:noFill/>
            <a:ln>
              <a:noFill/>
            </a:ln>
          </p:spPr>
          <p:txBody>
            <a:bodyPr spcFirstLastPara="1" wrap="square" lIns="390080" tIns="390080" rIns="390080" bIns="390080" anchor="ctr" anchorCtr="0">
              <a:noAutofit/>
            </a:bodyPr>
            <a:lstStyle/>
            <a:p>
              <a:pPr algn="ctr"/>
              <a:r>
                <a:rPr lang="en" sz="1600">
                  <a:latin typeface="Arial Rounded MT Bold" panose="020F0704030504030204" pitchFamily="34" charset="0"/>
                  <a:ea typeface="Fira Sans"/>
                  <a:cs typeface="Fira Sans"/>
                  <a:sym typeface="Fira Sans"/>
                </a:rPr>
                <a:t>Word Complexity</a:t>
              </a:r>
              <a:endParaRPr sz="1600">
                <a:latin typeface="Arial Rounded MT Bold" panose="020F0704030504030204" pitchFamily="34" charset="0"/>
                <a:ea typeface="Fira Sans"/>
                <a:cs typeface="Fira Sans"/>
                <a:sym typeface="Fira Sans"/>
              </a:endParaRPr>
            </a:p>
          </p:txBody>
        </p:sp>
        <p:pic>
          <p:nvPicPr>
            <p:cNvPr id="557" name="Picture 556">
              <a:extLst>
                <a:ext uri="{FF2B5EF4-FFF2-40B4-BE49-F238E27FC236}">
                  <a16:creationId xmlns:a16="http://schemas.microsoft.com/office/drawing/2014/main" id="{0EFDD9B3-B715-396B-32BF-43DA34C35877}"/>
                </a:ext>
              </a:extLst>
            </p:cNvPr>
            <p:cNvPicPr>
              <a:picLocks noChangeAspect="1"/>
            </p:cNvPicPr>
            <p:nvPr/>
          </p:nvPicPr>
          <p:blipFill>
            <a:blip r:embed="rId38"/>
            <a:stretch>
              <a:fillRect/>
            </a:stretch>
          </p:blipFill>
          <p:spPr>
            <a:xfrm>
              <a:off x="15168503" y="9942483"/>
              <a:ext cx="1620875" cy="1620875"/>
            </a:xfrm>
            <a:prstGeom prst="rect">
              <a:avLst/>
            </a:prstGeom>
          </p:spPr>
        </p:pic>
        <p:pic>
          <p:nvPicPr>
            <p:cNvPr id="558" name="Picture 557">
              <a:extLst>
                <a:ext uri="{FF2B5EF4-FFF2-40B4-BE49-F238E27FC236}">
                  <a16:creationId xmlns:a16="http://schemas.microsoft.com/office/drawing/2014/main" id="{8126E95D-3B49-D01F-9ABD-84AA283583F6}"/>
                </a:ext>
              </a:extLst>
            </p:cNvPr>
            <p:cNvPicPr>
              <a:picLocks noChangeAspect="1"/>
            </p:cNvPicPr>
            <p:nvPr/>
          </p:nvPicPr>
          <p:blipFill>
            <a:blip r:embed="rId39"/>
            <a:stretch>
              <a:fillRect/>
            </a:stretch>
          </p:blipFill>
          <p:spPr>
            <a:xfrm>
              <a:off x="15542735" y="16507767"/>
              <a:ext cx="890663" cy="890663"/>
            </a:xfrm>
            <a:prstGeom prst="rect">
              <a:avLst/>
            </a:prstGeom>
          </p:spPr>
        </p:pic>
        <p:pic>
          <p:nvPicPr>
            <p:cNvPr id="559" name="Picture 558">
              <a:extLst>
                <a:ext uri="{FF2B5EF4-FFF2-40B4-BE49-F238E27FC236}">
                  <a16:creationId xmlns:a16="http://schemas.microsoft.com/office/drawing/2014/main" id="{6EEBF4E6-ED4B-0523-E14B-A72C8B28901F}"/>
                </a:ext>
              </a:extLst>
            </p:cNvPr>
            <p:cNvPicPr>
              <a:picLocks noChangeAspect="1"/>
            </p:cNvPicPr>
            <p:nvPr/>
          </p:nvPicPr>
          <p:blipFill>
            <a:blip r:embed="rId40"/>
            <a:stretch>
              <a:fillRect/>
            </a:stretch>
          </p:blipFill>
          <p:spPr>
            <a:xfrm>
              <a:off x="27117942" y="10185200"/>
              <a:ext cx="1480583" cy="1480583"/>
            </a:xfrm>
            <a:prstGeom prst="rect">
              <a:avLst/>
            </a:prstGeom>
          </p:spPr>
        </p:pic>
        <p:pic>
          <p:nvPicPr>
            <p:cNvPr id="560" name="Picture 559">
              <a:extLst>
                <a:ext uri="{FF2B5EF4-FFF2-40B4-BE49-F238E27FC236}">
                  <a16:creationId xmlns:a16="http://schemas.microsoft.com/office/drawing/2014/main" id="{922C0200-6935-BC86-0AB6-F162D4DAAAE2}"/>
                </a:ext>
              </a:extLst>
            </p:cNvPr>
            <p:cNvPicPr>
              <a:picLocks noChangeAspect="1"/>
            </p:cNvPicPr>
            <p:nvPr/>
          </p:nvPicPr>
          <p:blipFill>
            <a:blip r:embed="rId41"/>
            <a:stretch>
              <a:fillRect/>
            </a:stretch>
          </p:blipFill>
          <p:spPr>
            <a:xfrm>
              <a:off x="26985550" y="15143998"/>
              <a:ext cx="1774595" cy="1774595"/>
            </a:xfrm>
            <a:prstGeom prst="rect">
              <a:avLst/>
            </a:prstGeom>
          </p:spPr>
        </p:pic>
      </p:grpSp>
      <p:grpSp>
        <p:nvGrpSpPr>
          <p:cNvPr id="1114" name="Group 1113">
            <a:extLst>
              <a:ext uri="{FF2B5EF4-FFF2-40B4-BE49-F238E27FC236}">
                <a16:creationId xmlns:a16="http://schemas.microsoft.com/office/drawing/2014/main" id="{A0A637A7-E4CB-CB15-5185-348231D2E82B}"/>
              </a:ext>
            </a:extLst>
          </p:cNvPr>
          <p:cNvGrpSpPr/>
          <p:nvPr/>
        </p:nvGrpSpPr>
        <p:grpSpPr>
          <a:xfrm>
            <a:off x="3141541" y="15855341"/>
            <a:ext cx="7420920" cy="2307611"/>
            <a:chOff x="748715" y="16153174"/>
            <a:chExt cx="7420920" cy="2307611"/>
          </a:xfrm>
        </p:grpSpPr>
        <p:grpSp>
          <p:nvGrpSpPr>
            <p:cNvPr id="1110" name="Group 1109">
              <a:extLst>
                <a:ext uri="{FF2B5EF4-FFF2-40B4-BE49-F238E27FC236}">
                  <a16:creationId xmlns:a16="http://schemas.microsoft.com/office/drawing/2014/main" id="{B42794D8-88CD-A536-A2BC-3427FF3D8611}"/>
                </a:ext>
              </a:extLst>
            </p:cNvPr>
            <p:cNvGrpSpPr/>
            <p:nvPr/>
          </p:nvGrpSpPr>
          <p:grpSpPr>
            <a:xfrm>
              <a:off x="2840218" y="16153174"/>
              <a:ext cx="3327027" cy="2307611"/>
              <a:chOff x="2840218" y="16153174"/>
              <a:chExt cx="3327027" cy="2307611"/>
            </a:xfrm>
          </p:grpSpPr>
          <p:sp>
            <p:nvSpPr>
              <p:cNvPr id="1054" name="Rectangle: Rounded Corners 1053">
                <a:extLst>
                  <a:ext uri="{FF2B5EF4-FFF2-40B4-BE49-F238E27FC236}">
                    <a16:creationId xmlns:a16="http://schemas.microsoft.com/office/drawing/2014/main" id="{D67C4882-527B-C844-B4B8-E51116292D15}"/>
                  </a:ext>
                </a:extLst>
              </p:cNvPr>
              <p:cNvSpPr/>
              <p:nvPr/>
            </p:nvSpPr>
            <p:spPr>
              <a:xfrm>
                <a:off x="2850792" y="16153174"/>
                <a:ext cx="3316453" cy="1011113"/>
              </a:xfrm>
              <a:prstGeom prst="roundRect">
                <a:avLst/>
              </a:prstGeom>
              <a:solidFill>
                <a:srgbClr val="FFFFFF">
                  <a:lumMod val="95000"/>
                </a:srgbClr>
              </a:solidFill>
              <a:ln w="12700" cap="flat" cmpd="sng" algn="ctr">
                <a:noFill/>
                <a:prstDash val="solid"/>
              </a:ln>
              <a:effectLst/>
            </p:spPr>
            <p:txBody>
              <a:bodyPr spcFirstLastPara="0" vert="horz" wrap="square" lIns="40005" tIns="40005" rIns="40005" bIns="40005" numCol="1" spcCol="1270" anchor="ctr" anchorCtr="0">
                <a:noAutofit/>
              </a:bodyPr>
              <a:lstStyle/>
              <a:p>
                <a:pPr marL="0" marR="0" lvl="0" indent="0" algn="ctr" defTabSz="2800350" eaLnBrk="1" fontAlgn="auto" latinLnBrk="0" hangingPunct="1">
                  <a:lnSpc>
                    <a:spcPct val="110000"/>
                  </a:lnSpc>
                  <a:spcBef>
                    <a:spcPct val="0"/>
                  </a:spcBef>
                  <a:spcAft>
                    <a:spcPts val="0"/>
                  </a:spcAft>
                  <a:buClrTx/>
                  <a:buSzTx/>
                  <a:buFontTx/>
                  <a:buNone/>
                  <a:tabLst/>
                  <a:defRPr/>
                </a:pPr>
                <a:r>
                  <a:rPr kumimoji="0" lang="en-IN" sz="1800" u="none" strike="noStrike" kern="0" cap="none" spc="0" normalizeH="0" baseline="0" noProof="0">
                    <a:ln>
                      <a:noFill/>
                    </a:ln>
                    <a:solidFill>
                      <a:srgbClr val="000000"/>
                    </a:solidFill>
                    <a:effectLst/>
                    <a:uLnTx/>
                    <a:uFillTx/>
                    <a:latin typeface="Arial Rounded MT Bold" panose="020F0704030504030204" pitchFamily="34" charset="0"/>
                    <a:ea typeface="Calibri" panose="020F0502020204030204" pitchFamily="34" charset="0"/>
                    <a:cs typeface="Calibri" panose="020F0502020204030204" pitchFamily="34" charset="0"/>
                  </a:rPr>
                  <a:t>Identify patterns and features of input</a:t>
                </a:r>
              </a:p>
            </p:txBody>
          </p:sp>
          <p:sp>
            <p:nvSpPr>
              <p:cNvPr id="1055" name="Rectangle: Rounded Corners 1054">
                <a:extLst>
                  <a:ext uri="{FF2B5EF4-FFF2-40B4-BE49-F238E27FC236}">
                    <a16:creationId xmlns:a16="http://schemas.microsoft.com/office/drawing/2014/main" id="{55AE13D2-7913-D21C-F496-F4732F82C00C}"/>
                  </a:ext>
                </a:extLst>
              </p:cNvPr>
              <p:cNvSpPr/>
              <p:nvPr/>
            </p:nvSpPr>
            <p:spPr>
              <a:xfrm>
                <a:off x="2840218" y="17449672"/>
                <a:ext cx="3316453" cy="1011113"/>
              </a:xfrm>
              <a:prstGeom prst="roundRect">
                <a:avLst/>
              </a:prstGeom>
              <a:solidFill>
                <a:srgbClr val="FFFFFF">
                  <a:lumMod val="95000"/>
                </a:srgbClr>
              </a:solidFill>
              <a:ln w="12700" cap="flat" cmpd="sng" algn="ctr">
                <a:noFill/>
                <a:prstDash val="solid"/>
              </a:ln>
              <a:effectLst/>
            </p:spPr>
            <p:txBody>
              <a:bodyPr spcFirstLastPara="0" vert="horz" wrap="square" lIns="40005" tIns="40005" rIns="40005" bIns="40005" numCol="1" spcCol="1270" anchor="ctr" anchorCtr="0">
                <a:noAutofit/>
              </a:bodyPr>
              <a:lstStyle/>
              <a:p>
                <a:pPr marL="0" marR="0" lvl="0" indent="0" algn="ctr" defTabSz="2800350" eaLnBrk="1" fontAlgn="auto" latinLnBrk="0" hangingPunct="1">
                  <a:lnSpc>
                    <a:spcPct val="110000"/>
                  </a:lnSpc>
                  <a:spcBef>
                    <a:spcPct val="0"/>
                  </a:spcBef>
                  <a:spcAft>
                    <a:spcPts val="0"/>
                  </a:spcAft>
                  <a:buClrTx/>
                  <a:buSzTx/>
                  <a:buFontTx/>
                  <a:buNone/>
                  <a:tabLst/>
                  <a:defRPr/>
                </a:pPr>
                <a:r>
                  <a:rPr kumimoji="0" lang="en-IN" sz="1800" u="none" strike="noStrike" kern="0" cap="none" spc="0" normalizeH="0" baseline="0" noProof="0">
                    <a:ln>
                      <a:noFill/>
                    </a:ln>
                    <a:solidFill>
                      <a:srgbClr val="000000"/>
                    </a:solidFill>
                    <a:effectLst/>
                    <a:uLnTx/>
                    <a:uFillTx/>
                    <a:latin typeface="Arial Rounded MT Bold" panose="020F0704030504030204" pitchFamily="34" charset="0"/>
                    <a:ea typeface="Calibri" panose="020F0502020204030204" pitchFamily="34" charset="0"/>
                    <a:cs typeface="Calibri" panose="020F0502020204030204" pitchFamily="34" charset="0"/>
                  </a:rPr>
                  <a:t>Not rely on language specific syntax and rules</a:t>
                </a:r>
                <a:endParaRPr kumimoji="0" lang="en-IN" sz="1800" u="none" strike="noStrike" kern="0" cap="none" spc="0" normalizeH="0" baseline="0" noProof="0">
                  <a:ln>
                    <a:noFill/>
                  </a:ln>
                  <a:solidFill>
                    <a:srgbClr val="000000"/>
                  </a:solidFill>
                  <a:effectLst/>
                  <a:uLnTx/>
                  <a:uFillTx/>
                  <a:latin typeface="Arial Rounded MT Bold" panose="020F0704030504030204" pitchFamily="34" charset="0"/>
                </a:endParaRPr>
              </a:p>
            </p:txBody>
          </p:sp>
        </p:grpSp>
        <p:sp>
          <p:nvSpPr>
            <p:cNvPr id="1074" name="Rectangle: Rounded Corners 1073">
              <a:extLst>
                <a:ext uri="{FF2B5EF4-FFF2-40B4-BE49-F238E27FC236}">
                  <a16:creationId xmlns:a16="http://schemas.microsoft.com/office/drawing/2014/main" id="{DE5C917C-5E97-78FB-DE7A-C8A5CA186928}"/>
                </a:ext>
              </a:extLst>
            </p:cNvPr>
            <p:cNvSpPr/>
            <p:nvPr/>
          </p:nvSpPr>
          <p:spPr>
            <a:xfrm rot="16200000">
              <a:off x="1458358" y="17228248"/>
              <a:ext cx="598486" cy="1803538"/>
            </a:xfrm>
            <a:prstGeom prst="roundRect">
              <a:avLst>
                <a:gd name="adj" fmla="val 10433"/>
              </a:avLst>
            </a:prstGeom>
            <a:noFill/>
            <a:ln w="12700" cap="flat" cmpd="sng" algn="ctr">
              <a:noFill/>
              <a:prstDash val="solid"/>
            </a:ln>
            <a:effectLst/>
          </p:spPr>
          <p:txBody>
            <a:bodyPr spcFirstLastPara="0" vert="vert" wrap="square" lIns="40005" tIns="40005" rIns="40005" bIns="40005" numCol="1" spcCol="1270" anchor="ctr" anchorCtr="0">
              <a:noAutofit/>
            </a:bodyPr>
            <a:lstStyle/>
            <a:p>
              <a:pPr marL="0" marR="0" lvl="0" indent="0" algn="ctr" defTabSz="2800350" eaLnBrk="1" fontAlgn="auto" latinLnBrk="0" hangingPunct="1">
                <a:lnSpc>
                  <a:spcPct val="110000"/>
                </a:lnSpc>
                <a:spcBef>
                  <a:spcPct val="0"/>
                </a:spcBef>
                <a:spcAft>
                  <a:spcPts val="0"/>
                </a:spcAft>
                <a:buClrTx/>
                <a:buSzTx/>
                <a:buFontTx/>
                <a:buNone/>
                <a:tabLst/>
                <a:defRPr/>
              </a:pPr>
              <a:r>
                <a:rPr kumimoji="0" lang="en-IN" sz="2000" u="none" strike="noStrike" kern="0" cap="none" spc="0" normalizeH="0" baseline="0" noProof="0">
                  <a:ln>
                    <a:noFill/>
                  </a:ln>
                  <a:solidFill>
                    <a:srgbClr val="000000"/>
                  </a:solidFill>
                  <a:effectLst/>
                  <a:uLnTx/>
                  <a:uFillTx/>
                  <a:latin typeface="Arial Rounded MT Bold" panose="020F0704030504030204" pitchFamily="34" charset="0"/>
                  <a:ea typeface="Calibri" panose="020F0502020204030204" pitchFamily="34" charset="0"/>
                  <a:cs typeface="Calibri" panose="020F0502020204030204" pitchFamily="34" charset="0"/>
                </a:rPr>
                <a:t>Model</a:t>
              </a:r>
              <a:endParaRPr kumimoji="0" lang="en-IN" sz="2000" u="none" strike="noStrike" kern="0" cap="none" spc="0" normalizeH="0" baseline="0" noProof="0">
                <a:ln>
                  <a:noFill/>
                </a:ln>
                <a:solidFill>
                  <a:srgbClr val="000000"/>
                </a:solidFill>
                <a:effectLst/>
                <a:uLnTx/>
                <a:uFillTx/>
                <a:latin typeface="Arial Rounded MT Bold" panose="020F0704030504030204" pitchFamily="34" charset="0"/>
              </a:endParaRPr>
            </a:p>
          </p:txBody>
        </p:sp>
        <p:grpSp>
          <p:nvGrpSpPr>
            <p:cNvPr id="1090" name="Group 1089">
              <a:extLst>
                <a:ext uri="{FF2B5EF4-FFF2-40B4-BE49-F238E27FC236}">
                  <a16:creationId xmlns:a16="http://schemas.microsoft.com/office/drawing/2014/main" id="{F4A3E6AD-BF53-7636-B5D2-4615012C2495}"/>
                </a:ext>
              </a:extLst>
            </p:cNvPr>
            <p:cNvGrpSpPr/>
            <p:nvPr/>
          </p:nvGrpSpPr>
          <p:grpSpPr>
            <a:xfrm>
              <a:off x="1203814" y="16753191"/>
              <a:ext cx="1107575" cy="1107577"/>
              <a:chOff x="3102895" y="4877313"/>
              <a:chExt cx="1464700" cy="1464702"/>
            </a:xfrm>
          </p:grpSpPr>
          <p:sp>
            <p:nvSpPr>
              <p:cNvPr id="1091" name="Oval 1090">
                <a:extLst>
                  <a:ext uri="{FF2B5EF4-FFF2-40B4-BE49-F238E27FC236}">
                    <a16:creationId xmlns:a16="http://schemas.microsoft.com/office/drawing/2014/main" id="{676150A8-2259-95C8-3431-CC8F793B6482}"/>
                  </a:ext>
                </a:extLst>
              </p:cNvPr>
              <p:cNvSpPr/>
              <p:nvPr/>
            </p:nvSpPr>
            <p:spPr>
              <a:xfrm>
                <a:off x="3102895" y="4877313"/>
                <a:ext cx="1464700" cy="1464702"/>
              </a:xfrm>
              <a:prstGeom prst="ellipse">
                <a:avLst/>
              </a:prstGeom>
              <a:solidFill>
                <a:srgbClr val="07A7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u="none" strike="noStrike" kern="0" cap="none" spc="0" normalizeH="0" baseline="0" noProof="0">
                  <a:ln>
                    <a:noFill/>
                  </a:ln>
                  <a:solidFill>
                    <a:prstClr val="white"/>
                  </a:solidFill>
                  <a:effectLst/>
                  <a:uLnTx/>
                  <a:uFillTx/>
                  <a:latin typeface="Arial Rounded MT Bold" panose="020F0704030504030204" pitchFamily="34" charset="0"/>
                </a:endParaRPr>
              </a:p>
            </p:txBody>
          </p:sp>
          <p:sp>
            <p:nvSpPr>
              <p:cNvPr id="1092" name="Rounded Rectangle 27">
                <a:extLst>
                  <a:ext uri="{FF2B5EF4-FFF2-40B4-BE49-F238E27FC236}">
                    <a16:creationId xmlns:a16="http://schemas.microsoft.com/office/drawing/2014/main" id="{32D005E9-54BE-B498-0FFD-100FA54D9AD7}"/>
                  </a:ext>
                </a:extLst>
              </p:cNvPr>
              <p:cNvSpPr/>
              <p:nvPr/>
            </p:nvSpPr>
            <p:spPr>
              <a:xfrm>
                <a:off x="3643594" y="5411273"/>
                <a:ext cx="383304" cy="29442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u="none" strike="noStrike" kern="1200" cap="none" spc="0" normalizeH="0" baseline="0" noProof="0">
                  <a:ln>
                    <a:noFill/>
                  </a:ln>
                  <a:solidFill>
                    <a:prstClr val="white"/>
                  </a:solidFill>
                  <a:effectLst/>
                  <a:uLnTx/>
                  <a:uFillTx/>
                  <a:latin typeface="Arial Rounded MT Bold" panose="020F0704030504030204" pitchFamily="34" charset="0"/>
                </a:endParaRPr>
              </a:p>
            </p:txBody>
          </p:sp>
          <p:sp>
            <p:nvSpPr>
              <p:cNvPr id="1093" name="Oval 1092">
                <a:extLst>
                  <a:ext uri="{FF2B5EF4-FFF2-40B4-BE49-F238E27FC236}">
                    <a16:creationId xmlns:a16="http://schemas.microsoft.com/office/drawing/2014/main" id="{31A97EC0-ACCA-3FB8-1720-10F2FA232D69}"/>
                  </a:ext>
                </a:extLst>
              </p:cNvPr>
              <p:cNvSpPr/>
              <p:nvPr/>
            </p:nvSpPr>
            <p:spPr>
              <a:xfrm>
                <a:off x="3237702" y="5012122"/>
                <a:ext cx="1195086" cy="1195086"/>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u="none" strike="noStrike" kern="0" cap="none" spc="0" normalizeH="0" baseline="0" noProof="0">
                  <a:ln>
                    <a:noFill/>
                  </a:ln>
                  <a:solidFill>
                    <a:prstClr val="white"/>
                  </a:solidFill>
                  <a:effectLst/>
                  <a:uLnTx/>
                  <a:uFillTx/>
                  <a:latin typeface="Arial Rounded MT Bold" panose="020F0704030504030204" pitchFamily="34" charset="0"/>
                </a:endParaRPr>
              </a:p>
            </p:txBody>
          </p:sp>
          <p:pic>
            <p:nvPicPr>
              <p:cNvPr id="1107" name="Picture 1106">
                <a:extLst>
                  <a:ext uri="{FF2B5EF4-FFF2-40B4-BE49-F238E27FC236}">
                    <a16:creationId xmlns:a16="http://schemas.microsoft.com/office/drawing/2014/main" id="{08C8EDEA-0F6A-0CB6-9E8A-5E97A4E1772A}"/>
                  </a:ext>
                </a:extLst>
              </p:cNvPr>
              <p:cNvPicPr>
                <a:picLocks noChangeAspect="1"/>
              </p:cNvPicPr>
              <p:nvPr/>
            </p:nvPicPr>
            <p:blipFill>
              <a:blip r:embed="rId42"/>
              <a:stretch>
                <a:fillRect/>
              </a:stretch>
            </p:blipFill>
            <p:spPr>
              <a:xfrm>
                <a:off x="3472964" y="5247383"/>
                <a:ext cx="724561" cy="724561"/>
              </a:xfrm>
              <a:prstGeom prst="rect">
                <a:avLst/>
              </a:prstGeom>
            </p:spPr>
          </p:pic>
        </p:grpSp>
        <p:cxnSp>
          <p:nvCxnSpPr>
            <p:cNvPr id="1057" name="Connector: Curved 1056">
              <a:extLst>
                <a:ext uri="{FF2B5EF4-FFF2-40B4-BE49-F238E27FC236}">
                  <a16:creationId xmlns:a16="http://schemas.microsoft.com/office/drawing/2014/main" id="{F2B83B60-6E0C-C4CB-BA4F-40CD985CA54F}"/>
                </a:ext>
              </a:extLst>
            </p:cNvPr>
            <p:cNvCxnSpPr>
              <a:stCxn id="1091" idx="6"/>
              <a:endCxn id="1054" idx="1"/>
            </p:cNvCxnSpPr>
            <p:nvPr/>
          </p:nvCxnSpPr>
          <p:spPr>
            <a:xfrm flipV="1">
              <a:off x="2311389" y="16658731"/>
              <a:ext cx="539403" cy="648249"/>
            </a:xfrm>
            <a:prstGeom prst="curvedConnector3">
              <a:avLst/>
            </a:prstGeom>
            <a:noFill/>
            <a:ln w="12700" cap="flat" cmpd="sng" algn="ctr">
              <a:solidFill>
                <a:srgbClr val="000000"/>
              </a:solidFill>
              <a:prstDash val="solid"/>
              <a:headEnd type="oval"/>
              <a:tailEnd type="stealth"/>
            </a:ln>
            <a:effectLst/>
          </p:spPr>
        </p:cxnSp>
        <p:cxnSp>
          <p:nvCxnSpPr>
            <p:cNvPr id="1058" name="Connector: Curved 1057">
              <a:extLst>
                <a:ext uri="{FF2B5EF4-FFF2-40B4-BE49-F238E27FC236}">
                  <a16:creationId xmlns:a16="http://schemas.microsoft.com/office/drawing/2014/main" id="{CDBA020F-1161-333E-0D18-F23C65A0CD6F}"/>
                </a:ext>
              </a:extLst>
            </p:cNvPr>
            <p:cNvCxnSpPr>
              <a:stCxn id="1091" idx="6"/>
              <a:endCxn id="1055" idx="1"/>
            </p:cNvCxnSpPr>
            <p:nvPr/>
          </p:nvCxnSpPr>
          <p:spPr>
            <a:xfrm>
              <a:off x="2311389" y="17306980"/>
              <a:ext cx="528829" cy="648249"/>
            </a:xfrm>
            <a:prstGeom prst="curvedConnector3">
              <a:avLst/>
            </a:prstGeom>
            <a:noFill/>
            <a:ln w="12700" cap="flat" cmpd="sng" algn="ctr">
              <a:solidFill>
                <a:srgbClr val="000000"/>
              </a:solidFill>
              <a:prstDash val="solid"/>
              <a:headEnd type="oval"/>
              <a:tailEnd type="stealth"/>
            </a:ln>
            <a:effectLst/>
          </p:spPr>
        </p:cxnSp>
        <p:cxnSp>
          <p:nvCxnSpPr>
            <p:cNvPr id="1059" name="Connector: Curved 1058">
              <a:extLst>
                <a:ext uri="{FF2B5EF4-FFF2-40B4-BE49-F238E27FC236}">
                  <a16:creationId xmlns:a16="http://schemas.microsoft.com/office/drawing/2014/main" id="{B8524327-B673-10EB-3531-1F99E360A591}"/>
                </a:ext>
              </a:extLst>
            </p:cNvPr>
            <p:cNvCxnSpPr>
              <a:stCxn id="1054" idx="3"/>
              <a:endCxn id="1067" idx="2"/>
            </p:cNvCxnSpPr>
            <p:nvPr/>
          </p:nvCxnSpPr>
          <p:spPr>
            <a:xfrm>
              <a:off x="6167245" y="16658731"/>
              <a:ext cx="463815" cy="648249"/>
            </a:xfrm>
            <a:prstGeom prst="curvedConnector3">
              <a:avLst/>
            </a:prstGeom>
            <a:noFill/>
            <a:ln w="12700" cap="flat" cmpd="sng" algn="ctr">
              <a:solidFill>
                <a:srgbClr val="000000"/>
              </a:solidFill>
              <a:prstDash val="solid"/>
              <a:headEnd type="oval"/>
              <a:tailEnd type="stealth"/>
            </a:ln>
            <a:effectLst/>
          </p:spPr>
        </p:cxnSp>
        <p:cxnSp>
          <p:nvCxnSpPr>
            <p:cNvPr id="1060" name="Connector: Curved 1059">
              <a:extLst>
                <a:ext uri="{FF2B5EF4-FFF2-40B4-BE49-F238E27FC236}">
                  <a16:creationId xmlns:a16="http://schemas.microsoft.com/office/drawing/2014/main" id="{A3F5A3DF-DBC6-A0B7-71A9-31D23CF2EEB6}"/>
                </a:ext>
              </a:extLst>
            </p:cNvPr>
            <p:cNvCxnSpPr>
              <a:stCxn id="1055" idx="3"/>
              <a:endCxn id="1067" idx="2"/>
            </p:cNvCxnSpPr>
            <p:nvPr/>
          </p:nvCxnSpPr>
          <p:spPr>
            <a:xfrm flipV="1">
              <a:off x="6156671" y="17306980"/>
              <a:ext cx="474389" cy="648249"/>
            </a:xfrm>
            <a:prstGeom prst="curvedConnector3">
              <a:avLst/>
            </a:prstGeom>
            <a:noFill/>
            <a:ln w="12700" cap="flat" cmpd="sng" algn="ctr">
              <a:solidFill>
                <a:srgbClr val="000000"/>
              </a:solidFill>
              <a:prstDash val="solid"/>
              <a:headEnd type="oval"/>
              <a:tailEnd type="stealth"/>
            </a:ln>
            <a:effectLst/>
          </p:spPr>
        </p:cxnSp>
        <p:grpSp>
          <p:nvGrpSpPr>
            <p:cNvPr id="1062" name="Group 1061">
              <a:extLst>
                <a:ext uri="{FF2B5EF4-FFF2-40B4-BE49-F238E27FC236}">
                  <a16:creationId xmlns:a16="http://schemas.microsoft.com/office/drawing/2014/main" id="{7ABA660A-FBC5-8CA1-403E-C84D38C1634D}"/>
                </a:ext>
              </a:extLst>
            </p:cNvPr>
            <p:cNvGrpSpPr/>
            <p:nvPr/>
          </p:nvGrpSpPr>
          <p:grpSpPr>
            <a:xfrm>
              <a:off x="6631060" y="16753191"/>
              <a:ext cx="1107575" cy="1107577"/>
              <a:chOff x="6770130" y="2997588"/>
              <a:chExt cx="1107575" cy="1107577"/>
            </a:xfrm>
          </p:grpSpPr>
          <p:sp>
            <p:nvSpPr>
              <p:cNvPr id="1067" name="Oval 1066">
                <a:extLst>
                  <a:ext uri="{FF2B5EF4-FFF2-40B4-BE49-F238E27FC236}">
                    <a16:creationId xmlns:a16="http://schemas.microsoft.com/office/drawing/2014/main" id="{FAC3F8D4-104E-B2F8-42D7-FACD52697869}"/>
                  </a:ext>
                </a:extLst>
              </p:cNvPr>
              <p:cNvSpPr/>
              <p:nvPr/>
            </p:nvSpPr>
            <p:spPr>
              <a:xfrm>
                <a:off x="6770130" y="2997588"/>
                <a:ext cx="1107575" cy="1107577"/>
              </a:xfrm>
              <a:prstGeom prst="ellipse">
                <a:avLst/>
              </a:prstGeom>
              <a:solidFill>
                <a:srgbClr val="FFA5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u="none" strike="noStrike" kern="0" cap="none" spc="0" normalizeH="0" baseline="0" noProof="0">
                  <a:ln>
                    <a:noFill/>
                  </a:ln>
                  <a:solidFill>
                    <a:prstClr val="white"/>
                  </a:solidFill>
                  <a:effectLst/>
                  <a:uLnTx/>
                  <a:uFillTx/>
                  <a:latin typeface="Arial Rounded MT Bold" panose="020F0704030504030204" pitchFamily="34" charset="0"/>
                </a:endParaRPr>
              </a:p>
            </p:txBody>
          </p:sp>
          <p:sp>
            <p:nvSpPr>
              <p:cNvPr id="1068" name="Rounded Rectangle 27">
                <a:extLst>
                  <a:ext uri="{FF2B5EF4-FFF2-40B4-BE49-F238E27FC236}">
                    <a16:creationId xmlns:a16="http://schemas.microsoft.com/office/drawing/2014/main" id="{B34AE558-E91E-A91C-B67C-3C1A23E8365C}"/>
                  </a:ext>
                </a:extLst>
              </p:cNvPr>
              <p:cNvSpPr/>
              <p:nvPr/>
            </p:nvSpPr>
            <p:spPr>
              <a:xfrm>
                <a:off x="7178995" y="3401357"/>
                <a:ext cx="289846" cy="22264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u="none" strike="noStrike" kern="1200" cap="none" spc="0" normalizeH="0" baseline="0" noProof="0">
                  <a:ln>
                    <a:noFill/>
                  </a:ln>
                  <a:solidFill>
                    <a:prstClr val="white"/>
                  </a:solidFill>
                  <a:effectLst/>
                  <a:uLnTx/>
                  <a:uFillTx/>
                  <a:latin typeface="Arial Rounded MT Bold" panose="020F0704030504030204" pitchFamily="34" charset="0"/>
                </a:endParaRPr>
              </a:p>
            </p:txBody>
          </p:sp>
          <p:sp>
            <p:nvSpPr>
              <p:cNvPr id="1069" name="Oval 1068">
                <a:extLst>
                  <a:ext uri="{FF2B5EF4-FFF2-40B4-BE49-F238E27FC236}">
                    <a16:creationId xmlns:a16="http://schemas.microsoft.com/office/drawing/2014/main" id="{6FCF8A83-1C95-E008-9230-2445B09108E8}"/>
                  </a:ext>
                </a:extLst>
              </p:cNvPr>
              <p:cNvSpPr/>
              <p:nvPr/>
            </p:nvSpPr>
            <p:spPr>
              <a:xfrm>
                <a:off x="6872068" y="3099528"/>
                <a:ext cx="903699" cy="903699"/>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u="none" strike="noStrike" kern="0" cap="none" spc="0" normalizeH="0" baseline="0" noProof="0">
                  <a:ln>
                    <a:noFill/>
                  </a:ln>
                  <a:solidFill>
                    <a:prstClr val="white"/>
                  </a:solidFill>
                  <a:effectLst/>
                  <a:uLnTx/>
                  <a:uFillTx/>
                  <a:latin typeface="Arial Rounded MT Bold" panose="020F0704030504030204" pitchFamily="34" charset="0"/>
                </a:endParaRPr>
              </a:p>
            </p:txBody>
          </p:sp>
          <p:pic>
            <p:nvPicPr>
              <p:cNvPr id="1070" name="Picture 1069">
                <a:extLst>
                  <a:ext uri="{FF2B5EF4-FFF2-40B4-BE49-F238E27FC236}">
                    <a16:creationId xmlns:a16="http://schemas.microsoft.com/office/drawing/2014/main" id="{AC13B161-7DD6-98F0-64EE-7F88EAEEF823}"/>
                  </a:ext>
                </a:extLst>
              </p:cNvPr>
              <p:cNvPicPr>
                <a:picLocks noChangeAspect="1"/>
              </p:cNvPicPr>
              <p:nvPr/>
            </p:nvPicPr>
            <p:blipFill>
              <a:blip r:embed="rId43"/>
              <a:stretch>
                <a:fillRect/>
              </a:stretch>
            </p:blipFill>
            <p:spPr>
              <a:xfrm>
                <a:off x="6954728" y="3143488"/>
                <a:ext cx="738377" cy="738377"/>
              </a:xfrm>
              <a:prstGeom prst="rect">
                <a:avLst/>
              </a:prstGeom>
            </p:spPr>
          </p:pic>
        </p:grpSp>
        <p:sp>
          <p:nvSpPr>
            <p:cNvPr id="1066" name="Rectangle: Rounded Corners 1065">
              <a:extLst>
                <a:ext uri="{FF2B5EF4-FFF2-40B4-BE49-F238E27FC236}">
                  <a16:creationId xmlns:a16="http://schemas.microsoft.com/office/drawing/2014/main" id="{24236E2E-1612-664F-C8F0-0E69CBD5BD8B}"/>
                </a:ext>
              </a:extLst>
            </p:cNvPr>
            <p:cNvSpPr/>
            <p:nvPr/>
          </p:nvSpPr>
          <p:spPr>
            <a:xfrm rot="16200000">
              <a:off x="6885604" y="17145229"/>
              <a:ext cx="598486" cy="1969576"/>
            </a:xfrm>
            <a:prstGeom prst="roundRect">
              <a:avLst>
                <a:gd name="adj" fmla="val 10433"/>
              </a:avLst>
            </a:prstGeom>
            <a:noFill/>
            <a:ln w="12700" cap="flat" cmpd="sng" algn="ctr">
              <a:noFill/>
              <a:prstDash val="solid"/>
            </a:ln>
            <a:effectLst/>
          </p:spPr>
          <p:txBody>
            <a:bodyPr spcFirstLastPara="0" vert="vert" wrap="square" lIns="40005" tIns="40005" rIns="40005" bIns="40005" numCol="1" spcCol="1270" anchor="ctr" anchorCtr="0">
              <a:noAutofit/>
            </a:bodyPr>
            <a:lstStyle/>
            <a:p>
              <a:pPr marL="0" marR="0" lvl="0" indent="0" algn="ctr" defTabSz="2800350" eaLnBrk="1" fontAlgn="auto" latinLnBrk="0" hangingPunct="1">
                <a:lnSpc>
                  <a:spcPct val="110000"/>
                </a:lnSpc>
                <a:spcBef>
                  <a:spcPct val="0"/>
                </a:spcBef>
                <a:spcAft>
                  <a:spcPts val="0"/>
                </a:spcAft>
                <a:buClrTx/>
                <a:buSzTx/>
                <a:buFontTx/>
                <a:buNone/>
                <a:tabLst/>
                <a:defRPr/>
              </a:pPr>
              <a:r>
                <a:rPr kumimoji="0" lang="en-IN" sz="2000" u="none" strike="noStrike" kern="0" cap="none" spc="0" normalizeH="0" baseline="0" noProof="0">
                  <a:ln>
                    <a:noFill/>
                  </a:ln>
                  <a:solidFill>
                    <a:srgbClr val="000000"/>
                  </a:solidFill>
                  <a:effectLst/>
                  <a:uLnTx/>
                  <a:uFillTx/>
                  <a:latin typeface="Arial Rounded MT Bold" panose="020F0704030504030204" pitchFamily="34" charset="0"/>
                  <a:ea typeface="Calibri" panose="020F0502020204030204" pitchFamily="34" charset="0"/>
                  <a:cs typeface="Calibri" panose="020F0502020204030204" pitchFamily="34" charset="0"/>
                </a:rPr>
                <a:t>Score &amp; Label</a:t>
              </a:r>
              <a:endParaRPr kumimoji="0" lang="en-IN" sz="200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111" name="Rectangle: Rounded Corners 1110">
              <a:extLst>
                <a:ext uri="{FF2B5EF4-FFF2-40B4-BE49-F238E27FC236}">
                  <a16:creationId xmlns:a16="http://schemas.microsoft.com/office/drawing/2014/main" id="{48C1F23D-4A0F-AA5F-BB14-F27DC5C264AA}"/>
                </a:ext>
              </a:extLst>
            </p:cNvPr>
            <p:cNvSpPr/>
            <p:nvPr/>
          </p:nvSpPr>
          <p:spPr>
            <a:xfrm rot="16200000">
              <a:off x="6885604" y="15484934"/>
              <a:ext cx="598486" cy="1969576"/>
            </a:xfrm>
            <a:prstGeom prst="roundRect">
              <a:avLst>
                <a:gd name="adj" fmla="val 10433"/>
              </a:avLst>
            </a:prstGeom>
            <a:noFill/>
            <a:ln w="12700" cap="flat" cmpd="sng" algn="ctr">
              <a:noFill/>
              <a:prstDash val="solid"/>
            </a:ln>
            <a:effectLst/>
          </p:spPr>
          <p:txBody>
            <a:bodyPr spcFirstLastPara="0" vert="vert" wrap="square" lIns="40005" tIns="40005" rIns="40005" bIns="40005" numCol="1" spcCol="1270" anchor="ctr" anchorCtr="0">
              <a:noAutofit/>
            </a:bodyPr>
            <a:lstStyle/>
            <a:p>
              <a:pPr marL="0" marR="0" lvl="0" indent="0" algn="ctr" defTabSz="2800350" eaLnBrk="1" fontAlgn="auto" latinLnBrk="0" hangingPunct="1">
                <a:lnSpc>
                  <a:spcPct val="110000"/>
                </a:lnSpc>
                <a:spcBef>
                  <a:spcPct val="0"/>
                </a:spcBef>
                <a:spcAft>
                  <a:spcPts val="0"/>
                </a:spcAft>
                <a:buClrTx/>
                <a:buSzTx/>
                <a:buFontTx/>
                <a:buNone/>
                <a:tabLst/>
                <a:defRPr/>
              </a:pPr>
              <a:r>
                <a:rPr kumimoji="0" lang="en-IN" sz="2000" u="none" strike="noStrike" kern="0" cap="none" spc="0" normalizeH="0" baseline="0" noProof="0">
                  <a:ln>
                    <a:noFill/>
                  </a:ln>
                  <a:solidFill>
                    <a:srgbClr val="000000"/>
                  </a:solidFill>
                  <a:effectLst/>
                  <a:uLnTx/>
                  <a:uFillTx/>
                  <a:latin typeface="Arial Rounded MT Bold" panose="020F0704030504030204" pitchFamily="34" charset="0"/>
                  <a:ea typeface="Calibri" panose="020F0502020204030204" pitchFamily="34" charset="0"/>
                  <a:cs typeface="Calibri" panose="020F0502020204030204" pitchFamily="34" charset="0"/>
                </a:rPr>
                <a:t>Complexity</a:t>
              </a:r>
              <a:endParaRPr kumimoji="0" lang="en-IN" sz="200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112" name="Rectangle: Rounded Corners 1111">
              <a:extLst>
                <a:ext uri="{FF2B5EF4-FFF2-40B4-BE49-F238E27FC236}">
                  <a16:creationId xmlns:a16="http://schemas.microsoft.com/office/drawing/2014/main" id="{F807AC1A-5409-50F1-5006-34E54D10D6EA}"/>
                </a:ext>
              </a:extLst>
            </p:cNvPr>
            <p:cNvSpPr/>
            <p:nvPr/>
          </p:nvSpPr>
          <p:spPr>
            <a:xfrm rot="16200000">
              <a:off x="1458358" y="15460837"/>
              <a:ext cx="598486" cy="2017771"/>
            </a:xfrm>
            <a:prstGeom prst="roundRect">
              <a:avLst>
                <a:gd name="adj" fmla="val 10433"/>
              </a:avLst>
            </a:prstGeom>
            <a:noFill/>
            <a:ln w="12700" cap="flat" cmpd="sng" algn="ctr">
              <a:noFill/>
              <a:prstDash val="solid"/>
            </a:ln>
            <a:effectLst/>
          </p:spPr>
          <p:txBody>
            <a:bodyPr spcFirstLastPara="0" vert="vert" wrap="square" lIns="40005" tIns="40005" rIns="40005" bIns="40005" numCol="1" spcCol="1270" anchor="ctr" anchorCtr="0">
              <a:noAutofit/>
            </a:bodyPr>
            <a:lstStyle/>
            <a:p>
              <a:pPr marL="0" marR="0" lvl="0" indent="0" algn="ctr" defTabSz="2800350" eaLnBrk="1" fontAlgn="auto" latinLnBrk="0" hangingPunct="1">
                <a:lnSpc>
                  <a:spcPct val="110000"/>
                </a:lnSpc>
                <a:spcBef>
                  <a:spcPct val="0"/>
                </a:spcBef>
                <a:spcAft>
                  <a:spcPts val="0"/>
                </a:spcAft>
                <a:buClrTx/>
                <a:buSzTx/>
                <a:buFontTx/>
                <a:buNone/>
                <a:tabLst/>
                <a:defRPr/>
              </a:pPr>
              <a:r>
                <a:rPr kumimoji="0" lang="en-IN" sz="2000" u="none" strike="noStrike" kern="0" cap="none" spc="0" normalizeH="0" baseline="0" noProof="0">
                  <a:ln>
                    <a:noFill/>
                  </a:ln>
                  <a:solidFill>
                    <a:srgbClr val="000000"/>
                  </a:solidFill>
                  <a:effectLst/>
                  <a:uLnTx/>
                  <a:uFillTx/>
                  <a:latin typeface="Arial Rounded MT Bold" panose="020F0704030504030204" pitchFamily="34" charset="0"/>
                  <a:ea typeface="Calibri" panose="020F0502020204030204" pitchFamily="34" charset="0"/>
                  <a:cs typeface="Calibri" panose="020F0502020204030204" pitchFamily="34" charset="0"/>
                </a:rPr>
                <a:t>Deep Learning</a:t>
              </a:r>
              <a:endParaRPr kumimoji="0" lang="en-IN" sz="2000" u="none" strike="noStrike" kern="0" cap="none" spc="0" normalizeH="0" baseline="0" noProof="0">
                <a:ln>
                  <a:noFill/>
                </a:ln>
                <a:solidFill>
                  <a:srgbClr val="000000"/>
                </a:solidFill>
                <a:effectLst/>
                <a:uLnTx/>
                <a:uFillTx/>
                <a:latin typeface="Arial Rounded MT Bold" panose="020F0704030504030204" pitchFamily="34" charset="0"/>
              </a:endParaRPr>
            </a:p>
          </p:txBody>
        </p:sp>
      </p:grpSp>
      <p:grpSp>
        <p:nvGrpSpPr>
          <p:cNvPr id="1115" name="Group 1114">
            <a:extLst>
              <a:ext uri="{FF2B5EF4-FFF2-40B4-BE49-F238E27FC236}">
                <a16:creationId xmlns:a16="http://schemas.microsoft.com/office/drawing/2014/main" id="{6AAF9E22-CAC2-91AD-FEFE-54DE62BAEA31}"/>
              </a:ext>
            </a:extLst>
          </p:cNvPr>
          <p:cNvGrpSpPr/>
          <p:nvPr/>
        </p:nvGrpSpPr>
        <p:grpSpPr>
          <a:xfrm>
            <a:off x="7309623" y="18344386"/>
            <a:ext cx="2942729" cy="2882162"/>
            <a:chOff x="8786954" y="2063040"/>
            <a:chExt cx="2942729" cy="2882162"/>
          </a:xfrm>
        </p:grpSpPr>
        <p:grpSp>
          <p:nvGrpSpPr>
            <p:cNvPr id="1116" name="Group 1115">
              <a:extLst>
                <a:ext uri="{FF2B5EF4-FFF2-40B4-BE49-F238E27FC236}">
                  <a16:creationId xmlns:a16="http://schemas.microsoft.com/office/drawing/2014/main" id="{D0D809E2-A0B2-1CB3-101F-A4978C4B7E73}"/>
                </a:ext>
              </a:extLst>
            </p:cNvPr>
            <p:cNvGrpSpPr/>
            <p:nvPr/>
          </p:nvGrpSpPr>
          <p:grpSpPr>
            <a:xfrm>
              <a:off x="8786954" y="2619995"/>
              <a:ext cx="2942729" cy="2325207"/>
              <a:chOff x="8854067" y="1532835"/>
              <a:chExt cx="2942729" cy="2325207"/>
            </a:xfrm>
          </p:grpSpPr>
          <p:sp>
            <p:nvSpPr>
              <p:cNvPr id="1122" name="Freeform 20">
                <a:extLst>
                  <a:ext uri="{FF2B5EF4-FFF2-40B4-BE49-F238E27FC236}">
                    <a16:creationId xmlns:a16="http://schemas.microsoft.com/office/drawing/2014/main" id="{CC50EB35-1B48-E175-5716-7F27C7AE0A20}"/>
                  </a:ext>
                </a:extLst>
              </p:cNvPr>
              <p:cNvSpPr/>
              <p:nvPr/>
            </p:nvSpPr>
            <p:spPr>
              <a:xfrm>
                <a:off x="8854067" y="1532835"/>
                <a:ext cx="2942729" cy="2325207"/>
              </a:xfrm>
              <a:prstGeom prst="roundRect">
                <a:avLst>
                  <a:gd name="adj" fmla="val 6000"/>
                </a:avLst>
              </a:prstGeom>
              <a:solidFill>
                <a:sysClr val="window" lastClr="FFFFFF"/>
              </a:solidFill>
              <a:ln w="12700" cap="flat" cmpd="sng" algn="ctr">
                <a:solidFill>
                  <a:srgbClr val="005CB9"/>
                </a:solidFill>
                <a:prstDash val="dash"/>
              </a:ln>
              <a:effectLst>
                <a:outerShdw blurRad="63500" dist="12700" dir="2700000" algn="tl" rotWithShape="0">
                  <a:prstClr val="black">
                    <a:alpha val="40000"/>
                  </a:prstClr>
                </a:outerShdw>
              </a:effectLst>
            </p:spPr>
            <p:txBody>
              <a:bodyPr spcFirstLastPara="0" vert="horz" wrap="square" lIns="220788" tIns="91440" rIns="220788" bIns="47413" numCol="1" spcCol="1270" anchor="t" anchorCtr="0">
                <a:noAutofit/>
              </a:bodyPr>
              <a:lstStyle/>
              <a:p>
                <a:pPr marR="0" lvl="0" defTabSz="914400" eaLnBrk="1" fontAlgn="auto" latinLnBrk="0" hangingPunct="1">
                  <a:lnSpc>
                    <a:spcPct val="120000"/>
                  </a:lnSpc>
                  <a:spcBef>
                    <a:spcPts val="300"/>
                  </a:spcBef>
                  <a:spcAft>
                    <a:spcPts val="300"/>
                  </a:spcAft>
                  <a:buClrTx/>
                  <a:buSzTx/>
                  <a:tabLst/>
                  <a:defRPr/>
                </a:pPr>
                <a:endParaRPr kumimoji="0" lang="en-GB" altLang="ja-JP" sz="1400" i="0" u="none" strike="noStrike" kern="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sp>
            <p:nvSpPr>
              <p:cNvPr id="1123" name="TextBox 1122">
                <a:extLst>
                  <a:ext uri="{FF2B5EF4-FFF2-40B4-BE49-F238E27FC236}">
                    <a16:creationId xmlns:a16="http://schemas.microsoft.com/office/drawing/2014/main" id="{9D4D2B36-BE34-AFCC-1442-D00C5CF22161}"/>
                  </a:ext>
                </a:extLst>
              </p:cNvPr>
              <p:cNvSpPr txBox="1"/>
              <p:nvPr/>
            </p:nvSpPr>
            <p:spPr>
              <a:xfrm>
                <a:off x="9005455" y="1658280"/>
                <a:ext cx="2669818" cy="2102307"/>
              </a:xfrm>
              <a:prstGeom prst="rect">
                <a:avLst/>
              </a:prstGeom>
              <a:noFill/>
            </p:spPr>
            <p:txBody>
              <a:bodyPr wrap="square" lIns="91440" tIns="45720" rIns="91440" bIns="45720" rtlCol="0" anchor="t">
                <a:spAutoFit/>
              </a:bodyPr>
              <a:lstStyle/>
              <a:p>
                <a:pPr marL="285750" indent="-285750">
                  <a:lnSpc>
                    <a:spcPct val="130000"/>
                  </a:lnSpc>
                  <a:buFont typeface="Wingdings" panose="05000000000000000000" pitchFamily="2" charset="2"/>
                  <a:buChar char="Ø"/>
                </a:pPr>
                <a:r>
                  <a:rPr lang="en-US" sz="1600">
                    <a:latin typeface="Helvetica" panose="020B0604020202020204" pitchFamily="34" charset="0"/>
                    <a:cs typeface="Helvetica" panose="020B0604020202020204" pitchFamily="34" charset="0"/>
                  </a:rPr>
                  <a:t>Model accuracy</a:t>
                </a:r>
              </a:p>
              <a:p>
                <a:pPr marL="285750" indent="-285750">
                  <a:lnSpc>
                    <a:spcPct val="130000"/>
                  </a:lnSpc>
                  <a:buFont typeface="Wingdings" panose="05000000000000000000" pitchFamily="2" charset="2"/>
                  <a:buChar char="Ø"/>
                </a:pPr>
                <a:r>
                  <a:rPr lang="en-US" sz="1600">
                    <a:latin typeface="Helvetica" panose="020B0604020202020204" pitchFamily="34" charset="0"/>
                    <a:cs typeface="Helvetica" panose="020B0604020202020204" pitchFamily="34" charset="0"/>
                  </a:rPr>
                  <a:t>Averaged F1 scores</a:t>
                </a:r>
              </a:p>
              <a:p>
                <a:pPr marL="285750" indent="-285750">
                  <a:lnSpc>
                    <a:spcPct val="130000"/>
                  </a:lnSpc>
                  <a:buFont typeface="Wingdings" panose="05000000000000000000" pitchFamily="2" charset="2"/>
                  <a:buChar char="Ø"/>
                </a:pPr>
                <a:r>
                  <a:rPr lang="en-US" sz="1600">
                    <a:latin typeface="Helvetica" panose="020B0604020202020204" pitchFamily="34" charset="0"/>
                    <a:cs typeface="Helvetica" panose="020B0604020202020204" pitchFamily="34" charset="0"/>
                  </a:rPr>
                  <a:t>Recall</a:t>
                </a:r>
              </a:p>
              <a:p>
                <a:pPr marL="285750" indent="-285750">
                  <a:lnSpc>
                    <a:spcPct val="130000"/>
                  </a:lnSpc>
                  <a:buFont typeface="Wingdings" panose="05000000000000000000" pitchFamily="2" charset="2"/>
                  <a:buChar char="Ø"/>
                </a:pPr>
                <a:r>
                  <a:rPr lang="en-US" sz="1600">
                    <a:latin typeface="Helvetica" panose="020B0604020202020204" pitchFamily="34" charset="0"/>
                    <a:cs typeface="Helvetica" panose="020B0604020202020204" pitchFamily="34" charset="0"/>
                  </a:rPr>
                  <a:t>Precision</a:t>
                </a:r>
              </a:p>
              <a:p>
                <a:pPr>
                  <a:lnSpc>
                    <a:spcPct val="130000"/>
                  </a:lnSpc>
                </a:pPr>
                <a:endParaRPr lang="en-US" sz="400">
                  <a:latin typeface="Helvetica" panose="020B0604020202020204" pitchFamily="34" charset="0"/>
                  <a:cs typeface="Helvetica" panose="020B0604020202020204" pitchFamily="34" charset="0"/>
                </a:endParaRPr>
              </a:p>
              <a:p>
                <a:pPr>
                  <a:lnSpc>
                    <a:spcPct val="130000"/>
                  </a:lnSpc>
                </a:pPr>
                <a:r>
                  <a:rPr lang="en-US" sz="1600">
                    <a:latin typeface="Helvetica" panose="020B0604020202020204" pitchFamily="34" charset="0"/>
                    <a:cs typeface="Helvetica" panose="020B0604020202020204" pitchFamily="34" charset="0"/>
                  </a:rPr>
                  <a:t>Across both target classes by language</a:t>
                </a:r>
              </a:p>
            </p:txBody>
          </p:sp>
        </p:grpSp>
        <p:grpSp>
          <p:nvGrpSpPr>
            <p:cNvPr id="1117" name="Group 1116">
              <a:extLst>
                <a:ext uri="{FF2B5EF4-FFF2-40B4-BE49-F238E27FC236}">
                  <a16:creationId xmlns:a16="http://schemas.microsoft.com/office/drawing/2014/main" id="{B446E884-8655-2E9E-6FEB-C9D3C7210D53}"/>
                </a:ext>
              </a:extLst>
            </p:cNvPr>
            <p:cNvGrpSpPr/>
            <p:nvPr/>
          </p:nvGrpSpPr>
          <p:grpSpPr>
            <a:xfrm>
              <a:off x="8888766" y="2063040"/>
              <a:ext cx="2739104" cy="485913"/>
              <a:chOff x="8596931" y="975880"/>
              <a:chExt cx="2739104" cy="485913"/>
            </a:xfrm>
          </p:grpSpPr>
          <p:sp>
            <p:nvSpPr>
              <p:cNvPr id="1118" name="Chevron 24">
                <a:extLst>
                  <a:ext uri="{FF2B5EF4-FFF2-40B4-BE49-F238E27FC236}">
                    <a16:creationId xmlns:a16="http://schemas.microsoft.com/office/drawing/2014/main" id="{C3943BB1-57D7-9C26-A18C-8A3395845FA6}"/>
                  </a:ext>
                </a:extLst>
              </p:cNvPr>
              <p:cNvSpPr/>
              <p:nvPr/>
            </p:nvSpPr>
            <p:spPr>
              <a:xfrm>
                <a:off x="8596931" y="975880"/>
                <a:ext cx="2739104" cy="485913"/>
              </a:xfrm>
              <a:prstGeom prst="chevron">
                <a:avLst>
                  <a:gd name="adj" fmla="val 38983"/>
                </a:avLst>
              </a:prstGeom>
              <a:solidFill>
                <a:srgbClr val="FFA500"/>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1219140" rtl="0" eaLnBrk="1" latinLnBrk="0" hangingPunct="1">
                  <a:defRPr sz="2400" kern="1200">
                    <a:solidFill>
                      <a:schemeClr val="lt1"/>
                    </a:solidFill>
                    <a:latin typeface="+mn-lt"/>
                    <a:ea typeface="+mn-ea"/>
                    <a:cs typeface="+mn-cs"/>
                  </a:defRPr>
                </a:lvl1pPr>
                <a:lvl2pPr marL="609570" algn="l" defTabSz="1219140" rtl="0" eaLnBrk="1" latinLnBrk="0" hangingPunct="1">
                  <a:defRPr sz="2400" kern="1200">
                    <a:solidFill>
                      <a:schemeClr val="lt1"/>
                    </a:solidFill>
                    <a:latin typeface="+mn-lt"/>
                    <a:ea typeface="+mn-ea"/>
                    <a:cs typeface="+mn-cs"/>
                  </a:defRPr>
                </a:lvl2pPr>
                <a:lvl3pPr marL="1219140" algn="l" defTabSz="1219140" rtl="0" eaLnBrk="1" latinLnBrk="0" hangingPunct="1">
                  <a:defRPr sz="2400" kern="1200">
                    <a:solidFill>
                      <a:schemeClr val="lt1"/>
                    </a:solidFill>
                    <a:latin typeface="+mn-lt"/>
                    <a:ea typeface="+mn-ea"/>
                    <a:cs typeface="+mn-cs"/>
                  </a:defRPr>
                </a:lvl3pPr>
                <a:lvl4pPr marL="1828709" algn="l" defTabSz="1219140" rtl="0" eaLnBrk="1" latinLnBrk="0" hangingPunct="1">
                  <a:defRPr sz="2400" kern="1200">
                    <a:solidFill>
                      <a:schemeClr val="lt1"/>
                    </a:solidFill>
                    <a:latin typeface="+mn-lt"/>
                    <a:ea typeface="+mn-ea"/>
                    <a:cs typeface="+mn-cs"/>
                  </a:defRPr>
                </a:lvl4pPr>
                <a:lvl5pPr marL="2438278" algn="l" defTabSz="1219140" rtl="0" eaLnBrk="1" latinLnBrk="0" hangingPunct="1">
                  <a:defRPr sz="2400" kern="1200">
                    <a:solidFill>
                      <a:schemeClr val="lt1"/>
                    </a:solidFill>
                    <a:latin typeface="+mn-lt"/>
                    <a:ea typeface="+mn-ea"/>
                    <a:cs typeface="+mn-cs"/>
                  </a:defRPr>
                </a:lvl5pPr>
                <a:lvl6pPr marL="3047848" algn="l" defTabSz="1219140" rtl="0" eaLnBrk="1" latinLnBrk="0" hangingPunct="1">
                  <a:defRPr sz="2400" kern="1200">
                    <a:solidFill>
                      <a:schemeClr val="lt1"/>
                    </a:solidFill>
                    <a:latin typeface="+mn-lt"/>
                    <a:ea typeface="+mn-ea"/>
                    <a:cs typeface="+mn-cs"/>
                  </a:defRPr>
                </a:lvl6pPr>
                <a:lvl7pPr marL="3657418" algn="l" defTabSz="1219140" rtl="0" eaLnBrk="1" latinLnBrk="0" hangingPunct="1">
                  <a:defRPr sz="2400" kern="1200">
                    <a:solidFill>
                      <a:schemeClr val="lt1"/>
                    </a:solidFill>
                    <a:latin typeface="+mn-lt"/>
                    <a:ea typeface="+mn-ea"/>
                    <a:cs typeface="+mn-cs"/>
                  </a:defRPr>
                </a:lvl7pPr>
                <a:lvl8pPr marL="4266987" algn="l" defTabSz="1219140" rtl="0" eaLnBrk="1" latinLnBrk="0" hangingPunct="1">
                  <a:defRPr sz="2400" kern="1200">
                    <a:solidFill>
                      <a:schemeClr val="lt1"/>
                    </a:solidFill>
                    <a:latin typeface="+mn-lt"/>
                    <a:ea typeface="+mn-ea"/>
                    <a:cs typeface="+mn-cs"/>
                  </a:defRPr>
                </a:lvl8pPr>
                <a:lvl9pPr marL="4876557" algn="l" defTabSz="1219140" rtl="0" eaLnBrk="1" latinLnBrk="0" hangingPunct="1">
                  <a:defRPr sz="2400" kern="1200">
                    <a:solidFill>
                      <a:schemeClr val="lt1"/>
                    </a:solidFill>
                    <a:latin typeface="+mn-lt"/>
                    <a:ea typeface="+mn-ea"/>
                    <a:cs typeface="+mn-cs"/>
                  </a:defRPr>
                </a:lvl9pPr>
              </a:lstStyle>
              <a:p>
                <a:pPr marL="0" marR="0" lvl="0" indent="0" algn="ctr" defTabSz="121914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ea typeface="Open Sans" panose="020B0606030504020204" pitchFamily="34" charset="0"/>
                  <a:cs typeface="Open Sans" panose="020B0606030504020204" pitchFamily="34" charset="0"/>
                </a:endParaRPr>
              </a:p>
            </p:txBody>
          </p:sp>
          <p:grpSp>
            <p:nvGrpSpPr>
              <p:cNvPr id="1119" name="Group 1118">
                <a:extLst>
                  <a:ext uri="{FF2B5EF4-FFF2-40B4-BE49-F238E27FC236}">
                    <a16:creationId xmlns:a16="http://schemas.microsoft.com/office/drawing/2014/main" id="{E5EEB22E-04FF-964C-9EFB-5B1D44FCE3EB}"/>
                  </a:ext>
                </a:extLst>
              </p:cNvPr>
              <p:cNvGrpSpPr/>
              <p:nvPr/>
            </p:nvGrpSpPr>
            <p:grpSpPr>
              <a:xfrm>
                <a:off x="8977646" y="1053269"/>
                <a:ext cx="2159876" cy="338554"/>
                <a:chOff x="3970924" y="1570819"/>
                <a:chExt cx="2159876" cy="338554"/>
              </a:xfrm>
            </p:grpSpPr>
            <p:sp>
              <p:nvSpPr>
                <p:cNvPr id="1120" name="Rectangle 1119">
                  <a:extLst>
                    <a:ext uri="{FF2B5EF4-FFF2-40B4-BE49-F238E27FC236}">
                      <a16:creationId xmlns:a16="http://schemas.microsoft.com/office/drawing/2014/main" id="{8752B2A0-C01A-81E8-19AF-E68B2AA83AD0}"/>
                    </a:ext>
                  </a:extLst>
                </p:cNvPr>
                <p:cNvSpPr/>
                <p:nvPr/>
              </p:nvSpPr>
              <p:spPr>
                <a:xfrm>
                  <a:off x="4307403" y="1570819"/>
                  <a:ext cx="1823397" cy="338554"/>
                </a:xfrm>
                <a:prstGeom prst="rect">
                  <a:avLst/>
                </a:prstGeom>
                <a:effec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schemeClr val="bg1"/>
                      </a:solidFill>
                      <a:effectLst>
                        <a:outerShdw blurRad="38100" dist="38100" dir="2700000" algn="tl">
                          <a:srgbClr val="000000">
                            <a:alpha val="43137"/>
                          </a:srgbClr>
                        </a:outerShdw>
                      </a:effectLst>
                      <a:uLnTx/>
                      <a:uFillTx/>
                      <a:latin typeface="Helvetica" panose="020B0604020202020204" pitchFamily="34" charset="0"/>
                      <a:ea typeface="Open Sans" panose="020B0606030504020204" pitchFamily="34" charset="0"/>
                      <a:cs typeface="Helvetica" panose="020B0604020202020204" pitchFamily="34" charset="0"/>
                    </a:rPr>
                    <a:t>Success Metrics</a:t>
                  </a:r>
                </a:p>
              </p:txBody>
            </p:sp>
            <p:sp>
              <p:nvSpPr>
                <p:cNvPr id="1121" name="Freeform 346">
                  <a:extLst>
                    <a:ext uri="{FF2B5EF4-FFF2-40B4-BE49-F238E27FC236}">
                      <a16:creationId xmlns:a16="http://schemas.microsoft.com/office/drawing/2014/main" id="{2F5CCADC-9D3A-2EC9-CD91-E22C59AF1281}"/>
                    </a:ext>
                  </a:extLst>
                </p:cNvPr>
                <p:cNvSpPr>
                  <a:spLocks noChangeAspect="1" noEditPoints="1"/>
                </p:cNvSpPr>
                <p:nvPr/>
              </p:nvSpPr>
              <p:spPr bwMode="auto">
                <a:xfrm>
                  <a:off x="3970924" y="1579001"/>
                  <a:ext cx="336479" cy="310896"/>
                </a:xfrm>
                <a:custGeom>
                  <a:avLst/>
                  <a:gdLst>
                    <a:gd name="T0" fmla="*/ 277 w 512"/>
                    <a:gd name="T1" fmla="*/ 394 h 512"/>
                    <a:gd name="T2" fmla="*/ 149 w 512"/>
                    <a:gd name="T3" fmla="*/ 202 h 512"/>
                    <a:gd name="T4" fmla="*/ 170 w 512"/>
                    <a:gd name="T5" fmla="*/ 224 h 512"/>
                    <a:gd name="T6" fmla="*/ 266 w 512"/>
                    <a:gd name="T7" fmla="*/ 234 h 512"/>
                    <a:gd name="T8" fmla="*/ 170 w 512"/>
                    <a:gd name="T9" fmla="*/ 245 h 512"/>
                    <a:gd name="T10" fmla="*/ 170 w 512"/>
                    <a:gd name="T11" fmla="*/ 224 h 512"/>
                    <a:gd name="T12" fmla="*/ 256 w 512"/>
                    <a:gd name="T13" fmla="*/ 266 h 512"/>
                    <a:gd name="T14" fmla="*/ 256 w 512"/>
                    <a:gd name="T15" fmla="*/ 288 h 512"/>
                    <a:gd name="T16" fmla="*/ 160 w 512"/>
                    <a:gd name="T17" fmla="*/ 277 h 512"/>
                    <a:gd name="T18" fmla="*/ 170 w 512"/>
                    <a:gd name="T19" fmla="*/ 309 h 512"/>
                    <a:gd name="T20" fmla="*/ 266 w 512"/>
                    <a:gd name="T21" fmla="*/ 320 h 512"/>
                    <a:gd name="T22" fmla="*/ 170 w 512"/>
                    <a:gd name="T23" fmla="*/ 330 h 512"/>
                    <a:gd name="T24" fmla="*/ 170 w 512"/>
                    <a:gd name="T25" fmla="*/ 309 h 512"/>
                    <a:gd name="T26" fmla="*/ 256 w 512"/>
                    <a:gd name="T27" fmla="*/ 352 h 512"/>
                    <a:gd name="T28" fmla="*/ 256 w 512"/>
                    <a:gd name="T29" fmla="*/ 373 h 512"/>
                    <a:gd name="T30" fmla="*/ 160 w 512"/>
                    <a:gd name="T31" fmla="*/ 362 h 512"/>
                    <a:gd name="T32" fmla="*/ 256 w 512"/>
                    <a:gd name="T33" fmla="*/ 0 h 512"/>
                    <a:gd name="T34" fmla="*/ 256 w 512"/>
                    <a:gd name="T35" fmla="*/ 512 h 512"/>
                    <a:gd name="T36" fmla="*/ 256 w 512"/>
                    <a:gd name="T37" fmla="*/ 0 h 512"/>
                    <a:gd name="T38" fmla="*/ 288 w 512"/>
                    <a:gd name="T39" fmla="*/ 416 h 512"/>
                    <a:gd name="T40" fmla="*/ 128 w 512"/>
                    <a:gd name="T41" fmla="*/ 405 h 512"/>
                    <a:gd name="T42" fmla="*/ 138 w 512"/>
                    <a:gd name="T43" fmla="*/ 181 h 512"/>
                    <a:gd name="T44" fmla="*/ 298 w 512"/>
                    <a:gd name="T45" fmla="*/ 192 h 512"/>
                    <a:gd name="T46" fmla="*/ 341 w 512"/>
                    <a:gd name="T47" fmla="*/ 362 h 512"/>
                    <a:gd name="T48" fmla="*/ 320 w 512"/>
                    <a:gd name="T49" fmla="*/ 362 h 512"/>
                    <a:gd name="T50" fmla="*/ 181 w 512"/>
                    <a:gd name="T51" fmla="*/ 160 h 512"/>
                    <a:gd name="T52" fmla="*/ 181 w 512"/>
                    <a:gd name="T53" fmla="*/ 138 h 512"/>
                    <a:gd name="T54" fmla="*/ 341 w 512"/>
                    <a:gd name="T55" fmla="*/ 149 h 512"/>
                    <a:gd name="T56" fmla="*/ 384 w 512"/>
                    <a:gd name="T57" fmla="*/ 320 h 512"/>
                    <a:gd name="T58" fmla="*/ 362 w 512"/>
                    <a:gd name="T59" fmla="*/ 320 h 512"/>
                    <a:gd name="T60" fmla="*/ 224 w 512"/>
                    <a:gd name="T61" fmla="*/ 117 h 512"/>
                    <a:gd name="T62" fmla="*/ 224 w 512"/>
                    <a:gd name="T63" fmla="*/ 96 h 512"/>
                    <a:gd name="T64" fmla="*/ 384 w 512"/>
                    <a:gd name="T65" fmla="*/ 10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149" y="394"/>
                      </a:moveTo>
                      <a:cubicBezTo>
                        <a:pt x="277" y="394"/>
                        <a:pt x="277" y="394"/>
                        <a:pt x="277" y="394"/>
                      </a:cubicBezTo>
                      <a:cubicBezTo>
                        <a:pt x="277" y="202"/>
                        <a:pt x="277" y="202"/>
                        <a:pt x="277" y="202"/>
                      </a:cubicBezTo>
                      <a:cubicBezTo>
                        <a:pt x="149" y="202"/>
                        <a:pt x="149" y="202"/>
                        <a:pt x="149" y="202"/>
                      </a:cubicBezTo>
                      <a:lnTo>
                        <a:pt x="149" y="394"/>
                      </a:lnTo>
                      <a:close/>
                      <a:moveTo>
                        <a:pt x="170" y="224"/>
                      </a:moveTo>
                      <a:cubicBezTo>
                        <a:pt x="256" y="224"/>
                        <a:pt x="256" y="224"/>
                        <a:pt x="256" y="224"/>
                      </a:cubicBezTo>
                      <a:cubicBezTo>
                        <a:pt x="262" y="224"/>
                        <a:pt x="266" y="228"/>
                        <a:pt x="266" y="234"/>
                      </a:cubicBezTo>
                      <a:cubicBezTo>
                        <a:pt x="266" y="240"/>
                        <a:pt x="262" y="245"/>
                        <a:pt x="256" y="245"/>
                      </a:cubicBezTo>
                      <a:cubicBezTo>
                        <a:pt x="170" y="245"/>
                        <a:pt x="170" y="245"/>
                        <a:pt x="170" y="245"/>
                      </a:cubicBezTo>
                      <a:cubicBezTo>
                        <a:pt x="164" y="245"/>
                        <a:pt x="160" y="240"/>
                        <a:pt x="160" y="234"/>
                      </a:cubicBezTo>
                      <a:cubicBezTo>
                        <a:pt x="160" y="228"/>
                        <a:pt x="164" y="224"/>
                        <a:pt x="170" y="224"/>
                      </a:cubicBezTo>
                      <a:close/>
                      <a:moveTo>
                        <a:pt x="170" y="266"/>
                      </a:moveTo>
                      <a:cubicBezTo>
                        <a:pt x="256" y="266"/>
                        <a:pt x="256" y="266"/>
                        <a:pt x="256" y="266"/>
                      </a:cubicBezTo>
                      <a:cubicBezTo>
                        <a:pt x="262" y="266"/>
                        <a:pt x="266" y="271"/>
                        <a:pt x="266" y="277"/>
                      </a:cubicBezTo>
                      <a:cubicBezTo>
                        <a:pt x="266" y="283"/>
                        <a:pt x="262" y="288"/>
                        <a:pt x="256" y="288"/>
                      </a:cubicBezTo>
                      <a:cubicBezTo>
                        <a:pt x="170" y="288"/>
                        <a:pt x="170" y="288"/>
                        <a:pt x="170" y="288"/>
                      </a:cubicBezTo>
                      <a:cubicBezTo>
                        <a:pt x="164" y="288"/>
                        <a:pt x="160" y="283"/>
                        <a:pt x="160" y="277"/>
                      </a:cubicBezTo>
                      <a:cubicBezTo>
                        <a:pt x="160" y="271"/>
                        <a:pt x="164" y="266"/>
                        <a:pt x="170" y="266"/>
                      </a:cubicBezTo>
                      <a:close/>
                      <a:moveTo>
                        <a:pt x="170" y="309"/>
                      </a:moveTo>
                      <a:cubicBezTo>
                        <a:pt x="256" y="309"/>
                        <a:pt x="256" y="309"/>
                        <a:pt x="256" y="309"/>
                      </a:cubicBezTo>
                      <a:cubicBezTo>
                        <a:pt x="262" y="309"/>
                        <a:pt x="266" y="314"/>
                        <a:pt x="266" y="320"/>
                      </a:cubicBezTo>
                      <a:cubicBezTo>
                        <a:pt x="266" y="326"/>
                        <a:pt x="262" y="330"/>
                        <a:pt x="256" y="330"/>
                      </a:cubicBezTo>
                      <a:cubicBezTo>
                        <a:pt x="170" y="330"/>
                        <a:pt x="170" y="330"/>
                        <a:pt x="170" y="330"/>
                      </a:cubicBezTo>
                      <a:cubicBezTo>
                        <a:pt x="164" y="330"/>
                        <a:pt x="160" y="326"/>
                        <a:pt x="160" y="320"/>
                      </a:cubicBezTo>
                      <a:cubicBezTo>
                        <a:pt x="160" y="314"/>
                        <a:pt x="164" y="309"/>
                        <a:pt x="170" y="309"/>
                      </a:cubicBezTo>
                      <a:close/>
                      <a:moveTo>
                        <a:pt x="170" y="352"/>
                      </a:moveTo>
                      <a:cubicBezTo>
                        <a:pt x="256" y="352"/>
                        <a:pt x="256" y="352"/>
                        <a:pt x="256" y="352"/>
                      </a:cubicBezTo>
                      <a:cubicBezTo>
                        <a:pt x="262" y="352"/>
                        <a:pt x="266" y="356"/>
                        <a:pt x="266" y="362"/>
                      </a:cubicBezTo>
                      <a:cubicBezTo>
                        <a:pt x="266" y="368"/>
                        <a:pt x="262" y="373"/>
                        <a:pt x="256" y="373"/>
                      </a:cubicBezTo>
                      <a:cubicBezTo>
                        <a:pt x="170" y="373"/>
                        <a:pt x="170" y="373"/>
                        <a:pt x="170" y="373"/>
                      </a:cubicBezTo>
                      <a:cubicBezTo>
                        <a:pt x="164" y="373"/>
                        <a:pt x="160" y="368"/>
                        <a:pt x="160" y="362"/>
                      </a:cubicBezTo>
                      <a:cubicBezTo>
                        <a:pt x="160" y="356"/>
                        <a:pt x="164" y="352"/>
                        <a:pt x="170" y="352"/>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98" y="405"/>
                      </a:moveTo>
                      <a:cubicBezTo>
                        <a:pt x="298" y="411"/>
                        <a:pt x="294" y="416"/>
                        <a:pt x="288" y="416"/>
                      </a:cubicBezTo>
                      <a:cubicBezTo>
                        <a:pt x="138" y="416"/>
                        <a:pt x="138" y="416"/>
                        <a:pt x="138" y="416"/>
                      </a:cubicBezTo>
                      <a:cubicBezTo>
                        <a:pt x="132" y="416"/>
                        <a:pt x="128" y="411"/>
                        <a:pt x="128" y="405"/>
                      </a:cubicBezTo>
                      <a:cubicBezTo>
                        <a:pt x="128" y="192"/>
                        <a:pt x="128" y="192"/>
                        <a:pt x="128" y="192"/>
                      </a:cubicBezTo>
                      <a:cubicBezTo>
                        <a:pt x="128" y="186"/>
                        <a:pt x="132" y="181"/>
                        <a:pt x="138" y="181"/>
                      </a:cubicBezTo>
                      <a:cubicBezTo>
                        <a:pt x="288" y="181"/>
                        <a:pt x="288" y="181"/>
                        <a:pt x="288" y="181"/>
                      </a:cubicBezTo>
                      <a:cubicBezTo>
                        <a:pt x="294" y="181"/>
                        <a:pt x="298" y="186"/>
                        <a:pt x="298" y="192"/>
                      </a:cubicBezTo>
                      <a:lnTo>
                        <a:pt x="298" y="405"/>
                      </a:lnTo>
                      <a:close/>
                      <a:moveTo>
                        <a:pt x="341" y="362"/>
                      </a:moveTo>
                      <a:cubicBezTo>
                        <a:pt x="341" y="368"/>
                        <a:pt x="336" y="373"/>
                        <a:pt x="330" y="373"/>
                      </a:cubicBezTo>
                      <a:cubicBezTo>
                        <a:pt x="324" y="373"/>
                        <a:pt x="320" y="368"/>
                        <a:pt x="320" y="362"/>
                      </a:cubicBezTo>
                      <a:cubicBezTo>
                        <a:pt x="320" y="160"/>
                        <a:pt x="320" y="160"/>
                        <a:pt x="320" y="160"/>
                      </a:cubicBezTo>
                      <a:cubicBezTo>
                        <a:pt x="181" y="160"/>
                        <a:pt x="181" y="160"/>
                        <a:pt x="181" y="160"/>
                      </a:cubicBezTo>
                      <a:cubicBezTo>
                        <a:pt x="175" y="160"/>
                        <a:pt x="170" y="155"/>
                        <a:pt x="170" y="149"/>
                      </a:cubicBezTo>
                      <a:cubicBezTo>
                        <a:pt x="170" y="143"/>
                        <a:pt x="175" y="138"/>
                        <a:pt x="181" y="138"/>
                      </a:cubicBezTo>
                      <a:cubicBezTo>
                        <a:pt x="330" y="138"/>
                        <a:pt x="330" y="138"/>
                        <a:pt x="330" y="138"/>
                      </a:cubicBezTo>
                      <a:cubicBezTo>
                        <a:pt x="336" y="138"/>
                        <a:pt x="341" y="143"/>
                        <a:pt x="341" y="149"/>
                      </a:cubicBezTo>
                      <a:lnTo>
                        <a:pt x="341" y="362"/>
                      </a:lnTo>
                      <a:close/>
                      <a:moveTo>
                        <a:pt x="384" y="320"/>
                      </a:moveTo>
                      <a:cubicBezTo>
                        <a:pt x="384" y="326"/>
                        <a:pt x="379" y="330"/>
                        <a:pt x="373" y="330"/>
                      </a:cubicBezTo>
                      <a:cubicBezTo>
                        <a:pt x="367" y="330"/>
                        <a:pt x="362" y="326"/>
                        <a:pt x="362" y="320"/>
                      </a:cubicBezTo>
                      <a:cubicBezTo>
                        <a:pt x="362" y="117"/>
                        <a:pt x="362" y="117"/>
                        <a:pt x="362" y="117"/>
                      </a:cubicBezTo>
                      <a:cubicBezTo>
                        <a:pt x="224" y="117"/>
                        <a:pt x="224" y="117"/>
                        <a:pt x="224" y="117"/>
                      </a:cubicBezTo>
                      <a:cubicBezTo>
                        <a:pt x="218" y="117"/>
                        <a:pt x="213" y="112"/>
                        <a:pt x="213" y="106"/>
                      </a:cubicBezTo>
                      <a:cubicBezTo>
                        <a:pt x="213" y="100"/>
                        <a:pt x="218" y="96"/>
                        <a:pt x="224" y="96"/>
                      </a:cubicBezTo>
                      <a:cubicBezTo>
                        <a:pt x="373" y="96"/>
                        <a:pt x="373" y="96"/>
                        <a:pt x="373" y="96"/>
                      </a:cubicBezTo>
                      <a:cubicBezTo>
                        <a:pt x="379" y="96"/>
                        <a:pt x="384" y="100"/>
                        <a:pt x="384" y="106"/>
                      </a:cubicBezTo>
                      <a:lnTo>
                        <a:pt x="384" y="32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grpSp>
        </p:grpSp>
      </p:grpSp>
      <p:sp>
        <p:nvSpPr>
          <p:cNvPr id="1124" name="TextBox 1123">
            <a:extLst>
              <a:ext uri="{FF2B5EF4-FFF2-40B4-BE49-F238E27FC236}">
                <a16:creationId xmlns:a16="http://schemas.microsoft.com/office/drawing/2014/main" id="{F0594E91-15CF-3301-527A-458B3C5A6295}"/>
              </a:ext>
            </a:extLst>
          </p:cNvPr>
          <p:cNvSpPr txBox="1"/>
          <p:nvPr/>
        </p:nvSpPr>
        <p:spPr>
          <a:xfrm>
            <a:off x="393972" y="15796276"/>
            <a:ext cx="2665562" cy="2451377"/>
          </a:xfrm>
          <a:prstGeom prst="rect">
            <a:avLst/>
          </a:prstGeom>
          <a:noFill/>
        </p:spPr>
        <p:txBody>
          <a:bodyPr wrap="square" rtlCol="0">
            <a:spAutoFit/>
          </a:bodyPr>
          <a:lstStyle/>
          <a:p>
            <a:pPr marL="0" marR="0" algn="just">
              <a:lnSpc>
                <a:spcPct val="130000"/>
              </a:lnSpc>
              <a:spcBef>
                <a:spcPts val="0"/>
              </a:spcBef>
              <a:spcAft>
                <a:spcPts val="800"/>
              </a:spcAft>
            </a:pPr>
            <a:r>
              <a:rPr lang="en-US" sz="2000">
                <a:effectLst/>
                <a:latin typeface="Helvetica" panose="020B0604020202020204" pitchFamily="34" charset="0"/>
                <a:ea typeface="Calibri" panose="020F0502020204030204" pitchFamily="34" charset="0"/>
                <a:cs typeface="Helvetica" panose="020B0604020202020204" pitchFamily="34" charset="0"/>
              </a:rPr>
              <a:t>Traditional readability metrics are limited to specific languages and rely heavily on sentence and word lengths, making them</a:t>
            </a:r>
          </a:p>
        </p:txBody>
      </p:sp>
      <p:sp>
        <p:nvSpPr>
          <p:cNvPr id="1125" name="TextBox 1124">
            <a:extLst>
              <a:ext uri="{FF2B5EF4-FFF2-40B4-BE49-F238E27FC236}">
                <a16:creationId xmlns:a16="http://schemas.microsoft.com/office/drawing/2014/main" id="{F92AE63F-802B-1720-754A-D1E8D2934DD9}"/>
              </a:ext>
            </a:extLst>
          </p:cNvPr>
          <p:cNvSpPr txBox="1"/>
          <p:nvPr/>
        </p:nvSpPr>
        <p:spPr>
          <a:xfrm>
            <a:off x="393734" y="18213049"/>
            <a:ext cx="6594090" cy="3251596"/>
          </a:xfrm>
          <a:prstGeom prst="rect">
            <a:avLst/>
          </a:prstGeom>
          <a:noFill/>
        </p:spPr>
        <p:txBody>
          <a:bodyPr wrap="square" rtlCol="0">
            <a:spAutoFit/>
          </a:bodyPr>
          <a:lstStyle/>
          <a:p>
            <a:pPr marL="0" marR="0" algn="just">
              <a:lnSpc>
                <a:spcPct val="130000"/>
              </a:lnSpc>
              <a:spcBef>
                <a:spcPts val="0"/>
              </a:spcBef>
              <a:spcAft>
                <a:spcPts val="800"/>
              </a:spcAft>
            </a:pPr>
            <a:r>
              <a:rPr lang="en-US" sz="2000">
                <a:effectLst/>
                <a:latin typeface="Helvetica" panose="020B0604020202020204" pitchFamily="34" charset="0"/>
                <a:ea typeface="Calibri" panose="020F0502020204030204" pitchFamily="34" charset="0"/>
                <a:cs typeface="Helvetica" panose="020B0604020202020204" pitchFamily="34" charset="0"/>
              </a:rPr>
              <a:t>less effective for assessing readability across different languages and cultures. Assuming that there are certain patterns and features that are common to all languages, such as the use of subject-verb-object structures, it may be possible to engineer a machine learning model that could capture the unique features of each language while also identifying the common factors that contribute to readability. </a:t>
            </a:r>
          </a:p>
        </p:txBody>
      </p:sp>
      <p:grpSp>
        <p:nvGrpSpPr>
          <p:cNvPr id="1126" name="Group 1125">
            <a:extLst>
              <a:ext uri="{FF2B5EF4-FFF2-40B4-BE49-F238E27FC236}">
                <a16:creationId xmlns:a16="http://schemas.microsoft.com/office/drawing/2014/main" id="{C77BB212-120C-64CA-8FB4-25CC78F7D080}"/>
              </a:ext>
            </a:extLst>
          </p:cNvPr>
          <p:cNvGrpSpPr/>
          <p:nvPr/>
        </p:nvGrpSpPr>
        <p:grpSpPr>
          <a:xfrm>
            <a:off x="11891972" y="4445884"/>
            <a:ext cx="8793999" cy="3492277"/>
            <a:chOff x="503086" y="1292985"/>
            <a:chExt cx="6993005" cy="2777063"/>
          </a:xfrm>
        </p:grpSpPr>
        <p:sp>
          <p:nvSpPr>
            <p:cNvPr id="1127" name="Google Shape;568;p26">
              <a:extLst>
                <a:ext uri="{FF2B5EF4-FFF2-40B4-BE49-F238E27FC236}">
                  <a16:creationId xmlns:a16="http://schemas.microsoft.com/office/drawing/2014/main" id="{D1875859-FBBA-8D65-979E-5F9FAB88A7CD}"/>
                </a:ext>
              </a:extLst>
            </p:cNvPr>
            <p:cNvSpPr txBox="1"/>
            <p:nvPr/>
          </p:nvSpPr>
          <p:spPr>
            <a:xfrm>
              <a:off x="503086" y="3292752"/>
              <a:ext cx="1486931" cy="776919"/>
            </a:xfrm>
            <a:prstGeom prst="rect">
              <a:avLst/>
            </a:prstGeom>
            <a:noFill/>
            <a:ln w="28575">
              <a:noFill/>
            </a:ln>
          </p:spPr>
          <p:txBody>
            <a:bodyPr spcFirstLastPara="1" wrap="square" lIns="91425" tIns="91425" rIns="91425" bIns="91425" anchor="t" anchorCtr="0">
              <a:no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en-US" sz="2000" b="1" i="1" u="none" strike="noStrike" kern="0" cap="none" spc="0" normalizeH="0" baseline="0" noProof="0">
                  <a:ln>
                    <a:noFill/>
                  </a:ln>
                  <a:solidFill>
                    <a:prstClr val="black"/>
                  </a:solidFill>
                  <a:effectLst/>
                  <a:uLnTx/>
                  <a:uFillTx/>
                  <a:ea typeface="Fira Sans Extra Condensed Medium"/>
                  <a:cs typeface="Aharoni" panose="02010803020104030203" pitchFamily="2" charset="-79"/>
                  <a:sym typeface="Fira Sans Extra Condensed Medium"/>
                </a:rPr>
                <a:t>Collect Multi-Lingual Corpus</a:t>
              </a:r>
            </a:p>
          </p:txBody>
        </p:sp>
        <p:sp>
          <p:nvSpPr>
            <p:cNvPr id="1128" name="Google Shape;568;p26">
              <a:extLst>
                <a:ext uri="{FF2B5EF4-FFF2-40B4-BE49-F238E27FC236}">
                  <a16:creationId xmlns:a16="http://schemas.microsoft.com/office/drawing/2014/main" id="{F4D71827-27EE-727C-DBDC-F62459E399D0}"/>
                </a:ext>
              </a:extLst>
            </p:cNvPr>
            <p:cNvSpPr txBox="1"/>
            <p:nvPr/>
          </p:nvSpPr>
          <p:spPr>
            <a:xfrm>
              <a:off x="1882890" y="1292985"/>
              <a:ext cx="1489094" cy="776919"/>
            </a:xfrm>
            <a:prstGeom prst="rect">
              <a:avLst/>
            </a:prstGeom>
            <a:noFill/>
            <a:ln w="28575">
              <a:noFill/>
            </a:ln>
          </p:spPr>
          <p:txBody>
            <a:bodyPr spcFirstLastPara="1" wrap="square" lIns="91425" tIns="91425" rIns="91425" bIns="91425" anchor="ctr" anchorCtr="0">
              <a:no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en-US" sz="2000" b="1" i="1" u="none" strike="noStrike" kern="0" cap="none" spc="0" normalizeH="0" baseline="0" noProof="0">
                  <a:ln>
                    <a:noFill/>
                  </a:ln>
                  <a:solidFill>
                    <a:prstClr val="black"/>
                  </a:solidFill>
                  <a:effectLst/>
                  <a:uLnTx/>
                  <a:uFillTx/>
                  <a:ea typeface="Fira Sans Extra Condensed Medium"/>
                  <a:cs typeface="Aharoni" panose="02010803020104030203" pitchFamily="2" charset="-79"/>
                  <a:sym typeface="Fira Sans Extra Condensed Medium"/>
                </a:rPr>
                <a:t>Prepare Data &amp; Assign Labels</a:t>
              </a:r>
            </a:p>
          </p:txBody>
        </p:sp>
        <p:sp>
          <p:nvSpPr>
            <p:cNvPr id="1129" name="Google Shape;568;p26">
              <a:extLst>
                <a:ext uri="{FF2B5EF4-FFF2-40B4-BE49-F238E27FC236}">
                  <a16:creationId xmlns:a16="http://schemas.microsoft.com/office/drawing/2014/main" id="{B33547EF-B437-EE14-4B26-FB3465789D88}"/>
                </a:ext>
              </a:extLst>
            </p:cNvPr>
            <p:cNvSpPr txBox="1"/>
            <p:nvPr/>
          </p:nvSpPr>
          <p:spPr>
            <a:xfrm>
              <a:off x="4631096" y="1292985"/>
              <a:ext cx="1489094" cy="776919"/>
            </a:xfrm>
            <a:prstGeom prst="rect">
              <a:avLst/>
            </a:prstGeom>
            <a:noFill/>
            <a:ln w="28575">
              <a:noFill/>
            </a:ln>
          </p:spPr>
          <p:txBody>
            <a:bodyPr spcFirstLastPara="1" wrap="square" lIns="91425" tIns="91425" rIns="91425" bIns="91425" anchor="ctr" anchorCtr="0">
              <a:no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en-US" sz="2000" b="1" i="1" u="none" strike="noStrike" kern="0" cap="none" spc="0" normalizeH="0" baseline="0" noProof="0">
                  <a:ln>
                    <a:noFill/>
                  </a:ln>
                  <a:solidFill>
                    <a:prstClr val="black"/>
                  </a:solidFill>
                  <a:effectLst/>
                  <a:uLnTx/>
                  <a:uFillTx/>
                  <a:ea typeface="Fira Sans Extra Condensed Medium"/>
                  <a:cs typeface="Aharoni" panose="02010803020104030203" pitchFamily="2" charset="-79"/>
                  <a:sym typeface="Fira Sans Extra Condensed Medium"/>
                </a:rPr>
                <a:t>Test And Fine Tune Model</a:t>
              </a:r>
            </a:p>
          </p:txBody>
        </p:sp>
        <p:sp>
          <p:nvSpPr>
            <p:cNvPr id="1130" name="Google Shape;568;p26">
              <a:extLst>
                <a:ext uri="{FF2B5EF4-FFF2-40B4-BE49-F238E27FC236}">
                  <a16:creationId xmlns:a16="http://schemas.microsoft.com/office/drawing/2014/main" id="{6B32D9D6-585E-8D2F-CF43-6F9466C31002}"/>
                </a:ext>
              </a:extLst>
            </p:cNvPr>
            <p:cNvSpPr txBox="1"/>
            <p:nvPr/>
          </p:nvSpPr>
          <p:spPr>
            <a:xfrm>
              <a:off x="3014520" y="3285835"/>
              <a:ext cx="1987476" cy="776919"/>
            </a:xfrm>
            <a:prstGeom prst="rect">
              <a:avLst/>
            </a:prstGeom>
            <a:noFill/>
            <a:ln w="28575">
              <a:noFill/>
            </a:ln>
          </p:spPr>
          <p:txBody>
            <a:bodyPr spcFirstLastPara="1" wrap="square" lIns="91425" tIns="91425" rIns="91425" bIns="91425" anchor="t" anchorCtr="0">
              <a:no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en-US" sz="2000" b="1" i="1" u="none" strike="noStrike" kern="0" cap="none" spc="0" normalizeH="0" baseline="0" noProof="0">
                  <a:ln>
                    <a:noFill/>
                  </a:ln>
                  <a:solidFill>
                    <a:prstClr val="black"/>
                  </a:solidFill>
                  <a:effectLst/>
                  <a:uLnTx/>
                  <a:uFillTx/>
                  <a:ea typeface="Fira Sans Extra Condensed Medium"/>
                  <a:cs typeface="Aharoni" panose="02010803020104030203" pitchFamily="2" charset="-79"/>
                  <a:sym typeface="Fira Sans Extra Condensed Medium"/>
                </a:rPr>
                <a:t>Build Model</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sz="2000" b="1" i="1" u="none" strike="noStrike" kern="0" cap="none" spc="0" normalizeH="0" baseline="0" noProof="0">
                  <a:ln>
                    <a:noFill/>
                  </a:ln>
                  <a:solidFill>
                    <a:prstClr val="black"/>
                  </a:solidFill>
                  <a:effectLst/>
                  <a:uLnTx/>
                  <a:uFillTx/>
                  <a:ea typeface="Fira Sans Extra Condensed Medium"/>
                  <a:cs typeface="Aharoni" panose="02010803020104030203" pitchFamily="2" charset="-79"/>
                  <a:sym typeface="Fira Sans Extra Condensed Medium"/>
                </a:rPr>
                <a:t>(Word Embeddings &amp;  Linguistic Features) </a:t>
              </a:r>
            </a:p>
          </p:txBody>
        </p:sp>
        <p:sp>
          <p:nvSpPr>
            <p:cNvPr id="1131" name="Google Shape;568;p26">
              <a:extLst>
                <a:ext uri="{FF2B5EF4-FFF2-40B4-BE49-F238E27FC236}">
                  <a16:creationId xmlns:a16="http://schemas.microsoft.com/office/drawing/2014/main" id="{62679BDC-475A-37B4-4865-207A247EF9A4}"/>
                </a:ext>
              </a:extLst>
            </p:cNvPr>
            <p:cNvSpPr txBox="1"/>
            <p:nvPr/>
          </p:nvSpPr>
          <p:spPr>
            <a:xfrm>
              <a:off x="6006997" y="3293129"/>
              <a:ext cx="1489094" cy="776919"/>
            </a:xfrm>
            <a:prstGeom prst="rect">
              <a:avLst/>
            </a:prstGeom>
            <a:noFill/>
            <a:ln w="57150">
              <a:noFill/>
            </a:ln>
          </p:spPr>
          <p:txBody>
            <a:bodyPr spcFirstLastPara="1" wrap="square" lIns="91425" tIns="91425" rIns="91425" bIns="91425" anchor="t" anchorCtr="0">
              <a:no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en-US" sz="2000" b="1" i="1" u="none" strike="noStrike" kern="0" cap="none" spc="0" normalizeH="0" baseline="0" noProof="0">
                  <a:ln>
                    <a:noFill/>
                  </a:ln>
                  <a:solidFill>
                    <a:prstClr val="black"/>
                  </a:solidFill>
                  <a:effectLst/>
                  <a:uLnTx/>
                  <a:uFillTx/>
                  <a:ea typeface="Fira Sans Extra Condensed Medium"/>
                  <a:cs typeface="Aharoni" panose="02010803020104030203" pitchFamily="2" charset="-79"/>
                  <a:sym typeface="Fira Sans Extra Condensed Medium"/>
                </a:rPr>
                <a:t>Build into AWS Pipeline</a:t>
              </a:r>
            </a:p>
          </p:txBody>
        </p:sp>
        <p:grpSp>
          <p:nvGrpSpPr>
            <p:cNvPr id="1132" name="Group 1131">
              <a:extLst>
                <a:ext uri="{FF2B5EF4-FFF2-40B4-BE49-F238E27FC236}">
                  <a16:creationId xmlns:a16="http://schemas.microsoft.com/office/drawing/2014/main" id="{22F22849-3DE6-76A1-DB87-83F3E606FF48}"/>
                </a:ext>
              </a:extLst>
            </p:cNvPr>
            <p:cNvGrpSpPr/>
            <p:nvPr/>
          </p:nvGrpSpPr>
          <p:grpSpPr>
            <a:xfrm>
              <a:off x="654011" y="2029833"/>
              <a:ext cx="6681499" cy="1293306"/>
              <a:chOff x="654011" y="2029833"/>
              <a:chExt cx="6681499" cy="1293306"/>
            </a:xfrm>
          </p:grpSpPr>
          <p:grpSp>
            <p:nvGrpSpPr>
              <p:cNvPr id="1133" name="Group 1132">
                <a:extLst>
                  <a:ext uri="{FF2B5EF4-FFF2-40B4-BE49-F238E27FC236}">
                    <a16:creationId xmlns:a16="http://schemas.microsoft.com/office/drawing/2014/main" id="{E44B5B3B-41EA-FB5B-CFE8-164C403B62A7}"/>
                  </a:ext>
                </a:extLst>
              </p:cNvPr>
              <p:cNvGrpSpPr/>
              <p:nvPr/>
            </p:nvGrpSpPr>
            <p:grpSpPr>
              <a:xfrm>
                <a:off x="654011" y="2092763"/>
                <a:ext cx="1185090" cy="1185091"/>
                <a:chOff x="654011" y="2092763"/>
                <a:chExt cx="1185090" cy="1185091"/>
              </a:xfrm>
            </p:grpSpPr>
            <p:sp>
              <p:nvSpPr>
                <p:cNvPr id="1174" name="Block Arc 1173">
                  <a:extLst>
                    <a:ext uri="{FF2B5EF4-FFF2-40B4-BE49-F238E27FC236}">
                      <a16:creationId xmlns:a16="http://schemas.microsoft.com/office/drawing/2014/main" id="{4EBDF51A-9DEE-93A7-0ADB-DBFC5ECD9FCC}"/>
                    </a:ext>
                  </a:extLst>
                </p:cNvPr>
                <p:cNvSpPr/>
                <p:nvPr/>
              </p:nvSpPr>
              <p:spPr>
                <a:xfrm>
                  <a:off x="654011" y="2092763"/>
                  <a:ext cx="1185090" cy="1185091"/>
                </a:xfrm>
                <a:prstGeom prst="blockArc">
                  <a:avLst>
                    <a:gd name="adj1" fmla="val 3489009"/>
                    <a:gd name="adj2" fmla="val 17995288"/>
                    <a:gd name="adj3" fmla="val 10608"/>
                  </a:avLst>
                </a:prstGeom>
                <a:solidFill>
                  <a:srgbClr val="07A7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black"/>
                    </a:solidFill>
                    <a:effectLst/>
                    <a:uLnTx/>
                    <a:uFillTx/>
                    <a:ea typeface="+mn-ea"/>
                    <a:cs typeface="+mn-cs"/>
                  </a:endParaRPr>
                </a:p>
              </p:txBody>
            </p:sp>
            <p:sp>
              <p:nvSpPr>
                <p:cNvPr id="1175" name="Oval 1174">
                  <a:extLst>
                    <a:ext uri="{FF2B5EF4-FFF2-40B4-BE49-F238E27FC236}">
                      <a16:creationId xmlns:a16="http://schemas.microsoft.com/office/drawing/2014/main" id="{334F7400-ADDC-7D38-901F-A798E8257311}"/>
                    </a:ext>
                  </a:extLst>
                </p:cNvPr>
                <p:cNvSpPr>
                  <a:spLocks noChangeAspect="1"/>
                </p:cNvSpPr>
                <p:nvPr/>
              </p:nvSpPr>
              <p:spPr>
                <a:xfrm>
                  <a:off x="1464004" y="3070118"/>
                  <a:ext cx="126805" cy="126805"/>
                </a:xfrm>
                <a:prstGeom prst="ellipse">
                  <a:avLst/>
                </a:prstGeom>
                <a:solidFill>
                  <a:srgbClr val="07A7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76" name="Oval 1175">
                  <a:extLst>
                    <a:ext uri="{FF2B5EF4-FFF2-40B4-BE49-F238E27FC236}">
                      <a16:creationId xmlns:a16="http://schemas.microsoft.com/office/drawing/2014/main" id="{63E0AF00-A20C-133D-4C60-5F3E0A88552B}"/>
                    </a:ext>
                  </a:extLst>
                </p:cNvPr>
                <p:cNvSpPr/>
                <p:nvPr/>
              </p:nvSpPr>
              <p:spPr>
                <a:xfrm>
                  <a:off x="849805" y="2288559"/>
                  <a:ext cx="793494" cy="793495"/>
                </a:xfrm>
                <a:prstGeom prst="ellipse">
                  <a:avLst/>
                </a:prstGeom>
                <a:solidFill>
                  <a:srgbClr val="07A7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77" name="Rounded Rectangle 27">
                  <a:extLst>
                    <a:ext uri="{FF2B5EF4-FFF2-40B4-BE49-F238E27FC236}">
                      <a16:creationId xmlns:a16="http://schemas.microsoft.com/office/drawing/2014/main" id="{5E7E4493-1624-64F6-FC02-0F496AA9FF1D}"/>
                    </a:ext>
                  </a:extLst>
                </p:cNvPr>
                <p:cNvSpPr/>
                <p:nvPr/>
              </p:nvSpPr>
              <p:spPr>
                <a:xfrm>
                  <a:off x="1142726" y="2577829"/>
                  <a:ext cx="207653" cy="15950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1" i="1" u="none" strike="noStrike" kern="1200" cap="none" spc="0" normalizeH="0" baseline="0" noProof="0">
                    <a:ln>
                      <a:noFill/>
                    </a:ln>
                    <a:solidFill>
                      <a:prstClr val="white"/>
                    </a:solidFill>
                    <a:effectLst/>
                    <a:uLnTx/>
                    <a:uFillTx/>
                    <a:ea typeface="맑은 고딕" panose="020B0503020000020004" pitchFamily="34" charset="-127"/>
                    <a:cs typeface="+mn-cs"/>
                  </a:endParaRPr>
                </a:p>
              </p:txBody>
            </p:sp>
            <p:grpSp>
              <p:nvGrpSpPr>
                <p:cNvPr id="1178" name="Group 1177">
                  <a:extLst>
                    <a:ext uri="{FF2B5EF4-FFF2-40B4-BE49-F238E27FC236}">
                      <a16:creationId xmlns:a16="http://schemas.microsoft.com/office/drawing/2014/main" id="{D2F12D49-BEA3-A12D-FDA8-0F8384D92637}"/>
                    </a:ext>
                  </a:extLst>
                </p:cNvPr>
                <p:cNvGrpSpPr/>
                <p:nvPr/>
              </p:nvGrpSpPr>
              <p:grpSpPr>
                <a:xfrm>
                  <a:off x="922836" y="2361591"/>
                  <a:ext cx="647432" cy="647432"/>
                  <a:chOff x="10020813" y="10338349"/>
                  <a:chExt cx="914400" cy="914400"/>
                </a:xfrm>
              </p:grpSpPr>
              <p:sp>
                <p:nvSpPr>
                  <p:cNvPr id="1179" name="Oval 1178">
                    <a:extLst>
                      <a:ext uri="{FF2B5EF4-FFF2-40B4-BE49-F238E27FC236}">
                        <a16:creationId xmlns:a16="http://schemas.microsoft.com/office/drawing/2014/main" id="{DA6FEC2F-AD36-AE4C-4553-DD1940A6AC6B}"/>
                      </a:ext>
                    </a:extLst>
                  </p:cNvPr>
                  <p:cNvSpPr/>
                  <p:nvPr/>
                </p:nvSpPr>
                <p:spPr>
                  <a:xfrm>
                    <a:off x="10020813" y="10338349"/>
                    <a:ext cx="914400" cy="91440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pic>
                <p:nvPicPr>
                  <p:cNvPr id="1180" name="Picture 1179">
                    <a:extLst>
                      <a:ext uri="{FF2B5EF4-FFF2-40B4-BE49-F238E27FC236}">
                        <a16:creationId xmlns:a16="http://schemas.microsoft.com/office/drawing/2014/main" id="{0B6D6864-42EA-08B8-A3DC-A35313E81A5B}"/>
                      </a:ext>
                    </a:extLst>
                  </p:cNvPr>
                  <p:cNvPicPr>
                    <a:picLocks noChangeAspect="1"/>
                  </p:cNvPicPr>
                  <p:nvPr/>
                </p:nvPicPr>
                <p:blipFill>
                  <a:blip r:embed="rId44"/>
                  <a:stretch>
                    <a:fillRect/>
                  </a:stretch>
                </p:blipFill>
                <p:spPr>
                  <a:xfrm>
                    <a:off x="10157973" y="10475509"/>
                    <a:ext cx="640080" cy="640080"/>
                  </a:xfrm>
                  <a:prstGeom prst="rect">
                    <a:avLst/>
                  </a:prstGeom>
                </p:spPr>
              </p:pic>
            </p:grpSp>
          </p:grpSp>
          <p:grpSp>
            <p:nvGrpSpPr>
              <p:cNvPr id="1134" name="Group 1133">
                <a:extLst>
                  <a:ext uri="{FF2B5EF4-FFF2-40B4-BE49-F238E27FC236}">
                    <a16:creationId xmlns:a16="http://schemas.microsoft.com/office/drawing/2014/main" id="{3E366313-6C0C-4A0A-FE40-4140A044699E}"/>
                  </a:ext>
                </a:extLst>
              </p:cNvPr>
              <p:cNvGrpSpPr/>
              <p:nvPr/>
            </p:nvGrpSpPr>
            <p:grpSpPr>
              <a:xfrm>
                <a:off x="1852234" y="2029833"/>
                <a:ext cx="1367753" cy="1293306"/>
                <a:chOff x="1852234" y="2029833"/>
                <a:chExt cx="1367753" cy="1293306"/>
              </a:xfrm>
            </p:grpSpPr>
            <p:sp>
              <p:nvSpPr>
                <p:cNvPr id="1164" name="Block Arc 1163">
                  <a:extLst>
                    <a:ext uri="{FF2B5EF4-FFF2-40B4-BE49-F238E27FC236}">
                      <a16:creationId xmlns:a16="http://schemas.microsoft.com/office/drawing/2014/main" id="{A5E4E67D-5754-2179-21A2-275895AB42BE}"/>
                    </a:ext>
                  </a:extLst>
                </p:cNvPr>
                <p:cNvSpPr/>
                <p:nvPr/>
              </p:nvSpPr>
              <p:spPr>
                <a:xfrm>
                  <a:off x="2034897" y="2092763"/>
                  <a:ext cx="1185090" cy="1185091"/>
                </a:xfrm>
                <a:prstGeom prst="blockArc">
                  <a:avLst>
                    <a:gd name="adj1" fmla="val 3489009"/>
                    <a:gd name="adj2" fmla="val 7272229"/>
                    <a:gd name="adj3" fmla="val 10718"/>
                  </a:avLst>
                </a:prstGeom>
                <a:solidFill>
                  <a:srgbClr val="07A7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black"/>
                    </a:solidFill>
                    <a:effectLst/>
                    <a:uLnTx/>
                    <a:uFillTx/>
                    <a:ea typeface="+mn-ea"/>
                    <a:cs typeface="+mn-cs"/>
                  </a:endParaRPr>
                </a:p>
              </p:txBody>
            </p:sp>
            <p:sp>
              <p:nvSpPr>
                <p:cNvPr id="1165" name="Rectangle 6">
                  <a:extLst>
                    <a:ext uri="{FF2B5EF4-FFF2-40B4-BE49-F238E27FC236}">
                      <a16:creationId xmlns:a16="http://schemas.microsoft.com/office/drawing/2014/main" id="{333136FC-1F1F-715F-A0B1-EEEC4910FF19}"/>
                    </a:ext>
                  </a:extLst>
                </p:cNvPr>
                <p:cNvSpPr/>
                <p:nvPr/>
              </p:nvSpPr>
              <p:spPr>
                <a:xfrm rot="19022550">
                  <a:off x="1852234" y="2029833"/>
                  <a:ext cx="185233" cy="1293306"/>
                </a:xfrm>
                <a:custGeom>
                  <a:avLst/>
                  <a:gdLst>
                    <a:gd name="connsiteX0" fmla="*/ 0 w 213651"/>
                    <a:gd name="connsiteY0" fmla="*/ 0 h 2137036"/>
                    <a:gd name="connsiteX1" fmla="*/ 213651 w 213651"/>
                    <a:gd name="connsiteY1" fmla="*/ 0 h 2137036"/>
                    <a:gd name="connsiteX2" fmla="*/ 213651 w 213651"/>
                    <a:gd name="connsiteY2" fmla="*/ 2137036 h 2137036"/>
                    <a:gd name="connsiteX3" fmla="*/ 0 w 213651"/>
                    <a:gd name="connsiteY3" fmla="*/ 2137036 h 2137036"/>
                    <a:gd name="connsiteX4" fmla="*/ 0 w 213651"/>
                    <a:gd name="connsiteY4" fmla="*/ 0 h 2137036"/>
                    <a:gd name="connsiteX0" fmla="*/ 0 w 263302"/>
                    <a:gd name="connsiteY0" fmla="*/ 0 h 2137036"/>
                    <a:gd name="connsiteX1" fmla="*/ 213651 w 263302"/>
                    <a:gd name="connsiteY1" fmla="*/ 0 h 2137036"/>
                    <a:gd name="connsiteX2" fmla="*/ 213651 w 263302"/>
                    <a:gd name="connsiteY2" fmla="*/ 2137036 h 2137036"/>
                    <a:gd name="connsiteX3" fmla="*/ 0 w 263302"/>
                    <a:gd name="connsiteY3" fmla="*/ 2137036 h 2137036"/>
                    <a:gd name="connsiteX4" fmla="*/ 0 w 263302"/>
                    <a:gd name="connsiteY4" fmla="*/ 0 h 2137036"/>
                    <a:gd name="connsiteX0" fmla="*/ 0 w 263302"/>
                    <a:gd name="connsiteY0" fmla="*/ 0 h 2137036"/>
                    <a:gd name="connsiteX1" fmla="*/ 213651 w 263302"/>
                    <a:gd name="connsiteY1" fmla="*/ 0 h 2137036"/>
                    <a:gd name="connsiteX2" fmla="*/ 213651 w 263302"/>
                    <a:gd name="connsiteY2" fmla="*/ 2137036 h 2137036"/>
                    <a:gd name="connsiteX3" fmla="*/ 0 w 263302"/>
                    <a:gd name="connsiteY3" fmla="*/ 2137036 h 2137036"/>
                    <a:gd name="connsiteX4" fmla="*/ 0 w 263302"/>
                    <a:gd name="connsiteY4" fmla="*/ 0 h 2137036"/>
                    <a:gd name="connsiteX0" fmla="*/ 0 w 249083"/>
                    <a:gd name="connsiteY0" fmla="*/ 0 h 2137036"/>
                    <a:gd name="connsiteX1" fmla="*/ 213651 w 249083"/>
                    <a:gd name="connsiteY1" fmla="*/ 0 h 2137036"/>
                    <a:gd name="connsiteX2" fmla="*/ 213651 w 249083"/>
                    <a:gd name="connsiteY2" fmla="*/ 2137036 h 2137036"/>
                    <a:gd name="connsiteX3" fmla="*/ 0 w 249083"/>
                    <a:gd name="connsiteY3" fmla="*/ 2137036 h 2137036"/>
                    <a:gd name="connsiteX4" fmla="*/ 0 w 249083"/>
                    <a:gd name="connsiteY4" fmla="*/ 0 h 2137036"/>
                    <a:gd name="connsiteX0" fmla="*/ 26816 w 275899"/>
                    <a:gd name="connsiteY0" fmla="*/ 0 h 2137036"/>
                    <a:gd name="connsiteX1" fmla="*/ 240467 w 275899"/>
                    <a:gd name="connsiteY1" fmla="*/ 0 h 2137036"/>
                    <a:gd name="connsiteX2" fmla="*/ 240467 w 275899"/>
                    <a:gd name="connsiteY2" fmla="*/ 2137036 h 2137036"/>
                    <a:gd name="connsiteX3" fmla="*/ 26816 w 275899"/>
                    <a:gd name="connsiteY3" fmla="*/ 2137036 h 2137036"/>
                    <a:gd name="connsiteX4" fmla="*/ 26816 w 275899"/>
                    <a:gd name="connsiteY4" fmla="*/ 0 h 2137036"/>
                    <a:gd name="connsiteX0" fmla="*/ 26816 w 273038"/>
                    <a:gd name="connsiteY0" fmla="*/ 0 h 2137036"/>
                    <a:gd name="connsiteX1" fmla="*/ 240467 w 273038"/>
                    <a:gd name="connsiteY1" fmla="*/ 0 h 2137036"/>
                    <a:gd name="connsiteX2" fmla="*/ 240467 w 273038"/>
                    <a:gd name="connsiteY2" fmla="*/ 2137036 h 2137036"/>
                    <a:gd name="connsiteX3" fmla="*/ 26816 w 273038"/>
                    <a:gd name="connsiteY3" fmla="*/ 2137036 h 2137036"/>
                    <a:gd name="connsiteX4" fmla="*/ 26816 w 273038"/>
                    <a:gd name="connsiteY4" fmla="*/ 0 h 2137036"/>
                    <a:gd name="connsiteX0" fmla="*/ 27973 w 272903"/>
                    <a:gd name="connsiteY0" fmla="*/ 36235 h 2137036"/>
                    <a:gd name="connsiteX1" fmla="*/ 240332 w 272903"/>
                    <a:gd name="connsiteY1" fmla="*/ 0 h 2137036"/>
                    <a:gd name="connsiteX2" fmla="*/ 240332 w 272903"/>
                    <a:gd name="connsiteY2" fmla="*/ 2137036 h 2137036"/>
                    <a:gd name="connsiteX3" fmla="*/ 26681 w 272903"/>
                    <a:gd name="connsiteY3" fmla="*/ 2137036 h 2137036"/>
                    <a:gd name="connsiteX4" fmla="*/ 27973 w 272903"/>
                    <a:gd name="connsiteY4" fmla="*/ 36235 h 2137036"/>
                    <a:gd name="connsiteX0" fmla="*/ 27973 w 278821"/>
                    <a:gd name="connsiteY0" fmla="*/ 18334 h 2119135"/>
                    <a:gd name="connsiteX1" fmla="*/ 247016 w 278821"/>
                    <a:gd name="connsiteY1" fmla="*/ 0 h 2119135"/>
                    <a:gd name="connsiteX2" fmla="*/ 240332 w 278821"/>
                    <a:gd name="connsiteY2" fmla="*/ 2119135 h 2119135"/>
                    <a:gd name="connsiteX3" fmla="*/ 26681 w 278821"/>
                    <a:gd name="connsiteY3" fmla="*/ 2119135 h 2119135"/>
                    <a:gd name="connsiteX4" fmla="*/ 27973 w 278821"/>
                    <a:gd name="connsiteY4" fmla="*/ 18334 h 2119135"/>
                    <a:gd name="connsiteX0" fmla="*/ 27973 w 287484"/>
                    <a:gd name="connsiteY0" fmla="*/ 18334 h 2119135"/>
                    <a:gd name="connsiteX1" fmla="*/ 247016 w 287484"/>
                    <a:gd name="connsiteY1" fmla="*/ 0 h 2119135"/>
                    <a:gd name="connsiteX2" fmla="*/ 240332 w 287484"/>
                    <a:gd name="connsiteY2" fmla="*/ 2119135 h 2119135"/>
                    <a:gd name="connsiteX3" fmla="*/ 26681 w 287484"/>
                    <a:gd name="connsiteY3" fmla="*/ 2119135 h 2119135"/>
                    <a:gd name="connsiteX4" fmla="*/ 27973 w 287484"/>
                    <a:gd name="connsiteY4" fmla="*/ 18334 h 2119135"/>
                    <a:gd name="connsiteX0" fmla="*/ 27973 w 276252"/>
                    <a:gd name="connsiteY0" fmla="*/ 42059 h 2142860"/>
                    <a:gd name="connsiteX1" fmla="*/ 234076 w 276252"/>
                    <a:gd name="connsiteY1" fmla="*/ 0 h 2142860"/>
                    <a:gd name="connsiteX2" fmla="*/ 240332 w 276252"/>
                    <a:gd name="connsiteY2" fmla="*/ 2142860 h 2142860"/>
                    <a:gd name="connsiteX3" fmla="*/ 26681 w 276252"/>
                    <a:gd name="connsiteY3" fmla="*/ 2142860 h 2142860"/>
                    <a:gd name="connsiteX4" fmla="*/ 27973 w 276252"/>
                    <a:gd name="connsiteY4" fmla="*/ 42059 h 2142860"/>
                    <a:gd name="connsiteX0" fmla="*/ 27973 w 276252"/>
                    <a:gd name="connsiteY0" fmla="*/ 42059 h 2142860"/>
                    <a:gd name="connsiteX1" fmla="*/ 234076 w 276252"/>
                    <a:gd name="connsiteY1" fmla="*/ 0 h 2142860"/>
                    <a:gd name="connsiteX2" fmla="*/ 240332 w 276252"/>
                    <a:gd name="connsiteY2" fmla="*/ 2142860 h 2142860"/>
                    <a:gd name="connsiteX3" fmla="*/ 26681 w 276252"/>
                    <a:gd name="connsiteY3" fmla="*/ 2142860 h 2142860"/>
                    <a:gd name="connsiteX4" fmla="*/ 27973 w 276252"/>
                    <a:gd name="connsiteY4" fmla="*/ 42059 h 2142860"/>
                    <a:gd name="connsiteX0" fmla="*/ 27973 w 296580"/>
                    <a:gd name="connsiteY0" fmla="*/ 42059 h 2142860"/>
                    <a:gd name="connsiteX1" fmla="*/ 234076 w 296580"/>
                    <a:gd name="connsiteY1" fmla="*/ 0 h 2142860"/>
                    <a:gd name="connsiteX2" fmla="*/ 240332 w 296580"/>
                    <a:gd name="connsiteY2" fmla="*/ 2142860 h 2142860"/>
                    <a:gd name="connsiteX3" fmla="*/ 26681 w 296580"/>
                    <a:gd name="connsiteY3" fmla="*/ 2142860 h 2142860"/>
                    <a:gd name="connsiteX4" fmla="*/ 27973 w 296580"/>
                    <a:gd name="connsiteY4" fmla="*/ 42059 h 2142860"/>
                    <a:gd name="connsiteX0" fmla="*/ 27973 w 289737"/>
                    <a:gd name="connsiteY0" fmla="*/ 42059 h 2142860"/>
                    <a:gd name="connsiteX1" fmla="*/ 234076 w 289737"/>
                    <a:gd name="connsiteY1" fmla="*/ 0 h 2142860"/>
                    <a:gd name="connsiteX2" fmla="*/ 240332 w 289737"/>
                    <a:gd name="connsiteY2" fmla="*/ 2142860 h 2142860"/>
                    <a:gd name="connsiteX3" fmla="*/ 26681 w 289737"/>
                    <a:gd name="connsiteY3" fmla="*/ 2142860 h 2142860"/>
                    <a:gd name="connsiteX4" fmla="*/ 27973 w 289737"/>
                    <a:gd name="connsiteY4" fmla="*/ 42059 h 2142860"/>
                    <a:gd name="connsiteX0" fmla="*/ 37145 w 298909"/>
                    <a:gd name="connsiteY0" fmla="*/ 42059 h 2142860"/>
                    <a:gd name="connsiteX1" fmla="*/ 243248 w 298909"/>
                    <a:gd name="connsiteY1" fmla="*/ 0 h 2142860"/>
                    <a:gd name="connsiteX2" fmla="*/ 249504 w 298909"/>
                    <a:gd name="connsiteY2" fmla="*/ 2142860 h 2142860"/>
                    <a:gd name="connsiteX3" fmla="*/ 35853 w 298909"/>
                    <a:gd name="connsiteY3" fmla="*/ 2142860 h 2142860"/>
                    <a:gd name="connsiteX4" fmla="*/ 37145 w 298909"/>
                    <a:gd name="connsiteY4" fmla="*/ 42059 h 2142860"/>
                    <a:gd name="connsiteX0" fmla="*/ 37145 w 296872"/>
                    <a:gd name="connsiteY0" fmla="*/ 42059 h 2142860"/>
                    <a:gd name="connsiteX1" fmla="*/ 243248 w 296872"/>
                    <a:gd name="connsiteY1" fmla="*/ 0 h 2142860"/>
                    <a:gd name="connsiteX2" fmla="*/ 249504 w 296872"/>
                    <a:gd name="connsiteY2" fmla="*/ 2142860 h 2142860"/>
                    <a:gd name="connsiteX3" fmla="*/ 35853 w 296872"/>
                    <a:gd name="connsiteY3" fmla="*/ 2142860 h 2142860"/>
                    <a:gd name="connsiteX4" fmla="*/ 37145 w 296872"/>
                    <a:gd name="connsiteY4" fmla="*/ 42059 h 2142860"/>
                    <a:gd name="connsiteX0" fmla="*/ 34040 w 293767"/>
                    <a:gd name="connsiteY0" fmla="*/ 42059 h 2142860"/>
                    <a:gd name="connsiteX1" fmla="*/ 240143 w 293767"/>
                    <a:gd name="connsiteY1" fmla="*/ 0 h 2142860"/>
                    <a:gd name="connsiteX2" fmla="*/ 246399 w 293767"/>
                    <a:gd name="connsiteY2" fmla="*/ 2142860 h 2142860"/>
                    <a:gd name="connsiteX3" fmla="*/ 32748 w 293767"/>
                    <a:gd name="connsiteY3" fmla="*/ 2142860 h 2142860"/>
                    <a:gd name="connsiteX4" fmla="*/ 34040 w 293767"/>
                    <a:gd name="connsiteY4" fmla="*/ 42059 h 2142860"/>
                    <a:gd name="connsiteX0" fmla="*/ 28483 w 288210"/>
                    <a:gd name="connsiteY0" fmla="*/ 42059 h 2142860"/>
                    <a:gd name="connsiteX1" fmla="*/ 234586 w 288210"/>
                    <a:gd name="connsiteY1" fmla="*/ 0 h 2142860"/>
                    <a:gd name="connsiteX2" fmla="*/ 240842 w 288210"/>
                    <a:gd name="connsiteY2" fmla="*/ 2142860 h 2142860"/>
                    <a:gd name="connsiteX3" fmla="*/ 27191 w 288210"/>
                    <a:gd name="connsiteY3" fmla="*/ 2142860 h 2142860"/>
                    <a:gd name="connsiteX4" fmla="*/ 28483 w 288210"/>
                    <a:gd name="connsiteY4" fmla="*/ 42059 h 2142860"/>
                    <a:gd name="connsiteX0" fmla="*/ 28483 w 302504"/>
                    <a:gd name="connsiteY0" fmla="*/ 42059 h 2142860"/>
                    <a:gd name="connsiteX1" fmla="*/ 234586 w 302504"/>
                    <a:gd name="connsiteY1" fmla="*/ 0 h 2142860"/>
                    <a:gd name="connsiteX2" fmla="*/ 240842 w 302504"/>
                    <a:gd name="connsiteY2" fmla="*/ 2142860 h 2142860"/>
                    <a:gd name="connsiteX3" fmla="*/ 27191 w 302504"/>
                    <a:gd name="connsiteY3" fmla="*/ 2142860 h 2142860"/>
                    <a:gd name="connsiteX4" fmla="*/ 28483 w 302504"/>
                    <a:gd name="connsiteY4" fmla="*/ 42059 h 2142860"/>
                    <a:gd name="connsiteX0" fmla="*/ 28483 w 308541"/>
                    <a:gd name="connsiteY0" fmla="*/ 42059 h 2142860"/>
                    <a:gd name="connsiteX1" fmla="*/ 234586 w 308541"/>
                    <a:gd name="connsiteY1" fmla="*/ 0 h 2142860"/>
                    <a:gd name="connsiteX2" fmla="*/ 240842 w 308541"/>
                    <a:gd name="connsiteY2" fmla="*/ 2142860 h 2142860"/>
                    <a:gd name="connsiteX3" fmla="*/ 27191 w 308541"/>
                    <a:gd name="connsiteY3" fmla="*/ 2142860 h 2142860"/>
                    <a:gd name="connsiteX4" fmla="*/ 28483 w 308541"/>
                    <a:gd name="connsiteY4" fmla="*/ 42059 h 2142860"/>
                    <a:gd name="connsiteX0" fmla="*/ 23078 w 308960"/>
                    <a:gd name="connsiteY0" fmla="*/ 48314 h 2142860"/>
                    <a:gd name="connsiteX1" fmla="*/ 235005 w 308960"/>
                    <a:gd name="connsiteY1" fmla="*/ 0 h 2142860"/>
                    <a:gd name="connsiteX2" fmla="*/ 241261 w 308960"/>
                    <a:gd name="connsiteY2" fmla="*/ 2142860 h 2142860"/>
                    <a:gd name="connsiteX3" fmla="*/ 27610 w 308960"/>
                    <a:gd name="connsiteY3" fmla="*/ 2142860 h 2142860"/>
                    <a:gd name="connsiteX4" fmla="*/ 23078 w 308960"/>
                    <a:gd name="connsiteY4" fmla="*/ 48314 h 2142860"/>
                    <a:gd name="connsiteX0" fmla="*/ 30192 w 308411"/>
                    <a:gd name="connsiteY0" fmla="*/ 60110 h 2142860"/>
                    <a:gd name="connsiteX1" fmla="*/ 234456 w 308411"/>
                    <a:gd name="connsiteY1" fmla="*/ 0 h 2142860"/>
                    <a:gd name="connsiteX2" fmla="*/ 240712 w 308411"/>
                    <a:gd name="connsiteY2" fmla="*/ 2142860 h 2142860"/>
                    <a:gd name="connsiteX3" fmla="*/ 27061 w 308411"/>
                    <a:gd name="connsiteY3" fmla="*/ 2142860 h 2142860"/>
                    <a:gd name="connsiteX4" fmla="*/ 30192 w 308411"/>
                    <a:gd name="connsiteY4" fmla="*/ 60110 h 2142860"/>
                    <a:gd name="connsiteX0" fmla="*/ 29712 w 308446"/>
                    <a:gd name="connsiteY0" fmla="*/ 45643 h 2142860"/>
                    <a:gd name="connsiteX1" fmla="*/ 234491 w 308446"/>
                    <a:gd name="connsiteY1" fmla="*/ 0 h 2142860"/>
                    <a:gd name="connsiteX2" fmla="*/ 240747 w 308446"/>
                    <a:gd name="connsiteY2" fmla="*/ 2142860 h 2142860"/>
                    <a:gd name="connsiteX3" fmla="*/ 27096 w 308446"/>
                    <a:gd name="connsiteY3" fmla="*/ 2142860 h 2142860"/>
                    <a:gd name="connsiteX4" fmla="*/ 29712 w 308446"/>
                    <a:gd name="connsiteY4" fmla="*/ 45643 h 2142860"/>
                    <a:gd name="connsiteX0" fmla="*/ 31618 w 310352"/>
                    <a:gd name="connsiteY0" fmla="*/ 45643 h 2142860"/>
                    <a:gd name="connsiteX1" fmla="*/ 236397 w 310352"/>
                    <a:gd name="connsiteY1" fmla="*/ 0 h 2142860"/>
                    <a:gd name="connsiteX2" fmla="*/ 242653 w 310352"/>
                    <a:gd name="connsiteY2" fmla="*/ 2142860 h 2142860"/>
                    <a:gd name="connsiteX3" fmla="*/ 29002 w 310352"/>
                    <a:gd name="connsiteY3" fmla="*/ 2142860 h 2142860"/>
                    <a:gd name="connsiteX4" fmla="*/ 31618 w 310352"/>
                    <a:gd name="connsiteY4" fmla="*/ 45643 h 2142860"/>
                    <a:gd name="connsiteX0" fmla="*/ 22777 w 301511"/>
                    <a:gd name="connsiteY0" fmla="*/ 45643 h 2142860"/>
                    <a:gd name="connsiteX1" fmla="*/ 227556 w 301511"/>
                    <a:gd name="connsiteY1" fmla="*/ 0 h 2142860"/>
                    <a:gd name="connsiteX2" fmla="*/ 233812 w 301511"/>
                    <a:gd name="connsiteY2" fmla="*/ 2142860 h 2142860"/>
                    <a:gd name="connsiteX3" fmla="*/ 29806 w 301511"/>
                    <a:gd name="connsiteY3" fmla="*/ 2142516 h 2142860"/>
                    <a:gd name="connsiteX4" fmla="*/ 22777 w 301511"/>
                    <a:gd name="connsiteY4" fmla="*/ 45643 h 2142860"/>
                    <a:gd name="connsiteX0" fmla="*/ 27790 w 306524"/>
                    <a:gd name="connsiteY0" fmla="*/ 45643 h 2142860"/>
                    <a:gd name="connsiteX1" fmla="*/ 232569 w 306524"/>
                    <a:gd name="connsiteY1" fmla="*/ 0 h 2142860"/>
                    <a:gd name="connsiteX2" fmla="*/ 238825 w 306524"/>
                    <a:gd name="connsiteY2" fmla="*/ 2142860 h 2142860"/>
                    <a:gd name="connsiteX3" fmla="*/ 34819 w 306524"/>
                    <a:gd name="connsiteY3" fmla="*/ 2142516 h 2142860"/>
                    <a:gd name="connsiteX4" fmla="*/ 27790 w 306524"/>
                    <a:gd name="connsiteY4" fmla="*/ 45643 h 2142860"/>
                    <a:gd name="connsiteX0" fmla="*/ 27790 w 305109"/>
                    <a:gd name="connsiteY0" fmla="*/ 45643 h 2142860"/>
                    <a:gd name="connsiteX1" fmla="*/ 232569 w 305109"/>
                    <a:gd name="connsiteY1" fmla="*/ 0 h 2142860"/>
                    <a:gd name="connsiteX2" fmla="*/ 238825 w 305109"/>
                    <a:gd name="connsiteY2" fmla="*/ 2142860 h 2142860"/>
                    <a:gd name="connsiteX3" fmla="*/ 34819 w 305109"/>
                    <a:gd name="connsiteY3" fmla="*/ 2142516 h 2142860"/>
                    <a:gd name="connsiteX4" fmla="*/ 27790 w 305109"/>
                    <a:gd name="connsiteY4" fmla="*/ 45643 h 2142860"/>
                    <a:gd name="connsiteX0" fmla="*/ 32008 w 309327"/>
                    <a:gd name="connsiteY0" fmla="*/ 45643 h 2147510"/>
                    <a:gd name="connsiteX1" fmla="*/ 236787 w 309327"/>
                    <a:gd name="connsiteY1" fmla="*/ 0 h 2147510"/>
                    <a:gd name="connsiteX2" fmla="*/ 243043 w 309327"/>
                    <a:gd name="connsiteY2" fmla="*/ 2142860 h 2147510"/>
                    <a:gd name="connsiteX3" fmla="*/ 34386 w 309327"/>
                    <a:gd name="connsiteY3" fmla="*/ 2147510 h 2147510"/>
                    <a:gd name="connsiteX4" fmla="*/ 32008 w 309327"/>
                    <a:gd name="connsiteY4" fmla="*/ 45643 h 2147510"/>
                    <a:gd name="connsiteX0" fmla="*/ 29899 w 307218"/>
                    <a:gd name="connsiteY0" fmla="*/ 45643 h 2145013"/>
                    <a:gd name="connsiteX1" fmla="*/ 234678 w 307218"/>
                    <a:gd name="connsiteY1" fmla="*/ 0 h 2145013"/>
                    <a:gd name="connsiteX2" fmla="*/ 240934 w 307218"/>
                    <a:gd name="connsiteY2" fmla="*/ 2142860 h 2145013"/>
                    <a:gd name="connsiteX3" fmla="*/ 34602 w 307218"/>
                    <a:gd name="connsiteY3" fmla="*/ 2145013 h 2145013"/>
                    <a:gd name="connsiteX4" fmla="*/ 29899 w 307218"/>
                    <a:gd name="connsiteY4" fmla="*/ 45643 h 214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18" h="2145013">
                      <a:moveTo>
                        <a:pt x="29899" y="45643"/>
                      </a:moveTo>
                      <a:lnTo>
                        <a:pt x="234678" y="0"/>
                      </a:lnTo>
                      <a:cubicBezTo>
                        <a:pt x="448840" y="783312"/>
                        <a:pt x="107331" y="1210603"/>
                        <a:pt x="240934" y="2142860"/>
                      </a:cubicBezTo>
                      <a:lnTo>
                        <a:pt x="34602" y="2145013"/>
                      </a:lnTo>
                      <a:cubicBezTo>
                        <a:pt x="-98922" y="1485758"/>
                        <a:pt x="209788" y="612524"/>
                        <a:pt x="29899" y="45643"/>
                      </a:cubicBezTo>
                      <a:close/>
                    </a:path>
                  </a:pathLst>
                </a:custGeom>
                <a:solidFill>
                  <a:srgbClr val="07A7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66" name="Oval 1165">
                  <a:extLst>
                    <a:ext uri="{FF2B5EF4-FFF2-40B4-BE49-F238E27FC236}">
                      <a16:creationId xmlns:a16="http://schemas.microsoft.com/office/drawing/2014/main" id="{03E3D089-C3C6-BCDA-879A-C4A5C3CB5F33}"/>
                    </a:ext>
                  </a:extLst>
                </p:cNvPr>
                <p:cNvSpPr>
                  <a:spLocks noChangeAspect="1"/>
                </p:cNvSpPr>
                <p:nvPr/>
              </p:nvSpPr>
              <p:spPr>
                <a:xfrm>
                  <a:off x="2845744" y="3070118"/>
                  <a:ext cx="126805" cy="126805"/>
                </a:xfrm>
                <a:prstGeom prst="ellipse">
                  <a:avLst/>
                </a:prstGeom>
                <a:solidFill>
                  <a:srgbClr val="07A7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67" name="Block Arc 1166">
                  <a:extLst>
                    <a:ext uri="{FF2B5EF4-FFF2-40B4-BE49-F238E27FC236}">
                      <a16:creationId xmlns:a16="http://schemas.microsoft.com/office/drawing/2014/main" id="{70A64799-D328-5FCA-5645-95BAB937FB85}"/>
                    </a:ext>
                  </a:extLst>
                </p:cNvPr>
                <p:cNvSpPr/>
                <p:nvPr/>
              </p:nvSpPr>
              <p:spPr>
                <a:xfrm>
                  <a:off x="2034895" y="2092762"/>
                  <a:ext cx="1185089" cy="1185090"/>
                </a:xfrm>
                <a:prstGeom prst="blockArc">
                  <a:avLst>
                    <a:gd name="adj1" fmla="val 13957149"/>
                    <a:gd name="adj2" fmla="val 17995288"/>
                    <a:gd name="adj3" fmla="val 10608"/>
                  </a:avLst>
                </a:prstGeom>
                <a:solidFill>
                  <a:srgbClr val="005CB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black"/>
                    </a:solidFill>
                    <a:effectLst/>
                    <a:uLnTx/>
                    <a:uFillTx/>
                    <a:ea typeface="+mn-ea"/>
                    <a:cs typeface="+mn-cs"/>
                  </a:endParaRPr>
                </a:p>
              </p:txBody>
            </p:sp>
            <p:sp>
              <p:nvSpPr>
                <p:cNvPr id="1168" name="Oval 1167">
                  <a:extLst>
                    <a:ext uri="{FF2B5EF4-FFF2-40B4-BE49-F238E27FC236}">
                      <a16:creationId xmlns:a16="http://schemas.microsoft.com/office/drawing/2014/main" id="{CE4C8AA5-C80E-12B3-13AB-55F4C752F2AB}"/>
                    </a:ext>
                  </a:extLst>
                </p:cNvPr>
                <p:cNvSpPr>
                  <a:spLocks noChangeAspect="1"/>
                </p:cNvSpPr>
                <p:nvPr/>
              </p:nvSpPr>
              <p:spPr>
                <a:xfrm>
                  <a:off x="2246396" y="2201482"/>
                  <a:ext cx="125240" cy="125240"/>
                </a:xfrm>
                <a:prstGeom prst="ellipse">
                  <a:avLst/>
                </a:prstGeom>
                <a:solidFill>
                  <a:srgbClr val="005CB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69" name="Oval 1168">
                  <a:extLst>
                    <a:ext uri="{FF2B5EF4-FFF2-40B4-BE49-F238E27FC236}">
                      <a16:creationId xmlns:a16="http://schemas.microsoft.com/office/drawing/2014/main" id="{C56FA811-7273-7777-CFB8-D14415EEEA2C}"/>
                    </a:ext>
                  </a:extLst>
                </p:cNvPr>
                <p:cNvSpPr/>
                <p:nvPr/>
              </p:nvSpPr>
              <p:spPr>
                <a:xfrm>
                  <a:off x="2230691" y="2279738"/>
                  <a:ext cx="793494" cy="793495"/>
                </a:xfrm>
                <a:prstGeom prst="ellipse">
                  <a:avLst/>
                </a:prstGeom>
                <a:solidFill>
                  <a:srgbClr val="005CB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70" name="Rounded Rectangle 5">
                  <a:extLst>
                    <a:ext uri="{FF2B5EF4-FFF2-40B4-BE49-F238E27FC236}">
                      <a16:creationId xmlns:a16="http://schemas.microsoft.com/office/drawing/2014/main" id="{4E004717-62BA-F170-48DC-ACDBF404D627}"/>
                    </a:ext>
                  </a:extLst>
                </p:cNvPr>
                <p:cNvSpPr/>
                <p:nvPr/>
              </p:nvSpPr>
              <p:spPr>
                <a:xfrm flipH="1">
                  <a:off x="2510038" y="2579637"/>
                  <a:ext cx="234801" cy="193696"/>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ysClr val="window" lastClr="FFFFFF"/>
                </a:solidFill>
                <a:ln w="12700" cap="flat" cmpd="sng" algn="ctr">
                  <a:noFill/>
                  <a:prstDash val="solid"/>
                  <a:miter lim="800000"/>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1" i="1" u="none" strike="noStrike" kern="1200" cap="none" spc="0" normalizeH="0" baseline="0" noProof="0">
                    <a:ln>
                      <a:noFill/>
                    </a:ln>
                    <a:solidFill>
                      <a:srgbClr val="70AD47"/>
                    </a:solidFill>
                    <a:effectLst/>
                    <a:uLnTx/>
                    <a:uFillTx/>
                    <a:ea typeface="맑은 고딕" panose="020B0503020000020004" pitchFamily="34" charset="-127"/>
                    <a:cs typeface="+mn-cs"/>
                  </a:endParaRPr>
                </a:p>
              </p:txBody>
            </p:sp>
            <p:grpSp>
              <p:nvGrpSpPr>
                <p:cNvPr id="1171" name="Group 1170">
                  <a:extLst>
                    <a:ext uri="{FF2B5EF4-FFF2-40B4-BE49-F238E27FC236}">
                      <a16:creationId xmlns:a16="http://schemas.microsoft.com/office/drawing/2014/main" id="{8F390C47-8793-16E2-6910-06542B70D882}"/>
                    </a:ext>
                  </a:extLst>
                </p:cNvPr>
                <p:cNvGrpSpPr/>
                <p:nvPr/>
              </p:nvGrpSpPr>
              <p:grpSpPr>
                <a:xfrm>
                  <a:off x="2303722" y="2352769"/>
                  <a:ext cx="647432" cy="647432"/>
                  <a:chOff x="15571309" y="13529200"/>
                  <a:chExt cx="914400" cy="914400"/>
                </a:xfrm>
              </p:grpSpPr>
              <p:sp>
                <p:nvSpPr>
                  <p:cNvPr id="1172" name="Oval 1171">
                    <a:extLst>
                      <a:ext uri="{FF2B5EF4-FFF2-40B4-BE49-F238E27FC236}">
                        <a16:creationId xmlns:a16="http://schemas.microsoft.com/office/drawing/2014/main" id="{6FA22009-24C6-77AC-B718-395F553F57FE}"/>
                      </a:ext>
                    </a:extLst>
                  </p:cNvPr>
                  <p:cNvSpPr/>
                  <p:nvPr/>
                </p:nvSpPr>
                <p:spPr>
                  <a:xfrm>
                    <a:off x="15571309" y="13529200"/>
                    <a:ext cx="914400" cy="91440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pic>
                <p:nvPicPr>
                  <p:cNvPr id="1173" name="Picture 1172">
                    <a:extLst>
                      <a:ext uri="{FF2B5EF4-FFF2-40B4-BE49-F238E27FC236}">
                        <a16:creationId xmlns:a16="http://schemas.microsoft.com/office/drawing/2014/main" id="{307895FD-C898-D72C-647D-753C669FAF82}"/>
                      </a:ext>
                    </a:extLst>
                  </p:cNvPr>
                  <p:cNvPicPr>
                    <a:picLocks noChangeAspect="1"/>
                  </p:cNvPicPr>
                  <p:nvPr/>
                </p:nvPicPr>
                <p:blipFill>
                  <a:blip r:embed="rId45"/>
                  <a:stretch>
                    <a:fillRect/>
                  </a:stretch>
                </p:blipFill>
                <p:spPr>
                  <a:xfrm>
                    <a:off x="15708469" y="13666360"/>
                    <a:ext cx="640080" cy="640080"/>
                  </a:xfrm>
                  <a:prstGeom prst="rect">
                    <a:avLst/>
                  </a:prstGeom>
                </p:spPr>
              </p:pic>
            </p:grpSp>
          </p:grpSp>
          <p:grpSp>
            <p:nvGrpSpPr>
              <p:cNvPr id="1135" name="Group 1134">
                <a:extLst>
                  <a:ext uri="{FF2B5EF4-FFF2-40B4-BE49-F238E27FC236}">
                    <a16:creationId xmlns:a16="http://schemas.microsoft.com/office/drawing/2014/main" id="{3FC18471-9CB9-9466-20DD-5C44254BE43B}"/>
                  </a:ext>
                </a:extLst>
              </p:cNvPr>
              <p:cNvGrpSpPr/>
              <p:nvPr/>
            </p:nvGrpSpPr>
            <p:grpSpPr>
              <a:xfrm>
                <a:off x="4600438" y="2029833"/>
                <a:ext cx="1367752" cy="1293306"/>
                <a:chOff x="4600438" y="2029833"/>
                <a:chExt cx="1367752" cy="1293306"/>
              </a:xfrm>
            </p:grpSpPr>
            <p:sp>
              <p:nvSpPr>
                <p:cNvPr id="1156" name="Rectangle 6">
                  <a:extLst>
                    <a:ext uri="{FF2B5EF4-FFF2-40B4-BE49-F238E27FC236}">
                      <a16:creationId xmlns:a16="http://schemas.microsoft.com/office/drawing/2014/main" id="{ACD0D7A5-8AA2-6BB0-7B7F-4D2B46B9AAA5}"/>
                    </a:ext>
                  </a:extLst>
                </p:cNvPr>
                <p:cNvSpPr/>
                <p:nvPr/>
              </p:nvSpPr>
              <p:spPr>
                <a:xfrm rot="19022550">
                  <a:off x="4600438" y="2029833"/>
                  <a:ext cx="185233" cy="1293306"/>
                </a:xfrm>
                <a:custGeom>
                  <a:avLst/>
                  <a:gdLst>
                    <a:gd name="connsiteX0" fmla="*/ 0 w 213651"/>
                    <a:gd name="connsiteY0" fmla="*/ 0 h 2137036"/>
                    <a:gd name="connsiteX1" fmla="*/ 213651 w 213651"/>
                    <a:gd name="connsiteY1" fmla="*/ 0 h 2137036"/>
                    <a:gd name="connsiteX2" fmla="*/ 213651 w 213651"/>
                    <a:gd name="connsiteY2" fmla="*/ 2137036 h 2137036"/>
                    <a:gd name="connsiteX3" fmla="*/ 0 w 213651"/>
                    <a:gd name="connsiteY3" fmla="*/ 2137036 h 2137036"/>
                    <a:gd name="connsiteX4" fmla="*/ 0 w 213651"/>
                    <a:gd name="connsiteY4" fmla="*/ 0 h 2137036"/>
                    <a:gd name="connsiteX0" fmla="*/ 0 w 263302"/>
                    <a:gd name="connsiteY0" fmla="*/ 0 h 2137036"/>
                    <a:gd name="connsiteX1" fmla="*/ 213651 w 263302"/>
                    <a:gd name="connsiteY1" fmla="*/ 0 h 2137036"/>
                    <a:gd name="connsiteX2" fmla="*/ 213651 w 263302"/>
                    <a:gd name="connsiteY2" fmla="*/ 2137036 h 2137036"/>
                    <a:gd name="connsiteX3" fmla="*/ 0 w 263302"/>
                    <a:gd name="connsiteY3" fmla="*/ 2137036 h 2137036"/>
                    <a:gd name="connsiteX4" fmla="*/ 0 w 263302"/>
                    <a:gd name="connsiteY4" fmla="*/ 0 h 2137036"/>
                    <a:gd name="connsiteX0" fmla="*/ 0 w 263302"/>
                    <a:gd name="connsiteY0" fmla="*/ 0 h 2137036"/>
                    <a:gd name="connsiteX1" fmla="*/ 213651 w 263302"/>
                    <a:gd name="connsiteY1" fmla="*/ 0 h 2137036"/>
                    <a:gd name="connsiteX2" fmla="*/ 213651 w 263302"/>
                    <a:gd name="connsiteY2" fmla="*/ 2137036 h 2137036"/>
                    <a:gd name="connsiteX3" fmla="*/ 0 w 263302"/>
                    <a:gd name="connsiteY3" fmla="*/ 2137036 h 2137036"/>
                    <a:gd name="connsiteX4" fmla="*/ 0 w 263302"/>
                    <a:gd name="connsiteY4" fmla="*/ 0 h 2137036"/>
                    <a:gd name="connsiteX0" fmla="*/ 0 w 249083"/>
                    <a:gd name="connsiteY0" fmla="*/ 0 h 2137036"/>
                    <a:gd name="connsiteX1" fmla="*/ 213651 w 249083"/>
                    <a:gd name="connsiteY1" fmla="*/ 0 h 2137036"/>
                    <a:gd name="connsiteX2" fmla="*/ 213651 w 249083"/>
                    <a:gd name="connsiteY2" fmla="*/ 2137036 h 2137036"/>
                    <a:gd name="connsiteX3" fmla="*/ 0 w 249083"/>
                    <a:gd name="connsiteY3" fmla="*/ 2137036 h 2137036"/>
                    <a:gd name="connsiteX4" fmla="*/ 0 w 249083"/>
                    <a:gd name="connsiteY4" fmla="*/ 0 h 2137036"/>
                    <a:gd name="connsiteX0" fmla="*/ 26816 w 275899"/>
                    <a:gd name="connsiteY0" fmla="*/ 0 h 2137036"/>
                    <a:gd name="connsiteX1" fmla="*/ 240467 w 275899"/>
                    <a:gd name="connsiteY1" fmla="*/ 0 h 2137036"/>
                    <a:gd name="connsiteX2" fmla="*/ 240467 w 275899"/>
                    <a:gd name="connsiteY2" fmla="*/ 2137036 h 2137036"/>
                    <a:gd name="connsiteX3" fmla="*/ 26816 w 275899"/>
                    <a:gd name="connsiteY3" fmla="*/ 2137036 h 2137036"/>
                    <a:gd name="connsiteX4" fmla="*/ 26816 w 275899"/>
                    <a:gd name="connsiteY4" fmla="*/ 0 h 2137036"/>
                    <a:gd name="connsiteX0" fmla="*/ 26816 w 273038"/>
                    <a:gd name="connsiteY0" fmla="*/ 0 h 2137036"/>
                    <a:gd name="connsiteX1" fmla="*/ 240467 w 273038"/>
                    <a:gd name="connsiteY1" fmla="*/ 0 h 2137036"/>
                    <a:gd name="connsiteX2" fmla="*/ 240467 w 273038"/>
                    <a:gd name="connsiteY2" fmla="*/ 2137036 h 2137036"/>
                    <a:gd name="connsiteX3" fmla="*/ 26816 w 273038"/>
                    <a:gd name="connsiteY3" fmla="*/ 2137036 h 2137036"/>
                    <a:gd name="connsiteX4" fmla="*/ 26816 w 273038"/>
                    <a:gd name="connsiteY4" fmla="*/ 0 h 2137036"/>
                    <a:gd name="connsiteX0" fmla="*/ 27973 w 272903"/>
                    <a:gd name="connsiteY0" fmla="*/ 36235 h 2137036"/>
                    <a:gd name="connsiteX1" fmla="*/ 240332 w 272903"/>
                    <a:gd name="connsiteY1" fmla="*/ 0 h 2137036"/>
                    <a:gd name="connsiteX2" fmla="*/ 240332 w 272903"/>
                    <a:gd name="connsiteY2" fmla="*/ 2137036 h 2137036"/>
                    <a:gd name="connsiteX3" fmla="*/ 26681 w 272903"/>
                    <a:gd name="connsiteY3" fmla="*/ 2137036 h 2137036"/>
                    <a:gd name="connsiteX4" fmla="*/ 27973 w 272903"/>
                    <a:gd name="connsiteY4" fmla="*/ 36235 h 2137036"/>
                    <a:gd name="connsiteX0" fmla="*/ 27973 w 278821"/>
                    <a:gd name="connsiteY0" fmla="*/ 18334 h 2119135"/>
                    <a:gd name="connsiteX1" fmla="*/ 247016 w 278821"/>
                    <a:gd name="connsiteY1" fmla="*/ 0 h 2119135"/>
                    <a:gd name="connsiteX2" fmla="*/ 240332 w 278821"/>
                    <a:gd name="connsiteY2" fmla="*/ 2119135 h 2119135"/>
                    <a:gd name="connsiteX3" fmla="*/ 26681 w 278821"/>
                    <a:gd name="connsiteY3" fmla="*/ 2119135 h 2119135"/>
                    <a:gd name="connsiteX4" fmla="*/ 27973 w 278821"/>
                    <a:gd name="connsiteY4" fmla="*/ 18334 h 2119135"/>
                    <a:gd name="connsiteX0" fmla="*/ 27973 w 287484"/>
                    <a:gd name="connsiteY0" fmla="*/ 18334 h 2119135"/>
                    <a:gd name="connsiteX1" fmla="*/ 247016 w 287484"/>
                    <a:gd name="connsiteY1" fmla="*/ 0 h 2119135"/>
                    <a:gd name="connsiteX2" fmla="*/ 240332 w 287484"/>
                    <a:gd name="connsiteY2" fmla="*/ 2119135 h 2119135"/>
                    <a:gd name="connsiteX3" fmla="*/ 26681 w 287484"/>
                    <a:gd name="connsiteY3" fmla="*/ 2119135 h 2119135"/>
                    <a:gd name="connsiteX4" fmla="*/ 27973 w 287484"/>
                    <a:gd name="connsiteY4" fmla="*/ 18334 h 2119135"/>
                    <a:gd name="connsiteX0" fmla="*/ 27973 w 276252"/>
                    <a:gd name="connsiteY0" fmla="*/ 42059 h 2142860"/>
                    <a:gd name="connsiteX1" fmla="*/ 234076 w 276252"/>
                    <a:gd name="connsiteY1" fmla="*/ 0 h 2142860"/>
                    <a:gd name="connsiteX2" fmla="*/ 240332 w 276252"/>
                    <a:gd name="connsiteY2" fmla="*/ 2142860 h 2142860"/>
                    <a:gd name="connsiteX3" fmla="*/ 26681 w 276252"/>
                    <a:gd name="connsiteY3" fmla="*/ 2142860 h 2142860"/>
                    <a:gd name="connsiteX4" fmla="*/ 27973 w 276252"/>
                    <a:gd name="connsiteY4" fmla="*/ 42059 h 2142860"/>
                    <a:gd name="connsiteX0" fmla="*/ 27973 w 276252"/>
                    <a:gd name="connsiteY0" fmla="*/ 42059 h 2142860"/>
                    <a:gd name="connsiteX1" fmla="*/ 234076 w 276252"/>
                    <a:gd name="connsiteY1" fmla="*/ 0 h 2142860"/>
                    <a:gd name="connsiteX2" fmla="*/ 240332 w 276252"/>
                    <a:gd name="connsiteY2" fmla="*/ 2142860 h 2142860"/>
                    <a:gd name="connsiteX3" fmla="*/ 26681 w 276252"/>
                    <a:gd name="connsiteY3" fmla="*/ 2142860 h 2142860"/>
                    <a:gd name="connsiteX4" fmla="*/ 27973 w 276252"/>
                    <a:gd name="connsiteY4" fmla="*/ 42059 h 2142860"/>
                    <a:gd name="connsiteX0" fmla="*/ 27973 w 296580"/>
                    <a:gd name="connsiteY0" fmla="*/ 42059 h 2142860"/>
                    <a:gd name="connsiteX1" fmla="*/ 234076 w 296580"/>
                    <a:gd name="connsiteY1" fmla="*/ 0 h 2142860"/>
                    <a:gd name="connsiteX2" fmla="*/ 240332 w 296580"/>
                    <a:gd name="connsiteY2" fmla="*/ 2142860 h 2142860"/>
                    <a:gd name="connsiteX3" fmla="*/ 26681 w 296580"/>
                    <a:gd name="connsiteY3" fmla="*/ 2142860 h 2142860"/>
                    <a:gd name="connsiteX4" fmla="*/ 27973 w 296580"/>
                    <a:gd name="connsiteY4" fmla="*/ 42059 h 2142860"/>
                    <a:gd name="connsiteX0" fmla="*/ 27973 w 289737"/>
                    <a:gd name="connsiteY0" fmla="*/ 42059 h 2142860"/>
                    <a:gd name="connsiteX1" fmla="*/ 234076 w 289737"/>
                    <a:gd name="connsiteY1" fmla="*/ 0 h 2142860"/>
                    <a:gd name="connsiteX2" fmla="*/ 240332 w 289737"/>
                    <a:gd name="connsiteY2" fmla="*/ 2142860 h 2142860"/>
                    <a:gd name="connsiteX3" fmla="*/ 26681 w 289737"/>
                    <a:gd name="connsiteY3" fmla="*/ 2142860 h 2142860"/>
                    <a:gd name="connsiteX4" fmla="*/ 27973 w 289737"/>
                    <a:gd name="connsiteY4" fmla="*/ 42059 h 2142860"/>
                    <a:gd name="connsiteX0" fmla="*/ 37145 w 298909"/>
                    <a:gd name="connsiteY0" fmla="*/ 42059 h 2142860"/>
                    <a:gd name="connsiteX1" fmla="*/ 243248 w 298909"/>
                    <a:gd name="connsiteY1" fmla="*/ 0 h 2142860"/>
                    <a:gd name="connsiteX2" fmla="*/ 249504 w 298909"/>
                    <a:gd name="connsiteY2" fmla="*/ 2142860 h 2142860"/>
                    <a:gd name="connsiteX3" fmla="*/ 35853 w 298909"/>
                    <a:gd name="connsiteY3" fmla="*/ 2142860 h 2142860"/>
                    <a:gd name="connsiteX4" fmla="*/ 37145 w 298909"/>
                    <a:gd name="connsiteY4" fmla="*/ 42059 h 2142860"/>
                    <a:gd name="connsiteX0" fmla="*/ 37145 w 296872"/>
                    <a:gd name="connsiteY0" fmla="*/ 42059 h 2142860"/>
                    <a:gd name="connsiteX1" fmla="*/ 243248 w 296872"/>
                    <a:gd name="connsiteY1" fmla="*/ 0 h 2142860"/>
                    <a:gd name="connsiteX2" fmla="*/ 249504 w 296872"/>
                    <a:gd name="connsiteY2" fmla="*/ 2142860 h 2142860"/>
                    <a:gd name="connsiteX3" fmla="*/ 35853 w 296872"/>
                    <a:gd name="connsiteY3" fmla="*/ 2142860 h 2142860"/>
                    <a:gd name="connsiteX4" fmla="*/ 37145 w 296872"/>
                    <a:gd name="connsiteY4" fmla="*/ 42059 h 2142860"/>
                    <a:gd name="connsiteX0" fmla="*/ 34040 w 293767"/>
                    <a:gd name="connsiteY0" fmla="*/ 42059 h 2142860"/>
                    <a:gd name="connsiteX1" fmla="*/ 240143 w 293767"/>
                    <a:gd name="connsiteY1" fmla="*/ 0 h 2142860"/>
                    <a:gd name="connsiteX2" fmla="*/ 246399 w 293767"/>
                    <a:gd name="connsiteY2" fmla="*/ 2142860 h 2142860"/>
                    <a:gd name="connsiteX3" fmla="*/ 32748 w 293767"/>
                    <a:gd name="connsiteY3" fmla="*/ 2142860 h 2142860"/>
                    <a:gd name="connsiteX4" fmla="*/ 34040 w 293767"/>
                    <a:gd name="connsiteY4" fmla="*/ 42059 h 2142860"/>
                    <a:gd name="connsiteX0" fmla="*/ 28483 w 288210"/>
                    <a:gd name="connsiteY0" fmla="*/ 42059 h 2142860"/>
                    <a:gd name="connsiteX1" fmla="*/ 234586 w 288210"/>
                    <a:gd name="connsiteY1" fmla="*/ 0 h 2142860"/>
                    <a:gd name="connsiteX2" fmla="*/ 240842 w 288210"/>
                    <a:gd name="connsiteY2" fmla="*/ 2142860 h 2142860"/>
                    <a:gd name="connsiteX3" fmla="*/ 27191 w 288210"/>
                    <a:gd name="connsiteY3" fmla="*/ 2142860 h 2142860"/>
                    <a:gd name="connsiteX4" fmla="*/ 28483 w 288210"/>
                    <a:gd name="connsiteY4" fmla="*/ 42059 h 2142860"/>
                    <a:gd name="connsiteX0" fmla="*/ 28483 w 302504"/>
                    <a:gd name="connsiteY0" fmla="*/ 42059 h 2142860"/>
                    <a:gd name="connsiteX1" fmla="*/ 234586 w 302504"/>
                    <a:gd name="connsiteY1" fmla="*/ 0 h 2142860"/>
                    <a:gd name="connsiteX2" fmla="*/ 240842 w 302504"/>
                    <a:gd name="connsiteY2" fmla="*/ 2142860 h 2142860"/>
                    <a:gd name="connsiteX3" fmla="*/ 27191 w 302504"/>
                    <a:gd name="connsiteY3" fmla="*/ 2142860 h 2142860"/>
                    <a:gd name="connsiteX4" fmla="*/ 28483 w 302504"/>
                    <a:gd name="connsiteY4" fmla="*/ 42059 h 2142860"/>
                    <a:gd name="connsiteX0" fmla="*/ 28483 w 308541"/>
                    <a:gd name="connsiteY0" fmla="*/ 42059 h 2142860"/>
                    <a:gd name="connsiteX1" fmla="*/ 234586 w 308541"/>
                    <a:gd name="connsiteY1" fmla="*/ 0 h 2142860"/>
                    <a:gd name="connsiteX2" fmla="*/ 240842 w 308541"/>
                    <a:gd name="connsiteY2" fmla="*/ 2142860 h 2142860"/>
                    <a:gd name="connsiteX3" fmla="*/ 27191 w 308541"/>
                    <a:gd name="connsiteY3" fmla="*/ 2142860 h 2142860"/>
                    <a:gd name="connsiteX4" fmla="*/ 28483 w 308541"/>
                    <a:gd name="connsiteY4" fmla="*/ 42059 h 2142860"/>
                    <a:gd name="connsiteX0" fmla="*/ 23078 w 308960"/>
                    <a:gd name="connsiteY0" fmla="*/ 48314 h 2142860"/>
                    <a:gd name="connsiteX1" fmla="*/ 235005 w 308960"/>
                    <a:gd name="connsiteY1" fmla="*/ 0 h 2142860"/>
                    <a:gd name="connsiteX2" fmla="*/ 241261 w 308960"/>
                    <a:gd name="connsiteY2" fmla="*/ 2142860 h 2142860"/>
                    <a:gd name="connsiteX3" fmla="*/ 27610 w 308960"/>
                    <a:gd name="connsiteY3" fmla="*/ 2142860 h 2142860"/>
                    <a:gd name="connsiteX4" fmla="*/ 23078 w 308960"/>
                    <a:gd name="connsiteY4" fmla="*/ 48314 h 2142860"/>
                    <a:gd name="connsiteX0" fmla="*/ 30192 w 308411"/>
                    <a:gd name="connsiteY0" fmla="*/ 60110 h 2142860"/>
                    <a:gd name="connsiteX1" fmla="*/ 234456 w 308411"/>
                    <a:gd name="connsiteY1" fmla="*/ 0 h 2142860"/>
                    <a:gd name="connsiteX2" fmla="*/ 240712 w 308411"/>
                    <a:gd name="connsiteY2" fmla="*/ 2142860 h 2142860"/>
                    <a:gd name="connsiteX3" fmla="*/ 27061 w 308411"/>
                    <a:gd name="connsiteY3" fmla="*/ 2142860 h 2142860"/>
                    <a:gd name="connsiteX4" fmla="*/ 30192 w 308411"/>
                    <a:gd name="connsiteY4" fmla="*/ 60110 h 2142860"/>
                    <a:gd name="connsiteX0" fmla="*/ 29712 w 308446"/>
                    <a:gd name="connsiteY0" fmla="*/ 45643 h 2142860"/>
                    <a:gd name="connsiteX1" fmla="*/ 234491 w 308446"/>
                    <a:gd name="connsiteY1" fmla="*/ 0 h 2142860"/>
                    <a:gd name="connsiteX2" fmla="*/ 240747 w 308446"/>
                    <a:gd name="connsiteY2" fmla="*/ 2142860 h 2142860"/>
                    <a:gd name="connsiteX3" fmla="*/ 27096 w 308446"/>
                    <a:gd name="connsiteY3" fmla="*/ 2142860 h 2142860"/>
                    <a:gd name="connsiteX4" fmla="*/ 29712 w 308446"/>
                    <a:gd name="connsiteY4" fmla="*/ 45643 h 2142860"/>
                    <a:gd name="connsiteX0" fmla="*/ 31618 w 310352"/>
                    <a:gd name="connsiteY0" fmla="*/ 45643 h 2142860"/>
                    <a:gd name="connsiteX1" fmla="*/ 236397 w 310352"/>
                    <a:gd name="connsiteY1" fmla="*/ 0 h 2142860"/>
                    <a:gd name="connsiteX2" fmla="*/ 242653 w 310352"/>
                    <a:gd name="connsiteY2" fmla="*/ 2142860 h 2142860"/>
                    <a:gd name="connsiteX3" fmla="*/ 29002 w 310352"/>
                    <a:gd name="connsiteY3" fmla="*/ 2142860 h 2142860"/>
                    <a:gd name="connsiteX4" fmla="*/ 31618 w 310352"/>
                    <a:gd name="connsiteY4" fmla="*/ 45643 h 2142860"/>
                    <a:gd name="connsiteX0" fmla="*/ 22777 w 301511"/>
                    <a:gd name="connsiteY0" fmla="*/ 45643 h 2142860"/>
                    <a:gd name="connsiteX1" fmla="*/ 227556 w 301511"/>
                    <a:gd name="connsiteY1" fmla="*/ 0 h 2142860"/>
                    <a:gd name="connsiteX2" fmla="*/ 233812 w 301511"/>
                    <a:gd name="connsiteY2" fmla="*/ 2142860 h 2142860"/>
                    <a:gd name="connsiteX3" fmla="*/ 29806 w 301511"/>
                    <a:gd name="connsiteY3" fmla="*/ 2142516 h 2142860"/>
                    <a:gd name="connsiteX4" fmla="*/ 22777 w 301511"/>
                    <a:gd name="connsiteY4" fmla="*/ 45643 h 2142860"/>
                    <a:gd name="connsiteX0" fmla="*/ 27790 w 306524"/>
                    <a:gd name="connsiteY0" fmla="*/ 45643 h 2142860"/>
                    <a:gd name="connsiteX1" fmla="*/ 232569 w 306524"/>
                    <a:gd name="connsiteY1" fmla="*/ 0 h 2142860"/>
                    <a:gd name="connsiteX2" fmla="*/ 238825 w 306524"/>
                    <a:gd name="connsiteY2" fmla="*/ 2142860 h 2142860"/>
                    <a:gd name="connsiteX3" fmla="*/ 34819 w 306524"/>
                    <a:gd name="connsiteY3" fmla="*/ 2142516 h 2142860"/>
                    <a:gd name="connsiteX4" fmla="*/ 27790 w 306524"/>
                    <a:gd name="connsiteY4" fmla="*/ 45643 h 2142860"/>
                    <a:gd name="connsiteX0" fmla="*/ 27790 w 305109"/>
                    <a:gd name="connsiteY0" fmla="*/ 45643 h 2142860"/>
                    <a:gd name="connsiteX1" fmla="*/ 232569 w 305109"/>
                    <a:gd name="connsiteY1" fmla="*/ 0 h 2142860"/>
                    <a:gd name="connsiteX2" fmla="*/ 238825 w 305109"/>
                    <a:gd name="connsiteY2" fmla="*/ 2142860 h 2142860"/>
                    <a:gd name="connsiteX3" fmla="*/ 34819 w 305109"/>
                    <a:gd name="connsiteY3" fmla="*/ 2142516 h 2142860"/>
                    <a:gd name="connsiteX4" fmla="*/ 27790 w 305109"/>
                    <a:gd name="connsiteY4" fmla="*/ 45643 h 2142860"/>
                    <a:gd name="connsiteX0" fmla="*/ 32008 w 309327"/>
                    <a:gd name="connsiteY0" fmla="*/ 45643 h 2147510"/>
                    <a:gd name="connsiteX1" fmla="*/ 236787 w 309327"/>
                    <a:gd name="connsiteY1" fmla="*/ 0 h 2147510"/>
                    <a:gd name="connsiteX2" fmla="*/ 243043 w 309327"/>
                    <a:gd name="connsiteY2" fmla="*/ 2142860 h 2147510"/>
                    <a:gd name="connsiteX3" fmla="*/ 34386 w 309327"/>
                    <a:gd name="connsiteY3" fmla="*/ 2147510 h 2147510"/>
                    <a:gd name="connsiteX4" fmla="*/ 32008 w 309327"/>
                    <a:gd name="connsiteY4" fmla="*/ 45643 h 2147510"/>
                    <a:gd name="connsiteX0" fmla="*/ 29899 w 307218"/>
                    <a:gd name="connsiteY0" fmla="*/ 45643 h 2145013"/>
                    <a:gd name="connsiteX1" fmla="*/ 234678 w 307218"/>
                    <a:gd name="connsiteY1" fmla="*/ 0 h 2145013"/>
                    <a:gd name="connsiteX2" fmla="*/ 240934 w 307218"/>
                    <a:gd name="connsiteY2" fmla="*/ 2142860 h 2145013"/>
                    <a:gd name="connsiteX3" fmla="*/ 34602 w 307218"/>
                    <a:gd name="connsiteY3" fmla="*/ 2145013 h 2145013"/>
                    <a:gd name="connsiteX4" fmla="*/ 29899 w 307218"/>
                    <a:gd name="connsiteY4" fmla="*/ 45643 h 214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18" h="2145013">
                      <a:moveTo>
                        <a:pt x="29899" y="45643"/>
                      </a:moveTo>
                      <a:lnTo>
                        <a:pt x="234678" y="0"/>
                      </a:lnTo>
                      <a:cubicBezTo>
                        <a:pt x="448840" y="783312"/>
                        <a:pt x="107331" y="1210603"/>
                        <a:pt x="240934" y="2142860"/>
                      </a:cubicBezTo>
                      <a:lnTo>
                        <a:pt x="34602" y="2145013"/>
                      </a:lnTo>
                      <a:cubicBezTo>
                        <a:pt x="-98922" y="1485758"/>
                        <a:pt x="209788" y="612524"/>
                        <a:pt x="29899" y="45643"/>
                      </a:cubicBezTo>
                      <a:close/>
                    </a:path>
                  </a:pathLst>
                </a:custGeom>
                <a:solidFill>
                  <a:srgbClr val="8E6F3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57" name="Block Arc 1156">
                  <a:extLst>
                    <a:ext uri="{FF2B5EF4-FFF2-40B4-BE49-F238E27FC236}">
                      <a16:creationId xmlns:a16="http://schemas.microsoft.com/office/drawing/2014/main" id="{7E8C79B1-E579-600A-DF5A-F0F41352FDDF}"/>
                    </a:ext>
                  </a:extLst>
                </p:cNvPr>
                <p:cNvSpPr/>
                <p:nvPr/>
              </p:nvSpPr>
              <p:spPr>
                <a:xfrm>
                  <a:off x="4769534" y="2092762"/>
                  <a:ext cx="1185090" cy="1185090"/>
                </a:xfrm>
                <a:prstGeom prst="blockArc">
                  <a:avLst>
                    <a:gd name="adj1" fmla="val 13957149"/>
                    <a:gd name="adj2" fmla="val 17995288"/>
                    <a:gd name="adj3" fmla="val 10608"/>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black"/>
                    </a:solidFill>
                    <a:effectLst/>
                    <a:uLnTx/>
                    <a:uFillTx/>
                    <a:ea typeface="+mn-ea"/>
                    <a:cs typeface="+mn-cs"/>
                  </a:endParaRPr>
                </a:p>
              </p:txBody>
            </p:sp>
            <p:sp>
              <p:nvSpPr>
                <p:cNvPr id="1158" name="Oval 1157">
                  <a:extLst>
                    <a:ext uri="{FF2B5EF4-FFF2-40B4-BE49-F238E27FC236}">
                      <a16:creationId xmlns:a16="http://schemas.microsoft.com/office/drawing/2014/main" id="{C79DBC1F-C795-3A4D-0FCD-3100AB462B87}"/>
                    </a:ext>
                  </a:extLst>
                </p:cNvPr>
                <p:cNvSpPr>
                  <a:spLocks noChangeAspect="1"/>
                </p:cNvSpPr>
                <p:nvPr/>
              </p:nvSpPr>
              <p:spPr>
                <a:xfrm>
                  <a:off x="4981036" y="2201482"/>
                  <a:ext cx="125240" cy="12524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59" name="Block Arc 1158">
                  <a:extLst>
                    <a:ext uri="{FF2B5EF4-FFF2-40B4-BE49-F238E27FC236}">
                      <a16:creationId xmlns:a16="http://schemas.microsoft.com/office/drawing/2014/main" id="{45D51DBA-E93C-FBF3-DD79-491671FF9434}"/>
                    </a:ext>
                  </a:extLst>
                </p:cNvPr>
                <p:cNvSpPr/>
                <p:nvPr/>
              </p:nvSpPr>
              <p:spPr>
                <a:xfrm>
                  <a:off x="4783101" y="2092762"/>
                  <a:ext cx="1185089" cy="1185090"/>
                </a:xfrm>
                <a:prstGeom prst="blockArc">
                  <a:avLst>
                    <a:gd name="adj1" fmla="val 3489009"/>
                    <a:gd name="adj2" fmla="val 7272229"/>
                    <a:gd name="adj3" fmla="val 10718"/>
                  </a:avLst>
                </a:prstGeom>
                <a:solidFill>
                  <a:srgbClr val="8E6F3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black"/>
                    </a:solidFill>
                    <a:effectLst/>
                    <a:uLnTx/>
                    <a:uFillTx/>
                    <a:ea typeface="+mn-ea"/>
                    <a:cs typeface="+mn-cs"/>
                  </a:endParaRPr>
                </a:p>
              </p:txBody>
            </p:sp>
            <p:sp>
              <p:nvSpPr>
                <p:cNvPr id="1160" name="Oval 1159">
                  <a:extLst>
                    <a:ext uri="{FF2B5EF4-FFF2-40B4-BE49-F238E27FC236}">
                      <a16:creationId xmlns:a16="http://schemas.microsoft.com/office/drawing/2014/main" id="{1A6EE6D7-023C-5D33-40F7-F7893CAC5E24}"/>
                    </a:ext>
                  </a:extLst>
                </p:cNvPr>
                <p:cNvSpPr>
                  <a:spLocks noChangeAspect="1"/>
                </p:cNvSpPr>
                <p:nvPr/>
              </p:nvSpPr>
              <p:spPr>
                <a:xfrm>
                  <a:off x="5593948" y="3070117"/>
                  <a:ext cx="126805" cy="126805"/>
                </a:xfrm>
                <a:prstGeom prst="ellipse">
                  <a:avLst/>
                </a:prstGeom>
                <a:solidFill>
                  <a:srgbClr val="8E6F3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61" name="Oval 1160">
                  <a:extLst>
                    <a:ext uri="{FF2B5EF4-FFF2-40B4-BE49-F238E27FC236}">
                      <a16:creationId xmlns:a16="http://schemas.microsoft.com/office/drawing/2014/main" id="{00C452EC-34AE-D880-70E5-6C688FBE4A89}"/>
                    </a:ext>
                  </a:extLst>
                </p:cNvPr>
                <p:cNvSpPr/>
                <p:nvPr/>
              </p:nvSpPr>
              <p:spPr>
                <a:xfrm>
                  <a:off x="4978896" y="2288559"/>
                  <a:ext cx="793494" cy="793495"/>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62" name="Oval 1161">
                  <a:extLst>
                    <a:ext uri="{FF2B5EF4-FFF2-40B4-BE49-F238E27FC236}">
                      <a16:creationId xmlns:a16="http://schemas.microsoft.com/office/drawing/2014/main" id="{E095235D-9B12-3829-1EED-0167F2F5FA3E}"/>
                    </a:ext>
                  </a:extLst>
                </p:cNvPr>
                <p:cNvSpPr/>
                <p:nvPr/>
              </p:nvSpPr>
              <p:spPr>
                <a:xfrm>
                  <a:off x="5051927" y="2361591"/>
                  <a:ext cx="647432" cy="647432"/>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pic>
              <p:nvPicPr>
                <p:cNvPr id="1163" name="Picture 1162">
                  <a:extLst>
                    <a:ext uri="{FF2B5EF4-FFF2-40B4-BE49-F238E27FC236}">
                      <a16:creationId xmlns:a16="http://schemas.microsoft.com/office/drawing/2014/main" id="{ADCD3A76-F23A-846E-645D-5805D27EAE31}"/>
                    </a:ext>
                  </a:extLst>
                </p:cNvPr>
                <p:cNvPicPr>
                  <a:picLocks noChangeAspect="1"/>
                </p:cNvPicPr>
                <p:nvPr/>
              </p:nvPicPr>
              <p:blipFill>
                <a:blip r:embed="rId46"/>
                <a:stretch>
                  <a:fillRect/>
                </a:stretch>
              </p:blipFill>
              <p:spPr>
                <a:xfrm>
                  <a:off x="5149041" y="2458706"/>
                  <a:ext cx="453202" cy="453202"/>
                </a:xfrm>
                <a:prstGeom prst="rect">
                  <a:avLst/>
                </a:prstGeom>
              </p:spPr>
            </p:pic>
          </p:grpSp>
          <p:grpSp>
            <p:nvGrpSpPr>
              <p:cNvPr id="1136" name="Group 1135">
                <a:extLst>
                  <a:ext uri="{FF2B5EF4-FFF2-40B4-BE49-F238E27FC236}">
                    <a16:creationId xmlns:a16="http://schemas.microsoft.com/office/drawing/2014/main" id="{6AC5B93E-D624-66BE-41BD-8628FD6877B6}"/>
                  </a:ext>
                </a:extLst>
              </p:cNvPr>
              <p:cNvGrpSpPr/>
              <p:nvPr/>
            </p:nvGrpSpPr>
            <p:grpSpPr>
              <a:xfrm>
                <a:off x="3233118" y="2029833"/>
                <a:ext cx="1367752" cy="1293306"/>
                <a:chOff x="3233118" y="2029833"/>
                <a:chExt cx="1367752" cy="1293306"/>
              </a:xfrm>
            </p:grpSpPr>
            <p:sp>
              <p:nvSpPr>
                <p:cNvPr id="1146" name="Block Arc 1145">
                  <a:extLst>
                    <a:ext uri="{FF2B5EF4-FFF2-40B4-BE49-F238E27FC236}">
                      <a16:creationId xmlns:a16="http://schemas.microsoft.com/office/drawing/2014/main" id="{369F3775-65C0-1896-E01C-0A065970E7B6}"/>
                    </a:ext>
                  </a:extLst>
                </p:cNvPr>
                <p:cNvSpPr/>
                <p:nvPr/>
              </p:nvSpPr>
              <p:spPr>
                <a:xfrm>
                  <a:off x="3415781" y="2092762"/>
                  <a:ext cx="1185089" cy="1185090"/>
                </a:xfrm>
                <a:prstGeom prst="blockArc">
                  <a:avLst>
                    <a:gd name="adj1" fmla="val 3489009"/>
                    <a:gd name="adj2" fmla="val 7272229"/>
                    <a:gd name="adj3" fmla="val 10718"/>
                  </a:avLst>
                </a:prstGeom>
                <a:solidFill>
                  <a:srgbClr val="005CB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black"/>
                    </a:solidFill>
                    <a:effectLst/>
                    <a:uLnTx/>
                    <a:uFillTx/>
                    <a:ea typeface="+mn-ea"/>
                    <a:cs typeface="+mn-cs"/>
                  </a:endParaRPr>
                </a:p>
              </p:txBody>
            </p:sp>
            <p:sp>
              <p:nvSpPr>
                <p:cNvPr id="1147" name="Rectangle 6">
                  <a:extLst>
                    <a:ext uri="{FF2B5EF4-FFF2-40B4-BE49-F238E27FC236}">
                      <a16:creationId xmlns:a16="http://schemas.microsoft.com/office/drawing/2014/main" id="{ADB6A9F5-A36D-BA73-AA2A-6B13B6267D0D}"/>
                    </a:ext>
                  </a:extLst>
                </p:cNvPr>
                <p:cNvSpPr/>
                <p:nvPr/>
              </p:nvSpPr>
              <p:spPr>
                <a:xfrm rot="19022550">
                  <a:off x="3233118" y="2029833"/>
                  <a:ext cx="185233" cy="1293306"/>
                </a:xfrm>
                <a:custGeom>
                  <a:avLst/>
                  <a:gdLst>
                    <a:gd name="connsiteX0" fmla="*/ 0 w 213651"/>
                    <a:gd name="connsiteY0" fmla="*/ 0 h 2137036"/>
                    <a:gd name="connsiteX1" fmla="*/ 213651 w 213651"/>
                    <a:gd name="connsiteY1" fmla="*/ 0 h 2137036"/>
                    <a:gd name="connsiteX2" fmla="*/ 213651 w 213651"/>
                    <a:gd name="connsiteY2" fmla="*/ 2137036 h 2137036"/>
                    <a:gd name="connsiteX3" fmla="*/ 0 w 213651"/>
                    <a:gd name="connsiteY3" fmla="*/ 2137036 h 2137036"/>
                    <a:gd name="connsiteX4" fmla="*/ 0 w 213651"/>
                    <a:gd name="connsiteY4" fmla="*/ 0 h 2137036"/>
                    <a:gd name="connsiteX0" fmla="*/ 0 w 263302"/>
                    <a:gd name="connsiteY0" fmla="*/ 0 h 2137036"/>
                    <a:gd name="connsiteX1" fmla="*/ 213651 w 263302"/>
                    <a:gd name="connsiteY1" fmla="*/ 0 h 2137036"/>
                    <a:gd name="connsiteX2" fmla="*/ 213651 w 263302"/>
                    <a:gd name="connsiteY2" fmla="*/ 2137036 h 2137036"/>
                    <a:gd name="connsiteX3" fmla="*/ 0 w 263302"/>
                    <a:gd name="connsiteY3" fmla="*/ 2137036 h 2137036"/>
                    <a:gd name="connsiteX4" fmla="*/ 0 w 263302"/>
                    <a:gd name="connsiteY4" fmla="*/ 0 h 2137036"/>
                    <a:gd name="connsiteX0" fmla="*/ 0 w 263302"/>
                    <a:gd name="connsiteY0" fmla="*/ 0 h 2137036"/>
                    <a:gd name="connsiteX1" fmla="*/ 213651 w 263302"/>
                    <a:gd name="connsiteY1" fmla="*/ 0 h 2137036"/>
                    <a:gd name="connsiteX2" fmla="*/ 213651 w 263302"/>
                    <a:gd name="connsiteY2" fmla="*/ 2137036 h 2137036"/>
                    <a:gd name="connsiteX3" fmla="*/ 0 w 263302"/>
                    <a:gd name="connsiteY3" fmla="*/ 2137036 h 2137036"/>
                    <a:gd name="connsiteX4" fmla="*/ 0 w 263302"/>
                    <a:gd name="connsiteY4" fmla="*/ 0 h 2137036"/>
                    <a:gd name="connsiteX0" fmla="*/ 0 w 249083"/>
                    <a:gd name="connsiteY0" fmla="*/ 0 h 2137036"/>
                    <a:gd name="connsiteX1" fmla="*/ 213651 w 249083"/>
                    <a:gd name="connsiteY1" fmla="*/ 0 h 2137036"/>
                    <a:gd name="connsiteX2" fmla="*/ 213651 w 249083"/>
                    <a:gd name="connsiteY2" fmla="*/ 2137036 h 2137036"/>
                    <a:gd name="connsiteX3" fmla="*/ 0 w 249083"/>
                    <a:gd name="connsiteY3" fmla="*/ 2137036 h 2137036"/>
                    <a:gd name="connsiteX4" fmla="*/ 0 w 249083"/>
                    <a:gd name="connsiteY4" fmla="*/ 0 h 2137036"/>
                    <a:gd name="connsiteX0" fmla="*/ 26816 w 275899"/>
                    <a:gd name="connsiteY0" fmla="*/ 0 h 2137036"/>
                    <a:gd name="connsiteX1" fmla="*/ 240467 w 275899"/>
                    <a:gd name="connsiteY1" fmla="*/ 0 h 2137036"/>
                    <a:gd name="connsiteX2" fmla="*/ 240467 w 275899"/>
                    <a:gd name="connsiteY2" fmla="*/ 2137036 h 2137036"/>
                    <a:gd name="connsiteX3" fmla="*/ 26816 w 275899"/>
                    <a:gd name="connsiteY3" fmla="*/ 2137036 h 2137036"/>
                    <a:gd name="connsiteX4" fmla="*/ 26816 w 275899"/>
                    <a:gd name="connsiteY4" fmla="*/ 0 h 2137036"/>
                    <a:gd name="connsiteX0" fmla="*/ 26816 w 273038"/>
                    <a:gd name="connsiteY0" fmla="*/ 0 h 2137036"/>
                    <a:gd name="connsiteX1" fmla="*/ 240467 w 273038"/>
                    <a:gd name="connsiteY1" fmla="*/ 0 h 2137036"/>
                    <a:gd name="connsiteX2" fmla="*/ 240467 w 273038"/>
                    <a:gd name="connsiteY2" fmla="*/ 2137036 h 2137036"/>
                    <a:gd name="connsiteX3" fmla="*/ 26816 w 273038"/>
                    <a:gd name="connsiteY3" fmla="*/ 2137036 h 2137036"/>
                    <a:gd name="connsiteX4" fmla="*/ 26816 w 273038"/>
                    <a:gd name="connsiteY4" fmla="*/ 0 h 2137036"/>
                    <a:gd name="connsiteX0" fmla="*/ 27973 w 272903"/>
                    <a:gd name="connsiteY0" fmla="*/ 36235 h 2137036"/>
                    <a:gd name="connsiteX1" fmla="*/ 240332 w 272903"/>
                    <a:gd name="connsiteY1" fmla="*/ 0 h 2137036"/>
                    <a:gd name="connsiteX2" fmla="*/ 240332 w 272903"/>
                    <a:gd name="connsiteY2" fmla="*/ 2137036 h 2137036"/>
                    <a:gd name="connsiteX3" fmla="*/ 26681 w 272903"/>
                    <a:gd name="connsiteY3" fmla="*/ 2137036 h 2137036"/>
                    <a:gd name="connsiteX4" fmla="*/ 27973 w 272903"/>
                    <a:gd name="connsiteY4" fmla="*/ 36235 h 2137036"/>
                    <a:gd name="connsiteX0" fmla="*/ 27973 w 278821"/>
                    <a:gd name="connsiteY0" fmla="*/ 18334 h 2119135"/>
                    <a:gd name="connsiteX1" fmla="*/ 247016 w 278821"/>
                    <a:gd name="connsiteY1" fmla="*/ 0 h 2119135"/>
                    <a:gd name="connsiteX2" fmla="*/ 240332 w 278821"/>
                    <a:gd name="connsiteY2" fmla="*/ 2119135 h 2119135"/>
                    <a:gd name="connsiteX3" fmla="*/ 26681 w 278821"/>
                    <a:gd name="connsiteY3" fmla="*/ 2119135 h 2119135"/>
                    <a:gd name="connsiteX4" fmla="*/ 27973 w 278821"/>
                    <a:gd name="connsiteY4" fmla="*/ 18334 h 2119135"/>
                    <a:gd name="connsiteX0" fmla="*/ 27973 w 287484"/>
                    <a:gd name="connsiteY0" fmla="*/ 18334 h 2119135"/>
                    <a:gd name="connsiteX1" fmla="*/ 247016 w 287484"/>
                    <a:gd name="connsiteY1" fmla="*/ 0 h 2119135"/>
                    <a:gd name="connsiteX2" fmla="*/ 240332 w 287484"/>
                    <a:gd name="connsiteY2" fmla="*/ 2119135 h 2119135"/>
                    <a:gd name="connsiteX3" fmla="*/ 26681 w 287484"/>
                    <a:gd name="connsiteY3" fmla="*/ 2119135 h 2119135"/>
                    <a:gd name="connsiteX4" fmla="*/ 27973 w 287484"/>
                    <a:gd name="connsiteY4" fmla="*/ 18334 h 2119135"/>
                    <a:gd name="connsiteX0" fmla="*/ 27973 w 276252"/>
                    <a:gd name="connsiteY0" fmla="*/ 42059 h 2142860"/>
                    <a:gd name="connsiteX1" fmla="*/ 234076 w 276252"/>
                    <a:gd name="connsiteY1" fmla="*/ 0 h 2142860"/>
                    <a:gd name="connsiteX2" fmla="*/ 240332 w 276252"/>
                    <a:gd name="connsiteY2" fmla="*/ 2142860 h 2142860"/>
                    <a:gd name="connsiteX3" fmla="*/ 26681 w 276252"/>
                    <a:gd name="connsiteY3" fmla="*/ 2142860 h 2142860"/>
                    <a:gd name="connsiteX4" fmla="*/ 27973 w 276252"/>
                    <a:gd name="connsiteY4" fmla="*/ 42059 h 2142860"/>
                    <a:gd name="connsiteX0" fmla="*/ 27973 w 276252"/>
                    <a:gd name="connsiteY0" fmla="*/ 42059 h 2142860"/>
                    <a:gd name="connsiteX1" fmla="*/ 234076 w 276252"/>
                    <a:gd name="connsiteY1" fmla="*/ 0 h 2142860"/>
                    <a:gd name="connsiteX2" fmla="*/ 240332 w 276252"/>
                    <a:gd name="connsiteY2" fmla="*/ 2142860 h 2142860"/>
                    <a:gd name="connsiteX3" fmla="*/ 26681 w 276252"/>
                    <a:gd name="connsiteY3" fmla="*/ 2142860 h 2142860"/>
                    <a:gd name="connsiteX4" fmla="*/ 27973 w 276252"/>
                    <a:gd name="connsiteY4" fmla="*/ 42059 h 2142860"/>
                    <a:gd name="connsiteX0" fmla="*/ 27973 w 296580"/>
                    <a:gd name="connsiteY0" fmla="*/ 42059 h 2142860"/>
                    <a:gd name="connsiteX1" fmla="*/ 234076 w 296580"/>
                    <a:gd name="connsiteY1" fmla="*/ 0 h 2142860"/>
                    <a:gd name="connsiteX2" fmla="*/ 240332 w 296580"/>
                    <a:gd name="connsiteY2" fmla="*/ 2142860 h 2142860"/>
                    <a:gd name="connsiteX3" fmla="*/ 26681 w 296580"/>
                    <a:gd name="connsiteY3" fmla="*/ 2142860 h 2142860"/>
                    <a:gd name="connsiteX4" fmla="*/ 27973 w 296580"/>
                    <a:gd name="connsiteY4" fmla="*/ 42059 h 2142860"/>
                    <a:gd name="connsiteX0" fmla="*/ 27973 w 289737"/>
                    <a:gd name="connsiteY0" fmla="*/ 42059 h 2142860"/>
                    <a:gd name="connsiteX1" fmla="*/ 234076 w 289737"/>
                    <a:gd name="connsiteY1" fmla="*/ 0 h 2142860"/>
                    <a:gd name="connsiteX2" fmla="*/ 240332 w 289737"/>
                    <a:gd name="connsiteY2" fmla="*/ 2142860 h 2142860"/>
                    <a:gd name="connsiteX3" fmla="*/ 26681 w 289737"/>
                    <a:gd name="connsiteY3" fmla="*/ 2142860 h 2142860"/>
                    <a:gd name="connsiteX4" fmla="*/ 27973 w 289737"/>
                    <a:gd name="connsiteY4" fmla="*/ 42059 h 2142860"/>
                    <a:gd name="connsiteX0" fmla="*/ 37145 w 298909"/>
                    <a:gd name="connsiteY0" fmla="*/ 42059 h 2142860"/>
                    <a:gd name="connsiteX1" fmla="*/ 243248 w 298909"/>
                    <a:gd name="connsiteY1" fmla="*/ 0 h 2142860"/>
                    <a:gd name="connsiteX2" fmla="*/ 249504 w 298909"/>
                    <a:gd name="connsiteY2" fmla="*/ 2142860 h 2142860"/>
                    <a:gd name="connsiteX3" fmla="*/ 35853 w 298909"/>
                    <a:gd name="connsiteY3" fmla="*/ 2142860 h 2142860"/>
                    <a:gd name="connsiteX4" fmla="*/ 37145 w 298909"/>
                    <a:gd name="connsiteY4" fmla="*/ 42059 h 2142860"/>
                    <a:gd name="connsiteX0" fmla="*/ 37145 w 296872"/>
                    <a:gd name="connsiteY0" fmla="*/ 42059 h 2142860"/>
                    <a:gd name="connsiteX1" fmla="*/ 243248 w 296872"/>
                    <a:gd name="connsiteY1" fmla="*/ 0 h 2142860"/>
                    <a:gd name="connsiteX2" fmla="*/ 249504 w 296872"/>
                    <a:gd name="connsiteY2" fmla="*/ 2142860 h 2142860"/>
                    <a:gd name="connsiteX3" fmla="*/ 35853 w 296872"/>
                    <a:gd name="connsiteY3" fmla="*/ 2142860 h 2142860"/>
                    <a:gd name="connsiteX4" fmla="*/ 37145 w 296872"/>
                    <a:gd name="connsiteY4" fmla="*/ 42059 h 2142860"/>
                    <a:gd name="connsiteX0" fmla="*/ 34040 w 293767"/>
                    <a:gd name="connsiteY0" fmla="*/ 42059 h 2142860"/>
                    <a:gd name="connsiteX1" fmla="*/ 240143 w 293767"/>
                    <a:gd name="connsiteY1" fmla="*/ 0 h 2142860"/>
                    <a:gd name="connsiteX2" fmla="*/ 246399 w 293767"/>
                    <a:gd name="connsiteY2" fmla="*/ 2142860 h 2142860"/>
                    <a:gd name="connsiteX3" fmla="*/ 32748 w 293767"/>
                    <a:gd name="connsiteY3" fmla="*/ 2142860 h 2142860"/>
                    <a:gd name="connsiteX4" fmla="*/ 34040 w 293767"/>
                    <a:gd name="connsiteY4" fmla="*/ 42059 h 2142860"/>
                    <a:gd name="connsiteX0" fmla="*/ 28483 w 288210"/>
                    <a:gd name="connsiteY0" fmla="*/ 42059 h 2142860"/>
                    <a:gd name="connsiteX1" fmla="*/ 234586 w 288210"/>
                    <a:gd name="connsiteY1" fmla="*/ 0 h 2142860"/>
                    <a:gd name="connsiteX2" fmla="*/ 240842 w 288210"/>
                    <a:gd name="connsiteY2" fmla="*/ 2142860 h 2142860"/>
                    <a:gd name="connsiteX3" fmla="*/ 27191 w 288210"/>
                    <a:gd name="connsiteY3" fmla="*/ 2142860 h 2142860"/>
                    <a:gd name="connsiteX4" fmla="*/ 28483 w 288210"/>
                    <a:gd name="connsiteY4" fmla="*/ 42059 h 2142860"/>
                    <a:gd name="connsiteX0" fmla="*/ 28483 w 302504"/>
                    <a:gd name="connsiteY0" fmla="*/ 42059 h 2142860"/>
                    <a:gd name="connsiteX1" fmla="*/ 234586 w 302504"/>
                    <a:gd name="connsiteY1" fmla="*/ 0 h 2142860"/>
                    <a:gd name="connsiteX2" fmla="*/ 240842 w 302504"/>
                    <a:gd name="connsiteY2" fmla="*/ 2142860 h 2142860"/>
                    <a:gd name="connsiteX3" fmla="*/ 27191 w 302504"/>
                    <a:gd name="connsiteY3" fmla="*/ 2142860 h 2142860"/>
                    <a:gd name="connsiteX4" fmla="*/ 28483 w 302504"/>
                    <a:gd name="connsiteY4" fmla="*/ 42059 h 2142860"/>
                    <a:gd name="connsiteX0" fmla="*/ 28483 w 308541"/>
                    <a:gd name="connsiteY0" fmla="*/ 42059 h 2142860"/>
                    <a:gd name="connsiteX1" fmla="*/ 234586 w 308541"/>
                    <a:gd name="connsiteY1" fmla="*/ 0 h 2142860"/>
                    <a:gd name="connsiteX2" fmla="*/ 240842 w 308541"/>
                    <a:gd name="connsiteY2" fmla="*/ 2142860 h 2142860"/>
                    <a:gd name="connsiteX3" fmla="*/ 27191 w 308541"/>
                    <a:gd name="connsiteY3" fmla="*/ 2142860 h 2142860"/>
                    <a:gd name="connsiteX4" fmla="*/ 28483 w 308541"/>
                    <a:gd name="connsiteY4" fmla="*/ 42059 h 2142860"/>
                    <a:gd name="connsiteX0" fmla="*/ 23078 w 308960"/>
                    <a:gd name="connsiteY0" fmla="*/ 48314 h 2142860"/>
                    <a:gd name="connsiteX1" fmla="*/ 235005 w 308960"/>
                    <a:gd name="connsiteY1" fmla="*/ 0 h 2142860"/>
                    <a:gd name="connsiteX2" fmla="*/ 241261 w 308960"/>
                    <a:gd name="connsiteY2" fmla="*/ 2142860 h 2142860"/>
                    <a:gd name="connsiteX3" fmla="*/ 27610 w 308960"/>
                    <a:gd name="connsiteY3" fmla="*/ 2142860 h 2142860"/>
                    <a:gd name="connsiteX4" fmla="*/ 23078 w 308960"/>
                    <a:gd name="connsiteY4" fmla="*/ 48314 h 2142860"/>
                    <a:gd name="connsiteX0" fmla="*/ 30192 w 308411"/>
                    <a:gd name="connsiteY0" fmla="*/ 60110 h 2142860"/>
                    <a:gd name="connsiteX1" fmla="*/ 234456 w 308411"/>
                    <a:gd name="connsiteY1" fmla="*/ 0 h 2142860"/>
                    <a:gd name="connsiteX2" fmla="*/ 240712 w 308411"/>
                    <a:gd name="connsiteY2" fmla="*/ 2142860 h 2142860"/>
                    <a:gd name="connsiteX3" fmla="*/ 27061 w 308411"/>
                    <a:gd name="connsiteY3" fmla="*/ 2142860 h 2142860"/>
                    <a:gd name="connsiteX4" fmla="*/ 30192 w 308411"/>
                    <a:gd name="connsiteY4" fmla="*/ 60110 h 2142860"/>
                    <a:gd name="connsiteX0" fmla="*/ 29712 w 308446"/>
                    <a:gd name="connsiteY0" fmla="*/ 45643 h 2142860"/>
                    <a:gd name="connsiteX1" fmla="*/ 234491 w 308446"/>
                    <a:gd name="connsiteY1" fmla="*/ 0 h 2142860"/>
                    <a:gd name="connsiteX2" fmla="*/ 240747 w 308446"/>
                    <a:gd name="connsiteY2" fmla="*/ 2142860 h 2142860"/>
                    <a:gd name="connsiteX3" fmla="*/ 27096 w 308446"/>
                    <a:gd name="connsiteY3" fmla="*/ 2142860 h 2142860"/>
                    <a:gd name="connsiteX4" fmla="*/ 29712 w 308446"/>
                    <a:gd name="connsiteY4" fmla="*/ 45643 h 2142860"/>
                    <a:gd name="connsiteX0" fmla="*/ 31618 w 310352"/>
                    <a:gd name="connsiteY0" fmla="*/ 45643 h 2142860"/>
                    <a:gd name="connsiteX1" fmla="*/ 236397 w 310352"/>
                    <a:gd name="connsiteY1" fmla="*/ 0 h 2142860"/>
                    <a:gd name="connsiteX2" fmla="*/ 242653 w 310352"/>
                    <a:gd name="connsiteY2" fmla="*/ 2142860 h 2142860"/>
                    <a:gd name="connsiteX3" fmla="*/ 29002 w 310352"/>
                    <a:gd name="connsiteY3" fmla="*/ 2142860 h 2142860"/>
                    <a:gd name="connsiteX4" fmla="*/ 31618 w 310352"/>
                    <a:gd name="connsiteY4" fmla="*/ 45643 h 2142860"/>
                    <a:gd name="connsiteX0" fmla="*/ 22777 w 301511"/>
                    <a:gd name="connsiteY0" fmla="*/ 45643 h 2142860"/>
                    <a:gd name="connsiteX1" fmla="*/ 227556 w 301511"/>
                    <a:gd name="connsiteY1" fmla="*/ 0 h 2142860"/>
                    <a:gd name="connsiteX2" fmla="*/ 233812 w 301511"/>
                    <a:gd name="connsiteY2" fmla="*/ 2142860 h 2142860"/>
                    <a:gd name="connsiteX3" fmla="*/ 29806 w 301511"/>
                    <a:gd name="connsiteY3" fmla="*/ 2142516 h 2142860"/>
                    <a:gd name="connsiteX4" fmla="*/ 22777 w 301511"/>
                    <a:gd name="connsiteY4" fmla="*/ 45643 h 2142860"/>
                    <a:gd name="connsiteX0" fmla="*/ 27790 w 306524"/>
                    <a:gd name="connsiteY0" fmla="*/ 45643 h 2142860"/>
                    <a:gd name="connsiteX1" fmla="*/ 232569 w 306524"/>
                    <a:gd name="connsiteY1" fmla="*/ 0 h 2142860"/>
                    <a:gd name="connsiteX2" fmla="*/ 238825 w 306524"/>
                    <a:gd name="connsiteY2" fmla="*/ 2142860 h 2142860"/>
                    <a:gd name="connsiteX3" fmla="*/ 34819 w 306524"/>
                    <a:gd name="connsiteY3" fmla="*/ 2142516 h 2142860"/>
                    <a:gd name="connsiteX4" fmla="*/ 27790 w 306524"/>
                    <a:gd name="connsiteY4" fmla="*/ 45643 h 2142860"/>
                    <a:gd name="connsiteX0" fmla="*/ 27790 w 305109"/>
                    <a:gd name="connsiteY0" fmla="*/ 45643 h 2142860"/>
                    <a:gd name="connsiteX1" fmla="*/ 232569 w 305109"/>
                    <a:gd name="connsiteY1" fmla="*/ 0 h 2142860"/>
                    <a:gd name="connsiteX2" fmla="*/ 238825 w 305109"/>
                    <a:gd name="connsiteY2" fmla="*/ 2142860 h 2142860"/>
                    <a:gd name="connsiteX3" fmla="*/ 34819 w 305109"/>
                    <a:gd name="connsiteY3" fmla="*/ 2142516 h 2142860"/>
                    <a:gd name="connsiteX4" fmla="*/ 27790 w 305109"/>
                    <a:gd name="connsiteY4" fmla="*/ 45643 h 2142860"/>
                    <a:gd name="connsiteX0" fmla="*/ 32008 w 309327"/>
                    <a:gd name="connsiteY0" fmla="*/ 45643 h 2147510"/>
                    <a:gd name="connsiteX1" fmla="*/ 236787 w 309327"/>
                    <a:gd name="connsiteY1" fmla="*/ 0 h 2147510"/>
                    <a:gd name="connsiteX2" fmla="*/ 243043 w 309327"/>
                    <a:gd name="connsiteY2" fmla="*/ 2142860 h 2147510"/>
                    <a:gd name="connsiteX3" fmla="*/ 34386 w 309327"/>
                    <a:gd name="connsiteY3" fmla="*/ 2147510 h 2147510"/>
                    <a:gd name="connsiteX4" fmla="*/ 32008 w 309327"/>
                    <a:gd name="connsiteY4" fmla="*/ 45643 h 2147510"/>
                    <a:gd name="connsiteX0" fmla="*/ 29899 w 307218"/>
                    <a:gd name="connsiteY0" fmla="*/ 45643 h 2145013"/>
                    <a:gd name="connsiteX1" fmla="*/ 234678 w 307218"/>
                    <a:gd name="connsiteY1" fmla="*/ 0 h 2145013"/>
                    <a:gd name="connsiteX2" fmla="*/ 240934 w 307218"/>
                    <a:gd name="connsiteY2" fmla="*/ 2142860 h 2145013"/>
                    <a:gd name="connsiteX3" fmla="*/ 34602 w 307218"/>
                    <a:gd name="connsiteY3" fmla="*/ 2145013 h 2145013"/>
                    <a:gd name="connsiteX4" fmla="*/ 29899 w 307218"/>
                    <a:gd name="connsiteY4" fmla="*/ 45643 h 214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18" h="2145013">
                      <a:moveTo>
                        <a:pt x="29899" y="45643"/>
                      </a:moveTo>
                      <a:lnTo>
                        <a:pt x="234678" y="0"/>
                      </a:lnTo>
                      <a:cubicBezTo>
                        <a:pt x="448840" y="783312"/>
                        <a:pt x="107331" y="1210603"/>
                        <a:pt x="240934" y="2142860"/>
                      </a:cubicBezTo>
                      <a:lnTo>
                        <a:pt x="34602" y="2145013"/>
                      </a:lnTo>
                      <a:cubicBezTo>
                        <a:pt x="-98922" y="1485758"/>
                        <a:pt x="209788" y="612524"/>
                        <a:pt x="29899" y="45643"/>
                      </a:cubicBezTo>
                      <a:close/>
                    </a:path>
                  </a:pathLst>
                </a:custGeom>
                <a:solidFill>
                  <a:srgbClr val="005CB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48" name="Oval 1147">
                  <a:extLst>
                    <a:ext uri="{FF2B5EF4-FFF2-40B4-BE49-F238E27FC236}">
                      <a16:creationId xmlns:a16="http://schemas.microsoft.com/office/drawing/2014/main" id="{589E0505-09E3-80B0-8657-121D9A4008D9}"/>
                    </a:ext>
                  </a:extLst>
                </p:cNvPr>
                <p:cNvSpPr>
                  <a:spLocks noChangeAspect="1"/>
                </p:cNvSpPr>
                <p:nvPr/>
              </p:nvSpPr>
              <p:spPr>
                <a:xfrm>
                  <a:off x="4226628" y="3070117"/>
                  <a:ext cx="126805" cy="126805"/>
                </a:xfrm>
                <a:prstGeom prst="ellipse">
                  <a:avLst/>
                </a:prstGeom>
                <a:solidFill>
                  <a:srgbClr val="005CB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49" name="Block Arc 1148">
                  <a:extLst>
                    <a:ext uri="{FF2B5EF4-FFF2-40B4-BE49-F238E27FC236}">
                      <a16:creationId xmlns:a16="http://schemas.microsoft.com/office/drawing/2014/main" id="{818CE553-B1D6-26CD-A7E3-FB7259B839F1}"/>
                    </a:ext>
                  </a:extLst>
                </p:cNvPr>
                <p:cNvSpPr/>
                <p:nvPr/>
              </p:nvSpPr>
              <p:spPr>
                <a:xfrm>
                  <a:off x="3402215" y="2092762"/>
                  <a:ext cx="1185089" cy="1185090"/>
                </a:xfrm>
                <a:prstGeom prst="blockArc">
                  <a:avLst>
                    <a:gd name="adj1" fmla="val 13957149"/>
                    <a:gd name="adj2" fmla="val 17995288"/>
                    <a:gd name="adj3" fmla="val 10608"/>
                  </a:avLst>
                </a:prstGeom>
                <a:solidFill>
                  <a:srgbClr val="8E6F3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black"/>
                    </a:solidFill>
                    <a:effectLst/>
                    <a:uLnTx/>
                    <a:uFillTx/>
                    <a:ea typeface="+mn-ea"/>
                    <a:cs typeface="+mn-cs"/>
                  </a:endParaRPr>
                </a:p>
              </p:txBody>
            </p:sp>
            <p:sp>
              <p:nvSpPr>
                <p:cNvPr id="1150" name="Oval 1149">
                  <a:extLst>
                    <a:ext uri="{FF2B5EF4-FFF2-40B4-BE49-F238E27FC236}">
                      <a16:creationId xmlns:a16="http://schemas.microsoft.com/office/drawing/2014/main" id="{87562D26-E688-7E8C-19FF-FD1673C97FDF}"/>
                    </a:ext>
                  </a:extLst>
                </p:cNvPr>
                <p:cNvSpPr>
                  <a:spLocks noChangeAspect="1"/>
                </p:cNvSpPr>
                <p:nvPr/>
              </p:nvSpPr>
              <p:spPr>
                <a:xfrm>
                  <a:off x="3613716" y="2201482"/>
                  <a:ext cx="125240" cy="125240"/>
                </a:xfrm>
                <a:prstGeom prst="ellipse">
                  <a:avLst/>
                </a:prstGeom>
                <a:solidFill>
                  <a:srgbClr val="8E6F3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51" name="Oval 1150">
                  <a:extLst>
                    <a:ext uri="{FF2B5EF4-FFF2-40B4-BE49-F238E27FC236}">
                      <a16:creationId xmlns:a16="http://schemas.microsoft.com/office/drawing/2014/main" id="{8839E608-6FE2-A567-BABB-9290643C718E}"/>
                    </a:ext>
                  </a:extLst>
                </p:cNvPr>
                <p:cNvSpPr/>
                <p:nvPr/>
              </p:nvSpPr>
              <p:spPr>
                <a:xfrm>
                  <a:off x="3608720" y="2288559"/>
                  <a:ext cx="793494" cy="793495"/>
                </a:xfrm>
                <a:prstGeom prst="ellipse">
                  <a:avLst/>
                </a:prstGeom>
                <a:solidFill>
                  <a:srgbClr val="8E6F3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52" name="Round Same Side Corner Rectangle 11">
                  <a:extLst>
                    <a:ext uri="{FF2B5EF4-FFF2-40B4-BE49-F238E27FC236}">
                      <a16:creationId xmlns:a16="http://schemas.microsoft.com/office/drawing/2014/main" id="{5376C624-AACC-4ABC-A094-4B68D5820781}"/>
                    </a:ext>
                  </a:extLst>
                </p:cNvPr>
                <p:cNvSpPr>
                  <a:spLocks noChangeAspect="1"/>
                </p:cNvSpPr>
                <p:nvPr/>
              </p:nvSpPr>
              <p:spPr>
                <a:xfrm rot="9900000">
                  <a:off x="3890353" y="2587540"/>
                  <a:ext cx="230227" cy="195534"/>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1" i="1" u="none" strike="noStrike" kern="1200" cap="none" spc="0" normalizeH="0" baseline="0" noProof="0">
                    <a:ln>
                      <a:noFill/>
                    </a:ln>
                    <a:solidFill>
                      <a:prstClr val="white"/>
                    </a:solidFill>
                    <a:effectLst/>
                    <a:uLnTx/>
                    <a:uFillTx/>
                    <a:ea typeface="맑은 고딕" panose="020B0503020000020004" pitchFamily="34" charset="-127"/>
                    <a:cs typeface="+mn-cs"/>
                  </a:endParaRPr>
                </a:p>
              </p:txBody>
            </p:sp>
            <p:grpSp>
              <p:nvGrpSpPr>
                <p:cNvPr id="1153" name="Group 1152">
                  <a:extLst>
                    <a:ext uri="{FF2B5EF4-FFF2-40B4-BE49-F238E27FC236}">
                      <a16:creationId xmlns:a16="http://schemas.microsoft.com/office/drawing/2014/main" id="{9F2FA29C-E4F0-76DA-58B5-78113F0A0480}"/>
                    </a:ext>
                  </a:extLst>
                </p:cNvPr>
                <p:cNvGrpSpPr/>
                <p:nvPr/>
              </p:nvGrpSpPr>
              <p:grpSpPr>
                <a:xfrm>
                  <a:off x="3681751" y="2361591"/>
                  <a:ext cx="647432" cy="647432"/>
                  <a:chOff x="10997318" y="14175692"/>
                  <a:chExt cx="914400" cy="914400"/>
                </a:xfrm>
              </p:grpSpPr>
              <p:sp>
                <p:nvSpPr>
                  <p:cNvPr id="1154" name="Oval 1153">
                    <a:extLst>
                      <a:ext uri="{FF2B5EF4-FFF2-40B4-BE49-F238E27FC236}">
                        <a16:creationId xmlns:a16="http://schemas.microsoft.com/office/drawing/2014/main" id="{48DA85B6-A7C0-A1E0-C7BE-7CC93A1E3DEF}"/>
                      </a:ext>
                    </a:extLst>
                  </p:cNvPr>
                  <p:cNvSpPr/>
                  <p:nvPr/>
                </p:nvSpPr>
                <p:spPr>
                  <a:xfrm>
                    <a:off x="10997318" y="14175692"/>
                    <a:ext cx="914400" cy="91440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pic>
                <p:nvPicPr>
                  <p:cNvPr id="1155" name="Picture 1154">
                    <a:extLst>
                      <a:ext uri="{FF2B5EF4-FFF2-40B4-BE49-F238E27FC236}">
                        <a16:creationId xmlns:a16="http://schemas.microsoft.com/office/drawing/2014/main" id="{D73D41F8-8D58-C721-499C-34AB5F5A2097}"/>
                      </a:ext>
                    </a:extLst>
                  </p:cNvPr>
                  <p:cNvPicPr>
                    <a:picLocks noChangeAspect="1"/>
                  </p:cNvPicPr>
                  <p:nvPr/>
                </p:nvPicPr>
                <p:blipFill>
                  <a:blip r:embed="rId47"/>
                  <a:stretch>
                    <a:fillRect/>
                  </a:stretch>
                </p:blipFill>
                <p:spPr>
                  <a:xfrm>
                    <a:off x="11138424" y="14312852"/>
                    <a:ext cx="640080" cy="640080"/>
                  </a:xfrm>
                  <a:prstGeom prst="rect">
                    <a:avLst/>
                  </a:prstGeom>
                </p:spPr>
              </p:pic>
            </p:grpSp>
          </p:grpSp>
          <p:grpSp>
            <p:nvGrpSpPr>
              <p:cNvPr id="1137" name="Group 1136">
                <a:extLst>
                  <a:ext uri="{FF2B5EF4-FFF2-40B4-BE49-F238E27FC236}">
                    <a16:creationId xmlns:a16="http://schemas.microsoft.com/office/drawing/2014/main" id="{C510B3C4-D011-F417-665C-186979530E5C}"/>
                  </a:ext>
                </a:extLst>
              </p:cNvPr>
              <p:cNvGrpSpPr/>
              <p:nvPr/>
            </p:nvGrpSpPr>
            <p:grpSpPr>
              <a:xfrm>
                <a:off x="5967757" y="2029833"/>
                <a:ext cx="1367753" cy="1293306"/>
                <a:chOff x="5967757" y="2029833"/>
                <a:chExt cx="1367753" cy="1293306"/>
              </a:xfrm>
            </p:grpSpPr>
            <p:sp>
              <p:nvSpPr>
                <p:cNvPr id="1138" name="Rectangle 6">
                  <a:extLst>
                    <a:ext uri="{FF2B5EF4-FFF2-40B4-BE49-F238E27FC236}">
                      <a16:creationId xmlns:a16="http://schemas.microsoft.com/office/drawing/2014/main" id="{19DA019C-12CE-C1C8-2A3B-3B519E8DD308}"/>
                    </a:ext>
                  </a:extLst>
                </p:cNvPr>
                <p:cNvSpPr/>
                <p:nvPr/>
              </p:nvSpPr>
              <p:spPr>
                <a:xfrm rot="19022550">
                  <a:off x="5967757" y="2029833"/>
                  <a:ext cx="185233" cy="1293306"/>
                </a:xfrm>
                <a:custGeom>
                  <a:avLst/>
                  <a:gdLst>
                    <a:gd name="connsiteX0" fmla="*/ 0 w 213651"/>
                    <a:gd name="connsiteY0" fmla="*/ 0 h 2137036"/>
                    <a:gd name="connsiteX1" fmla="*/ 213651 w 213651"/>
                    <a:gd name="connsiteY1" fmla="*/ 0 h 2137036"/>
                    <a:gd name="connsiteX2" fmla="*/ 213651 w 213651"/>
                    <a:gd name="connsiteY2" fmla="*/ 2137036 h 2137036"/>
                    <a:gd name="connsiteX3" fmla="*/ 0 w 213651"/>
                    <a:gd name="connsiteY3" fmla="*/ 2137036 h 2137036"/>
                    <a:gd name="connsiteX4" fmla="*/ 0 w 213651"/>
                    <a:gd name="connsiteY4" fmla="*/ 0 h 2137036"/>
                    <a:gd name="connsiteX0" fmla="*/ 0 w 263302"/>
                    <a:gd name="connsiteY0" fmla="*/ 0 h 2137036"/>
                    <a:gd name="connsiteX1" fmla="*/ 213651 w 263302"/>
                    <a:gd name="connsiteY1" fmla="*/ 0 h 2137036"/>
                    <a:gd name="connsiteX2" fmla="*/ 213651 w 263302"/>
                    <a:gd name="connsiteY2" fmla="*/ 2137036 h 2137036"/>
                    <a:gd name="connsiteX3" fmla="*/ 0 w 263302"/>
                    <a:gd name="connsiteY3" fmla="*/ 2137036 h 2137036"/>
                    <a:gd name="connsiteX4" fmla="*/ 0 w 263302"/>
                    <a:gd name="connsiteY4" fmla="*/ 0 h 2137036"/>
                    <a:gd name="connsiteX0" fmla="*/ 0 w 263302"/>
                    <a:gd name="connsiteY0" fmla="*/ 0 h 2137036"/>
                    <a:gd name="connsiteX1" fmla="*/ 213651 w 263302"/>
                    <a:gd name="connsiteY1" fmla="*/ 0 h 2137036"/>
                    <a:gd name="connsiteX2" fmla="*/ 213651 w 263302"/>
                    <a:gd name="connsiteY2" fmla="*/ 2137036 h 2137036"/>
                    <a:gd name="connsiteX3" fmla="*/ 0 w 263302"/>
                    <a:gd name="connsiteY3" fmla="*/ 2137036 h 2137036"/>
                    <a:gd name="connsiteX4" fmla="*/ 0 w 263302"/>
                    <a:gd name="connsiteY4" fmla="*/ 0 h 2137036"/>
                    <a:gd name="connsiteX0" fmla="*/ 0 w 249083"/>
                    <a:gd name="connsiteY0" fmla="*/ 0 h 2137036"/>
                    <a:gd name="connsiteX1" fmla="*/ 213651 w 249083"/>
                    <a:gd name="connsiteY1" fmla="*/ 0 h 2137036"/>
                    <a:gd name="connsiteX2" fmla="*/ 213651 w 249083"/>
                    <a:gd name="connsiteY2" fmla="*/ 2137036 h 2137036"/>
                    <a:gd name="connsiteX3" fmla="*/ 0 w 249083"/>
                    <a:gd name="connsiteY3" fmla="*/ 2137036 h 2137036"/>
                    <a:gd name="connsiteX4" fmla="*/ 0 w 249083"/>
                    <a:gd name="connsiteY4" fmla="*/ 0 h 2137036"/>
                    <a:gd name="connsiteX0" fmla="*/ 26816 w 275899"/>
                    <a:gd name="connsiteY0" fmla="*/ 0 h 2137036"/>
                    <a:gd name="connsiteX1" fmla="*/ 240467 w 275899"/>
                    <a:gd name="connsiteY1" fmla="*/ 0 h 2137036"/>
                    <a:gd name="connsiteX2" fmla="*/ 240467 w 275899"/>
                    <a:gd name="connsiteY2" fmla="*/ 2137036 h 2137036"/>
                    <a:gd name="connsiteX3" fmla="*/ 26816 w 275899"/>
                    <a:gd name="connsiteY3" fmla="*/ 2137036 h 2137036"/>
                    <a:gd name="connsiteX4" fmla="*/ 26816 w 275899"/>
                    <a:gd name="connsiteY4" fmla="*/ 0 h 2137036"/>
                    <a:gd name="connsiteX0" fmla="*/ 26816 w 273038"/>
                    <a:gd name="connsiteY0" fmla="*/ 0 h 2137036"/>
                    <a:gd name="connsiteX1" fmla="*/ 240467 w 273038"/>
                    <a:gd name="connsiteY1" fmla="*/ 0 h 2137036"/>
                    <a:gd name="connsiteX2" fmla="*/ 240467 w 273038"/>
                    <a:gd name="connsiteY2" fmla="*/ 2137036 h 2137036"/>
                    <a:gd name="connsiteX3" fmla="*/ 26816 w 273038"/>
                    <a:gd name="connsiteY3" fmla="*/ 2137036 h 2137036"/>
                    <a:gd name="connsiteX4" fmla="*/ 26816 w 273038"/>
                    <a:gd name="connsiteY4" fmla="*/ 0 h 2137036"/>
                    <a:gd name="connsiteX0" fmla="*/ 27973 w 272903"/>
                    <a:gd name="connsiteY0" fmla="*/ 36235 h 2137036"/>
                    <a:gd name="connsiteX1" fmla="*/ 240332 w 272903"/>
                    <a:gd name="connsiteY1" fmla="*/ 0 h 2137036"/>
                    <a:gd name="connsiteX2" fmla="*/ 240332 w 272903"/>
                    <a:gd name="connsiteY2" fmla="*/ 2137036 h 2137036"/>
                    <a:gd name="connsiteX3" fmla="*/ 26681 w 272903"/>
                    <a:gd name="connsiteY3" fmla="*/ 2137036 h 2137036"/>
                    <a:gd name="connsiteX4" fmla="*/ 27973 w 272903"/>
                    <a:gd name="connsiteY4" fmla="*/ 36235 h 2137036"/>
                    <a:gd name="connsiteX0" fmla="*/ 27973 w 278821"/>
                    <a:gd name="connsiteY0" fmla="*/ 18334 h 2119135"/>
                    <a:gd name="connsiteX1" fmla="*/ 247016 w 278821"/>
                    <a:gd name="connsiteY1" fmla="*/ 0 h 2119135"/>
                    <a:gd name="connsiteX2" fmla="*/ 240332 w 278821"/>
                    <a:gd name="connsiteY2" fmla="*/ 2119135 h 2119135"/>
                    <a:gd name="connsiteX3" fmla="*/ 26681 w 278821"/>
                    <a:gd name="connsiteY3" fmla="*/ 2119135 h 2119135"/>
                    <a:gd name="connsiteX4" fmla="*/ 27973 w 278821"/>
                    <a:gd name="connsiteY4" fmla="*/ 18334 h 2119135"/>
                    <a:gd name="connsiteX0" fmla="*/ 27973 w 287484"/>
                    <a:gd name="connsiteY0" fmla="*/ 18334 h 2119135"/>
                    <a:gd name="connsiteX1" fmla="*/ 247016 w 287484"/>
                    <a:gd name="connsiteY1" fmla="*/ 0 h 2119135"/>
                    <a:gd name="connsiteX2" fmla="*/ 240332 w 287484"/>
                    <a:gd name="connsiteY2" fmla="*/ 2119135 h 2119135"/>
                    <a:gd name="connsiteX3" fmla="*/ 26681 w 287484"/>
                    <a:gd name="connsiteY3" fmla="*/ 2119135 h 2119135"/>
                    <a:gd name="connsiteX4" fmla="*/ 27973 w 287484"/>
                    <a:gd name="connsiteY4" fmla="*/ 18334 h 2119135"/>
                    <a:gd name="connsiteX0" fmla="*/ 27973 w 276252"/>
                    <a:gd name="connsiteY0" fmla="*/ 42059 h 2142860"/>
                    <a:gd name="connsiteX1" fmla="*/ 234076 w 276252"/>
                    <a:gd name="connsiteY1" fmla="*/ 0 h 2142860"/>
                    <a:gd name="connsiteX2" fmla="*/ 240332 w 276252"/>
                    <a:gd name="connsiteY2" fmla="*/ 2142860 h 2142860"/>
                    <a:gd name="connsiteX3" fmla="*/ 26681 w 276252"/>
                    <a:gd name="connsiteY3" fmla="*/ 2142860 h 2142860"/>
                    <a:gd name="connsiteX4" fmla="*/ 27973 w 276252"/>
                    <a:gd name="connsiteY4" fmla="*/ 42059 h 2142860"/>
                    <a:gd name="connsiteX0" fmla="*/ 27973 w 276252"/>
                    <a:gd name="connsiteY0" fmla="*/ 42059 h 2142860"/>
                    <a:gd name="connsiteX1" fmla="*/ 234076 w 276252"/>
                    <a:gd name="connsiteY1" fmla="*/ 0 h 2142860"/>
                    <a:gd name="connsiteX2" fmla="*/ 240332 w 276252"/>
                    <a:gd name="connsiteY2" fmla="*/ 2142860 h 2142860"/>
                    <a:gd name="connsiteX3" fmla="*/ 26681 w 276252"/>
                    <a:gd name="connsiteY3" fmla="*/ 2142860 h 2142860"/>
                    <a:gd name="connsiteX4" fmla="*/ 27973 w 276252"/>
                    <a:gd name="connsiteY4" fmla="*/ 42059 h 2142860"/>
                    <a:gd name="connsiteX0" fmla="*/ 27973 w 296580"/>
                    <a:gd name="connsiteY0" fmla="*/ 42059 h 2142860"/>
                    <a:gd name="connsiteX1" fmla="*/ 234076 w 296580"/>
                    <a:gd name="connsiteY1" fmla="*/ 0 h 2142860"/>
                    <a:gd name="connsiteX2" fmla="*/ 240332 w 296580"/>
                    <a:gd name="connsiteY2" fmla="*/ 2142860 h 2142860"/>
                    <a:gd name="connsiteX3" fmla="*/ 26681 w 296580"/>
                    <a:gd name="connsiteY3" fmla="*/ 2142860 h 2142860"/>
                    <a:gd name="connsiteX4" fmla="*/ 27973 w 296580"/>
                    <a:gd name="connsiteY4" fmla="*/ 42059 h 2142860"/>
                    <a:gd name="connsiteX0" fmla="*/ 27973 w 289737"/>
                    <a:gd name="connsiteY0" fmla="*/ 42059 h 2142860"/>
                    <a:gd name="connsiteX1" fmla="*/ 234076 w 289737"/>
                    <a:gd name="connsiteY1" fmla="*/ 0 h 2142860"/>
                    <a:gd name="connsiteX2" fmla="*/ 240332 w 289737"/>
                    <a:gd name="connsiteY2" fmla="*/ 2142860 h 2142860"/>
                    <a:gd name="connsiteX3" fmla="*/ 26681 w 289737"/>
                    <a:gd name="connsiteY3" fmla="*/ 2142860 h 2142860"/>
                    <a:gd name="connsiteX4" fmla="*/ 27973 w 289737"/>
                    <a:gd name="connsiteY4" fmla="*/ 42059 h 2142860"/>
                    <a:gd name="connsiteX0" fmla="*/ 37145 w 298909"/>
                    <a:gd name="connsiteY0" fmla="*/ 42059 h 2142860"/>
                    <a:gd name="connsiteX1" fmla="*/ 243248 w 298909"/>
                    <a:gd name="connsiteY1" fmla="*/ 0 h 2142860"/>
                    <a:gd name="connsiteX2" fmla="*/ 249504 w 298909"/>
                    <a:gd name="connsiteY2" fmla="*/ 2142860 h 2142860"/>
                    <a:gd name="connsiteX3" fmla="*/ 35853 w 298909"/>
                    <a:gd name="connsiteY3" fmla="*/ 2142860 h 2142860"/>
                    <a:gd name="connsiteX4" fmla="*/ 37145 w 298909"/>
                    <a:gd name="connsiteY4" fmla="*/ 42059 h 2142860"/>
                    <a:gd name="connsiteX0" fmla="*/ 37145 w 296872"/>
                    <a:gd name="connsiteY0" fmla="*/ 42059 h 2142860"/>
                    <a:gd name="connsiteX1" fmla="*/ 243248 w 296872"/>
                    <a:gd name="connsiteY1" fmla="*/ 0 h 2142860"/>
                    <a:gd name="connsiteX2" fmla="*/ 249504 w 296872"/>
                    <a:gd name="connsiteY2" fmla="*/ 2142860 h 2142860"/>
                    <a:gd name="connsiteX3" fmla="*/ 35853 w 296872"/>
                    <a:gd name="connsiteY3" fmla="*/ 2142860 h 2142860"/>
                    <a:gd name="connsiteX4" fmla="*/ 37145 w 296872"/>
                    <a:gd name="connsiteY4" fmla="*/ 42059 h 2142860"/>
                    <a:gd name="connsiteX0" fmla="*/ 34040 w 293767"/>
                    <a:gd name="connsiteY0" fmla="*/ 42059 h 2142860"/>
                    <a:gd name="connsiteX1" fmla="*/ 240143 w 293767"/>
                    <a:gd name="connsiteY1" fmla="*/ 0 h 2142860"/>
                    <a:gd name="connsiteX2" fmla="*/ 246399 w 293767"/>
                    <a:gd name="connsiteY2" fmla="*/ 2142860 h 2142860"/>
                    <a:gd name="connsiteX3" fmla="*/ 32748 w 293767"/>
                    <a:gd name="connsiteY3" fmla="*/ 2142860 h 2142860"/>
                    <a:gd name="connsiteX4" fmla="*/ 34040 w 293767"/>
                    <a:gd name="connsiteY4" fmla="*/ 42059 h 2142860"/>
                    <a:gd name="connsiteX0" fmla="*/ 28483 w 288210"/>
                    <a:gd name="connsiteY0" fmla="*/ 42059 h 2142860"/>
                    <a:gd name="connsiteX1" fmla="*/ 234586 w 288210"/>
                    <a:gd name="connsiteY1" fmla="*/ 0 h 2142860"/>
                    <a:gd name="connsiteX2" fmla="*/ 240842 w 288210"/>
                    <a:gd name="connsiteY2" fmla="*/ 2142860 h 2142860"/>
                    <a:gd name="connsiteX3" fmla="*/ 27191 w 288210"/>
                    <a:gd name="connsiteY3" fmla="*/ 2142860 h 2142860"/>
                    <a:gd name="connsiteX4" fmla="*/ 28483 w 288210"/>
                    <a:gd name="connsiteY4" fmla="*/ 42059 h 2142860"/>
                    <a:gd name="connsiteX0" fmla="*/ 28483 w 302504"/>
                    <a:gd name="connsiteY0" fmla="*/ 42059 h 2142860"/>
                    <a:gd name="connsiteX1" fmla="*/ 234586 w 302504"/>
                    <a:gd name="connsiteY1" fmla="*/ 0 h 2142860"/>
                    <a:gd name="connsiteX2" fmla="*/ 240842 w 302504"/>
                    <a:gd name="connsiteY2" fmla="*/ 2142860 h 2142860"/>
                    <a:gd name="connsiteX3" fmla="*/ 27191 w 302504"/>
                    <a:gd name="connsiteY3" fmla="*/ 2142860 h 2142860"/>
                    <a:gd name="connsiteX4" fmla="*/ 28483 w 302504"/>
                    <a:gd name="connsiteY4" fmla="*/ 42059 h 2142860"/>
                    <a:gd name="connsiteX0" fmla="*/ 28483 w 308541"/>
                    <a:gd name="connsiteY0" fmla="*/ 42059 h 2142860"/>
                    <a:gd name="connsiteX1" fmla="*/ 234586 w 308541"/>
                    <a:gd name="connsiteY1" fmla="*/ 0 h 2142860"/>
                    <a:gd name="connsiteX2" fmla="*/ 240842 w 308541"/>
                    <a:gd name="connsiteY2" fmla="*/ 2142860 h 2142860"/>
                    <a:gd name="connsiteX3" fmla="*/ 27191 w 308541"/>
                    <a:gd name="connsiteY3" fmla="*/ 2142860 h 2142860"/>
                    <a:gd name="connsiteX4" fmla="*/ 28483 w 308541"/>
                    <a:gd name="connsiteY4" fmla="*/ 42059 h 2142860"/>
                    <a:gd name="connsiteX0" fmla="*/ 23078 w 308960"/>
                    <a:gd name="connsiteY0" fmla="*/ 48314 h 2142860"/>
                    <a:gd name="connsiteX1" fmla="*/ 235005 w 308960"/>
                    <a:gd name="connsiteY1" fmla="*/ 0 h 2142860"/>
                    <a:gd name="connsiteX2" fmla="*/ 241261 w 308960"/>
                    <a:gd name="connsiteY2" fmla="*/ 2142860 h 2142860"/>
                    <a:gd name="connsiteX3" fmla="*/ 27610 w 308960"/>
                    <a:gd name="connsiteY3" fmla="*/ 2142860 h 2142860"/>
                    <a:gd name="connsiteX4" fmla="*/ 23078 w 308960"/>
                    <a:gd name="connsiteY4" fmla="*/ 48314 h 2142860"/>
                    <a:gd name="connsiteX0" fmla="*/ 30192 w 308411"/>
                    <a:gd name="connsiteY0" fmla="*/ 60110 h 2142860"/>
                    <a:gd name="connsiteX1" fmla="*/ 234456 w 308411"/>
                    <a:gd name="connsiteY1" fmla="*/ 0 h 2142860"/>
                    <a:gd name="connsiteX2" fmla="*/ 240712 w 308411"/>
                    <a:gd name="connsiteY2" fmla="*/ 2142860 h 2142860"/>
                    <a:gd name="connsiteX3" fmla="*/ 27061 w 308411"/>
                    <a:gd name="connsiteY3" fmla="*/ 2142860 h 2142860"/>
                    <a:gd name="connsiteX4" fmla="*/ 30192 w 308411"/>
                    <a:gd name="connsiteY4" fmla="*/ 60110 h 2142860"/>
                    <a:gd name="connsiteX0" fmla="*/ 29712 w 308446"/>
                    <a:gd name="connsiteY0" fmla="*/ 45643 h 2142860"/>
                    <a:gd name="connsiteX1" fmla="*/ 234491 w 308446"/>
                    <a:gd name="connsiteY1" fmla="*/ 0 h 2142860"/>
                    <a:gd name="connsiteX2" fmla="*/ 240747 w 308446"/>
                    <a:gd name="connsiteY2" fmla="*/ 2142860 h 2142860"/>
                    <a:gd name="connsiteX3" fmla="*/ 27096 w 308446"/>
                    <a:gd name="connsiteY3" fmla="*/ 2142860 h 2142860"/>
                    <a:gd name="connsiteX4" fmla="*/ 29712 w 308446"/>
                    <a:gd name="connsiteY4" fmla="*/ 45643 h 2142860"/>
                    <a:gd name="connsiteX0" fmla="*/ 31618 w 310352"/>
                    <a:gd name="connsiteY0" fmla="*/ 45643 h 2142860"/>
                    <a:gd name="connsiteX1" fmla="*/ 236397 w 310352"/>
                    <a:gd name="connsiteY1" fmla="*/ 0 h 2142860"/>
                    <a:gd name="connsiteX2" fmla="*/ 242653 w 310352"/>
                    <a:gd name="connsiteY2" fmla="*/ 2142860 h 2142860"/>
                    <a:gd name="connsiteX3" fmla="*/ 29002 w 310352"/>
                    <a:gd name="connsiteY3" fmla="*/ 2142860 h 2142860"/>
                    <a:gd name="connsiteX4" fmla="*/ 31618 w 310352"/>
                    <a:gd name="connsiteY4" fmla="*/ 45643 h 2142860"/>
                    <a:gd name="connsiteX0" fmla="*/ 22777 w 301511"/>
                    <a:gd name="connsiteY0" fmla="*/ 45643 h 2142860"/>
                    <a:gd name="connsiteX1" fmla="*/ 227556 w 301511"/>
                    <a:gd name="connsiteY1" fmla="*/ 0 h 2142860"/>
                    <a:gd name="connsiteX2" fmla="*/ 233812 w 301511"/>
                    <a:gd name="connsiteY2" fmla="*/ 2142860 h 2142860"/>
                    <a:gd name="connsiteX3" fmla="*/ 29806 w 301511"/>
                    <a:gd name="connsiteY3" fmla="*/ 2142516 h 2142860"/>
                    <a:gd name="connsiteX4" fmla="*/ 22777 w 301511"/>
                    <a:gd name="connsiteY4" fmla="*/ 45643 h 2142860"/>
                    <a:gd name="connsiteX0" fmla="*/ 27790 w 306524"/>
                    <a:gd name="connsiteY0" fmla="*/ 45643 h 2142860"/>
                    <a:gd name="connsiteX1" fmla="*/ 232569 w 306524"/>
                    <a:gd name="connsiteY1" fmla="*/ 0 h 2142860"/>
                    <a:gd name="connsiteX2" fmla="*/ 238825 w 306524"/>
                    <a:gd name="connsiteY2" fmla="*/ 2142860 h 2142860"/>
                    <a:gd name="connsiteX3" fmla="*/ 34819 w 306524"/>
                    <a:gd name="connsiteY3" fmla="*/ 2142516 h 2142860"/>
                    <a:gd name="connsiteX4" fmla="*/ 27790 w 306524"/>
                    <a:gd name="connsiteY4" fmla="*/ 45643 h 2142860"/>
                    <a:gd name="connsiteX0" fmla="*/ 27790 w 305109"/>
                    <a:gd name="connsiteY0" fmla="*/ 45643 h 2142860"/>
                    <a:gd name="connsiteX1" fmla="*/ 232569 w 305109"/>
                    <a:gd name="connsiteY1" fmla="*/ 0 h 2142860"/>
                    <a:gd name="connsiteX2" fmla="*/ 238825 w 305109"/>
                    <a:gd name="connsiteY2" fmla="*/ 2142860 h 2142860"/>
                    <a:gd name="connsiteX3" fmla="*/ 34819 w 305109"/>
                    <a:gd name="connsiteY3" fmla="*/ 2142516 h 2142860"/>
                    <a:gd name="connsiteX4" fmla="*/ 27790 w 305109"/>
                    <a:gd name="connsiteY4" fmla="*/ 45643 h 2142860"/>
                    <a:gd name="connsiteX0" fmla="*/ 32008 w 309327"/>
                    <a:gd name="connsiteY0" fmla="*/ 45643 h 2147510"/>
                    <a:gd name="connsiteX1" fmla="*/ 236787 w 309327"/>
                    <a:gd name="connsiteY1" fmla="*/ 0 h 2147510"/>
                    <a:gd name="connsiteX2" fmla="*/ 243043 w 309327"/>
                    <a:gd name="connsiteY2" fmla="*/ 2142860 h 2147510"/>
                    <a:gd name="connsiteX3" fmla="*/ 34386 w 309327"/>
                    <a:gd name="connsiteY3" fmla="*/ 2147510 h 2147510"/>
                    <a:gd name="connsiteX4" fmla="*/ 32008 w 309327"/>
                    <a:gd name="connsiteY4" fmla="*/ 45643 h 2147510"/>
                    <a:gd name="connsiteX0" fmla="*/ 29899 w 307218"/>
                    <a:gd name="connsiteY0" fmla="*/ 45643 h 2145013"/>
                    <a:gd name="connsiteX1" fmla="*/ 234678 w 307218"/>
                    <a:gd name="connsiteY1" fmla="*/ 0 h 2145013"/>
                    <a:gd name="connsiteX2" fmla="*/ 240934 w 307218"/>
                    <a:gd name="connsiteY2" fmla="*/ 2142860 h 2145013"/>
                    <a:gd name="connsiteX3" fmla="*/ 34602 w 307218"/>
                    <a:gd name="connsiteY3" fmla="*/ 2145013 h 2145013"/>
                    <a:gd name="connsiteX4" fmla="*/ 29899 w 307218"/>
                    <a:gd name="connsiteY4" fmla="*/ 45643 h 214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18" h="2145013">
                      <a:moveTo>
                        <a:pt x="29899" y="45643"/>
                      </a:moveTo>
                      <a:lnTo>
                        <a:pt x="234678" y="0"/>
                      </a:lnTo>
                      <a:cubicBezTo>
                        <a:pt x="448840" y="783312"/>
                        <a:pt x="107331" y="1210603"/>
                        <a:pt x="240934" y="2142860"/>
                      </a:cubicBezTo>
                      <a:lnTo>
                        <a:pt x="34602" y="2145013"/>
                      </a:lnTo>
                      <a:cubicBezTo>
                        <a:pt x="-98922" y="1485758"/>
                        <a:pt x="209788" y="612524"/>
                        <a:pt x="29899" y="45643"/>
                      </a:cubicBezTo>
                      <a:close/>
                    </a:path>
                  </a:pathLst>
                </a:custGeom>
                <a:gradFill flip="none" rotWithShape="1">
                  <a:gsLst>
                    <a:gs pos="0">
                      <a:srgbClr val="ED7D31"/>
                    </a:gs>
                    <a:gs pos="100000">
                      <a:srgbClr val="FFC000"/>
                    </a:gs>
                  </a:gsLst>
                  <a:lin ang="135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39" name="Oval 1138">
                  <a:extLst>
                    <a:ext uri="{FF2B5EF4-FFF2-40B4-BE49-F238E27FC236}">
                      <a16:creationId xmlns:a16="http://schemas.microsoft.com/office/drawing/2014/main" id="{7E2A158D-1963-5AFF-4490-F49C399B3B20}"/>
                    </a:ext>
                  </a:extLst>
                </p:cNvPr>
                <p:cNvSpPr/>
                <p:nvPr/>
              </p:nvSpPr>
              <p:spPr>
                <a:xfrm>
                  <a:off x="6346216" y="2288559"/>
                  <a:ext cx="793494" cy="79349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40" name="Block Arc 1139">
                  <a:extLst>
                    <a:ext uri="{FF2B5EF4-FFF2-40B4-BE49-F238E27FC236}">
                      <a16:creationId xmlns:a16="http://schemas.microsoft.com/office/drawing/2014/main" id="{DEB10683-1B0D-E1AD-0181-33410115C8A2}"/>
                    </a:ext>
                  </a:extLst>
                </p:cNvPr>
                <p:cNvSpPr/>
                <p:nvPr/>
              </p:nvSpPr>
              <p:spPr>
                <a:xfrm>
                  <a:off x="6150420" y="2092762"/>
                  <a:ext cx="1185090" cy="1185090"/>
                </a:xfrm>
                <a:prstGeom prst="blockArc">
                  <a:avLst>
                    <a:gd name="adj1" fmla="val 13673834"/>
                    <a:gd name="adj2" fmla="val 7272229"/>
                    <a:gd name="adj3" fmla="val 10718"/>
                  </a:avLst>
                </a:prstGeom>
                <a:gradFill flip="none" rotWithShape="1">
                  <a:gsLst>
                    <a:gs pos="64000">
                      <a:srgbClr val="ED7D31"/>
                    </a:gs>
                    <a:gs pos="100000">
                      <a:srgbClr val="FFC000"/>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black"/>
                    </a:solidFill>
                    <a:effectLst/>
                    <a:uLnTx/>
                    <a:uFillTx/>
                    <a:ea typeface="+mn-ea"/>
                    <a:cs typeface="+mn-cs"/>
                  </a:endParaRPr>
                </a:p>
              </p:txBody>
            </p:sp>
            <p:sp>
              <p:nvSpPr>
                <p:cNvPr id="1141" name="Oval 1140">
                  <a:extLst>
                    <a:ext uri="{FF2B5EF4-FFF2-40B4-BE49-F238E27FC236}">
                      <a16:creationId xmlns:a16="http://schemas.microsoft.com/office/drawing/2014/main" id="{3F84E4B1-155A-9052-4E58-B1596F763786}"/>
                    </a:ext>
                  </a:extLst>
                </p:cNvPr>
                <p:cNvSpPr>
                  <a:spLocks noChangeAspect="1"/>
                </p:cNvSpPr>
                <p:nvPr/>
              </p:nvSpPr>
              <p:spPr>
                <a:xfrm>
                  <a:off x="6337209" y="2214325"/>
                  <a:ext cx="126805" cy="126805"/>
                </a:xfrm>
                <a:prstGeom prst="ellipse">
                  <a:avLst/>
                </a:prstGeom>
                <a:solidFill>
                  <a:srgbClr val="F59A1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sp>
              <p:nvSpPr>
                <p:cNvPr id="1142" name="Teardrop 1">
                  <a:extLst>
                    <a:ext uri="{FF2B5EF4-FFF2-40B4-BE49-F238E27FC236}">
                      <a16:creationId xmlns:a16="http://schemas.microsoft.com/office/drawing/2014/main" id="{D3514CA0-8232-C74B-E0C1-98E197371237}"/>
                    </a:ext>
                  </a:extLst>
                </p:cNvPr>
                <p:cNvSpPr/>
                <p:nvPr/>
              </p:nvSpPr>
              <p:spPr>
                <a:xfrm rot="18805991">
                  <a:off x="6626643" y="2546620"/>
                  <a:ext cx="259384" cy="256677"/>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1" i="1" u="none" strike="noStrike" kern="1200" cap="none" spc="0" normalizeH="0" baseline="0" noProof="0">
                    <a:ln>
                      <a:noFill/>
                    </a:ln>
                    <a:solidFill>
                      <a:prstClr val="black"/>
                    </a:solidFill>
                    <a:effectLst/>
                    <a:uLnTx/>
                    <a:uFillTx/>
                    <a:ea typeface="맑은 고딕" panose="020B0503020000020004" pitchFamily="34" charset="-127"/>
                    <a:cs typeface="+mn-cs"/>
                  </a:endParaRPr>
                </a:p>
              </p:txBody>
            </p:sp>
            <p:grpSp>
              <p:nvGrpSpPr>
                <p:cNvPr id="1143" name="Group 1142">
                  <a:extLst>
                    <a:ext uri="{FF2B5EF4-FFF2-40B4-BE49-F238E27FC236}">
                      <a16:creationId xmlns:a16="http://schemas.microsoft.com/office/drawing/2014/main" id="{56620BCF-2F4F-3526-27CE-81D4AD8E9592}"/>
                    </a:ext>
                  </a:extLst>
                </p:cNvPr>
                <p:cNvGrpSpPr/>
                <p:nvPr/>
              </p:nvGrpSpPr>
              <p:grpSpPr>
                <a:xfrm>
                  <a:off x="6419247" y="2361591"/>
                  <a:ext cx="647432" cy="647432"/>
                  <a:chOff x="14120944" y="14280572"/>
                  <a:chExt cx="914400" cy="914400"/>
                </a:xfrm>
              </p:grpSpPr>
              <p:sp>
                <p:nvSpPr>
                  <p:cNvPr id="1144" name="Oval 1143">
                    <a:extLst>
                      <a:ext uri="{FF2B5EF4-FFF2-40B4-BE49-F238E27FC236}">
                        <a16:creationId xmlns:a16="http://schemas.microsoft.com/office/drawing/2014/main" id="{46B8D9F6-528E-C647-AF84-8DA8C369CDE3}"/>
                      </a:ext>
                    </a:extLst>
                  </p:cNvPr>
                  <p:cNvSpPr/>
                  <p:nvPr/>
                </p:nvSpPr>
                <p:spPr>
                  <a:xfrm>
                    <a:off x="14120944" y="14280572"/>
                    <a:ext cx="914400" cy="91440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a:ln>
                        <a:noFill/>
                      </a:ln>
                      <a:solidFill>
                        <a:prstClr val="white"/>
                      </a:solidFill>
                      <a:effectLst/>
                      <a:uLnTx/>
                      <a:uFillTx/>
                      <a:ea typeface="+mn-ea"/>
                      <a:cs typeface="+mn-cs"/>
                    </a:endParaRPr>
                  </a:p>
                </p:txBody>
              </p:sp>
              <p:pic>
                <p:nvPicPr>
                  <p:cNvPr id="1145" name="Picture 1144">
                    <a:extLst>
                      <a:ext uri="{FF2B5EF4-FFF2-40B4-BE49-F238E27FC236}">
                        <a16:creationId xmlns:a16="http://schemas.microsoft.com/office/drawing/2014/main" id="{D36B16E4-456B-6F2C-368C-04257DD33932}"/>
                      </a:ext>
                    </a:extLst>
                  </p:cNvPr>
                  <p:cNvPicPr>
                    <a:picLocks noChangeAspect="1"/>
                  </p:cNvPicPr>
                  <p:nvPr/>
                </p:nvPicPr>
                <p:blipFill>
                  <a:blip r:embed="rId48"/>
                  <a:stretch>
                    <a:fillRect/>
                  </a:stretch>
                </p:blipFill>
                <p:spPr>
                  <a:xfrm>
                    <a:off x="14270228" y="14417732"/>
                    <a:ext cx="640080" cy="640080"/>
                  </a:xfrm>
                  <a:prstGeom prst="rect">
                    <a:avLst/>
                  </a:prstGeom>
                </p:spPr>
              </p:pic>
            </p:grpSp>
          </p:grpSp>
        </p:grpSp>
      </p:grpSp>
      <p:sp>
        <p:nvSpPr>
          <p:cNvPr id="1181" name="TextBox 1180">
            <a:extLst>
              <a:ext uri="{FF2B5EF4-FFF2-40B4-BE49-F238E27FC236}">
                <a16:creationId xmlns:a16="http://schemas.microsoft.com/office/drawing/2014/main" id="{4C5052E0-4CDA-F77A-94EC-F8A1D3E47B18}"/>
              </a:ext>
            </a:extLst>
          </p:cNvPr>
          <p:cNvSpPr txBox="1"/>
          <p:nvPr/>
        </p:nvSpPr>
        <p:spPr>
          <a:xfrm>
            <a:off x="11349064" y="8197172"/>
            <a:ext cx="5512866" cy="4451924"/>
          </a:xfrm>
          <a:prstGeom prst="rect">
            <a:avLst/>
          </a:prstGeom>
          <a:noFill/>
        </p:spPr>
        <p:txBody>
          <a:bodyPr wrap="square" rtlCol="0">
            <a:spAutoFit/>
          </a:bodyPr>
          <a:lstStyle>
            <a:defPPr>
              <a:defRPr lang="en-US"/>
            </a:defPPr>
            <a:lvl1pPr marR="0" algn="just">
              <a:lnSpc>
                <a:spcPct val="130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a:t>Our methodology leverages language-agnostic sentence embeddings from a large language model to facilitate transfer learning using lexical and semantic information. We train supervised deep-learning models on labeled sentences from major language families and employ zero-shot learning to predict the readability class of multi-lingual verses. By conducting training and prediction in the embedding space, the need for costly language-specific processing is eliminated.</a:t>
            </a:r>
          </a:p>
        </p:txBody>
      </p:sp>
      <p:grpSp>
        <p:nvGrpSpPr>
          <p:cNvPr id="1182" name="Group 1181">
            <a:extLst>
              <a:ext uri="{FF2B5EF4-FFF2-40B4-BE49-F238E27FC236}">
                <a16:creationId xmlns:a16="http://schemas.microsoft.com/office/drawing/2014/main" id="{4B9771C7-1FF4-F5DB-7A77-9E9D415FF973}"/>
              </a:ext>
            </a:extLst>
          </p:cNvPr>
          <p:cNvGrpSpPr/>
          <p:nvPr/>
        </p:nvGrpSpPr>
        <p:grpSpPr>
          <a:xfrm>
            <a:off x="16982906" y="8118810"/>
            <a:ext cx="4535655" cy="3250214"/>
            <a:chOff x="7469938" y="1136255"/>
            <a:chExt cx="3980407" cy="2852328"/>
          </a:xfrm>
        </p:grpSpPr>
        <p:pic>
          <p:nvPicPr>
            <p:cNvPr id="1183" name="Graphic 1182">
              <a:extLst>
                <a:ext uri="{FF2B5EF4-FFF2-40B4-BE49-F238E27FC236}">
                  <a16:creationId xmlns:a16="http://schemas.microsoft.com/office/drawing/2014/main" id="{E25092EC-9005-2AEE-3B89-51CFFC20BD35}"/>
                </a:ext>
              </a:extLst>
            </p:cNvPr>
            <p:cNvPicPr>
              <a:picLocks noChangeAspect="1"/>
            </p:cNvPicPr>
            <p:nvPr/>
          </p:nvPicPr>
          <p:blipFill rotWithShape="1">
            <a:blip r:embed="rId49">
              <a:extLst>
                <a:ext uri="{28A0092B-C50C-407E-A947-70E740481C1C}">
                  <a14:useLocalDpi xmlns:a14="http://schemas.microsoft.com/office/drawing/2010/main"/>
                </a:ext>
                <a:ext uri="{96DAC541-7B7A-43D3-8B79-37D633B846F1}">
                  <asvg:svgBlip xmlns:asvg="http://schemas.microsoft.com/office/drawing/2016/SVG/main" r:embed="rId50"/>
                </a:ext>
              </a:extLst>
            </a:blip>
            <a:srcRect l="14035" t="36508" r="19428" b="37031"/>
            <a:stretch/>
          </p:blipFill>
          <p:spPr>
            <a:xfrm rot="5400000">
              <a:off x="10247869" y="2296397"/>
              <a:ext cx="1872908" cy="532044"/>
            </a:xfrm>
            <a:prstGeom prst="rect">
              <a:avLst/>
            </a:prstGeom>
          </p:spPr>
        </p:pic>
        <p:grpSp>
          <p:nvGrpSpPr>
            <p:cNvPr id="1184" name="Group 1183">
              <a:extLst>
                <a:ext uri="{FF2B5EF4-FFF2-40B4-BE49-F238E27FC236}">
                  <a16:creationId xmlns:a16="http://schemas.microsoft.com/office/drawing/2014/main" id="{6163DB9A-606E-41A2-F739-633EFB2E976E}"/>
                </a:ext>
              </a:extLst>
            </p:cNvPr>
            <p:cNvGrpSpPr/>
            <p:nvPr/>
          </p:nvGrpSpPr>
          <p:grpSpPr>
            <a:xfrm>
              <a:off x="7469938" y="1136255"/>
              <a:ext cx="3362941" cy="2852328"/>
              <a:chOff x="8117484" y="1228604"/>
              <a:chExt cx="2798755" cy="2373806"/>
            </a:xfrm>
          </p:grpSpPr>
          <p:pic>
            <p:nvPicPr>
              <p:cNvPr id="1185" name="Picture 4" descr="Training and Serving ML models with tf.keras — The ...">
                <a:extLst>
                  <a:ext uri="{FF2B5EF4-FFF2-40B4-BE49-F238E27FC236}">
                    <a16:creationId xmlns:a16="http://schemas.microsoft.com/office/drawing/2014/main" id="{1085AB63-CC57-6DB4-4A24-EBA441008088}"/>
                  </a:ext>
                </a:extLst>
              </p:cNvPr>
              <p:cNvPicPr>
                <a:picLocks noChangeAspect="1" noChangeArrowheads="1"/>
              </p:cNvPicPr>
              <p:nvPr/>
            </p:nvPicPr>
            <p:blipFill rotWithShape="1">
              <a:blip r:embed="rId51">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8951949" y="1358690"/>
                <a:ext cx="1191115" cy="453251"/>
              </a:xfrm>
              <a:prstGeom prst="rect">
                <a:avLst/>
              </a:prstGeom>
              <a:noFill/>
              <a:extLst>
                <a:ext uri="{909E8E84-426E-40DD-AFC4-6F175D3DCCD1}">
                  <a14:hiddenFill xmlns:a14="http://schemas.microsoft.com/office/drawing/2010/main">
                    <a:solidFill>
                      <a:srgbClr val="FFFFFF"/>
                    </a:solidFill>
                  </a14:hiddenFill>
                </a:ext>
              </a:extLst>
            </p:spPr>
          </p:pic>
          <p:pic>
            <p:nvPicPr>
              <p:cNvPr id="1186" name="Picture 4" descr="Training and Serving ML models with tf.keras — The ...">
                <a:extLst>
                  <a:ext uri="{FF2B5EF4-FFF2-40B4-BE49-F238E27FC236}">
                    <a16:creationId xmlns:a16="http://schemas.microsoft.com/office/drawing/2014/main" id="{0B37B709-96D4-E298-05F5-A5E967BF182E}"/>
                  </a:ext>
                </a:extLst>
              </p:cNvPr>
              <p:cNvPicPr>
                <a:picLocks noChangeAspect="1" noChangeArrowheads="1"/>
              </p:cNvPicPr>
              <p:nvPr/>
            </p:nvPicPr>
            <p:blipFill rotWithShape="1">
              <a:blip r:embed="rId52">
                <a:clrChange>
                  <a:clrFrom>
                    <a:srgbClr val="FFFFFF"/>
                  </a:clrFrom>
                  <a:clrTo>
                    <a:srgbClr val="FFFFFF">
                      <a:alpha val="0"/>
                    </a:srgbClr>
                  </a:clrTo>
                </a:clrChange>
                <a:extLst>
                  <a:ext uri="{28A0092B-C50C-407E-A947-70E740481C1C}">
                    <a14:useLocalDpi xmlns:a14="http://schemas.microsoft.com/office/drawing/2010/main"/>
                  </a:ext>
                </a:extLst>
              </a:blip>
              <a:srcRect l="-183"/>
              <a:stretch/>
            </p:blipFill>
            <p:spPr bwMode="auto">
              <a:xfrm>
                <a:off x="9694010" y="1741131"/>
                <a:ext cx="806567" cy="726484"/>
              </a:xfrm>
              <a:prstGeom prst="rect">
                <a:avLst/>
              </a:prstGeom>
              <a:noFill/>
              <a:extLst>
                <a:ext uri="{909E8E84-426E-40DD-AFC4-6F175D3DCCD1}">
                  <a14:hiddenFill xmlns:a14="http://schemas.microsoft.com/office/drawing/2010/main">
                    <a:solidFill>
                      <a:srgbClr val="FFFFFF"/>
                    </a:solidFill>
                  </a14:hiddenFill>
                </a:ext>
              </a:extLst>
            </p:spPr>
          </p:pic>
          <p:pic>
            <p:nvPicPr>
              <p:cNvPr id="1187" name="Picture 10">
                <a:extLst>
                  <a:ext uri="{FF2B5EF4-FFF2-40B4-BE49-F238E27FC236}">
                    <a16:creationId xmlns:a16="http://schemas.microsoft.com/office/drawing/2014/main" id="{C1FFAD94-4645-D52F-2183-E1E6D186C6D8}"/>
                  </a:ext>
                </a:extLst>
              </p:cNvPr>
              <p:cNvPicPr>
                <a:picLocks noChangeAspect="1" noChangeArrowheads="1"/>
              </p:cNvPicPr>
              <p:nvPr/>
            </p:nvPicPr>
            <p:blipFill>
              <a:blip r:embed="rId53">
                <a:extLst>
                  <a:ext uri="{28A0092B-C50C-407E-A947-70E740481C1C}">
                    <a14:useLocalDpi xmlns:a14="http://schemas.microsoft.com/office/drawing/2010/main"/>
                  </a:ext>
                </a:extLst>
              </a:blip>
              <a:srcRect/>
              <a:stretch>
                <a:fillRect/>
              </a:stretch>
            </p:blipFill>
            <p:spPr bwMode="auto">
              <a:xfrm>
                <a:off x="9826079" y="2504432"/>
                <a:ext cx="781179" cy="420494"/>
              </a:xfrm>
              <a:prstGeom prst="rect">
                <a:avLst/>
              </a:prstGeom>
              <a:noFill/>
              <a:extLst>
                <a:ext uri="{909E8E84-426E-40DD-AFC4-6F175D3DCCD1}">
                  <a14:hiddenFill xmlns:a14="http://schemas.microsoft.com/office/drawing/2010/main">
                    <a:solidFill>
                      <a:srgbClr val="FFFFFF"/>
                    </a:solidFill>
                  </a14:hiddenFill>
                </a:ext>
              </a:extLst>
            </p:spPr>
          </p:pic>
          <p:pic>
            <p:nvPicPr>
              <p:cNvPr id="1188" name="Picture 12">
                <a:extLst>
                  <a:ext uri="{FF2B5EF4-FFF2-40B4-BE49-F238E27FC236}">
                    <a16:creationId xmlns:a16="http://schemas.microsoft.com/office/drawing/2014/main" id="{79EA7827-482F-A38C-D669-08E3AF31548F}"/>
                  </a:ext>
                </a:extLst>
              </p:cNvPr>
              <p:cNvPicPr>
                <a:picLocks noChangeAspect="1" noChangeArrowheads="1"/>
              </p:cNvPicPr>
              <p:nvPr/>
            </p:nvPicPr>
            <p:blipFill>
              <a:blip r:embed="rId54">
                <a:extLst>
                  <a:ext uri="{28A0092B-C50C-407E-A947-70E740481C1C}">
                    <a14:useLocalDpi xmlns:a14="http://schemas.microsoft.com/office/drawing/2010/main"/>
                  </a:ext>
                </a:extLst>
              </a:blip>
              <a:srcRect/>
              <a:stretch>
                <a:fillRect/>
              </a:stretch>
            </p:blipFill>
            <p:spPr bwMode="auto">
              <a:xfrm>
                <a:off x="8542961" y="2458518"/>
                <a:ext cx="978932" cy="395779"/>
              </a:xfrm>
              <a:prstGeom prst="rect">
                <a:avLst/>
              </a:prstGeom>
              <a:noFill/>
              <a:extLst>
                <a:ext uri="{909E8E84-426E-40DD-AFC4-6F175D3DCCD1}">
                  <a14:hiddenFill xmlns:a14="http://schemas.microsoft.com/office/drawing/2010/main">
                    <a:solidFill>
                      <a:srgbClr val="FFFFFF"/>
                    </a:solidFill>
                  </a14:hiddenFill>
                </a:ext>
              </a:extLst>
            </p:spPr>
          </p:pic>
          <p:pic>
            <p:nvPicPr>
              <p:cNvPr id="1189" name="Picture 14">
                <a:extLst>
                  <a:ext uri="{FF2B5EF4-FFF2-40B4-BE49-F238E27FC236}">
                    <a16:creationId xmlns:a16="http://schemas.microsoft.com/office/drawing/2014/main" id="{6B5ADD4D-ABD7-4414-96A5-BA964E612501}"/>
                  </a:ext>
                </a:extLst>
              </p:cNvPr>
              <p:cNvPicPr>
                <a:picLocks noChangeAspect="1" noChangeArrowheads="1"/>
              </p:cNvPicPr>
              <p:nvPr/>
            </p:nvPicPr>
            <p:blipFill>
              <a:blip r:embed="rId55">
                <a:extLst>
                  <a:ext uri="{28A0092B-C50C-407E-A947-70E740481C1C}">
                    <a14:useLocalDpi xmlns:a14="http://schemas.microsoft.com/office/drawing/2010/main"/>
                  </a:ext>
                </a:extLst>
              </a:blip>
              <a:srcRect/>
              <a:stretch>
                <a:fillRect/>
              </a:stretch>
            </p:blipFill>
            <p:spPr bwMode="auto">
              <a:xfrm>
                <a:off x="8455370" y="1910201"/>
                <a:ext cx="1076355" cy="484360"/>
              </a:xfrm>
              <a:prstGeom prst="rect">
                <a:avLst/>
              </a:prstGeom>
              <a:noFill/>
              <a:extLst>
                <a:ext uri="{909E8E84-426E-40DD-AFC4-6F175D3DCCD1}">
                  <a14:hiddenFill xmlns:a14="http://schemas.microsoft.com/office/drawing/2010/main">
                    <a:solidFill>
                      <a:srgbClr val="FFFFFF"/>
                    </a:solidFill>
                  </a14:hiddenFill>
                </a:ext>
              </a:extLst>
            </p:spPr>
          </p:pic>
          <p:pic>
            <p:nvPicPr>
              <p:cNvPr id="1190" name="Picture 16" descr="GitHub - huggingface/transformers: 🤗 Transformers: State-of-the-art  Machine Learning for Pytorch, TensorFlow, and JAX.">
                <a:extLst>
                  <a:ext uri="{FF2B5EF4-FFF2-40B4-BE49-F238E27FC236}">
                    <a16:creationId xmlns:a16="http://schemas.microsoft.com/office/drawing/2014/main" id="{C9F7CC80-D2D8-5254-0603-7CFEC523A31D}"/>
                  </a:ext>
                </a:extLst>
              </p:cNvPr>
              <p:cNvPicPr>
                <a:picLocks noChangeAspect="1" noChangeArrowheads="1"/>
              </p:cNvPicPr>
              <p:nvPr/>
            </p:nvPicPr>
            <p:blipFill rotWithShape="1">
              <a:blip r:embed="rId56">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8684590" y="3003699"/>
                <a:ext cx="1365026" cy="257156"/>
              </a:xfrm>
              <a:prstGeom prst="rect">
                <a:avLst/>
              </a:prstGeom>
              <a:noFill/>
              <a:extLst>
                <a:ext uri="{909E8E84-426E-40DD-AFC4-6F175D3DCCD1}">
                  <a14:hiddenFill xmlns:a14="http://schemas.microsoft.com/office/drawing/2010/main">
                    <a:solidFill>
                      <a:srgbClr val="FFFFFF"/>
                    </a:solidFill>
                  </a14:hiddenFill>
                </a:ext>
              </a:extLst>
            </p:spPr>
          </p:pic>
          <p:sp>
            <p:nvSpPr>
              <p:cNvPr id="1191" name="Oval 1190">
                <a:extLst>
                  <a:ext uri="{FF2B5EF4-FFF2-40B4-BE49-F238E27FC236}">
                    <a16:creationId xmlns:a16="http://schemas.microsoft.com/office/drawing/2014/main" id="{EE11C22B-4F31-D935-0321-6BD20C885D81}"/>
                  </a:ext>
                </a:extLst>
              </p:cNvPr>
              <p:cNvSpPr/>
              <p:nvPr/>
            </p:nvSpPr>
            <p:spPr>
              <a:xfrm>
                <a:off x="8117484" y="1228604"/>
                <a:ext cx="2798755" cy="237380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92" name="Group 1191">
            <a:extLst>
              <a:ext uri="{FF2B5EF4-FFF2-40B4-BE49-F238E27FC236}">
                <a16:creationId xmlns:a16="http://schemas.microsoft.com/office/drawing/2014/main" id="{FE7A4877-E815-818B-426D-55995A9A1350}"/>
              </a:ext>
            </a:extLst>
          </p:cNvPr>
          <p:cNvGrpSpPr/>
          <p:nvPr/>
        </p:nvGrpSpPr>
        <p:grpSpPr>
          <a:xfrm>
            <a:off x="17083120" y="11511760"/>
            <a:ext cx="4282807" cy="1223943"/>
            <a:chOff x="7660753" y="5124953"/>
            <a:chExt cx="4282807" cy="1223943"/>
          </a:xfrm>
        </p:grpSpPr>
        <p:pic>
          <p:nvPicPr>
            <p:cNvPr id="1193" name="Picture 6">
              <a:extLst>
                <a:ext uri="{FF2B5EF4-FFF2-40B4-BE49-F238E27FC236}">
                  <a16:creationId xmlns:a16="http://schemas.microsoft.com/office/drawing/2014/main" id="{8EC2697E-C5CA-E367-474A-7C7D95AAD84C}"/>
                </a:ext>
              </a:extLst>
            </p:cNvPr>
            <p:cNvPicPr>
              <a:picLocks noChangeAspect="1" noChangeArrowheads="1"/>
            </p:cNvPicPr>
            <p:nvPr/>
          </p:nvPicPr>
          <p:blipFill>
            <a:blip r:embed="rId57">
              <a:extLst>
                <a:ext uri="{28A0092B-C50C-407E-A947-70E740481C1C}">
                  <a14:useLocalDpi xmlns:a14="http://schemas.microsoft.com/office/drawing/2010/main"/>
                </a:ext>
              </a:extLst>
            </a:blip>
            <a:srcRect/>
            <a:stretch>
              <a:fillRect/>
            </a:stretch>
          </p:blipFill>
          <p:spPr bwMode="auto">
            <a:xfrm rot="5400000">
              <a:off x="11327781" y="5464327"/>
              <a:ext cx="770484" cy="461074"/>
            </a:xfrm>
            <a:prstGeom prst="rect">
              <a:avLst/>
            </a:prstGeom>
            <a:noFill/>
            <a:extLst>
              <a:ext uri="{909E8E84-426E-40DD-AFC4-6F175D3DCCD1}">
                <a14:hiddenFill xmlns:a14="http://schemas.microsoft.com/office/drawing/2010/main">
                  <a:solidFill>
                    <a:srgbClr val="FFFFFF"/>
                  </a:solidFill>
                </a14:hiddenFill>
              </a:ext>
            </a:extLst>
          </p:spPr>
        </p:pic>
        <p:grpSp>
          <p:nvGrpSpPr>
            <p:cNvPr id="1194" name="Group 1193">
              <a:extLst>
                <a:ext uri="{FF2B5EF4-FFF2-40B4-BE49-F238E27FC236}">
                  <a16:creationId xmlns:a16="http://schemas.microsoft.com/office/drawing/2014/main" id="{9F821873-9A7B-A135-AD9C-5EA5AFCA2A15}"/>
                </a:ext>
              </a:extLst>
            </p:cNvPr>
            <p:cNvGrpSpPr/>
            <p:nvPr/>
          </p:nvGrpSpPr>
          <p:grpSpPr>
            <a:xfrm>
              <a:off x="7660753" y="5124953"/>
              <a:ext cx="3702395" cy="1223943"/>
              <a:chOff x="8111663" y="4895687"/>
              <a:chExt cx="3702395" cy="1223943"/>
            </a:xfrm>
          </p:grpSpPr>
          <p:sp>
            <p:nvSpPr>
              <p:cNvPr id="1195" name="Oval 1194">
                <a:extLst>
                  <a:ext uri="{FF2B5EF4-FFF2-40B4-BE49-F238E27FC236}">
                    <a16:creationId xmlns:a16="http://schemas.microsoft.com/office/drawing/2014/main" id="{EAAC880E-DF90-C3C3-D9F0-438542E6AEC5}"/>
                  </a:ext>
                </a:extLst>
              </p:cNvPr>
              <p:cNvSpPr/>
              <p:nvPr/>
            </p:nvSpPr>
            <p:spPr>
              <a:xfrm rot="16200000">
                <a:off x="9350889" y="3656461"/>
                <a:ext cx="1223943" cy="370239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6" name="Picture 18" descr="什么是AWS Lambda？带有示例的Lambda 函数- 疯狂的小黑">
                <a:extLst>
                  <a:ext uri="{FF2B5EF4-FFF2-40B4-BE49-F238E27FC236}">
                    <a16:creationId xmlns:a16="http://schemas.microsoft.com/office/drawing/2014/main" id="{72C4FF83-B68C-BCC7-1907-1873F1BD291A}"/>
                  </a:ext>
                </a:extLst>
              </p:cNvPr>
              <p:cNvPicPr>
                <a:picLocks noChangeAspect="1" noChangeArrowheads="1"/>
              </p:cNvPicPr>
              <p:nvPr/>
            </p:nvPicPr>
            <p:blipFill rotWithShape="1">
              <a:blip r:embed="rId58">
                <a:extLst>
                  <a:ext uri="{28A0092B-C50C-407E-A947-70E740481C1C}">
                    <a14:useLocalDpi xmlns:a14="http://schemas.microsoft.com/office/drawing/2010/main"/>
                  </a:ext>
                </a:extLst>
              </a:blip>
              <a:srcRect l="9317" t="25881" r="9171" b="24915"/>
              <a:stretch/>
            </p:blipFill>
            <p:spPr bwMode="auto">
              <a:xfrm>
                <a:off x="8426046" y="5314231"/>
                <a:ext cx="1235815" cy="419617"/>
              </a:xfrm>
              <a:prstGeom prst="rect">
                <a:avLst/>
              </a:prstGeom>
              <a:noFill/>
              <a:extLst>
                <a:ext uri="{909E8E84-426E-40DD-AFC4-6F175D3DCCD1}">
                  <a14:hiddenFill xmlns:a14="http://schemas.microsoft.com/office/drawing/2010/main">
                    <a:solidFill>
                      <a:srgbClr val="FFFFFF"/>
                    </a:solidFill>
                  </a14:hiddenFill>
                </a:ext>
              </a:extLst>
            </p:spPr>
          </p:pic>
          <p:grpSp>
            <p:nvGrpSpPr>
              <p:cNvPr id="1197" name="Group 1196">
                <a:extLst>
                  <a:ext uri="{FF2B5EF4-FFF2-40B4-BE49-F238E27FC236}">
                    <a16:creationId xmlns:a16="http://schemas.microsoft.com/office/drawing/2014/main" id="{450E6A0E-AB6D-0D97-5ED3-F20F7374F42C}"/>
                  </a:ext>
                </a:extLst>
              </p:cNvPr>
              <p:cNvGrpSpPr/>
              <p:nvPr/>
            </p:nvGrpSpPr>
            <p:grpSpPr>
              <a:xfrm>
                <a:off x="9786108" y="5009468"/>
                <a:ext cx="1637381" cy="432668"/>
                <a:chOff x="9608638" y="5038226"/>
                <a:chExt cx="1637381" cy="432668"/>
              </a:xfrm>
            </p:grpSpPr>
            <p:pic>
              <p:nvPicPr>
                <p:cNvPr id="1201" name="Picture 24" descr="Amazon SageMaker Introduction – Try Machine Learning with Built-in  Algorithms | devnote">
                  <a:extLst>
                    <a:ext uri="{FF2B5EF4-FFF2-40B4-BE49-F238E27FC236}">
                      <a16:creationId xmlns:a16="http://schemas.microsoft.com/office/drawing/2014/main" id="{5CD58757-D36B-F7B8-528A-E8A566CC9BAA}"/>
                    </a:ext>
                  </a:extLst>
                </p:cNvPr>
                <p:cNvPicPr>
                  <a:picLocks noChangeAspect="1" noChangeArrowheads="1"/>
                </p:cNvPicPr>
                <p:nvPr/>
              </p:nvPicPr>
              <p:blipFill>
                <a:blip r:embed="rId59">
                  <a:extLst>
                    <a:ext uri="{28A0092B-C50C-407E-A947-70E740481C1C}">
                      <a14:useLocalDpi xmlns:a14="http://schemas.microsoft.com/office/drawing/2010/main"/>
                    </a:ext>
                  </a:extLst>
                </a:blip>
                <a:srcRect/>
                <a:stretch>
                  <a:fillRect/>
                </a:stretch>
              </p:blipFill>
              <p:spPr bwMode="auto">
                <a:xfrm>
                  <a:off x="9608638" y="5038226"/>
                  <a:ext cx="432668" cy="432668"/>
                </a:xfrm>
                <a:prstGeom prst="ellipse">
                  <a:avLst/>
                </a:prstGeom>
                <a:noFill/>
                <a:extLst>
                  <a:ext uri="{909E8E84-426E-40DD-AFC4-6F175D3DCCD1}">
                    <a14:hiddenFill xmlns:a14="http://schemas.microsoft.com/office/drawing/2010/main">
                      <a:solidFill>
                        <a:srgbClr val="FFFFFF"/>
                      </a:solidFill>
                    </a14:hiddenFill>
                  </a:ext>
                </a:extLst>
              </p:spPr>
            </p:pic>
            <p:sp>
              <p:nvSpPr>
                <p:cNvPr id="1202" name="Google Shape;568;p26">
                  <a:extLst>
                    <a:ext uri="{FF2B5EF4-FFF2-40B4-BE49-F238E27FC236}">
                      <a16:creationId xmlns:a16="http://schemas.microsoft.com/office/drawing/2014/main" id="{69C745C7-0AC1-0AC4-C4C3-CFADB2763F67}"/>
                    </a:ext>
                  </a:extLst>
                </p:cNvPr>
                <p:cNvSpPr txBox="1"/>
                <p:nvPr/>
              </p:nvSpPr>
              <p:spPr>
                <a:xfrm>
                  <a:off x="9756925" y="5092294"/>
                  <a:ext cx="1489094" cy="306440"/>
                </a:xfrm>
                <a:prstGeom prst="rect">
                  <a:avLst/>
                </a:prstGeom>
                <a:noFill/>
                <a:ln w="28575">
                  <a:noFill/>
                </a:ln>
              </p:spPr>
              <p:txBody>
                <a:bodyPr spcFirstLastPara="1" wrap="square" lIns="91425" tIns="91425" rIns="91425" bIns="91425" anchor="ctr" anchorCtr="0">
                  <a:no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en-US" sz="1400" u="none" strike="noStrike" kern="0" cap="none" spc="0" normalizeH="0" baseline="0" noProof="0">
                      <a:ln>
                        <a:noFill/>
                      </a:ln>
                      <a:solidFill>
                        <a:prstClr val="black"/>
                      </a:solidFill>
                      <a:effectLst/>
                      <a:uLnTx/>
                      <a:uFillTx/>
                      <a:ea typeface="Fira Sans Extra Condensed Medium"/>
                      <a:cs typeface="Aharoni" panose="02010803020104030203" pitchFamily="2" charset="-79"/>
                      <a:sym typeface="Fira Sans Extra Condensed Medium"/>
                    </a:rPr>
                    <a:t>Sagemaker</a:t>
                  </a:r>
                </a:p>
              </p:txBody>
            </p:sp>
          </p:grpSp>
          <p:grpSp>
            <p:nvGrpSpPr>
              <p:cNvPr id="1198" name="Group 1197">
                <a:extLst>
                  <a:ext uri="{FF2B5EF4-FFF2-40B4-BE49-F238E27FC236}">
                    <a16:creationId xmlns:a16="http://schemas.microsoft.com/office/drawing/2014/main" id="{C0ABBCB9-A986-2110-733D-DED8DC92A3DF}"/>
                  </a:ext>
                </a:extLst>
              </p:cNvPr>
              <p:cNvGrpSpPr/>
              <p:nvPr/>
            </p:nvGrpSpPr>
            <p:grpSpPr>
              <a:xfrm>
                <a:off x="9845039" y="5584872"/>
                <a:ext cx="1634885" cy="432114"/>
                <a:chOff x="9837187" y="5655059"/>
                <a:chExt cx="1634885" cy="432114"/>
              </a:xfrm>
            </p:grpSpPr>
            <p:pic>
              <p:nvPicPr>
                <p:cNvPr id="1199" name="Picture 30" descr="Trying Out Various Settings for Amazon S3 Publishing - DEV Community">
                  <a:extLst>
                    <a:ext uri="{FF2B5EF4-FFF2-40B4-BE49-F238E27FC236}">
                      <a16:creationId xmlns:a16="http://schemas.microsoft.com/office/drawing/2014/main" id="{6C22918C-A8E6-4DDC-C77E-EE4C20B1C3DC}"/>
                    </a:ext>
                  </a:extLst>
                </p:cNvPr>
                <p:cNvPicPr>
                  <a:picLocks noChangeAspect="1" noChangeArrowheads="1"/>
                </p:cNvPicPr>
                <p:nvPr/>
              </p:nvPicPr>
              <p:blipFill>
                <a:blip r:embed="rId60">
                  <a:extLst>
                    <a:ext uri="{28A0092B-C50C-407E-A947-70E740481C1C}">
                      <a14:useLocalDpi xmlns:a14="http://schemas.microsoft.com/office/drawing/2010/main"/>
                    </a:ext>
                  </a:extLst>
                </a:blip>
                <a:srcRect/>
                <a:stretch>
                  <a:fillRect/>
                </a:stretch>
              </p:blipFill>
              <p:spPr bwMode="auto">
                <a:xfrm>
                  <a:off x="9837187" y="5655059"/>
                  <a:ext cx="432114" cy="432114"/>
                </a:xfrm>
                <a:prstGeom prst="ellipse">
                  <a:avLst/>
                </a:prstGeom>
                <a:noFill/>
                <a:extLst>
                  <a:ext uri="{909E8E84-426E-40DD-AFC4-6F175D3DCCD1}">
                    <a14:hiddenFill xmlns:a14="http://schemas.microsoft.com/office/drawing/2010/main">
                      <a:solidFill>
                        <a:srgbClr val="FFFFFF"/>
                      </a:solidFill>
                    </a14:hiddenFill>
                  </a:ext>
                </a:extLst>
              </p:spPr>
            </p:pic>
            <p:sp>
              <p:nvSpPr>
                <p:cNvPr id="1200" name="Google Shape;568;p26">
                  <a:extLst>
                    <a:ext uri="{FF2B5EF4-FFF2-40B4-BE49-F238E27FC236}">
                      <a16:creationId xmlns:a16="http://schemas.microsoft.com/office/drawing/2014/main" id="{D441A5F5-3AC4-B6CE-F6EC-7EC69FAC784F}"/>
                    </a:ext>
                  </a:extLst>
                </p:cNvPr>
                <p:cNvSpPr txBox="1"/>
                <p:nvPr/>
              </p:nvSpPr>
              <p:spPr>
                <a:xfrm>
                  <a:off x="9982978" y="5657877"/>
                  <a:ext cx="1489094" cy="359371"/>
                </a:xfrm>
                <a:prstGeom prst="rect">
                  <a:avLst/>
                </a:prstGeom>
                <a:noFill/>
                <a:ln w="28575">
                  <a:noFill/>
                </a:ln>
              </p:spPr>
              <p:txBody>
                <a:bodyPr spcFirstLastPara="1" wrap="square" lIns="91425" tIns="91425" rIns="91425" bIns="91425" anchor="ctr" anchorCtr="0">
                  <a:no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en-US" sz="1400" u="none" strike="noStrike" kern="0" cap="none" spc="0" normalizeH="0" baseline="0" noProof="0">
                      <a:ln>
                        <a:noFill/>
                      </a:ln>
                      <a:solidFill>
                        <a:prstClr val="black"/>
                      </a:solidFill>
                      <a:effectLst/>
                      <a:uLnTx/>
                      <a:uFillTx/>
                      <a:ea typeface="Fira Sans Extra Condensed Medium"/>
                      <a:cs typeface="Aharoni" panose="02010803020104030203" pitchFamily="2" charset="-79"/>
                      <a:sym typeface="Fira Sans Extra Condensed Medium"/>
                    </a:rPr>
                    <a:t>S3 Bucket</a:t>
                  </a:r>
                </a:p>
              </p:txBody>
            </p:sp>
          </p:grpSp>
        </p:grpSp>
      </p:grpSp>
      <p:grpSp>
        <p:nvGrpSpPr>
          <p:cNvPr id="360" name="Group 359">
            <a:extLst>
              <a:ext uri="{FF2B5EF4-FFF2-40B4-BE49-F238E27FC236}">
                <a16:creationId xmlns:a16="http://schemas.microsoft.com/office/drawing/2014/main" id="{29691DA0-B2E7-0DBC-F4A9-85D86BE0BCF1}"/>
              </a:ext>
            </a:extLst>
          </p:cNvPr>
          <p:cNvGrpSpPr/>
          <p:nvPr/>
        </p:nvGrpSpPr>
        <p:grpSpPr>
          <a:xfrm>
            <a:off x="11375386" y="13696110"/>
            <a:ext cx="10285727" cy="6888651"/>
            <a:chOff x="11360872" y="13797708"/>
            <a:chExt cx="10285727" cy="6888651"/>
          </a:xfrm>
        </p:grpSpPr>
        <p:sp>
          <p:nvSpPr>
            <p:cNvPr id="271" name="TextBox 270">
              <a:extLst>
                <a:ext uri="{FF2B5EF4-FFF2-40B4-BE49-F238E27FC236}">
                  <a16:creationId xmlns:a16="http://schemas.microsoft.com/office/drawing/2014/main" id="{E3485C83-1C6F-CA9A-7547-E76F399C8897}"/>
                </a:ext>
              </a:extLst>
            </p:cNvPr>
            <p:cNvSpPr txBox="1"/>
            <p:nvPr/>
          </p:nvSpPr>
          <p:spPr>
            <a:xfrm>
              <a:off x="12517555" y="13803013"/>
              <a:ext cx="2857518" cy="425437"/>
            </a:xfrm>
            <a:prstGeom prst="rect">
              <a:avLst/>
            </a:prstGeom>
            <a:noFill/>
          </p:spPr>
          <p:txBody>
            <a:bodyPr wrap="square" lIns="91440" tIns="45720" rIns="91440" bIns="45720" rtlCol="0" anchor="t">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IN" sz="2000" u="none" strike="noStrike" kern="0" cap="none" spc="0" normalizeH="0" baseline="0" noProof="0">
                  <a:ln>
                    <a:noFill/>
                  </a:ln>
                  <a:solidFill>
                    <a:srgbClr val="005CB9"/>
                  </a:solidFill>
                  <a:effectLst/>
                  <a:uLnTx/>
                  <a:uFillTx/>
                  <a:latin typeface="Arial Rounded MT Bold" panose="020F0704030504030204" pitchFamily="34" charset="0"/>
                </a:rPr>
                <a:t>Data Collection</a:t>
              </a:r>
            </a:p>
          </p:txBody>
        </p:sp>
        <p:sp>
          <p:nvSpPr>
            <p:cNvPr id="273" name="Rectangle: Rounded Corners 272">
              <a:extLst>
                <a:ext uri="{FF2B5EF4-FFF2-40B4-BE49-F238E27FC236}">
                  <a16:creationId xmlns:a16="http://schemas.microsoft.com/office/drawing/2014/main" id="{5D26CB90-EDEA-7143-536E-3FF67D95FD20}"/>
                </a:ext>
              </a:extLst>
            </p:cNvPr>
            <p:cNvSpPr/>
            <p:nvPr/>
          </p:nvSpPr>
          <p:spPr>
            <a:xfrm>
              <a:off x="11360872" y="14285871"/>
              <a:ext cx="4894062" cy="3384334"/>
            </a:xfrm>
            <a:prstGeom prst="roundRect">
              <a:avLst>
                <a:gd name="adj" fmla="val 3222"/>
              </a:avLst>
            </a:prstGeom>
            <a:solidFill>
              <a:srgbClr val="DAE3F3">
                <a:alpha val="50196"/>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u="none" strike="noStrike" kern="0" cap="none" spc="0" normalizeH="0" baseline="0" noProof="0">
                <a:ln>
                  <a:noFill/>
                </a:ln>
                <a:solidFill>
                  <a:srgbClr val="000000"/>
                </a:solidFill>
                <a:effectLst/>
                <a:uLnTx/>
                <a:uFillTx/>
                <a:latin typeface="Arial Rounded MT Bold" panose="020F0704030504030204" pitchFamily="34" charset="0"/>
              </a:endParaRPr>
            </a:p>
          </p:txBody>
        </p:sp>
        <p:cxnSp>
          <p:nvCxnSpPr>
            <p:cNvPr id="274" name="Straight Connector 273">
              <a:extLst>
                <a:ext uri="{FF2B5EF4-FFF2-40B4-BE49-F238E27FC236}">
                  <a16:creationId xmlns:a16="http://schemas.microsoft.com/office/drawing/2014/main" id="{67BE458A-DBE0-D591-B70B-12FF7499A112}"/>
                </a:ext>
              </a:extLst>
            </p:cNvPr>
            <p:cNvCxnSpPr>
              <a:cxnSpLocks/>
              <a:endCxn id="1224" idx="4"/>
            </p:cNvCxnSpPr>
            <p:nvPr/>
          </p:nvCxnSpPr>
          <p:spPr>
            <a:xfrm flipV="1">
              <a:off x="16036301" y="16777351"/>
              <a:ext cx="1064002" cy="651034"/>
            </a:xfrm>
            <a:prstGeom prst="line">
              <a:avLst/>
            </a:prstGeom>
            <a:noFill/>
            <a:ln w="28575" cap="flat" cmpd="sng" algn="ctr">
              <a:solidFill>
                <a:srgbClr val="00A7E1"/>
              </a:solidFill>
              <a:prstDash val="solid"/>
            </a:ln>
            <a:effectLst/>
          </p:spPr>
        </p:cxnSp>
        <p:cxnSp>
          <p:nvCxnSpPr>
            <p:cNvPr id="275" name="Straight Connector 274">
              <a:extLst>
                <a:ext uri="{FF2B5EF4-FFF2-40B4-BE49-F238E27FC236}">
                  <a16:creationId xmlns:a16="http://schemas.microsoft.com/office/drawing/2014/main" id="{9AEDE95D-E446-8B26-B702-B51A40C4BE52}"/>
                </a:ext>
              </a:extLst>
            </p:cNvPr>
            <p:cNvCxnSpPr>
              <a:cxnSpLocks/>
              <a:endCxn id="1224" idx="0"/>
            </p:cNvCxnSpPr>
            <p:nvPr/>
          </p:nvCxnSpPr>
          <p:spPr>
            <a:xfrm>
              <a:off x="16005782" y="15284887"/>
              <a:ext cx="1094522" cy="688594"/>
            </a:xfrm>
            <a:prstGeom prst="line">
              <a:avLst/>
            </a:prstGeom>
            <a:noFill/>
            <a:ln w="28575" cap="flat" cmpd="sng" algn="ctr">
              <a:solidFill>
                <a:srgbClr val="00A7E1"/>
              </a:solidFill>
              <a:prstDash val="solid"/>
            </a:ln>
            <a:effectLst/>
          </p:spPr>
        </p:cxnSp>
        <p:sp>
          <p:nvSpPr>
            <p:cNvPr id="1236" name="Rectangle: Rounded Corners 1235">
              <a:extLst>
                <a:ext uri="{FF2B5EF4-FFF2-40B4-BE49-F238E27FC236}">
                  <a16:creationId xmlns:a16="http://schemas.microsoft.com/office/drawing/2014/main" id="{090844C1-00FC-4CDE-9879-853B825DC44A}"/>
                </a:ext>
              </a:extLst>
            </p:cNvPr>
            <p:cNvSpPr/>
            <p:nvPr/>
          </p:nvSpPr>
          <p:spPr>
            <a:xfrm>
              <a:off x="11508953" y="14448079"/>
              <a:ext cx="1846914" cy="2317968"/>
            </a:xfrm>
            <a:prstGeom prst="roundRect">
              <a:avLst>
                <a:gd name="adj" fmla="val 4803"/>
              </a:avLst>
            </a:prstGeom>
            <a:solidFill>
              <a:srgbClr val="005CB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u="none" strike="noStrike" kern="0" cap="none" spc="0" normalizeH="0" baseline="0" noProof="0">
                <a:ln>
                  <a:noFill/>
                </a:ln>
                <a:solidFill>
                  <a:srgbClr val="000000"/>
                </a:solidFill>
                <a:effectLst/>
                <a:uLnTx/>
                <a:uFillTx/>
                <a:latin typeface="Arial Rounded MT Bold" panose="020F0704030504030204" pitchFamily="34" charset="0"/>
              </a:endParaRPr>
            </a:p>
          </p:txBody>
        </p:sp>
        <p:grpSp>
          <p:nvGrpSpPr>
            <p:cNvPr id="1237" name="Group 1236">
              <a:extLst>
                <a:ext uri="{FF2B5EF4-FFF2-40B4-BE49-F238E27FC236}">
                  <a16:creationId xmlns:a16="http://schemas.microsoft.com/office/drawing/2014/main" id="{8FB33215-2FF5-4D22-9DD7-0A79ADF0AEDE}"/>
                </a:ext>
              </a:extLst>
            </p:cNvPr>
            <p:cNvGrpSpPr/>
            <p:nvPr/>
          </p:nvGrpSpPr>
          <p:grpSpPr>
            <a:xfrm>
              <a:off x="11613714" y="14593791"/>
              <a:ext cx="1611272" cy="2026545"/>
              <a:chOff x="4853335" y="1750957"/>
              <a:chExt cx="1312727" cy="1856888"/>
            </a:xfrm>
          </p:grpSpPr>
          <p:sp>
            <p:nvSpPr>
              <p:cNvPr id="1242" name="Rectangle: Diagonal Corners Snipped 1241">
                <a:extLst>
                  <a:ext uri="{FF2B5EF4-FFF2-40B4-BE49-F238E27FC236}">
                    <a16:creationId xmlns:a16="http://schemas.microsoft.com/office/drawing/2014/main" id="{78AFDBBA-9A2C-B0A6-78AC-8D3A84E99FE2}"/>
                  </a:ext>
                </a:extLst>
              </p:cNvPr>
              <p:cNvSpPr/>
              <p:nvPr/>
            </p:nvSpPr>
            <p:spPr>
              <a:xfrm>
                <a:off x="4853335" y="2403885"/>
                <a:ext cx="1312727" cy="551032"/>
              </a:xfrm>
              <a:prstGeom prst="snip2DiagRect">
                <a:avLst/>
              </a:prstGeom>
              <a:solidFill>
                <a:srgbClr val="FFFFFF">
                  <a:lumMod val="95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u="none" strike="noStrike" kern="0" cap="none" spc="0" normalizeH="0" baseline="0" noProof="0">
                    <a:ln>
                      <a:noFill/>
                    </a:ln>
                    <a:solidFill>
                      <a:srgbClr val="000000"/>
                    </a:solidFill>
                    <a:effectLst/>
                    <a:uLnTx/>
                    <a:uFillTx/>
                    <a:latin typeface="Arial Rounded MT Bold" panose="020F0704030504030204" pitchFamily="34" charset="0"/>
                  </a:rPr>
                  <a:t>The Bible</a:t>
                </a:r>
              </a:p>
            </p:txBody>
          </p:sp>
          <p:sp>
            <p:nvSpPr>
              <p:cNvPr id="1243" name="Rectangle: Diagonal Corners Snipped 1242">
                <a:extLst>
                  <a:ext uri="{FF2B5EF4-FFF2-40B4-BE49-F238E27FC236}">
                    <a16:creationId xmlns:a16="http://schemas.microsoft.com/office/drawing/2014/main" id="{25C80D31-8EE2-0B4C-8AC0-290992691DEC}"/>
                  </a:ext>
                </a:extLst>
              </p:cNvPr>
              <p:cNvSpPr/>
              <p:nvPr/>
            </p:nvSpPr>
            <p:spPr>
              <a:xfrm>
                <a:off x="4853335" y="1750957"/>
                <a:ext cx="1312727" cy="551032"/>
              </a:xfrm>
              <a:prstGeom prst="snip2DiagRect">
                <a:avLst/>
              </a:prstGeom>
              <a:solidFill>
                <a:srgbClr val="FFFFFF">
                  <a:lumMod val="95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u="none" strike="noStrike" kern="0" cap="none" spc="0" normalizeH="0" baseline="0" noProof="0">
                    <a:ln>
                      <a:noFill/>
                    </a:ln>
                    <a:solidFill>
                      <a:srgbClr val="000000"/>
                    </a:solidFill>
                    <a:effectLst/>
                    <a:uLnTx/>
                    <a:uFillTx/>
                    <a:latin typeface="Arial Rounded MT Bold" panose="020F0704030504030204" pitchFamily="34" charset="0"/>
                  </a:rPr>
                  <a:t>Bloom Library</a:t>
                </a:r>
              </a:p>
            </p:txBody>
          </p:sp>
          <p:sp>
            <p:nvSpPr>
              <p:cNvPr id="1244" name="Rectangle: Diagonal Corners Snipped 1243">
                <a:extLst>
                  <a:ext uri="{FF2B5EF4-FFF2-40B4-BE49-F238E27FC236}">
                    <a16:creationId xmlns:a16="http://schemas.microsoft.com/office/drawing/2014/main" id="{C89C8D35-B030-69A1-8996-96F1BF7C5DC3}"/>
                  </a:ext>
                </a:extLst>
              </p:cNvPr>
              <p:cNvSpPr/>
              <p:nvPr/>
            </p:nvSpPr>
            <p:spPr>
              <a:xfrm>
                <a:off x="4853335" y="3056813"/>
                <a:ext cx="1312727" cy="551032"/>
              </a:xfrm>
              <a:prstGeom prst="snip2DiagRect">
                <a:avLst/>
              </a:prstGeom>
              <a:solidFill>
                <a:srgbClr val="FFFFFF">
                  <a:lumMod val="95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u="none" strike="noStrike" kern="0" cap="none" spc="0" normalizeH="0" baseline="0" noProof="0">
                    <a:ln>
                      <a:noFill/>
                    </a:ln>
                    <a:solidFill>
                      <a:srgbClr val="000000"/>
                    </a:solidFill>
                    <a:effectLst/>
                    <a:uLnTx/>
                    <a:uFillTx/>
                    <a:latin typeface="Arial Rounded MT Bold" panose="020F0704030504030204" pitchFamily="34" charset="0"/>
                  </a:rPr>
                  <a:t>Leipzig News Corpora</a:t>
                </a:r>
              </a:p>
            </p:txBody>
          </p:sp>
        </p:grpSp>
        <p:sp>
          <p:nvSpPr>
            <p:cNvPr id="1228" name="Rectangle: Rounded Corners 1227">
              <a:extLst>
                <a:ext uri="{FF2B5EF4-FFF2-40B4-BE49-F238E27FC236}">
                  <a16:creationId xmlns:a16="http://schemas.microsoft.com/office/drawing/2014/main" id="{5122BB62-739B-29A3-1364-F69A08004448}"/>
                </a:ext>
              </a:extLst>
            </p:cNvPr>
            <p:cNvSpPr/>
            <p:nvPr/>
          </p:nvSpPr>
          <p:spPr>
            <a:xfrm>
              <a:off x="13963949" y="15182166"/>
              <a:ext cx="2146594" cy="2317968"/>
            </a:xfrm>
            <a:prstGeom prst="roundRect">
              <a:avLst>
                <a:gd name="adj" fmla="val 4803"/>
              </a:avLst>
            </a:prstGeom>
            <a:solidFill>
              <a:srgbClr val="00A7E1"/>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230" name="Rectangle: Diagonal Corners Snipped 1229">
              <a:extLst>
                <a:ext uri="{FF2B5EF4-FFF2-40B4-BE49-F238E27FC236}">
                  <a16:creationId xmlns:a16="http://schemas.microsoft.com/office/drawing/2014/main" id="{334F8CDC-7677-247A-A4D2-093485C332F2}"/>
                </a:ext>
              </a:extLst>
            </p:cNvPr>
            <p:cNvSpPr/>
            <p:nvPr/>
          </p:nvSpPr>
          <p:spPr>
            <a:xfrm>
              <a:off x="14058592" y="16040461"/>
              <a:ext cx="1947192" cy="601377"/>
            </a:xfrm>
            <a:prstGeom prst="snip2DiagRect">
              <a:avLst/>
            </a:prstGeom>
            <a:solidFill>
              <a:srgbClr val="FFFFFF">
                <a:lumMod val="95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u="none" strike="noStrike" kern="0" cap="none" spc="0" normalizeH="0" baseline="0" noProof="0" err="1">
                  <a:ln>
                    <a:noFill/>
                  </a:ln>
                  <a:solidFill>
                    <a:srgbClr val="000000"/>
                  </a:solidFill>
                  <a:effectLst/>
                  <a:uLnTx/>
                  <a:uFillTx/>
                  <a:latin typeface="Arial Rounded MT Bold" panose="020F0704030504030204" pitchFamily="34" charset="0"/>
                </a:rPr>
                <a:t>OneStop</a:t>
              </a:r>
              <a:r>
                <a:rPr kumimoji="0" lang="en-IN" sz="1600" u="none" strike="noStrike" kern="0" cap="none" spc="0" normalizeH="0" baseline="0" noProof="0">
                  <a:ln>
                    <a:noFill/>
                  </a:ln>
                  <a:solidFill>
                    <a:srgbClr val="000000"/>
                  </a:solidFill>
                  <a:effectLst/>
                  <a:uLnTx/>
                  <a:uFillTx/>
                  <a:latin typeface="Arial Rounded MT Bold" panose="020F0704030504030204" pitchFamily="34" charset="0"/>
                </a:rPr>
                <a:t> English Corpus</a:t>
              </a:r>
            </a:p>
          </p:txBody>
        </p:sp>
        <p:cxnSp>
          <p:nvCxnSpPr>
            <p:cNvPr id="277" name="Straight Connector 276">
              <a:extLst>
                <a:ext uri="{FF2B5EF4-FFF2-40B4-BE49-F238E27FC236}">
                  <a16:creationId xmlns:a16="http://schemas.microsoft.com/office/drawing/2014/main" id="{64D62770-F60F-FAC8-D0E6-3F2B6F4F0A38}"/>
                </a:ext>
              </a:extLst>
            </p:cNvPr>
            <p:cNvCxnSpPr>
              <a:cxnSpLocks/>
            </p:cNvCxnSpPr>
            <p:nvPr/>
          </p:nvCxnSpPr>
          <p:spPr>
            <a:xfrm>
              <a:off x="13262688" y="14520494"/>
              <a:ext cx="872500" cy="829681"/>
            </a:xfrm>
            <a:prstGeom prst="line">
              <a:avLst/>
            </a:prstGeom>
            <a:noFill/>
            <a:ln w="28575" cap="flat" cmpd="sng" algn="ctr">
              <a:solidFill>
                <a:srgbClr val="005CB9"/>
              </a:solidFill>
              <a:prstDash val="solid"/>
            </a:ln>
            <a:effectLst/>
          </p:spPr>
        </p:cxnSp>
        <p:cxnSp>
          <p:nvCxnSpPr>
            <p:cNvPr id="278" name="Straight Connector 277">
              <a:extLst>
                <a:ext uri="{FF2B5EF4-FFF2-40B4-BE49-F238E27FC236}">
                  <a16:creationId xmlns:a16="http://schemas.microsoft.com/office/drawing/2014/main" id="{524B9A03-117E-D60D-8515-40388AFE3BCD}"/>
                </a:ext>
              </a:extLst>
            </p:cNvPr>
            <p:cNvCxnSpPr>
              <a:cxnSpLocks/>
            </p:cNvCxnSpPr>
            <p:nvPr/>
          </p:nvCxnSpPr>
          <p:spPr>
            <a:xfrm flipV="1">
              <a:off x="13259831" y="15855341"/>
              <a:ext cx="889663" cy="829681"/>
            </a:xfrm>
            <a:prstGeom prst="line">
              <a:avLst/>
            </a:prstGeom>
            <a:noFill/>
            <a:ln w="28575" cap="flat" cmpd="sng" algn="ctr">
              <a:solidFill>
                <a:srgbClr val="005CB9"/>
              </a:solidFill>
              <a:prstDash val="solid"/>
            </a:ln>
            <a:effectLst/>
          </p:spPr>
        </p:cxnSp>
        <p:sp>
          <p:nvSpPr>
            <p:cNvPr id="1232" name="Rectangle: Diagonal Corners Snipped 1231">
              <a:extLst>
                <a:ext uri="{FF2B5EF4-FFF2-40B4-BE49-F238E27FC236}">
                  <a16:creationId xmlns:a16="http://schemas.microsoft.com/office/drawing/2014/main" id="{460343D2-E8A7-94BF-ADB5-162CAADAB7DE}"/>
                </a:ext>
              </a:extLst>
            </p:cNvPr>
            <p:cNvSpPr/>
            <p:nvPr/>
          </p:nvSpPr>
          <p:spPr>
            <a:xfrm>
              <a:off x="14058592" y="15327878"/>
              <a:ext cx="1947192" cy="601377"/>
            </a:xfrm>
            <a:prstGeom prst="snip2DiagRect">
              <a:avLst/>
            </a:prstGeom>
            <a:solidFill>
              <a:srgbClr val="FFFFFF">
                <a:lumMod val="95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u="none" strike="noStrike" kern="0" cap="none" spc="0" normalizeH="0" baseline="0" noProof="0">
                  <a:ln>
                    <a:noFill/>
                  </a:ln>
                  <a:solidFill>
                    <a:srgbClr val="000000"/>
                  </a:solidFill>
                  <a:effectLst/>
                  <a:uLnTx/>
                  <a:uFillTx/>
                  <a:latin typeface="Arial Rounded MT Bold" panose="020F0704030504030204" pitchFamily="34" charset="0"/>
                </a:rPr>
                <a:t>Custom labelled data</a:t>
              </a:r>
            </a:p>
          </p:txBody>
        </p:sp>
        <p:sp>
          <p:nvSpPr>
            <p:cNvPr id="1234" name="Rectangle: Diagonal Corners Snipped 1233">
              <a:extLst>
                <a:ext uri="{FF2B5EF4-FFF2-40B4-BE49-F238E27FC236}">
                  <a16:creationId xmlns:a16="http://schemas.microsoft.com/office/drawing/2014/main" id="{A7585770-9FDD-4E6B-F320-AE6107AD95D8}"/>
                </a:ext>
              </a:extLst>
            </p:cNvPr>
            <p:cNvSpPr/>
            <p:nvPr/>
          </p:nvSpPr>
          <p:spPr>
            <a:xfrm>
              <a:off x="14058592" y="16753046"/>
              <a:ext cx="1947192" cy="601377"/>
            </a:xfrm>
            <a:prstGeom prst="snip2DiagRect">
              <a:avLst/>
            </a:prstGeom>
            <a:solidFill>
              <a:srgbClr val="FFFFFF">
                <a:lumMod val="95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u="none" strike="noStrike" kern="0" cap="none" spc="0" normalizeH="0" baseline="0" noProof="0">
                  <a:ln>
                    <a:noFill/>
                  </a:ln>
                  <a:solidFill>
                    <a:srgbClr val="000000"/>
                  </a:solidFill>
                  <a:effectLst/>
                  <a:uLnTx/>
                  <a:uFillTx/>
                  <a:latin typeface="Arial Rounded MT Bold" panose="020F0704030504030204" pitchFamily="34" charset="0"/>
                </a:rPr>
                <a:t>Other pre - labelled corpora</a:t>
              </a:r>
            </a:p>
          </p:txBody>
        </p:sp>
        <p:sp>
          <p:nvSpPr>
            <p:cNvPr id="280" name="Rectangle: Rounded Corners 279">
              <a:extLst>
                <a:ext uri="{FF2B5EF4-FFF2-40B4-BE49-F238E27FC236}">
                  <a16:creationId xmlns:a16="http://schemas.microsoft.com/office/drawing/2014/main" id="{2D8C27E9-00AE-462C-164C-D1587B5D5C13}"/>
                </a:ext>
              </a:extLst>
            </p:cNvPr>
            <p:cNvSpPr/>
            <p:nvPr/>
          </p:nvSpPr>
          <p:spPr>
            <a:xfrm rot="16200000">
              <a:off x="12708851" y="15405169"/>
              <a:ext cx="1794787" cy="431360"/>
            </a:xfrm>
            <a:prstGeom prst="roundRect">
              <a:avLst>
                <a:gd name="adj" fmla="val 11766"/>
              </a:avLst>
            </a:prstGeom>
            <a:noFill/>
            <a:ln w="19050" cap="flat" cmpd="sng" algn="ctr">
              <a:noFill/>
              <a:prstDash val="solid"/>
            </a:ln>
            <a:effectLst/>
          </p:spPr>
          <p:txBody>
            <a:bodyPr lIns="91440" tIns="45720" rIns="91440" bIns="45720" rtlCol="0"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IN" sz="1400" u="none" strike="noStrike" kern="0" cap="none" spc="0" normalizeH="0" baseline="0" noProof="0" err="1">
                  <a:ln>
                    <a:noFill/>
                  </a:ln>
                  <a:solidFill>
                    <a:srgbClr val="000000"/>
                  </a:solidFill>
                  <a:effectLst/>
                  <a:uLnTx/>
                  <a:uFillTx/>
                  <a:latin typeface="Arial Rounded MT Bold" panose="020F0704030504030204" pitchFamily="34" charset="0"/>
                </a:rPr>
                <a:t>TextStat</a:t>
              </a:r>
              <a:br>
                <a:rPr kumimoji="0" lang="en-IN" sz="1400" u="none" strike="noStrike" kern="0" cap="none" spc="0" normalizeH="0" baseline="0" noProof="0">
                  <a:ln>
                    <a:noFill/>
                  </a:ln>
                  <a:solidFill>
                    <a:srgbClr val="000000"/>
                  </a:solidFill>
                  <a:effectLst/>
                  <a:uLnTx/>
                  <a:uFillTx/>
                  <a:latin typeface="Arial Rounded MT Bold" panose="020F0704030504030204" pitchFamily="34" charset="0"/>
                </a:rPr>
              </a:br>
              <a:r>
                <a:rPr kumimoji="0" lang="en-IN" sz="1400" u="none" strike="noStrike" kern="0" cap="none" spc="0" normalizeH="0" baseline="0" noProof="0">
                  <a:ln>
                    <a:noFill/>
                  </a:ln>
                  <a:solidFill>
                    <a:srgbClr val="000000"/>
                  </a:solidFill>
                  <a:effectLst/>
                  <a:uLnTx/>
                  <a:uFillTx/>
                  <a:latin typeface="Arial Rounded MT Bold" panose="020F0704030504030204" pitchFamily="34" charset="0"/>
                </a:rPr>
                <a:t>Labelling</a:t>
              </a:r>
            </a:p>
          </p:txBody>
        </p:sp>
        <p:sp>
          <p:nvSpPr>
            <p:cNvPr id="1220" name="Oval 1219">
              <a:extLst>
                <a:ext uri="{FF2B5EF4-FFF2-40B4-BE49-F238E27FC236}">
                  <a16:creationId xmlns:a16="http://schemas.microsoft.com/office/drawing/2014/main" id="{96D12E58-8E0E-7836-2B04-D86CC8C504AF}"/>
                </a:ext>
              </a:extLst>
            </p:cNvPr>
            <p:cNvSpPr/>
            <p:nvPr/>
          </p:nvSpPr>
          <p:spPr>
            <a:xfrm>
              <a:off x="16652939" y="15928052"/>
              <a:ext cx="894727" cy="894727"/>
            </a:xfrm>
            <a:prstGeom prst="ellipse">
              <a:avLst/>
            </a:prstGeom>
            <a:solidFill>
              <a:srgbClr val="5559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u="none" strike="noStrike" kern="0" cap="none" spc="0" normalizeH="0" baseline="0" noProof="0">
                <a:ln>
                  <a:noFill/>
                </a:ln>
                <a:solidFill>
                  <a:prstClr val="white"/>
                </a:solidFill>
                <a:effectLst/>
                <a:uLnTx/>
                <a:uFillTx/>
                <a:latin typeface="Arial Rounded MT Bold" panose="020F0704030504030204" pitchFamily="34" charset="0"/>
              </a:endParaRPr>
            </a:p>
          </p:txBody>
        </p:sp>
        <p:sp>
          <p:nvSpPr>
            <p:cNvPr id="1221" name="Rounded Rectangle 27">
              <a:extLst>
                <a:ext uri="{FF2B5EF4-FFF2-40B4-BE49-F238E27FC236}">
                  <a16:creationId xmlns:a16="http://schemas.microsoft.com/office/drawing/2014/main" id="{0384279D-94A2-9DBB-1D87-0A7C4F2FC0D7}"/>
                </a:ext>
              </a:extLst>
            </p:cNvPr>
            <p:cNvSpPr/>
            <p:nvPr/>
          </p:nvSpPr>
          <p:spPr>
            <a:xfrm>
              <a:off x="16971389" y="16276393"/>
              <a:ext cx="257827" cy="19804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400" b="0" u="none" strike="noStrike" kern="1200" cap="none" spc="0" normalizeH="0" baseline="0" noProof="0">
                <a:ln>
                  <a:noFill/>
                </a:ln>
                <a:solidFill>
                  <a:prstClr val="white"/>
                </a:solidFill>
                <a:effectLst/>
                <a:uLnTx/>
                <a:uFillTx/>
                <a:latin typeface="Arial Rounded MT Bold" panose="020F0704030504030204" pitchFamily="34" charset="0"/>
              </a:endParaRPr>
            </a:p>
          </p:txBody>
        </p:sp>
        <p:sp>
          <p:nvSpPr>
            <p:cNvPr id="1224" name="Oval 1223">
              <a:extLst>
                <a:ext uri="{FF2B5EF4-FFF2-40B4-BE49-F238E27FC236}">
                  <a16:creationId xmlns:a16="http://schemas.microsoft.com/office/drawing/2014/main" id="{4AF7142F-8F60-7248-23D7-FCFD39DDAF58}"/>
                </a:ext>
              </a:extLst>
            </p:cNvPr>
            <p:cNvSpPr/>
            <p:nvPr/>
          </p:nvSpPr>
          <p:spPr>
            <a:xfrm>
              <a:off x="16698368" y="15973481"/>
              <a:ext cx="803869" cy="803869"/>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u="none" strike="noStrike" kern="0" cap="none" spc="0" normalizeH="0" baseline="0" noProof="0">
                <a:ln>
                  <a:noFill/>
                </a:ln>
                <a:solidFill>
                  <a:prstClr val="white"/>
                </a:solidFill>
                <a:effectLst/>
                <a:uLnTx/>
                <a:uFillTx/>
                <a:latin typeface="Arial Rounded MT Bold" panose="020F0704030504030204" pitchFamily="34" charset="0"/>
              </a:endParaRPr>
            </a:p>
          </p:txBody>
        </p:sp>
        <p:pic>
          <p:nvPicPr>
            <p:cNvPr id="1226" name="Picture 1225">
              <a:extLst>
                <a:ext uri="{FF2B5EF4-FFF2-40B4-BE49-F238E27FC236}">
                  <a16:creationId xmlns:a16="http://schemas.microsoft.com/office/drawing/2014/main" id="{76FB3263-3A3C-26CD-F28F-096FC16B7D4E}"/>
                </a:ext>
              </a:extLst>
            </p:cNvPr>
            <p:cNvPicPr>
              <a:picLocks noChangeAspect="1"/>
            </p:cNvPicPr>
            <p:nvPr/>
          </p:nvPicPr>
          <p:blipFill>
            <a:blip r:embed="rId61"/>
            <a:stretch>
              <a:fillRect/>
            </a:stretch>
          </p:blipFill>
          <p:spPr>
            <a:xfrm>
              <a:off x="16840586" y="16122175"/>
              <a:ext cx="506482" cy="506482"/>
            </a:xfrm>
            <a:prstGeom prst="rect">
              <a:avLst/>
            </a:prstGeom>
          </p:spPr>
        </p:pic>
        <p:sp>
          <p:nvSpPr>
            <p:cNvPr id="1218" name="TextBox 1217">
              <a:extLst>
                <a:ext uri="{FF2B5EF4-FFF2-40B4-BE49-F238E27FC236}">
                  <a16:creationId xmlns:a16="http://schemas.microsoft.com/office/drawing/2014/main" id="{EB4232CC-1111-3659-B735-B5653F2F6330}"/>
                </a:ext>
              </a:extLst>
            </p:cNvPr>
            <p:cNvSpPr txBox="1"/>
            <p:nvPr/>
          </p:nvSpPr>
          <p:spPr>
            <a:xfrm>
              <a:off x="16728750" y="15246990"/>
              <a:ext cx="1415955" cy="523220"/>
            </a:xfrm>
            <a:prstGeom prst="rect">
              <a:avLst/>
            </a:prstGeom>
            <a:noFill/>
          </p:spPr>
          <p:txBody>
            <a:bodyPr wrap="square" lIns="91440" tIns="45720" rIns="91440" bIns="4572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u="none" strike="noStrike" kern="0" cap="none" spc="0" normalizeH="0" baseline="0" noProof="0">
                  <a:ln>
                    <a:noFill/>
                  </a:ln>
                  <a:solidFill>
                    <a:srgbClr val="000000"/>
                  </a:solidFill>
                  <a:effectLst/>
                  <a:uLnTx/>
                  <a:uFillTx/>
                  <a:latin typeface="Arial Rounded MT Bold" panose="020F0704030504030204" pitchFamily="34" charset="0"/>
                  <a:ea typeface="+mn-lt"/>
                  <a:cs typeface="+mn-lt"/>
                </a:rPr>
                <a:t>Complexity labelled</a:t>
              </a:r>
              <a:r>
                <a:rPr kumimoji="0" lang="en-US" sz="1400" u="none" strike="noStrike" kern="0" cap="none" spc="0" normalizeH="0" baseline="0" noProof="0">
                  <a:ln>
                    <a:noFill/>
                  </a:ln>
                  <a:solidFill>
                    <a:srgbClr val="000000"/>
                  </a:solidFill>
                  <a:effectLst/>
                  <a:uLnTx/>
                  <a:uFillTx/>
                  <a:latin typeface="Arial Rounded MT Bold" panose="020F0704030504030204" pitchFamily="34" charset="0"/>
                </a:rPr>
                <a:t> data</a:t>
              </a:r>
              <a:endParaRPr kumimoji="0" lang="en-IN" sz="140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219" name="TextBox 1218">
              <a:extLst>
                <a:ext uri="{FF2B5EF4-FFF2-40B4-BE49-F238E27FC236}">
                  <a16:creationId xmlns:a16="http://schemas.microsoft.com/office/drawing/2014/main" id="{48EC6DFF-0C5E-A09E-2C82-5E3AEC69089E}"/>
                </a:ext>
              </a:extLst>
            </p:cNvPr>
            <p:cNvSpPr txBox="1"/>
            <p:nvPr/>
          </p:nvSpPr>
          <p:spPr>
            <a:xfrm>
              <a:off x="16749930" y="16961710"/>
              <a:ext cx="1373594" cy="523220"/>
            </a:xfrm>
            <a:prstGeom prst="rect">
              <a:avLst/>
            </a:prstGeom>
            <a:noFill/>
          </p:spPr>
          <p:txBody>
            <a:bodyPr wrap="square" lIns="91440" tIns="45720" rIns="91440" bIns="4572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u="none" strike="noStrike" kern="0" cap="none" spc="0" normalizeH="0" baseline="0" noProof="0">
                  <a:ln>
                    <a:noFill/>
                  </a:ln>
                  <a:solidFill>
                    <a:srgbClr val="000000"/>
                  </a:solidFill>
                  <a:effectLst/>
                  <a:uLnTx/>
                  <a:uFillTx/>
                  <a:latin typeface="Arial Rounded MT Bold" panose="020F0704030504030204" pitchFamily="34" charset="0"/>
                </a:rPr>
                <a:t>(40-to-50-word length)</a:t>
              </a:r>
              <a:endParaRPr kumimoji="0" lang="en-IN" sz="140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274" name="Arrow: Down 1273">
              <a:extLst>
                <a:ext uri="{FF2B5EF4-FFF2-40B4-BE49-F238E27FC236}">
                  <a16:creationId xmlns:a16="http://schemas.microsoft.com/office/drawing/2014/main" id="{48FCFC6E-41AE-8B96-0154-D4E8F78701E8}"/>
                </a:ext>
              </a:extLst>
            </p:cNvPr>
            <p:cNvSpPr/>
            <p:nvPr/>
          </p:nvSpPr>
          <p:spPr>
            <a:xfrm>
              <a:off x="19857813" y="18451688"/>
              <a:ext cx="325358" cy="518805"/>
            </a:xfrm>
            <a:prstGeom prst="downArrow">
              <a:avLst/>
            </a:prstGeom>
            <a:solidFill>
              <a:srgbClr val="FFA5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cumin Pro"/>
                <a:ea typeface="+mn-ea"/>
                <a:cs typeface="+mn-cs"/>
              </a:endParaRPr>
            </a:p>
          </p:txBody>
        </p:sp>
        <p:grpSp>
          <p:nvGrpSpPr>
            <p:cNvPr id="1279" name="Group 1278">
              <a:extLst>
                <a:ext uri="{FF2B5EF4-FFF2-40B4-BE49-F238E27FC236}">
                  <a16:creationId xmlns:a16="http://schemas.microsoft.com/office/drawing/2014/main" id="{41B1B4A3-0660-6892-F659-D0979478DD87}"/>
                </a:ext>
              </a:extLst>
            </p:cNvPr>
            <p:cNvGrpSpPr/>
            <p:nvPr/>
          </p:nvGrpSpPr>
          <p:grpSpPr>
            <a:xfrm>
              <a:off x="18324330" y="13797708"/>
              <a:ext cx="3322269" cy="4629157"/>
              <a:chOff x="17828316" y="13906740"/>
              <a:chExt cx="3322269" cy="4629157"/>
            </a:xfrm>
          </p:grpSpPr>
          <p:sp>
            <p:nvSpPr>
              <p:cNvPr id="1262" name="TextBox 1261">
                <a:extLst>
                  <a:ext uri="{FF2B5EF4-FFF2-40B4-BE49-F238E27FC236}">
                    <a16:creationId xmlns:a16="http://schemas.microsoft.com/office/drawing/2014/main" id="{6ABD24A2-C4EA-2979-7012-4E0AABC32219}"/>
                  </a:ext>
                </a:extLst>
              </p:cNvPr>
              <p:cNvSpPr txBox="1"/>
              <p:nvPr/>
            </p:nvSpPr>
            <p:spPr>
              <a:xfrm>
                <a:off x="17828316" y="13906740"/>
                <a:ext cx="3322269" cy="425437"/>
              </a:xfrm>
              <a:prstGeom prst="rect">
                <a:avLst/>
              </a:prstGeom>
              <a:noFill/>
            </p:spPr>
            <p:txBody>
              <a:bodyPr wrap="square" lIns="91440" tIns="45720" rIns="91440" bIns="45720" rtlCol="0" anchor="t">
                <a:spAutoFit/>
              </a:bodyPr>
              <a:lstStyle/>
              <a:p>
                <a:pPr algn="ctr">
                  <a:lnSpc>
                    <a:spcPct val="120000"/>
                  </a:lnSpc>
                </a:pPr>
                <a:r>
                  <a:rPr lang="en-IN" sz="2000">
                    <a:solidFill>
                      <a:srgbClr val="FFA500"/>
                    </a:solidFill>
                    <a:latin typeface="Arial Rounded MT Bold" panose="020F0704030504030204" pitchFamily="34" charset="0"/>
                  </a:rPr>
                  <a:t>Generate embeddings</a:t>
                </a:r>
                <a:endParaRPr lang="en-IN" sz="1400">
                  <a:solidFill>
                    <a:srgbClr val="FFA500"/>
                  </a:solidFill>
                  <a:latin typeface="Arial Rounded MT Bold" panose="020F0704030504030204" pitchFamily="34" charset="0"/>
                </a:endParaRPr>
              </a:p>
            </p:txBody>
          </p:sp>
          <p:sp>
            <p:nvSpPr>
              <p:cNvPr id="1263" name="Rectangle: Rounded Corners 1262">
                <a:extLst>
                  <a:ext uri="{FF2B5EF4-FFF2-40B4-BE49-F238E27FC236}">
                    <a16:creationId xmlns:a16="http://schemas.microsoft.com/office/drawing/2014/main" id="{D8389DB7-5B55-A328-FA31-B19147B4D91D}"/>
                  </a:ext>
                </a:extLst>
              </p:cNvPr>
              <p:cNvSpPr/>
              <p:nvPr/>
            </p:nvSpPr>
            <p:spPr>
              <a:xfrm>
                <a:off x="17943811" y="14349215"/>
                <a:ext cx="3091278" cy="4186682"/>
              </a:xfrm>
              <a:prstGeom prst="roundRect">
                <a:avLst>
                  <a:gd name="adj" fmla="val 2328"/>
                </a:avLst>
              </a:prstGeom>
              <a:solidFill>
                <a:srgbClr val="EDEDED">
                  <a:alpha val="80000"/>
                </a:srgbClr>
              </a:solidFill>
              <a:ln w="12700" cap="flat" cmpd="sng" algn="ctr">
                <a:noFill/>
                <a:prstDash val="solid"/>
              </a:ln>
              <a:effectLst/>
            </p:spPr>
            <p:txBody>
              <a:bodyPr rtlCol="0" anchor="ctr"/>
              <a:lstStyle/>
              <a:p>
                <a:pPr algn="ctr" defTabSz="914400"/>
                <a:endParaRPr lang="en-IN" sz="1400" kern="0">
                  <a:solidFill>
                    <a:srgbClr val="000000"/>
                  </a:solidFill>
                  <a:latin typeface="Arial Rounded MT Bold" panose="020F0704030504030204" pitchFamily="34" charset="0"/>
                </a:endParaRPr>
              </a:p>
            </p:txBody>
          </p:sp>
          <p:sp>
            <p:nvSpPr>
              <p:cNvPr id="1266" name="Rectangle: Diagonal Corners Snipped 1265">
                <a:extLst>
                  <a:ext uri="{FF2B5EF4-FFF2-40B4-BE49-F238E27FC236}">
                    <a16:creationId xmlns:a16="http://schemas.microsoft.com/office/drawing/2014/main" id="{274DCA74-37FD-9288-7AD4-DD6FBB8743AC}"/>
                  </a:ext>
                </a:extLst>
              </p:cNvPr>
              <p:cNvSpPr/>
              <p:nvPr/>
            </p:nvSpPr>
            <p:spPr>
              <a:xfrm>
                <a:off x="18036497" y="14437795"/>
                <a:ext cx="2905907" cy="677559"/>
              </a:xfrm>
              <a:prstGeom prst="snip2DiagRect">
                <a:avLst/>
              </a:prstGeom>
              <a:solidFill>
                <a:srgbClr val="FFA500"/>
              </a:solidFill>
              <a:ln w="6350" cap="flat" cmpd="sng" algn="ctr">
                <a:solidFill>
                  <a:schemeClr val="bg1">
                    <a:lumMod val="85000"/>
                  </a:schemeClr>
                </a:solidFill>
                <a:prstDash val="solid"/>
              </a:ln>
              <a:effectLst/>
            </p:spPr>
            <p:txBody>
              <a:bodyPr lIns="91440" tIns="45720" rIns="91440" bIns="45720" rtlCol="0" anchor="ct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en-IN" sz="1600" b="0" i="0" u="none" strike="noStrike" kern="0" cap="none" spc="0" normalizeH="0" baseline="0" noProof="0">
                    <a:ln>
                      <a:noFill/>
                    </a:ln>
                    <a:effectLst/>
                    <a:uLnTx/>
                    <a:uFillTx/>
                    <a:latin typeface="Arial Rounded MT Bold" panose="020F0704030504030204" pitchFamily="34" charset="0"/>
                  </a:rPr>
                  <a:t>Word Piece Tokenized Sentence</a:t>
                </a:r>
              </a:p>
            </p:txBody>
          </p:sp>
          <p:sp>
            <p:nvSpPr>
              <p:cNvPr id="1267" name="Rectangle: Diagonal Corners Snipped 1266">
                <a:extLst>
                  <a:ext uri="{FF2B5EF4-FFF2-40B4-BE49-F238E27FC236}">
                    <a16:creationId xmlns:a16="http://schemas.microsoft.com/office/drawing/2014/main" id="{B21580DB-9237-9CCD-F47E-FE491A1E28AA}"/>
                  </a:ext>
                </a:extLst>
              </p:cNvPr>
              <p:cNvSpPr/>
              <p:nvPr/>
            </p:nvSpPr>
            <p:spPr>
              <a:xfrm>
                <a:off x="18036497" y="15549095"/>
                <a:ext cx="2905907" cy="677559"/>
              </a:xfrm>
              <a:prstGeom prst="snip2DiagRect">
                <a:avLst/>
              </a:prstGeom>
              <a:solidFill>
                <a:srgbClr val="FFA500"/>
              </a:solidFill>
              <a:ln w="6350" cap="flat" cmpd="sng" algn="ctr">
                <a:solidFill>
                  <a:schemeClr val="bg1">
                    <a:lumMod val="85000"/>
                  </a:schemeClr>
                </a:solidFill>
                <a:prstDash val="solid"/>
              </a:ln>
              <a:effectLst/>
            </p:spPr>
            <p:txBody>
              <a:bodyPr rtlCol="0" anchor="ct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en-IN" sz="1600" b="0" i="0" u="none" strike="noStrike" kern="0" cap="none" spc="0" normalizeH="0" baseline="0" noProof="0">
                    <a:ln>
                      <a:noFill/>
                    </a:ln>
                    <a:effectLst/>
                    <a:uLnTx/>
                    <a:uFillTx/>
                    <a:latin typeface="Arial Rounded MT Bold" panose="020F0704030504030204" pitchFamily="34" charset="0"/>
                  </a:rPr>
                  <a:t>Freeze all 12</a:t>
                </a:r>
                <a:br>
                  <a:rPr kumimoji="0" lang="en-IN" sz="1600" b="0" i="0" u="none" strike="noStrike" kern="0" cap="none" spc="0" normalizeH="0" baseline="0" noProof="0">
                    <a:ln>
                      <a:noFill/>
                    </a:ln>
                    <a:effectLst/>
                    <a:uLnTx/>
                    <a:uFillTx/>
                    <a:latin typeface="Arial Rounded MT Bold" panose="020F0704030504030204" pitchFamily="34" charset="0"/>
                  </a:rPr>
                </a:br>
                <a:r>
                  <a:rPr kumimoji="0" lang="en-IN" sz="1600" b="0" i="0" u="none" strike="noStrike" kern="0" cap="none" spc="0" normalizeH="0" baseline="0" noProof="0">
                    <a:ln>
                      <a:noFill/>
                    </a:ln>
                    <a:effectLst/>
                    <a:uLnTx/>
                    <a:uFillTx/>
                    <a:latin typeface="Arial Rounded MT Bold" panose="020F0704030504030204" pitchFamily="34" charset="0"/>
                  </a:rPr>
                  <a:t>LaBSE layers</a:t>
                </a:r>
              </a:p>
            </p:txBody>
          </p:sp>
          <p:sp>
            <p:nvSpPr>
              <p:cNvPr id="1268" name="Arrow: Down 1267">
                <a:extLst>
                  <a:ext uri="{FF2B5EF4-FFF2-40B4-BE49-F238E27FC236}">
                    <a16:creationId xmlns:a16="http://schemas.microsoft.com/office/drawing/2014/main" id="{27790A72-1028-D9BE-1A18-4B622508A89E}"/>
                  </a:ext>
                </a:extLst>
              </p:cNvPr>
              <p:cNvSpPr/>
              <p:nvPr/>
            </p:nvSpPr>
            <p:spPr>
              <a:xfrm>
                <a:off x="19295018" y="15174672"/>
                <a:ext cx="388864" cy="315105"/>
              </a:xfrm>
              <a:prstGeom prst="downArrow">
                <a:avLst/>
              </a:prstGeom>
              <a:solidFill>
                <a:srgbClr val="FFA500"/>
              </a:solid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271" name="Rectangle: Diagonal Corners Snipped 1270">
                <a:extLst>
                  <a:ext uri="{FF2B5EF4-FFF2-40B4-BE49-F238E27FC236}">
                    <a16:creationId xmlns:a16="http://schemas.microsoft.com/office/drawing/2014/main" id="{D19204E5-F1A4-CC7F-EFD3-06BF5884BE6A}"/>
                  </a:ext>
                </a:extLst>
              </p:cNvPr>
              <p:cNvSpPr/>
              <p:nvPr/>
            </p:nvSpPr>
            <p:spPr>
              <a:xfrm>
                <a:off x="18036497" y="16660395"/>
                <a:ext cx="2905907" cy="677559"/>
              </a:xfrm>
              <a:prstGeom prst="snip2DiagRect">
                <a:avLst/>
              </a:prstGeom>
              <a:solidFill>
                <a:srgbClr val="FFA500"/>
              </a:solidFill>
              <a:ln w="6350" cap="flat" cmpd="sng" algn="ctr">
                <a:solidFill>
                  <a:schemeClr val="bg1">
                    <a:lumMod val="85000"/>
                  </a:schemeClr>
                </a:solidFill>
                <a:prstDash val="solid"/>
              </a:ln>
              <a:effectLst/>
            </p:spPr>
            <p:txBody>
              <a:bodyPr rtlCol="0" anchor="ct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en-IN" sz="1600" b="0" i="0" u="none" strike="noStrike" kern="0" cap="none" spc="0" normalizeH="0" baseline="0" noProof="0">
                    <a:ln>
                      <a:noFill/>
                    </a:ln>
                    <a:effectLst/>
                    <a:uLnTx/>
                    <a:uFillTx/>
                    <a:latin typeface="Arial Rounded MT Bold" panose="020F0704030504030204" pitchFamily="34" charset="0"/>
                  </a:rPr>
                  <a:t>Extract word level embeddings (last 4 layers)</a:t>
                </a:r>
              </a:p>
            </p:txBody>
          </p:sp>
          <p:sp>
            <p:nvSpPr>
              <p:cNvPr id="1272" name="Rectangle: Diagonal Corners Snipped 1271">
                <a:extLst>
                  <a:ext uri="{FF2B5EF4-FFF2-40B4-BE49-F238E27FC236}">
                    <a16:creationId xmlns:a16="http://schemas.microsoft.com/office/drawing/2014/main" id="{BCF5778D-EE0E-20D2-1A0E-21B892D4C687}"/>
                  </a:ext>
                </a:extLst>
              </p:cNvPr>
              <p:cNvSpPr/>
              <p:nvPr/>
            </p:nvSpPr>
            <p:spPr>
              <a:xfrm>
                <a:off x="18036497" y="17771695"/>
                <a:ext cx="2905907" cy="677559"/>
              </a:xfrm>
              <a:prstGeom prst="snip2DiagRect">
                <a:avLst/>
              </a:prstGeom>
              <a:solidFill>
                <a:srgbClr val="FFA500"/>
              </a:solidFill>
              <a:ln w="6350" cap="flat" cmpd="sng" algn="ctr">
                <a:solidFill>
                  <a:schemeClr val="bg1">
                    <a:lumMod val="85000"/>
                  </a:schemeClr>
                </a:solidFill>
                <a:prstDash val="solid"/>
              </a:ln>
              <a:effectLst/>
            </p:spPr>
            <p:txBody>
              <a:bodyPr rtlCol="0" anchor="ct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en-IN" sz="1600" b="0" i="0" u="none" strike="noStrike" kern="0" cap="none" spc="0" normalizeH="0" baseline="0" noProof="0">
                    <a:ln>
                      <a:noFill/>
                    </a:ln>
                    <a:effectLst/>
                    <a:uLnTx/>
                    <a:uFillTx/>
                    <a:latin typeface="Arial Rounded MT Bold" panose="020F0704030504030204" pitchFamily="34" charset="0"/>
                  </a:rPr>
                  <a:t>( N * 64 * 768 * 4 ) embeddings</a:t>
                </a:r>
              </a:p>
            </p:txBody>
          </p:sp>
          <p:sp>
            <p:nvSpPr>
              <p:cNvPr id="1275" name="Arrow: Down 1274">
                <a:extLst>
                  <a:ext uri="{FF2B5EF4-FFF2-40B4-BE49-F238E27FC236}">
                    <a16:creationId xmlns:a16="http://schemas.microsoft.com/office/drawing/2014/main" id="{B836A721-D624-C57E-92EA-2A70943D8A63}"/>
                  </a:ext>
                </a:extLst>
              </p:cNvPr>
              <p:cNvSpPr/>
              <p:nvPr/>
            </p:nvSpPr>
            <p:spPr>
              <a:xfrm>
                <a:off x="19295018" y="16285972"/>
                <a:ext cx="388864" cy="315105"/>
              </a:xfrm>
              <a:prstGeom prst="downArrow">
                <a:avLst/>
              </a:prstGeom>
              <a:solidFill>
                <a:srgbClr val="FFA500"/>
              </a:solid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276" name="Arrow: Down 1275">
                <a:extLst>
                  <a:ext uri="{FF2B5EF4-FFF2-40B4-BE49-F238E27FC236}">
                    <a16:creationId xmlns:a16="http://schemas.microsoft.com/office/drawing/2014/main" id="{7A46E902-CDFC-4D88-D8E1-D523D5C31224}"/>
                  </a:ext>
                </a:extLst>
              </p:cNvPr>
              <p:cNvSpPr/>
              <p:nvPr/>
            </p:nvSpPr>
            <p:spPr>
              <a:xfrm>
                <a:off x="19295018" y="17397272"/>
                <a:ext cx="388864" cy="315105"/>
              </a:xfrm>
              <a:prstGeom prst="downArrow">
                <a:avLst/>
              </a:prstGeom>
              <a:solidFill>
                <a:srgbClr val="FFA500"/>
              </a:solid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Rounded MT Bold" panose="020F0704030504030204" pitchFamily="34" charset="0"/>
                </a:endParaRPr>
              </a:p>
            </p:txBody>
          </p:sp>
        </p:grpSp>
        <p:sp>
          <p:nvSpPr>
            <p:cNvPr id="348" name="Freeform: Shape 347">
              <a:extLst>
                <a:ext uri="{FF2B5EF4-FFF2-40B4-BE49-F238E27FC236}">
                  <a16:creationId xmlns:a16="http://schemas.microsoft.com/office/drawing/2014/main" id="{F62A712E-C0EC-2090-4350-DFA3CC98F236}"/>
                </a:ext>
              </a:extLst>
            </p:cNvPr>
            <p:cNvSpPr/>
            <p:nvPr/>
          </p:nvSpPr>
          <p:spPr>
            <a:xfrm rot="5400000" flipH="1">
              <a:off x="17128958" y="15077255"/>
              <a:ext cx="1861476" cy="894728"/>
            </a:xfrm>
            <a:custGeom>
              <a:avLst/>
              <a:gdLst>
                <a:gd name="connsiteX0" fmla="*/ 1861476 w 1861476"/>
                <a:gd name="connsiteY0" fmla="*/ 242442 h 1223474"/>
                <a:gd name="connsiteX1" fmla="*/ 1692058 w 1861476"/>
                <a:gd name="connsiteY1" fmla="*/ 0 h 1223474"/>
                <a:gd name="connsiteX2" fmla="*/ 1522640 w 1861476"/>
                <a:gd name="connsiteY2" fmla="*/ 242442 h 1223474"/>
                <a:gd name="connsiteX3" fmla="*/ 1623225 w 1861476"/>
                <a:gd name="connsiteY3" fmla="*/ 242442 h 1223474"/>
                <a:gd name="connsiteX4" fmla="*/ 1623225 w 1861476"/>
                <a:gd name="connsiteY4" fmla="*/ 413000 h 1223474"/>
                <a:gd name="connsiteX5" fmla="*/ 1011084 w 1861476"/>
                <a:gd name="connsiteY5" fmla="*/ 413000 h 1223474"/>
                <a:gd name="connsiteX6" fmla="*/ 1011084 w 1861476"/>
                <a:gd name="connsiteY6" fmla="*/ 414654 h 1223474"/>
                <a:gd name="connsiteX7" fmla="*/ 0 w 1861476"/>
                <a:gd name="connsiteY7" fmla="*/ 414654 h 1223474"/>
                <a:gd name="connsiteX8" fmla="*/ 0 w 1861476"/>
                <a:gd name="connsiteY8" fmla="*/ 1223474 h 1223474"/>
                <a:gd name="connsiteX9" fmla="*/ 130592 w 1861476"/>
                <a:gd name="connsiteY9" fmla="*/ 1223474 h 1223474"/>
                <a:gd name="connsiteX10" fmla="*/ 130592 w 1861476"/>
                <a:gd name="connsiteY10" fmla="*/ 549944 h 1223474"/>
                <a:gd name="connsiteX11" fmla="*/ 1011084 w 1861476"/>
                <a:gd name="connsiteY11" fmla="*/ 549944 h 1223474"/>
                <a:gd name="connsiteX12" fmla="*/ 1011084 w 1861476"/>
                <a:gd name="connsiteY12" fmla="*/ 550666 h 1223474"/>
                <a:gd name="connsiteX13" fmla="*/ 1760891 w 1861476"/>
                <a:gd name="connsiteY13" fmla="*/ 550666 h 1223474"/>
                <a:gd name="connsiteX14" fmla="*/ 1760891 w 1861476"/>
                <a:gd name="connsiteY14" fmla="*/ 242442 h 122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1476" h="1223474">
                  <a:moveTo>
                    <a:pt x="1861476" y="242442"/>
                  </a:moveTo>
                  <a:lnTo>
                    <a:pt x="1692058" y="0"/>
                  </a:lnTo>
                  <a:lnTo>
                    <a:pt x="1522640" y="242442"/>
                  </a:lnTo>
                  <a:lnTo>
                    <a:pt x="1623225" y="242442"/>
                  </a:lnTo>
                  <a:lnTo>
                    <a:pt x="1623225" y="413000"/>
                  </a:lnTo>
                  <a:lnTo>
                    <a:pt x="1011084" y="413000"/>
                  </a:lnTo>
                  <a:lnTo>
                    <a:pt x="1011084" y="414654"/>
                  </a:lnTo>
                  <a:lnTo>
                    <a:pt x="0" y="414654"/>
                  </a:lnTo>
                  <a:lnTo>
                    <a:pt x="0" y="1223474"/>
                  </a:lnTo>
                  <a:lnTo>
                    <a:pt x="130592" y="1223474"/>
                  </a:lnTo>
                  <a:lnTo>
                    <a:pt x="130592" y="549944"/>
                  </a:lnTo>
                  <a:lnTo>
                    <a:pt x="1011084" y="549944"/>
                  </a:lnTo>
                  <a:lnTo>
                    <a:pt x="1011084" y="550666"/>
                  </a:lnTo>
                  <a:lnTo>
                    <a:pt x="1760891" y="550666"/>
                  </a:lnTo>
                  <a:lnTo>
                    <a:pt x="1760891" y="242442"/>
                  </a:lnTo>
                  <a:close/>
                </a:path>
              </a:pathLst>
            </a:custGeom>
            <a:solidFill>
              <a:srgbClr val="FFA5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59" name="Group 358">
              <a:extLst>
                <a:ext uri="{FF2B5EF4-FFF2-40B4-BE49-F238E27FC236}">
                  <a16:creationId xmlns:a16="http://schemas.microsoft.com/office/drawing/2014/main" id="{0558DAD7-CDD3-8A83-F86D-68B2097A7DD0}"/>
                </a:ext>
              </a:extLst>
            </p:cNvPr>
            <p:cNvGrpSpPr/>
            <p:nvPr/>
          </p:nvGrpSpPr>
          <p:grpSpPr>
            <a:xfrm>
              <a:off x="18793953" y="19063469"/>
              <a:ext cx="2450858" cy="1622890"/>
              <a:chOff x="18764572" y="19063469"/>
              <a:chExt cx="2450858" cy="1622890"/>
            </a:xfrm>
          </p:grpSpPr>
          <p:grpSp>
            <p:nvGrpSpPr>
              <p:cNvPr id="352" name="Group 351">
                <a:extLst>
                  <a:ext uri="{FF2B5EF4-FFF2-40B4-BE49-F238E27FC236}">
                    <a16:creationId xmlns:a16="http://schemas.microsoft.com/office/drawing/2014/main" id="{1BC3FC04-EB81-8592-084B-E06579348F71}"/>
                  </a:ext>
                </a:extLst>
              </p:cNvPr>
              <p:cNvGrpSpPr/>
              <p:nvPr/>
            </p:nvGrpSpPr>
            <p:grpSpPr>
              <a:xfrm>
                <a:off x="19582700" y="19063469"/>
                <a:ext cx="822960" cy="822960"/>
                <a:chOff x="10449914" y="1927358"/>
                <a:chExt cx="822960" cy="822960"/>
              </a:xfrm>
            </p:grpSpPr>
            <p:sp>
              <p:nvSpPr>
                <p:cNvPr id="355" name="Oval 354">
                  <a:extLst>
                    <a:ext uri="{FF2B5EF4-FFF2-40B4-BE49-F238E27FC236}">
                      <a16:creationId xmlns:a16="http://schemas.microsoft.com/office/drawing/2014/main" id="{E1D8E8C2-EB27-00EF-D5F2-B94E7D061372}"/>
                    </a:ext>
                  </a:extLst>
                </p:cNvPr>
                <p:cNvSpPr/>
                <p:nvPr/>
              </p:nvSpPr>
              <p:spPr>
                <a:xfrm>
                  <a:off x="10449914" y="1927358"/>
                  <a:ext cx="822960" cy="822960"/>
                </a:xfrm>
                <a:prstGeom prst="ellipse">
                  <a:avLst/>
                </a:prstGeom>
                <a:solidFill>
                  <a:srgbClr val="FFA5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prstClr val="white"/>
                    </a:solidFill>
                    <a:effectLst/>
                    <a:uLnTx/>
                    <a:uFillTx/>
                    <a:latin typeface="Arial Rounded MT Bold" panose="020F0704030504030204" pitchFamily="34" charset="0"/>
                  </a:endParaRPr>
                </a:p>
              </p:txBody>
            </p:sp>
            <p:sp>
              <p:nvSpPr>
                <p:cNvPr id="356" name="Rounded Rectangle 27">
                  <a:extLst>
                    <a:ext uri="{FF2B5EF4-FFF2-40B4-BE49-F238E27FC236}">
                      <a16:creationId xmlns:a16="http://schemas.microsoft.com/office/drawing/2014/main" id="{2A8D7613-F557-FB30-37FA-DA8825A6107D}"/>
                    </a:ext>
                  </a:extLst>
                </p:cNvPr>
                <p:cNvSpPr/>
                <p:nvPr/>
              </p:nvSpPr>
              <p:spPr>
                <a:xfrm>
                  <a:off x="10744650" y="2248190"/>
                  <a:ext cx="225130" cy="17293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i="0" u="none" strike="noStrike" kern="1200" cap="none" spc="0" normalizeH="0" baseline="0" noProof="0">
                    <a:ln>
                      <a:noFill/>
                    </a:ln>
                    <a:solidFill>
                      <a:prstClr val="white"/>
                    </a:solidFill>
                    <a:effectLst/>
                    <a:uLnTx/>
                    <a:uFillTx/>
                    <a:latin typeface="Arial Rounded MT Bold" panose="020F0704030504030204" pitchFamily="34" charset="0"/>
                    <a:ea typeface="맑은 고딕" panose="020B0503020000020004" pitchFamily="34" charset="-127"/>
                  </a:endParaRPr>
                </a:p>
              </p:txBody>
            </p:sp>
            <p:sp>
              <p:nvSpPr>
                <p:cNvPr id="357" name="Oval 356">
                  <a:extLst>
                    <a:ext uri="{FF2B5EF4-FFF2-40B4-BE49-F238E27FC236}">
                      <a16:creationId xmlns:a16="http://schemas.microsoft.com/office/drawing/2014/main" id="{5954DCC4-8605-99C2-20BA-98D5DFD687E6}"/>
                    </a:ext>
                  </a:extLst>
                </p:cNvPr>
                <p:cNvSpPr/>
                <p:nvPr/>
              </p:nvSpPr>
              <p:spPr>
                <a:xfrm>
                  <a:off x="10510432" y="1987876"/>
                  <a:ext cx="701925" cy="70192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prstClr val="white"/>
                    </a:solidFill>
                    <a:effectLst/>
                    <a:uLnTx/>
                    <a:uFillTx/>
                    <a:latin typeface="Arial Rounded MT Bold" panose="020F0704030504030204" pitchFamily="34" charset="0"/>
                  </a:endParaRPr>
                </a:p>
              </p:txBody>
            </p:sp>
            <p:pic>
              <p:nvPicPr>
                <p:cNvPr id="358" name="Picture 2">
                  <a:extLst>
                    <a:ext uri="{FF2B5EF4-FFF2-40B4-BE49-F238E27FC236}">
                      <a16:creationId xmlns:a16="http://schemas.microsoft.com/office/drawing/2014/main" id="{C42B7AE4-76EA-53F5-48AD-037C7A510604}"/>
                    </a:ext>
                  </a:extLst>
                </p:cNvPr>
                <p:cNvPicPr>
                  <a:picLocks noChangeAspect="1" noChangeArrowheads="1"/>
                </p:cNvPicPr>
                <p:nvPr/>
              </p:nvPicPr>
              <p:blipFill rotWithShape="1">
                <a:blip r:embed="rId62">
                  <a:extLst>
                    <a:ext uri="{28A0092B-C50C-407E-A947-70E740481C1C}">
                      <a14:useLocalDpi xmlns:a14="http://schemas.microsoft.com/office/drawing/2010/main"/>
                    </a:ext>
                  </a:extLst>
                </a:blip>
                <a:srcRect/>
                <a:stretch/>
              </p:blipFill>
              <p:spPr bwMode="auto">
                <a:xfrm>
                  <a:off x="10605248" y="2052644"/>
                  <a:ext cx="512292" cy="572389"/>
                </a:xfrm>
                <a:prstGeom prst="rect">
                  <a:avLst/>
                </a:prstGeom>
                <a:noFill/>
                <a:extLst>
                  <a:ext uri="{909E8E84-426E-40DD-AFC4-6F175D3DCCD1}">
                    <a14:hiddenFill xmlns:a14="http://schemas.microsoft.com/office/drawing/2010/main">
                      <a:solidFill>
                        <a:srgbClr val="FFFFFF"/>
                      </a:solidFill>
                    </a14:hiddenFill>
                  </a:ext>
                </a:extLst>
              </p:spPr>
            </p:pic>
          </p:grpSp>
          <p:sp>
            <p:nvSpPr>
              <p:cNvPr id="353" name="TextBox 352">
                <a:extLst>
                  <a:ext uri="{FF2B5EF4-FFF2-40B4-BE49-F238E27FC236}">
                    <a16:creationId xmlns:a16="http://schemas.microsoft.com/office/drawing/2014/main" id="{2D4A7ADE-F1FD-BBFA-0F16-37775B3DCD8C}"/>
                  </a:ext>
                </a:extLst>
              </p:cNvPr>
              <p:cNvSpPr txBox="1"/>
              <p:nvPr/>
            </p:nvSpPr>
            <p:spPr>
              <a:xfrm>
                <a:off x="18764572" y="19865111"/>
                <a:ext cx="2450858" cy="425437"/>
              </a:xfrm>
              <a:prstGeom prst="rect">
                <a:avLst/>
              </a:prstGeom>
              <a:noFill/>
            </p:spPr>
            <p:txBody>
              <a:bodyPr wrap="square" lIns="91440" tIns="45720" rIns="91440" bIns="45720" rtlCol="0" anchor="t">
                <a:spAutoFit/>
              </a:bodyPr>
              <a:lstStyle/>
              <a:p>
                <a:pPr algn="ctr">
                  <a:lnSpc>
                    <a:spcPct val="120000"/>
                  </a:lnSpc>
                </a:pPr>
                <a:r>
                  <a:rPr lang="en-IN" sz="2000">
                    <a:solidFill>
                      <a:srgbClr val="ED7D31"/>
                    </a:solidFill>
                    <a:latin typeface="Arial Rounded MT Bold" panose="020F0704030504030204" pitchFamily="34" charset="0"/>
                  </a:rPr>
                  <a:t>NumPy Dataframe</a:t>
                </a:r>
                <a:endParaRPr lang="en-IN" sz="1400">
                  <a:solidFill>
                    <a:srgbClr val="ED7D31"/>
                  </a:solidFill>
                  <a:latin typeface="Arial Rounded MT Bold" panose="020F0704030504030204" pitchFamily="34" charset="0"/>
                </a:endParaRPr>
              </a:p>
            </p:txBody>
          </p:sp>
          <p:sp>
            <p:nvSpPr>
              <p:cNvPr id="354" name="TextBox 353">
                <a:extLst>
                  <a:ext uri="{FF2B5EF4-FFF2-40B4-BE49-F238E27FC236}">
                    <a16:creationId xmlns:a16="http://schemas.microsoft.com/office/drawing/2014/main" id="{13F021BA-3706-00CC-944F-45B2DDB17BBD}"/>
                  </a:ext>
                </a:extLst>
              </p:cNvPr>
              <p:cNvSpPr txBox="1"/>
              <p:nvPr/>
            </p:nvSpPr>
            <p:spPr>
              <a:xfrm>
                <a:off x="19198262" y="20294264"/>
                <a:ext cx="1583478" cy="392095"/>
              </a:xfrm>
              <a:prstGeom prst="rect">
                <a:avLst/>
              </a:prstGeom>
              <a:noFill/>
            </p:spPr>
            <p:txBody>
              <a:bodyPr wrap="square" lIns="91440" tIns="45720" rIns="91440" bIns="45720" rtlCol="0" anchor="t">
                <a:spAutoFit/>
              </a:bodyPr>
              <a:lstStyle/>
              <a:p>
                <a:pPr algn="ctr">
                  <a:lnSpc>
                    <a:spcPct val="120000"/>
                  </a:lnSpc>
                </a:pPr>
                <a:r>
                  <a:rPr lang="en-IN">
                    <a:latin typeface="Arial Rounded MT Bold" panose="020F0704030504030204" pitchFamily="34" charset="0"/>
                  </a:rPr>
                  <a:t>80 : 20 Split</a:t>
                </a:r>
                <a:endParaRPr lang="en-IN" sz="1200">
                  <a:latin typeface="Arial Rounded MT Bold" panose="020F0704030504030204" pitchFamily="34" charset="0"/>
                </a:endParaRPr>
              </a:p>
            </p:txBody>
          </p:sp>
        </p:grpSp>
      </p:grpSp>
      <p:grpSp>
        <p:nvGrpSpPr>
          <p:cNvPr id="436" name="Group 435">
            <a:extLst>
              <a:ext uri="{FF2B5EF4-FFF2-40B4-BE49-F238E27FC236}">
                <a16:creationId xmlns:a16="http://schemas.microsoft.com/office/drawing/2014/main" id="{28086765-F213-99BA-EFA1-CDA0295930A6}"/>
              </a:ext>
            </a:extLst>
          </p:cNvPr>
          <p:cNvGrpSpPr/>
          <p:nvPr/>
        </p:nvGrpSpPr>
        <p:grpSpPr>
          <a:xfrm>
            <a:off x="22342238" y="7090756"/>
            <a:ext cx="10052840" cy="6451596"/>
            <a:chOff x="22285601" y="4663278"/>
            <a:chExt cx="10052840" cy="6451596"/>
          </a:xfrm>
        </p:grpSpPr>
        <p:pic>
          <p:nvPicPr>
            <p:cNvPr id="1319" name="Picture 1318" descr="Bar chart&#10;&#10;Description automatically generated">
              <a:extLst>
                <a:ext uri="{FF2B5EF4-FFF2-40B4-BE49-F238E27FC236}">
                  <a16:creationId xmlns:a16="http://schemas.microsoft.com/office/drawing/2014/main" id="{856B6F68-B1E8-0ACB-598F-3C5653B8ACB3}"/>
                </a:ext>
              </a:extLst>
            </p:cNvPr>
            <p:cNvPicPr>
              <a:picLocks noChangeAspect="1"/>
            </p:cNvPicPr>
            <p:nvPr/>
          </p:nvPicPr>
          <p:blipFill rotWithShape="1">
            <a:blip r:embed="rId63">
              <a:extLst>
                <a:ext uri="{28A0092B-C50C-407E-A947-70E740481C1C}">
                  <a14:useLocalDpi xmlns:a14="http://schemas.microsoft.com/office/drawing/2010/main"/>
                </a:ext>
              </a:extLst>
            </a:blip>
            <a:srcRect b="6105"/>
            <a:stretch/>
          </p:blipFill>
          <p:spPr>
            <a:xfrm>
              <a:off x="24333099" y="4663278"/>
              <a:ext cx="7525456" cy="6451596"/>
            </a:xfrm>
            <a:prstGeom prst="rect">
              <a:avLst/>
            </a:prstGeom>
          </p:spPr>
        </p:pic>
        <p:pic>
          <p:nvPicPr>
            <p:cNvPr id="1320" name="Picture 1319">
              <a:extLst>
                <a:ext uri="{FF2B5EF4-FFF2-40B4-BE49-F238E27FC236}">
                  <a16:creationId xmlns:a16="http://schemas.microsoft.com/office/drawing/2014/main" id="{DA3FD8C3-E2DA-9885-DA26-02BD65348ACC}"/>
                </a:ext>
              </a:extLst>
            </p:cNvPr>
            <p:cNvPicPr>
              <a:picLocks noChangeAspect="1"/>
            </p:cNvPicPr>
            <p:nvPr/>
          </p:nvPicPr>
          <p:blipFill>
            <a:blip r:embed="rId64"/>
            <a:stretch>
              <a:fillRect/>
            </a:stretch>
          </p:blipFill>
          <p:spPr>
            <a:xfrm>
              <a:off x="22666873" y="7347708"/>
              <a:ext cx="1071615" cy="1071615"/>
            </a:xfrm>
            <a:prstGeom prst="rect">
              <a:avLst/>
            </a:prstGeom>
          </p:spPr>
        </p:pic>
        <p:sp>
          <p:nvSpPr>
            <p:cNvPr id="1321" name="Arrow: Right 1320">
              <a:extLst>
                <a:ext uri="{FF2B5EF4-FFF2-40B4-BE49-F238E27FC236}">
                  <a16:creationId xmlns:a16="http://schemas.microsoft.com/office/drawing/2014/main" id="{C43B1FCD-2CF2-8236-F780-921FF452BB11}"/>
                </a:ext>
              </a:extLst>
            </p:cNvPr>
            <p:cNvSpPr/>
            <p:nvPr/>
          </p:nvSpPr>
          <p:spPr>
            <a:xfrm>
              <a:off x="23798355" y="7648262"/>
              <a:ext cx="460946" cy="470508"/>
            </a:xfrm>
            <a:prstGeom prst="rightArrow">
              <a:avLst/>
            </a:prstGeom>
            <a:solidFill>
              <a:srgbClr val="0070C0"/>
            </a:solidFill>
            <a:ln w="127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i="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322" name="Arrow: Right 1321">
              <a:extLst>
                <a:ext uri="{FF2B5EF4-FFF2-40B4-BE49-F238E27FC236}">
                  <a16:creationId xmlns:a16="http://schemas.microsoft.com/office/drawing/2014/main" id="{6C558F7E-F5FC-564F-DDA2-ACE42F8772F2}"/>
                </a:ext>
              </a:extLst>
            </p:cNvPr>
            <p:cNvSpPr/>
            <p:nvPr/>
          </p:nvSpPr>
          <p:spPr>
            <a:xfrm rot="5400000">
              <a:off x="31359962" y="8203622"/>
              <a:ext cx="380406" cy="333524"/>
            </a:xfrm>
            <a:prstGeom prst="rightArrow">
              <a:avLst/>
            </a:prstGeom>
            <a:solidFill>
              <a:srgbClr val="0070C0"/>
            </a:solidFill>
            <a:ln w="127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i="0" u="none" strike="noStrike" kern="0" cap="none" spc="0" normalizeH="0" baseline="0" noProof="0">
                <a:ln>
                  <a:noFill/>
                </a:ln>
                <a:solidFill>
                  <a:srgbClr val="000000"/>
                </a:solidFill>
                <a:effectLst/>
                <a:uLnTx/>
                <a:uFillTx/>
                <a:latin typeface="Arial Rounded MT Bold" panose="020F0704030504030204" pitchFamily="34" charset="0"/>
              </a:endParaRPr>
            </a:p>
          </p:txBody>
        </p:sp>
        <p:grpSp>
          <p:nvGrpSpPr>
            <p:cNvPr id="1323" name="Group 1322">
              <a:extLst>
                <a:ext uri="{FF2B5EF4-FFF2-40B4-BE49-F238E27FC236}">
                  <a16:creationId xmlns:a16="http://schemas.microsoft.com/office/drawing/2014/main" id="{C4A9F8BB-24D6-DCEA-D10C-44E975D056FD}"/>
                </a:ext>
              </a:extLst>
            </p:cNvPr>
            <p:cNvGrpSpPr/>
            <p:nvPr/>
          </p:nvGrpSpPr>
          <p:grpSpPr>
            <a:xfrm>
              <a:off x="24259301" y="9681313"/>
              <a:ext cx="3524936" cy="802088"/>
              <a:chOff x="5583833" y="5659607"/>
              <a:chExt cx="2667992" cy="607093"/>
            </a:xfrm>
          </p:grpSpPr>
          <p:pic>
            <p:nvPicPr>
              <p:cNvPr id="392" name="Picture 391" descr="Chart, bar chart&#10;&#10;Description automatically generated">
                <a:extLst>
                  <a:ext uri="{FF2B5EF4-FFF2-40B4-BE49-F238E27FC236}">
                    <a16:creationId xmlns:a16="http://schemas.microsoft.com/office/drawing/2014/main" id="{AB201B51-2999-03B7-A562-2C0B2AB66E43}"/>
                  </a:ext>
                </a:extLst>
              </p:cNvPr>
              <p:cNvPicPr>
                <a:picLocks noChangeAspect="1"/>
              </p:cNvPicPr>
              <p:nvPr/>
            </p:nvPicPr>
            <p:blipFill rotWithShape="1">
              <a:blip r:embed="rId65">
                <a:extLst>
                  <a:ext uri="{28A0092B-C50C-407E-A947-70E740481C1C}">
                    <a14:useLocalDpi xmlns:a14="http://schemas.microsoft.com/office/drawing/2010/main"/>
                  </a:ext>
                </a:extLst>
              </a:blip>
              <a:srcRect/>
              <a:stretch/>
            </p:blipFill>
            <p:spPr>
              <a:xfrm>
                <a:off x="5583833" y="5659607"/>
                <a:ext cx="2667992" cy="275995"/>
              </a:xfrm>
              <a:prstGeom prst="rect">
                <a:avLst/>
              </a:prstGeom>
            </p:spPr>
          </p:pic>
          <p:pic>
            <p:nvPicPr>
              <p:cNvPr id="393" name="Picture 392" descr="Chart, bar chart&#10;&#10;Description automatically generated">
                <a:extLst>
                  <a:ext uri="{FF2B5EF4-FFF2-40B4-BE49-F238E27FC236}">
                    <a16:creationId xmlns:a16="http://schemas.microsoft.com/office/drawing/2014/main" id="{A0E3A697-9A50-CCB0-67AE-C969F489827E}"/>
                  </a:ext>
                </a:extLst>
              </p:cNvPr>
              <p:cNvPicPr>
                <a:picLocks noChangeAspect="1"/>
              </p:cNvPicPr>
              <p:nvPr/>
            </p:nvPicPr>
            <p:blipFill rotWithShape="1">
              <a:blip r:embed="rId66">
                <a:extLst>
                  <a:ext uri="{28A0092B-C50C-407E-A947-70E740481C1C}">
                    <a14:useLocalDpi xmlns:a14="http://schemas.microsoft.com/office/drawing/2010/main"/>
                  </a:ext>
                </a:extLst>
              </a:blip>
              <a:srcRect/>
              <a:stretch/>
            </p:blipFill>
            <p:spPr>
              <a:xfrm>
                <a:off x="6036766" y="5990705"/>
                <a:ext cx="1762125" cy="275995"/>
              </a:xfrm>
              <a:prstGeom prst="rect">
                <a:avLst/>
              </a:prstGeom>
            </p:spPr>
          </p:pic>
        </p:grpSp>
        <p:sp>
          <p:nvSpPr>
            <p:cNvPr id="1326" name="Rectangle: Rounded Corners 1325">
              <a:extLst>
                <a:ext uri="{FF2B5EF4-FFF2-40B4-BE49-F238E27FC236}">
                  <a16:creationId xmlns:a16="http://schemas.microsoft.com/office/drawing/2014/main" id="{AF469306-FB40-A789-A63B-634108C656AE}"/>
                </a:ext>
              </a:extLst>
            </p:cNvPr>
            <p:cNvSpPr/>
            <p:nvPr/>
          </p:nvSpPr>
          <p:spPr>
            <a:xfrm>
              <a:off x="22285601" y="8389302"/>
              <a:ext cx="2021045" cy="786141"/>
            </a:xfrm>
            <a:prstGeom prst="roundRect">
              <a:avLst>
                <a:gd name="adj" fmla="val 0"/>
              </a:avLst>
            </a:prstGeom>
            <a:noFill/>
            <a:ln w="12700" cap="flat" cmpd="sng" algn="ctr">
              <a:noFill/>
              <a:prstDash val="solid"/>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a:ln>
                    <a:noFill/>
                  </a:ln>
                  <a:solidFill>
                    <a:srgbClr val="000000"/>
                  </a:solidFill>
                  <a:effectLst/>
                  <a:uLnTx/>
                  <a:uFillTx/>
                  <a:latin typeface="Arial Rounded MT Bold" panose="020F0704030504030204" pitchFamily="34" charset="0"/>
                </a:rPr>
                <a:t>LaBSE Embeddings</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a:ln>
                    <a:noFill/>
                  </a:ln>
                  <a:solidFill>
                    <a:srgbClr val="000000"/>
                  </a:solidFill>
                  <a:effectLst/>
                  <a:uLnTx/>
                  <a:uFillTx/>
                  <a:latin typeface="Arial Rounded MT Bold" panose="020F0704030504030204" pitchFamily="34" charset="0"/>
                </a:rPr>
                <a:t>(N * 64 * 768 * 4 * 1)</a:t>
              </a:r>
            </a:p>
          </p:txBody>
        </p:sp>
        <p:sp>
          <p:nvSpPr>
            <p:cNvPr id="1327" name="Rectangle: Rounded Corners 1326">
              <a:extLst>
                <a:ext uri="{FF2B5EF4-FFF2-40B4-BE49-F238E27FC236}">
                  <a16:creationId xmlns:a16="http://schemas.microsoft.com/office/drawing/2014/main" id="{A1237D81-B5C9-C8B3-C45F-48AF35D45EFB}"/>
                </a:ext>
              </a:extLst>
            </p:cNvPr>
            <p:cNvSpPr/>
            <p:nvPr/>
          </p:nvSpPr>
          <p:spPr>
            <a:xfrm>
              <a:off x="22314344" y="6822135"/>
              <a:ext cx="1776673" cy="511397"/>
            </a:xfrm>
            <a:prstGeom prst="roundRect">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i="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328" name="Rectangle: Rounded Corners 1327">
              <a:extLst>
                <a:ext uri="{FF2B5EF4-FFF2-40B4-BE49-F238E27FC236}">
                  <a16:creationId xmlns:a16="http://schemas.microsoft.com/office/drawing/2014/main" id="{111A2E3B-0041-708A-4D18-A6808EEFBFB0}"/>
                </a:ext>
              </a:extLst>
            </p:cNvPr>
            <p:cNvSpPr/>
            <p:nvPr/>
          </p:nvSpPr>
          <p:spPr>
            <a:xfrm rot="16200000">
              <a:off x="24039414" y="7738682"/>
              <a:ext cx="1776673" cy="289669"/>
            </a:xfrm>
            <a:prstGeom prst="roundRect">
              <a:avLst>
                <a:gd name="adj" fmla="val 0"/>
              </a:avLst>
            </a:prstGeom>
            <a:noFill/>
            <a:ln w="12700" cap="flat" cmpd="sng" algn="ctr">
              <a:noFill/>
              <a:prstDash val="solid"/>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a:ln>
                    <a:noFill/>
                  </a:ln>
                  <a:solidFill>
                    <a:srgbClr val="FFFFFF"/>
                  </a:solidFill>
                  <a:effectLst/>
                  <a:uLnTx/>
                  <a:uFillTx/>
                  <a:latin typeface="Arial Rounded MT Bold" panose="020F0704030504030204" pitchFamily="34" charset="0"/>
                </a:rPr>
                <a:t>3 * 3 Kernel</a:t>
              </a:r>
            </a:p>
          </p:txBody>
        </p:sp>
        <p:sp>
          <p:nvSpPr>
            <p:cNvPr id="1329" name="Rectangle: Rounded Corners 1328">
              <a:extLst>
                <a:ext uri="{FF2B5EF4-FFF2-40B4-BE49-F238E27FC236}">
                  <a16:creationId xmlns:a16="http://schemas.microsoft.com/office/drawing/2014/main" id="{E22C160A-D759-780E-FEAB-FAD3E5D5DC55}"/>
                </a:ext>
              </a:extLst>
            </p:cNvPr>
            <p:cNvSpPr/>
            <p:nvPr/>
          </p:nvSpPr>
          <p:spPr>
            <a:xfrm rot="16200000">
              <a:off x="26232768" y="7738682"/>
              <a:ext cx="1776673" cy="289669"/>
            </a:xfrm>
            <a:prstGeom prst="roundRect">
              <a:avLst>
                <a:gd name="adj" fmla="val 0"/>
              </a:avLst>
            </a:prstGeom>
            <a:noFill/>
            <a:ln w="12700" cap="flat" cmpd="sng" algn="ctr">
              <a:noFill/>
              <a:prstDash val="solid"/>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a:ln>
                    <a:noFill/>
                  </a:ln>
                  <a:solidFill>
                    <a:srgbClr val="FFFFFF"/>
                  </a:solidFill>
                  <a:effectLst/>
                  <a:uLnTx/>
                  <a:uFillTx/>
                  <a:latin typeface="Arial Rounded MT Bold" panose="020F0704030504030204" pitchFamily="34" charset="0"/>
                </a:rPr>
                <a:t>3 * 3 Kernel</a:t>
              </a:r>
            </a:p>
          </p:txBody>
        </p:sp>
        <p:sp>
          <p:nvSpPr>
            <p:cNvPr id="1330" name="Rectangle: Rounded Corners 1329">
              <a:extLst>
                <a:ext uri="{FF2B5EF4-FFF2-40B4-BE49-F238E27FC236}">
                  <a16:creationId xmlns:a16="http://schemas.microsoft.com/office/drawing/2014/main" id="{155EB879-8004-2514-A981-F67F90B9AED7}"/>
                </a:ext>
              </a:extLst>
            </p:cNvPr>
            <p:cNvSpPr/>
            <p:nvPr/>
          </p:nvSpPr>
          <p:spPr>
            <a:xfrm>
              <a:off x="24567654" y="8959974"/>
              <a:ext cx="720194" cy="345192"/>
            </a:xfrm>
            <a:prstGeom prst="roundRect">
              <a:avLst>
                <a:gd name="adj" fmla="val 0"/>
              </a:avLst>
            </a:prstGeom>
            <a:noFill/>
            <a:ln w="12700" cap="flat" cmpd="sng" algn="ctr">
              <a:noFill/>
              <a:prstDash val="solid"/>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err="1">
                  <a:ln>
                    <a:noFill/>
                  </a:ln>
                  <a:solidFill>
                    <a:srgbClr val="FFFFFF"/>
                  </a:solidFill>
                  <a:effectLst/>
                  <a:uLnTx/>
                  <a:uFillTx/>
                  <a:latin typeface="Arial Rounded MT Bold" panose="020F0704030504030204" pitchFamily="34" charset="0"/>
                </a:rPr>
                <a:t>Relu</a:t>
              </a:r>
              <a:endParaRPr kumimoji="0" lang="en-IN" sz="1400" i="0" u="none" strike="noStrike" kern="0" cap="none" spc="0" normalizeH="0" baseline="0" noProof="0">
                <a:ln>
                  <a:noFill/>
                </a:ln>
                <a:solidFill>
                  <a:srgbClr val="FFFFFF"/>
                </a:solidFill>
                <a:effectLst/>
                <a:uLnTx/>
                <a:uFillTx/>
                <a:latin typeface="Arial Rounded MT Bold" panose="020F0704030504030204" pitchFamily="34" charset="0"/>
              </a:endParaRPr>
            </a:p>
          </p:txBody>
        </p:sp>
        <p:sp>
          <p:nvSpPr>
            <p:cNvPr id="1331" name="Rectangle: Rounded Corners 1330">
              <a:extLst>
                <a:ext uri="{FF2B5EF4-FFF2-40B4-BE49-F238E27FC236}">
                  <a16:creationId xmlns:a16="http://schemas.microsoft.com/office/drawing/2014/main" id="{0C235C08-0331-9BD7-BF71-B758AA2038B4}"/>
                </a:ext>
              </a:extLst>
            </p:cNvPr>
            <p:cNvSpPr/>
            <p:nvPr/>
          </p:nvSpPr>
          <p:spPr>
            <a:xfrm>
              <a:off x="26764497" y="8960015"/>
              <a:ext cx="720194" cy="345192"/>
            </a:xfrm>
            <a:prstGeom prst="roundRect">
              <a:avLst>
                <a:gd name="adj" fmla="val 0"/>
              </a:avLst>
            </a:prstGeom>
            <a:noFill/>
            <a:ln w="12700" cap="flat" cmpd="sng" algn="ctr">
              <a:noFill/>
              <a:prstDash val="solid"/>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err="1">
                  <a:ln>
                    <a:noFill/>
                  </a:ln>
                  <a:solidFill>
                    <a:srgbClr val="FFFFFF"/>
                  </a:solidFill>
                  <a:effectLst/>
                  <a:uLnTx/>
                  <a:uFillTx/>
                  <a:latin typeface="Arial Rounded MT Bold" panose="020F0704030504030204" pitchFamily="34" charset="0"/>
                </a:rPr>
                <a:t>Relu</a:t>
              </a:r>
              <a:endParaRPr kumimoji="0" lang="en-IN" sz="1400" i="0" u="none" strike="noStrike" kern="0" cap="none" spc="0" normalizeH="0" baseline="0" noProof="0">
                <a:ln>
                  <a:noFill/>
                </a:ln>
                <a:solidFill>
                  <a:srgbClr val="FFFFFF"/>
                </a:solidFill>
                <a:effectLst/>
                <a:uLnTx/>
                <a:uFillTx/>
                <a:latin typeface="Arial Rounded MT Bold" panose="020F0704030504030204" pitchFamily="34" charset="0"/>
              </a:endParaRPr>
            </a:p>
          </p:txBody>
        </p:sp>
        <p:sp>
          <p:nvSpPr>
            <p:cNvPr id="1332" name="Rectangle: Rounded Corners 1331">
              <a:extLst>
                <a:ext uri="{FF2B5EF4-FFF2-40B4-BE49-F238E27FC236}">
                  <a16:creationId xmlns:a16="http://schemas.microsoft.com/office/drawing/2014/main" id="{9964F8C2-9361-505F-1E95-A28142E03EA1}"/>
                </a:ext>
              </a:extLst>
            </p:cNvPr>
            <p:cNvSpPr/>
            <p:nvPr/>
          </p:nvSpPr>
          <p:spPr>
            <a:xfrm>
              <a:off x="24567654" y="6511762"/>
              <a:ext cx="720194" cy="345192"/>
            </a:xfrm>
            <a:prstGeom prst="roundRect">
              <a:avLst>
                <a:gd name="adj" fmla="val 0"/>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i="0" u="none" strike="noStrike" kern="0" cap="none" spc="0" normalizeH="0" baseline="0" noProof="0">
                  <a:ln>
                    <a:noFill/>
                  </a:ln>
                  <a:solidFill>
                    <a:srgbClr val="FFFFFF"/>
                  </a:solidFill>
                  <a:effectLst/>
                  <a:uLnTx/>
                  <a:uFillTx/>
                  <a:latin typeface="Arial Rounded MT Bold" panose="020F0704030504030204" pitchFamily="34" charset="0"/>
                </a:rPr>
                <a:t>64</a:t>
              </a:r>
              <a:br>
                <a:rPr kumimoji="0" lang="en-IN" sz="1400" i="0" u="none" strike="noStrike" kern="0" cap="none" spc="0" normalizeH="0" baseline="0" noProof="0">
                  <a:ln>
                    <a:noFill/>
                  </a:ln>
                  <a:solidFill>
                    <a:srgbClr val="FFFFFF"/>
                  </a:solidFill>
                  <a:effectLst/>
                  <a:uLnTx/>
                  <a:uFillTx/>
                  <a:latin typeface="Arial Rounded MT Bold" panose="020F0704030504030204" pitchFamily="34" charset="0"/>
                </a:rPr>
              </a:br>
              <a:r>
                <a:rPr kumimoji="0" lang="en-IN" sz="1400" i="0" u="none" strike="noStrike" kern="0" cap="none" spc="0" normalizeH="0" baseline="0" noProof="0">
                  <a:ln>
                    <a:noFill/>
                  </a:ln>
                  <a:solidFill>
                    <a:srgbClr val="FFFFFF"/>
                  </a:solidFill>
                  <a:effectLst/>
                  <a:uLnTx/>
                  <a:uFillTx/>
                  <a:latin typeface="Arial Rounded MT Bold" panose="020F0704030504030204" pitchFamily="34" charset="0"/>
                </a:rPr>
                <a:t>units</a:t>
              </a:r>
            </a:p>
          </p:txBody>
        </p:sp>
        <p:sp>
          <p:nvSpPr>
            <p:cNvPr id="1333" name="Rectangle: Rounded Corners 1332">
              <a:extLst>
                <a:ext uri="{FF2B5EF4-FFF2-40B4-BE49-F238E27FC236}">
                  <a16:creationId xmlns:a16="http://schemas.microsoft.com/office/drawing/2014/main" id="{764C6182-EF16-19EF-7D89-380FD8AC98B9}"/>
                </a:ext>
              </a:extLst>
            </p:cNvPr>
            <p:cNvSpPr/>
            <p:nvPr/>
          </p:nvSpPr>
          <p:spPr>
            <a:xfrm>
              <a:off x="26781788" y="6511762"/>
              <a:ext cx="720194" cy="345192"/>
            </a:xfrm>
            <a:prstGeom prst="roundRect">
              <a:avLst>
                <a:gd name="adj" fmla="val 0"/>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i="0" u="none" strike="noStrike" kern="0" cap="none" spc="0" normalizeH="0" baseline="0" noProof="0">
                  <a:ln>
                    <a:noFill/>
                  </a:ln>
                  <a:solidFill>
                    <a:srgbClr val="FFFFFF"/>
                  </a:solidFill>
                  <a:effectLst/>
                  <a:uLnTx/>
                  <a:uFillTx/>
                  <a:latin typeface="Arial Rounded MT Bold" panose="020F0704030504030204" pitchFamily="34" charset="0"/>
                </a:rPr>
                <a:t>32 </a:t>
              </a:r>
              <a:br>
                <a:rPr kumimoji="0" lang="en-IN" sz="1400" i="0" u="none" strike="noStrike" kern="0" cap="none" spc="0" normalizeH="0" baseline="0" noProof="0">
                  <a:ln>
                    <a:noFill/>
                  </a:ln>
                  <a:solidFill>
                    <a:srgbClr val="FFFFFF"/>
                  </a:solidFill>
                  <a:effectLst/>
                  <a:uLnTx/>
                  <a:uFillTx/>
                  <a:latin typeface="Arial Rounded MT Bold" panose="020F0704030504030204" pitchFamily="34" charset="0"/>
                </a:rPr>
              </a:br>
              <a:r>
                <a:rPr kumimoji="0" lang="en-IN" sz="1400" i="0" u="none" strike="noStrike" kern="0" cap="none" spc="0" normalizeH="0" baseline="0" noProof="0">
                  <a:ln>
                    <a:noFill/>
                  </a:ln>
                  <a:solidFill>
                    <a:srgbClr val="FFFFFF"/>
                  </a:solidFill>
                  <a:effectLst/>
                  <a:uLnTx/>
                  <a:uFillTx/>
                  <a:latin typeface="Arial Rounded MT Bold" panose="020F0704030504030204" pitchFamily="34" charset="0"/>
                </a:rPr>
                <a:t>units</a:t>
              </a:r>
            </a:p>
          </p:txBody>
        </p:sp>
        <p:sp>
          <p:nvSpPr>
            <p:cNvPr id="1334" name="Rectangle: Rounded Corners 1333">
              <a:extLst>
                <a:ext uri="{FF2B5EF4-FFF2-40B4-BE49-F238E27FC236}">
                  <a16:creationId xmlns:a16="http://schemas.microsoft.com/office/drawing/2014/main" id="{C1B0E97C-9461-425D-FB74-D8C75E1CE24B}"/>
                </a:ext>
              </a:extLst>
            </p:cNvPr>
            <p:cNvSpPr/>
            <p:nvPr/>
          </p:nvSpPr>
          <p:spPr>
            <a:xfrm rot="16200000">
              <a:off x="25129815" y="7738682"/>
              <a:ext cx="1776673" cy="289669"/>
            </a:xfrm>
            <a:prstGeom prst="roundRect">
              <a:avLst>
                <a:gd name="adj" fmla="val 0"/>
              </a:avLst>
            </a:prstGeom>
            <a:noFill/>
            <a:ln w="12700" cap="flat" cmpd="sng" algn="ctr">
              <a:noFill/>
              <a:prstDash val="solid"/>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a:ln>
                    <a:noFill/>
                  </a:ln>
                  <a:solidFill>
                    <a:srgbClr val="FFFFFF"/>
                  </a:solidFill>
                  <a:effectLst/>
                  <a:uLnTx/>
                  <a:uFillTx/>
                  <a:latin typeface="Arial Rounded MT Bold" panose="020F0704030504030204" pitchFamily="34" charset="0"/>
                </a:rPr>
                <a:t>50% Dropout</a:t>
              </a:r>
            </a:p>
          </p:txBody>
        </p:sp>
        <p:sp>
          <p:nvSpPr>
            <p:cNvPr id="1335" name="Rectangle: Rounded Corners 1334">
              <a:extLst>
                <a:ext uri="{FF2B5EF4-FFF2-40B4-BE49-F238E27FC236}">
                  <a16:creationId xmlns:a16="http://schemas.microsoft.com/office/drawing/2014/main" id="{865A4B91-485B-AC63-4F04-5F78A4979330}"/>
                </a:ext>
              </a:extLst>
            </p:cNvPr>
            <p:cNvSpPr/>
            <p:nvPr/>
          </p:nvSpPr>
          <p:spPr>
            <a:xfrm rot="16200000">
              <a:off x="26826391" y="7738680"/>
              <a:ext cx="1776673" cy="289669"/>
            </a:xfrm>
            <a:prstGeom prst="roundRect">
              <a:avLst>
                <a:gd name="adj" fmla="val 0"/>
              </a:avLst>
            </a:prstGeom>
            <a:noFill/>
            <a:ln w="12700" cap="flat" cmpd="sng" algn="ctr">
              <a:noFill/>
              <a:prstDash val="solid"/>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a:ln>
                    <a:noFill/>
                  </a:ln>
                  <a:solidFill>
                    <a:srgbClr val="FFFFFF"/>
                  </a:solidFill>
                  <a:effectLst/>
                  <a:uLnTx/>
                  <a:uFillTx/>
                  <a:latin typeface="Arial Rounded MT Bold" panose="020F0704030504030204" pitchFamily="34" charset="0"/>
                </a:rPr>
                <a:t>50% Dropout</a:t>
              </a:r>
            </a:p>
          </p:txBody>
        </p:sp>
        <p:sp>
          <p:nvSpPr>
            <p:cNvPr id="1336" name="Rectangle: Rounded Corners 1335">
              <a:extLst>
                <a:ext uri="{FF2B5EF4-FFF2-40B4-BE49-F238E27FC236}">
                  <a16:creationId xmlns:a16="http://schemas.microsoft.com/office/drawing/2014/main" id="{C4E69100-602B-4C6D-63DB-68042EE090C5}"/>
                </a:ext>
              </a:extLst>
            </p:cNvPr>
            <p:cNvSpPr/>
            <p:nvPr/>
          </p:nvSpPr>
          <p:spPr>
            <a:xfrm rot="17992221">
              <a:off x="28875502" y="6323246"/>
              <a:ext cx="2679686" cy="289669"/>
            </a:xfrm>
            <a:prstGeom prst="roundRect">
              <a:avLst>
                <a:gd name="adj" fmla="val 0"/>
              </a:avLst>
            </a:prstGeom>
            <a:noFill/>
            <a:ln w="12700" cap="flat" cmpd="sng" algn="ctr">
              <a:noFill/>
              <a:prstDash val="solid"/>
            </a:ln>
            <a:effectLst/>
          </p:spPr>
          <p:txBody>
            <a:bodyPr rtlCol="0" anchor="ctr"/>
            <a:lstStyle/>
            <a:p>
              <a:pPr marL="0" marR="0" lvl="0" indent="0"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a:ln>
                    <a:noFill/>
                  </a:ln>
                  <a:solidFill>
                    <a:srgbClr val="000000"/>
                  </a:solidFill>
                  <a:effectLst/>
                  <a:uLnTx/>
                  <a:uFillTx/>
                  <a:latin typeface="Arial Rounded MT Bold" panose="020F0704030504030204" pitchFamily="34" charset="0"/>
                </a:rPr>
                <a:t>64 units, </a:t>
              </a:r>
              <a:r>
                <a:rPr kumimoji="0" lang="en-IN" sz="1400" i="0" u="none" strike="noStrike" kern="0" cap="none" spc="0" normalizeH="0" baseline="0" noProof="0" err="1">
                  <a:ln>
                    <a:noFill/>
                  </a:ln>
                  <a:solidFill>
                    <a:srgbClr val="000000"/>
                  </a:solidFill>
                  <a:effectLst/>
                  <a:uLnTx/>
                  <a:uFillTx/>
                  <a:latin typeface="Arial Rounded MT Bold" panose="020F0704030504030204" pitchFamily="34" charset="0"/>
                </a:rPr>
                <a:t>Relu</a:t>
              </a:r>
              <a:endParaRPr kumimoji="0" lang="en-IN" sz="1400" i="0" u="none" strike="noStrike" kern="0" cap="none" spc="0" normalizeH="0" baseline="0" noProof="0">
                <a:ln>
                  <a:noFill/>
                </a:ln>
                <a:solidFill>
                  <a:srgbClr val="000000"/>
                </a:solidFill>
                <a:effectLst/>
                <a:uLnTx/>
                <a:uFillTx/>
                <a:latin typeface="Arial Rounded MT Bold" panose="020F0704030504030204" pitchFamily="34" charset="0"/>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a:ln>
                    <a:noFill/>
                  </a:ln>
                  <a:solidFill>
                    <a:srgbClr val="000000"/>
                  </a:solidFill>
                  <a:effectLst/>
                  <a:uLnTx/>
                  <a:uFillTx/>
                  <a:latin typeface="Arial Rounded MT Bold" panose="020F0704030504030204" pitchFamily="34" charset="0"/>
                </a:rPr>
                <a:t>L2 Regularization (0.01)</a:t>
              </a:r>
            </a:p>
          </p:txBody>
        </p:sp>
        <p:sp>
          <p:nvSpPr>
            <p:cNvPr id="1337" name="Rectangle: Rounded Corners 1336">
              <a:extLst>
                <a:ext uri="{FF2B5EF4-FFF2-40B4-BE49-F238E27FC236}">
                  <a16:creationId xmlns:a16="http://schemas.microsoft.com/office/drawing/2014/main" id="{51037BD5-D7C1-3D52-3D71-050D201B010E}"/>
                </a:ext>
              </a:extLst>
            </p:cNvPr>
            <p:cNvSpPr/>
            <p:nvPr/>
          </p:nvSpPr>
          <p:spPr>
            <a:xfrm rot="17992221">
              <a:off x="29941557" y="6610183"/>
              <a:ext cx="2119471" cy="289669"/>
            </a:xfrm>
            <a:prstGeom prst="roundRect">
              <a:avLst>
                <a:gd name="adj" fmla="val 0"/>
              </a:avLst>
            </a:prstGeom>
            <a:noFill/>
            <a:ln w="12700" cap="flat" cmpd="sng" algn="ctr">
              <a:noFill/>
              <a:prstDash val="solid"/>
            </a:ln>
            <a:effectLst/>
          </p:spPr>
          <p:txBody>
            <a:bodyPr rtlCol="0" anchor="ctr"/>
            <a:lstStyle/>
            <a:p>
              <a:pPr marL="0" marR="0" lvl="0" indent="0"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a:ln>
                    <a:noFill/>
                  </a:ln>
                  <a:solidFill>
                    <a:srgbClr val="000000"/>
                  </a:solidFill>
                  <a:effectLst/>
                  <a:uLnTx/>
                  <a:uFillTx/>
                  <a:latin typeface="Arial Rounded MT Bold" panose="020F0704030504030204" pitchFamily="34" charset="0"/>
                </a:rPr>
                <a:t>Alpha = 0.1</a:t>
              </a:r>
            </a:p>
          </p:txBody>
        </p:sp>
        <p:sp>
          <p:nvSpPr>
            <p:cNvPr id="1338" name="Rectangle: Rounded Corners 1337">
              <a:extLst>
                <a:ext uri="{FF2B5EF4-FFF2-40B4-BE49-F238E27FC236}">
                  <a16:creationId xmlns:a16="http://schemas.microsoft.com/office/drawing/2014/main" id="{89BB297E-A701-B0C9-41C0-03A091A93B73}"/>
                </a:ext>
              </a:extLst>
            </p:cNvPr>
            <p:cNvSpPr/>
            <p:nvPr/>
          </p:nvSpPr>
          <p:spPr>
            <a:xfrm rot="17992221">
              <a:off x="30948186" y="6610183"/>
              <a:ext cx="2119471" cy="289669"/>
            </a:xfrm>
            <a:prstGeom prst="roundRect">
              <a:avLst>
                <a:gd name="adj" fmla="val 0"/>
              </a:avLst>
            </a:prstGeom>
            <a:noFill/>
            <a:ln w="12700" cap="flat" cmpd="sng" algn="ctr">
              <a:noFill/>
              <a:prstDash val="solid"/>
            </a:ln>
            <a:effectLst/>
          </p:spPr>
          <p:txBody>
            <a:bodyPr rtlCol="0" anchor="ctr"/>
            <a:lstStyle/>
            <a:p>
              <a:pPr marL="0" marR="0" lvl="0" indent="0" defTabSz="914400" eaLnBrk="1" fontAlgn="auto" latinLnBrk="0" hangingPunct="1">
                <a:lnSpc>
                  <a:spcPct val="130000"/>
                </a:lnSpc>
                <a:spcBef>
                  <a:spcPts val="0"/>
                </a:spcBef>
                <a:spcAft>
                  <a:spcPts val="0"/>
                </a:spcAft>
                <a:buClrTx/>
                <a:buSzTx/>
                <a:buFontTx/>
                <a:buNone/>
                <a:tabLst/>
                <a:defRPr/>
              </a:pPr>
              <a:r>
                <a:rPr kumimoji="0" lang="en-IN" sz="1400" i="0" u="none" strike="noStrike" kern="0" cap="none" spc="0" normalizeH="0" baseline="0" noProof="0">
                  <a:ln>
                    <a:noFill/>
                  </a:ln>
                  <a:solidFill>
                    <a:srgbClr val="000000"/>
                  </a:solidFill>
                  <a:effectLst/>
                  <a:uLnTx/>
                  <a:uFillTx/>
                  <a:latin typeface="Arial Rounded MT Bold" panose="020F0704030504030204" pitchFamily="34" charset="0"/>
                </a:rPr>
                <a:t>1 unit, Sigmoid</a:t>
              </a:r>
            </a:p>
          </p:txBody>
        </p:sp>
        <p:grpSp>
          <p:nvGrpSpPr>
            <p:cNvPr id="394" name="Group 393">
              <a:extLst>
                <a:ext uri="{FF2B5EF4-FFF2-40B4-BE49-F238E27FC236}">
                  <a16:creationId xmlns:a16="http://schemas.microsoft.com/office/drawing/2014/main" id="{E4FC4C19-40E2-722A-D8B2-76D676335877}"/>
                </a:ext>
              </a:extLst>
            </p:cNvPr>
            <p:cNvGrpSpPr/>
            <p:nvPr/>
          </p:nvGrpSpPr>
          <p:grpSpPr>
            <a:xfrm>
              <a:off x="30027063" y="8700943"/>
              <a:ext cx="2311378" cy="980195"/>
              <a:chOff x="30362665" y="8701116"/>
              <a:chExt cx="2311378" cy="980195"/>
            </a:xfrm>
          </p:grpSpPr>
          <p:sp>
            <p:nvSpPr>
              <p:cNvPr id="1324" name="Rectangle: Rounded Corners 1323">
                <a:extLst>
                  <a:ext uri="{FF2B5EF4-FFF2-40B4-BE49-F238E27FC236}">
                    <a16:creationId xmlns:a16="http://schemas.microsoft.com/office/drawing/2014/main" id="{58BCFB43-5266-9F82-7292-942619B2DA95}"/>
                  </a:ext>
                </a:extLst>
              </p:cNvPr>
              <p:cNvSpPr/>
              <p:nvPr/>
            </p:nvSpPr>
            <p:spPr>
              <a:xfrm>
                <a:off x="30362665" y="8702868"/>
                <a:ext cx="2311378" cy="978443"/>
              </a:xfrm>
              <a:prstGeom prst="roundRect">
                <a:avLst>
                  <a:gd name="adj" fmla="val 9022"/>
                </a:avLst>
              </a:prstGeom>
              <a:noFill/>
              <a:ln w="12700" cap="flat" cmpd="sng" algn="ctr">
                <a:solidFill>
                  <a:srgbClr val="005CB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i="0" u="none" strike="noStrike" kern="0" cap="none" spc="0" normalizeH="0" baseline="0" noProof="0">
                  <a:ln>
                    <a:noFill/>
                  </a:ln>
                  <a:solidFill>
                    <a:srgbClr val="000000"/>
                  </a:solidFill>
                  <a:effectLst/>
                  <a:uLnTx/>
                  <a:uFillTx/>
                  <a:latin typeface="Arial Rounded MT Bold" panose="020F0704030504030204" pitchFamily="34" charset="0"/>
                </a:endParaRPr>
              </a:p>
            </p:txBody>
          </p:sp>
          <p:grpSp>
            <p:nvGrpSpPr>
              <p:cNvPr id="1325" name="Group 1324">
                <a:extLst>
                  <a:ext uri="{FF2B5EF4-FFF2-40B4-BE49-F238E27FC236}">
                    <a16:creationId xmlns:a16="http://schemas.microsoft.com/office/drawing/2014/main" id="{7C8D6DCF-D435-F5D6-7F8C-A0E84AEEAB3C}"/>
                  </a:ext>
                </a:extLst>
              </p:cNvPr>
              <p:cNvGrpSpPr/>
              <p:nvPr/>
            </p:nvGrpSpPr>
            <p:grpSpPr>
              <a:xfrm>
                <a:off x="30461529" y="8782371"/>
                <a:ext cx="2092759" cy="720576"/>
                <a:chOff x="6605310" y="4237724"/>
                <a:chExt cx="1583991" cy="545398"/>
              </a:xfrm>
            </p:grpSpPr>
            <p:grpSp>
              <p:nvGrpSpPr>
                <p:cNvPr id="1340" name="Group 1339">
                  <a:extLst>
                    <a:ext uri="{FF2B5EF4-FFF2-40B4-BE49-F238E27FC236}">
                      <a16:creationId xmlns:a16="http://schemas.microsoft.com/office/drawing/2014/main" id="{1B85D429-97A0-E5C1-9BB2-D99B8F47A96E}"/>
                    </a:ext>
                  </a:extLst>
                </p:cNvPr>
                <p:cNvGrpSpPr/>
                <p:nvPr/>
              </p:nvGrpSpPr>
              <p:grpSpPr>
                <a:xfrm>
                  <a:off x="7473212" y="4237724"/>
                  <a:ext cx="716089" cy="545398"/>
                  <a:chOff x="7473212" y="4237724"/>
                  <a:chExt cx="716089" cy="545398"/>
                </a:xfrm>
              </p:grpSpPr>
              <p:grpSp>
                <p:nvGrpSpPr>
                  <p:cNvPr id="388" name="Group 387">
                    <a:extLst>
                      <a:ext uri="{FF2B5EF4-FFF2-40B4-BE49-F238E27FC236}">
                        <a16:creationId xmlns:a16="http://schemas.microsoft.com/office/drawing/2014/main" id="{E082F965-15A0-025B-7653-5B8FD51D4ED5}"/>
                      </a:ext>
                    </a:extLst>
                  </p:cNvPr>
                  <p:cNvGrpSpPr/>
                  <p:nvPr/>
                </p:nvGrpSpPr>
                <p:grpSpPr>
                  <a:xfrm>
                    <a:off x="7648378" y="4237724"/>
                    <a:ext cx="365760" cy="365760"/>
                    <a:chOff x="7470782" y="3644742"/>
                    <a:chExt cx="365760" cy="365760"/>
                  </a:xfrm>
                </p:grpSpPr>
                <p:pic>
                  <p:nvPicPr>
                    <p:cNvPr id="390" name="Picture 389">
                      <a:extLst>
                        <a:ext uri="{FF2B5EF4-FFF2-40B4-BE49-F238E27FC236}">
                          <a16:creationId xmlns:a16="http://schemas.microsoft.com/office/drawing/2014/main" id="{68D97999-BF5E-F36B-25D7-CDC66863A506}"/>
                        </a:ext>
                      </a:extLst>
                    </p:cNvPr>
                    <p:cNvPicPr>
                      <a:picLocks noChangeAspect="1"/>
                    </p:cNvPicPr>
                    <p:nvPr/>
                  </p:nvPicPr>
                  <p:blipFill>
                    <a:blip r:embed="rId67"/>
                    <a:stretch>
                      <a:fillRect/>
                    </a:stretch>
                  </p:blipFill>
                  <p:spPr>
                    <a:xfrm>
                      <a:off x="7470782" y="3644742"/>
                      <a:ext cx="365760" cy="365760"/>
                    </a:xfrm>
                    <a:prstGeom prst="rect">
                      <a:avLst/>
                    </a:prstGeom>
                  </p:spPr>
                </p:pic>
                <p:pic>
                  <p:nvPicPr>
                    <p:cNvPr id="391" name="Picture 390">
                      <a:extLst>
                        <a:ext uri="{FF2B5EF4-FFF2-40B4-BE49-F238E27FC236}">
                          <a16:creationId xmlns:a16="http://schemas.microsoft.com/office/drawing/2014/main" id="{C8758DA4-89EB-FB49-0DCE-FC896C26FE77}"/>
                        </a:ext>
                      </a:extLst>
                    </p:cNvPr>
                    <p:cNvPicPr>
                      <a:picLocks noChangeAspect="1"/>
                    </p:cNvPicPr>
                    <p:nvPr/>
                  </p:nvPicPr>
                  <p:blipFill>
                    <a:blip r:embed="rId68"/>
                    <a:stretch>
                      <a:fillRect/>
                    </a:stretch>
                  </p:blipFill>
                  <p:spPr>
                    <a:xfrm>
                      <a:off x="7470782" y="3644742"/>
                      <a:ext cx="365760" cy="365760"/>
                    </a:xfrm>
                    <a:prstGeom prst="rect">
                      <a:avLst/>
                    </a:prstGeom>
                  </p:spPr>
                </p:pic>
              </p:grpSp>
              <p:sp>
                <p:nvSpPr>
                  <p:cNvPr id="389" name="TextBox 388">
                    <a:extLst>
                      <a:ext uri="{FF2B5EF4-FFF2-40B4-BE49-F238E27FC236}">
                        <a16:creationId xmlns:a16="http://schemas.microsoft.com/office/drawing/2014/main" id="{AA90B1D4-8BC3-DD44-C07A-D8653294C1C7}"/>
                      </a:ext>
                    </a:extLst>
                  </p:cNvPr>
                  <p:cNvSpPr txBox="1"/>
                  <p:nvPr/>
                </p:nvSpPr>
                <p:spPr>
                  <a:xfrm>
                    <a:off x="7473212" y="4550168"/>
                    <a:ext cx="716089" cy="2329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i="0" u="none" strike="noStrike" kern="0" cap="none" spc="0" normalizeH="0" baseline="0" noProof="0">
                        <a:ln>
                          <a:noFill/>
                        </a:ln>
                        <a:solidFill>
                          <a:srgbClr val="005CB9"/>
                        </a:solidFill>
                        <a:effectLst/>
                        <a:uLnTx/>
                        <a:uFillTx/>
                        <a:latin typeface="Arial Rounded MT Bold" panose="020F0704030504030204" pitchFamily="34" charset="0"/>
                      </a:rPr>
                      <a:t>Complex</a:t>
                    </a:r>
                  </a:p>
                </p:txBody>
              </p:sp>
            </p:grpSp>
            <p:grpSp>
              <p:nvGrpSpPr>
                <p:cNvPr id="1341" name="Group 1340">
                  <a:extLst>
                    <a:ext uri="{FF2B5EF4-FFF2-40B4-BE49-F238E27FC236}">
                      <a16:creationId xmlns:a16="http://schemas.microsoft.com/office/drawing/2014/main" id="{AAA42928-B071-B595-DD02-EDDC1A34306A}"/>
                    </a:ext>
                  </a:extLst>
                </p:cNvPr>
                <p:cNvGrpSpPr/>
                <p:nvPr/>
              </p:nvGrpSpPr>
              <p:grpSpPr>
                <a:xfrm>
                  <a:off x="6605310" y="4237724"/>
                  <a:ext cx="589906" cy="545398"/>
                  <a:chOff x="6605310" y="4237724"/>
                  <a:chExt cx="589906" cy="545398"/>
                </a:xfrm>
              </p:grpSpPr>
              <p:pic>
                <p:nvPicPr>
                  <p:cNvPr id="1342" name="Graphic 1341" descr="Connected with solid fill">
                    <a:extLst>
                      <a:ext uri="{FF2B5EF4-FFF2-40B4-BE49-F238E27FC236}">
                        <a16:creationId xmlns:a16="http://schemas.microsoft.com/office/drawing/2014/main" id="{20243A3A-6A5D-B8F7-E709-E12351628BE0}"/>
                      </a:ext>
                    </a:extLst>
                  </p:cNvPr>
                  <p:cNvPicPr>
                    <a:picLocks noChangeAspect="1"/>
                  </p:cNvPicPr>
                  <p:nvPr/>
                </p:nvPicPr>
                <p:blipFill>
                  <a:blip r:embed="rId69">
                    <a:extLst>
                      <a:ext uri="{96DAC541-7B7A-43D3-8B79-37D633B846F1}">
                        <asvg:svgBlip xmlns:asvg="http://schemas.microsoft.com/office/drawing/2016/SVG/main" r:embed="rId70"/>
                      </a:ext>
                    </a:extLst>
                  </a:blip>
                  <a:stretch>
                    <a:fillRect/>
                  </a:stretch>
                </p:blipFill>
                <p:spPr>
                  <a:xfrm>
                    <a:off x="6713823" y="4237724"/>
                    <a:ext cx="365760" cy="365760"/>
                  </a:xfrm>
                  <a:prstGeom prst="rect">
                    <a:avLst/>
                  </a:prstGeom>
                </p:spPr>
              </p:pic>
              <p:sp>
                <p:nvSpPr>
                  <p:cNvPr id="1343" name="TextBox 1342">
                    <a:extLst>
                      <a:ext uri="{FF2B5EF4-FFF2-40B4-BE49-F238E27FC236}">
                        <a16:creationId xmlns:a16="http://schemas.microsoft.com/office/drawing/2014/main" id="{CA74831F-D5AA-87A0-1E1E-1EB31C1142B1}"/>
                      </a:ext>
                    </a:extLst>
                  </p:cNvPr>
                  <p:cNvSpPr txBox="1"/>
                  <p:nvPr/>
                </p:nvSpPr>
                <p:spPr>
                  <a:xfrm>
                    <a:off x="6605310" y="4550168"/>
                    <a:ext cx="589906" cy="2329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i="0" u="none" strike="noStrike" kern="0" cap="none" spc="0" normalizeH="0" baseline="0" noProof="0">
                        <a:ln>
                          <a:noFill/>
                        </a:ln>
                        <a:solidFill>
                          <a:srgbClr val="005CB9"/>
                        </a:solidFill>
                        <a:effectLst/>
                        <a:uLnTx/>
                        <a:uFillTx/>
                        <a:latin typeface="Arial Rounded MT Bold" panose="020F0704030504030204" pitchFamily="34" charset="0"/>
                      </a:rPr>
                      <a:t>Simple</a:t>
                    </a:r>
                  </a:p>
                </p:txBody>
              </p:sp>
            </p:grpSp>
          </p:grpSp>
          <p:cxnSp>
            <p:nvCxnSpPr>
              <p:cNvPr id="1339" name="Straight Connector 1338">
                <a:extLst>
                  <a:ext uri="{FF2B5EF4-FFF2-40B4-BE49-F238E27FC236}">
                    <a16:creationId xmlns:a16="http://schemas.microsoft.com/office/drawing/2014/main" id="{A9B77EC1-3DF6-565E-16D9-F0B384FD5C1B}"/>
                  </a:ext>
                </a:extLst>
              </p:cNvPr>
              <p:cNvCxnSpPr>
                <a:cxnSpLocks/>
              </p:cNvCxnSpPr>
              <p:nvPr/>
            </p:nvCxnSpPr>
            <p:spPr>
              <a:xfrm flipH="1">
                <a:off x="31277487" y="8701116"/>
                <a:ext cx="494822" cy="980195"/>
              </a:xfrm>
              <a:prstGeom prst="line">
                <a:avLst/>
              </a:prstGeom>
              <a:noFill/>
              <a:ln w="12700" cap="flat" cmpd="sng" algn="ctr">
                <a:solidFill>
                  <a:srgbClr val="005CB9"/>
                </a:solidFill>
                <a:prstDash val="solid"/>
              </a:ln>
              <a:effectLst/>
            </p:spPr>
          </p:cxnSp>
        </p:grpSp>
      </p:grpSp>
      <p:sp>
        <p:nvSpPr>
          <p:cNvPr id="439" name="TextBox 438">
            <a:extLst>
              <a:ext uri="{FF2B5EF4-FFF2-40B4-BE49-F238E27FC236}">
                <a16:creationId xmlns:a16="http://schemas.microsoft.com/office/drawing/2014/main" id="{09961361-207C-0B94-CEB4-17D0FE0AD0A4}"/>
              </a:ext>
            </a:extLst>
          </p:cNvPr>
          <p:cNvSpPr txBox="1"/>
          <p:nvPr/>
        </p:nvSpPr>
        <p:spPr>
          <a:xfrm>
            <a:off x="22398346" y="4495574"/>
            <a:ext cx="9996731" cy="2851486"/>
          </a:xfrm>
          <a:prstGeom prst="rect">
            <a:avLst/>
          </a:prstGeom>
          <a:noFill/>
        </p:spPr>
        <p:txBody>
          <a:bodyPr wrap="square" rtlCol="0">
            <a:spAutoFit/>
          </a:bodyPr>
          <a:lstStyle>
            <a:defPPr>
              <a:defRPr lang="en-US"/>
            </a:defPPr>
            <a:lvl1pPr marR="0" algn="just">
              <a:lnSpc>
                <a:spcPct val="130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a:t>The output from last 4 layers of LaBSE are fed into ConvLSTM2D layers to analyze the </a:t>
            </a:r>
            <a:r>
              <a:rPr lang="en-US" err="1"/>
              <a:t>spatio</a:t>
            </a:r>
            <a:r>
              <a:rPr lang="en-US"/>
              <a:t>-temporal features of the word embeddings. This allows for a deep understanding of the context in which the words are used, improving the accuracy of downstream tasks. To prevent overfitting to the training data, L2 regularization is employed during the training of the deep neural network. The activations of the dense layers are then processed by a Leaky </a:t>
            </a:r>
            <a:r>
              <a:rPr lang="en-US" err="1"/>
              <a:t>ReLU</a:t>
            </a:r>
            <a:r>
              <a:rPr lang="en-US"/>
              <a:t> unit, which helps to alleviate the problem of vanishing gradients. Finally, the Sigmoid function in the</a:t>
            </a:r>
          </a:p>
        </p:txBody>
      </p:sp>
      <p:sp>
        <p:nvSpPr>
          <p:cNvPr id="441" name="TextBox 440">
            <a:extLst>
              <a:ext uri="{FF2B5EF4-FFF2-40B4-BE49-F238E27FC236}">
                <a16:creationId xmlns:a16="http://schemas.microsoft.com/office/drawing/2014/main" id="{51AD5A3A-1395-AB8D-C40E-692AB91CA6FA}"/>
              </a:ext>
            </a:extLst>
          </p:cNvPr>
          <p:cNvSpPr txBox="1"/>
          <p:nvPr/>
        </p:nvSpPr>
        <p:spPr>
          <a:xfrm>
            <a:off x="22398346" y="7289473"/>
            <a:ext cx="5438074" cy="1251048"/>
          </a:xfrm>
          <a:prstGeom prst="rect">
            <a:avLst/>
          </a:prstGeom>
          <a:noFill/>
        </p:spPr>
        <p:txBody>
          <a:bodyPr wrap="square" rtlCol="0">
            <a:spAutoFit/>
          </a:bodyPr>
          <a:lstStyle>
            <a:defPPr>
              <a:defRPr lang="en-US"/>
            </a:defPPr>
            <a:lvl1pPr marR="0" algn="just">
              <a:lnSpc>
                <a:spcPct val="130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a:t>output layer gives the probability of a passage being ‘simple’ or ‘complex’ which can be used to determine a score for each input passage.</a:t>
            </a:r>
            <a:endParaRPr lang="en-IN"/>
          </a:p>
        </p:txBody>
      </p:sp>
      <p:sp>
        <p:nvSpPr>
          <p:cNvPr id="442" name="TextBox 441">
            <a:extLst>
              <a:ext uri="{FF2B5EF4-FFF2-40B4-BE49-F238E27FC236}">
                <a16:creationId xmlns:a16="http://schemas.microsoft.com/office/drawing/2014/main" id="{AA0166DC-A69B-BA75-7A2F-17AA907092E1}"/>
              </a:ext>
            </a:extLst>
          </p:cNvPr>
          <p:cNvSpPr txBox="1"/>
          <p:nvPr/>
        </p:nvSpPr>
        <p:spPr>
          <a:xfrm>
            <a:off x="22319130" y="19388246"/>
            <a:ext cx="9996731" cy="2051267"/>
          </a:xfrm>
          <a:prstGeom prst="rect">
            <a:avLst/>
          </a:prstGeom>
          <a:noFill/>
        </p:spPr>
        <p:txBody>
          <a:bodyPr wrap="square" rtlCol="0">
            <a:spAutoFit/>
          </a:bodyPr>
          <a:lstStyle>
            <a:defPPr>
              <a:defRPr lang="en-US"/>
            </a:defPPr>
            <a:lvl1pPr marR="0" algn="just">
              <a:lnSpc>
                <a:spcPct val="130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a:t>complexity of passages. The model performs exceedingly well for African, European, Middle-Eastern and Dravidian languages. For East Asian languages the performance is average at F1-score of 77%, primarily due to the sub-par performance on Japanese text. Fine-tuning the LaBSE model on the specific classification task can improve the quality of the embeddings but requires additional data and is currently out of scope. </a:t>
            </a:r>
            <a:endParaRPr lang="en-IN"/>
          </a:p>
        </p:txBody>
      </p:sp>
      <p:grpSp>
        <p:nvGrpSpPr>
          <p:cNvPr id="1347" name="Group 1346">
            <a:extLst>
              <a:ext uri="{FF2B5EF4-FFF2-40B4-BE49-F238E27FC236}">
                <a16:creationId xmlns:a16="http://schemas.microsoft.com/office/drawing/2014/main" id="{5AF77408-52CE-B3BC-3E8E-8F56268CABDB}"/>
              </a:ext>
            </a:extLst>
          </p:cNvPr>
          <p:cNvGrpSpPr/>
          <p:nvPr/>
        </p:nvGrpSpPr>
        <p:grpSpPr>
          <a:xfrm>
            <a:off x="22370981" y="13696110"/>
            <a:ext cx="4375737" cy="4358157"/>
            <a:chOff x="22370981" y="13696110"/>
            <a:chExt cx="4375737" cy="4358157"/>
          </a:xfrm>
        </p:grpSpPr>
        <p:pic>
          <p:nvPicPr>
            <p:cNvPr id="1345" name="Graphic 1344">
              <a:extLst>
                <a:ext uri="{FF2B5EF4-FFF2-40B4-BE49-F238E27FC236}">
                  <a16:creationId xmlns:a16="http://schemas.microsoft.com/office/drawing/2014/main" id="{03DBD78D-6C41-1D1A-5811-F5EB6CA2E842}"/>
                </a:ext>
              </a:extLst>
            </p:cNvPr>
            <p:cNvPicPr>
              <a:picLocks noChangeAspect="1"/>
            </p:cNvPicPr>
            <p:nvPr/>
          </p:nvPicPr>
          <p:blipFill rotWithShape="1">
            <a:blip r:embed="rId71">
              <a:extLst>
                <a:ext uri="{28A0092B-C50C-407E-A947-70E740481C1C}">
                  <a14:useLocalDpi xmlns:a14="http://schemas.microsoft.com/office/drawing/2010/main"/>
                </a:ext>
                <a:ext uri="{96DAC541-7B7A-43D3-8B79-37D633B846F1}">
                  <asvg:svgBlip xmlns:asvg="http://schemas.microsoft.com/office/drawing/2016/SVG/main" r:embed="rId72"/>
                </a:ext>
              </a:extLst>
            </a:blip>
            <a:srcRect l="1259" t="1393" r="2136" b="1350"/>
            <a:stretch/>
          </p:blipFill>
          <p:spPr>
            <a:xfrm>
              <a:off x="22398345" y="13747815"/>
              <a:ext cx="4233298" cy="4261856"/>
            </a:xfrm>
            <a:prstGeom prst="rect">
              <a:avLst/>
            </a:prstGeom>
          </p:spPr>
        </p:pic>
        <p:sp>
          <p:nvSpPr>
            <p:cNvPr id="1346" name="Rectangle: Rounded Corners 1345">
              <a:extLst>
                <a:ext uri="{FF2B5EF4-FFF2-40B4-BE49-F238E27FC236}">
                  <a16:creationId xmlns:a16="http://schemas.microsoft.com/office/drawing/2014/main" id="{85E7690B-205A-A47A-689B-9AF676EF535B}"/>
                </a:ext>
              </a:extLst>
            </p:cNvPr>
            <p:cNvSpPr/>
            <p:nvPr/>
          </p:nvSpPr>
          <p:spPr>
            <a:xfrm>
              <a:off x="22370981" y="13696110"/>
              <a:ext cx="4375737" cy="4358157"/>
            </a:xfrm>
            <a:prstGeom prst="roundRect">
              <a:avLst>
                <a:gd name="adj" fmla="val 350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48" name="TextBox 1347">
            <a:extLst>
              <a:ext uri="{FF2B5EF4-FFF2-40B4-BE49-F238E27FC236}">
                <a16:creationId xmlns:a16="http://schemas.microsoft.com/office/drawing/2014/main" id="{D7C6578D-17B3-494B-97D0-EC06691D0D44}"/>
              </a:ext>
            </a:extLst>
          </p:cNvPr>
          <p:cNvSpPr txBox="1"/>
          <p:nvPr/>
        </p:nvSpPr>
        <p:spPr>
          <a:xfrm>
            <a:off x="22319130" y="18164151"/>
            <a:ext cx="4571486" cy="1251048"/>
          </a:xfrm>
          <a:prstGeom prst="rect">
            <a:avLst/>
          </a:prstGeom>
          <a:noFill/>
        </p:spPr>
        <p:txBody>
          <a:bodyPr wrap="square" rtlCol="0">
            <a:spAutoFit/>
          </a:bodyPr>
          <a:lstStyle>
            <a:defPPr>
              <a:defRPr lang="en-US"/>
            </a:defPPr>
            <a:lvl1pPr marR="0" algn="just">
              <a:lnSpc>
                <a:spcPct val="130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a:t>The ROC curve above has an AUC score of 96% and quantifies the model’s performance on classifying the</a:t>
            </a:r>
            <a:endParaRPr lang="en-IN"/>
          </a:p>
        </p:txBody>
      </p:sp>
      <p:sp>
        <p:nvSpPr>
          <p:cNvPr id="1390" name="Arrow: Right 1389">
            <a:extLst>
              <a:ext uri="{FF2B5EF4-FFF2-40B4-BE49-F238E27FC236}">
                <a16:creationId xmlns:a16="http://schemas.microsoft.com/office/drawing/2014/main" id="{492422A1-48C8-3233-3702-93DB9A6FC428}"/>
              </a:ext>
            </a:extLst>
          </p:cNvPr>
          <p:cNvSpPr/>
          <p:nvPr/>
        </p:nvSpPr>
        <p:spPr>
          <a:xfrm>
            <a:off x="35593600" y="5161966"/>
            <a:ext cx="571991" cy="413583"/>
          </a:xfrm>
          <a:prstGeom prst="rightArrow">
            <a:avLst/>
          </a:prstGeom>
          <a:solidFill>
            <a:srgbClr val="55596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391" name="Arrow: Right 1390">
            <a:extLst>
              <a:ext uri="{FF2B5EF4-FFF2-40B4-BE49-F238E27FC236}">
                <a16:creationId xmlns:a16="http://schemas.microsoft.com/office/drawing/2014/main" id="{8ECF6AA2-DCB0-E4DA-1DD8-B13D971B706E}"/>
              </a:ext>
            </a:extLst>
          </p:cNvPr>
          <p:cNvSpPr/>
          <p:nvPr/>
        </p:nvSpPr>
        <p:spPr>
          <a:xfrm>
            <a:off x="38145957" y="5161966"/>
            <a:ext cx="571991" cy="413583"/>
          </a:xfrm>
          <a:prstGeom prst="rightArrow">
            <a:avLst/>
          </a:prstGeom>
          <a:solidFill>
            <a:srgbClr val="55596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392" name="Arrow: Right 1391">
            <a:extLst>
              <a:ext uri="{FF2B5EF4-FFF2-40B4-BE49-F238E27FC236}">
                <a16:creationId xmlns:a16="http://schemas.microsoft.com/office/drawing/2014/main" id="{3882AA7C-4A65-7613-4959-32B4B235BECE}"/>
              </a:ext>
            </a:extLst>
          </p:cNvPr>
          <p:cNvSpPr/>
          <p:nvPr/>
        </p:nvSpPr>
        <p:spPr>
          <a:xfrm>
            <a:off x="40657945" y="5161966"/>
            <a:ext cx="571991" cy="413583"/>
          </a:xfrm>
          <a:prstGeom prst="rightArrow">
            <a:avLst/>
          </a:prstGeom>
          <a:solidFill>
            <a:srgbClr val="55596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rgbClr val="000000"/>
              </a:solidFill>
              <a:effectLst/>
              <a:uLnTx/>
              <a:uFillTx/>
              <a:latin typeface="Arial Rounded MT Bold" panose="020F0704030504030204" pitchFamily="34" charset="0"/>
            </a:endParaRPr>
          </a:p>
        </p:txBody>
      </p:sp>
      <p:grpSp>
        <p:nvGrpSpPr>
          <p:cNvPr id="1393" name="Group 1392">
            <a:extLst>
              <a:ext uri="{FF2B5EF4-FFF2-40B4-BE49-F238E27FC236}">
                <a16:creationId xmlns:a16="http://schemas.microsoft.com/office/drawing/2014/main" id="{2C47BE6E-5DA8-66A7-2E44-D0D6C92063E1}"/>
              </a:ext>
            </a:extLst>
          </p:cNvPr>
          <p:cNvGrpSpPr/>
          <p:nvPr/>
        </p:nvGrpSpPr>
        <p:grpSpPr>
          <a:xfrm>
            <a:off x="34128965" y="4842025"/>
            <a:ext cx="1053465" cy="1053465"/>
            <a:chOff x="1773555" y="1779270"/>
            <a:chExt cx="1053465" cy="1053465"/>
          </a:xfrm>
        </p:grpSpPr>
        <p:grpSp>
          <p:nvGrpSpPr>
            <p:cNvPr id="1425" name="Group 1424">
              <a:extLst>
                <a:ext uri="{FF2B5EF4-FFF2-40B4-BE49-F238E27FC236}">
                  <a16:creationId xmlns:a16="http://schemas.microsoft.com/office/drawing/2014/main" id="{48FB33F2-58C3-B78E-86D7-14FB376A7D11}"/>
                </a:ext>
              </a:extLst>
            </p:cNvPr>
            <p:cNvGrpSpPr/>
            <p:nvPr/>
          </p:nvGrpSpPr>
          <p:grpSpPr>
            <a:xfrm>
              <a:off x="1773555" y="1779270"/>
              <a:ext cx="1053465" cy="1053465"/>
              <a:chOff x="1323975" y="1727835"/>
              <a:chExt cx="1234440" cy="1234440"/>
            </a:xfrm>
          </p:grpSpPr>
          <p:sp>
            <p:nvSpPr>
              <p:cNvPr id="1427" name="Oval 1426">
                <a:extLst>
                  <a:ext uri="{FF2B5EF4-FFF2-40B4-BE49-F238E27FC236}">
                    <a16:creationId xmlns:a16="http://schemas.microsoft.com/office/drawing/2014/main" id="{983EC8E9-D2FE-B490-07F4-29791BDBA0EF}"/>
                  </a:ext>
                </a:extLst>
              </p:cNvPr>
              <p:cNvSpPr/>
              <p:nvPr/>
            </p:nvSpPr>
            <p:spPr>
              <a:xfrm>
                <a:off x="1323975" y="1727835"/>
                <a:ext cx="1234440" cy="1234440"/>
              </a:xfrm>
              <a:prstGeom prst="ellipse">
                <a:avLst/>
              </a:prstGeom>
              <a:solidFill>
                <a:srgbClr val="07A7E1"/>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428" name="Oval 1427">
                <a:extLst>
                  <a:ext uri="{FF2B5EF4-FFF2-40B4-BE49-F238E27FC236}">
                    <a16:creationId xmlns:a16="http://schemas.microsoft.com/office/drawing/2014/main" id="{6BF045A4-F0C3-50B9-B052-4B78274896D6}"/>
                  </a:ext>
                </a:extLst>
              </p:cNvPr>
              <p:cNvSpPr/>
              <p:nvPr/>
            </p:nvSpPr>
            <p:spPr>
              <a:xfrm>
                <a:off x="1438275" y="1841202"/>
                <a:ext cx="1005840" cy="1007706"/>
              </a:xfrm>
              <a:prstGeom prst="ellipse">
                <a:avLst/>
              </a:prstGeom>
              <a:solidFill>
                <a:srgbClr val="FFFFFF"/>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rgbClr val="000000"/>
                  </a:solidFill>
                  <a:effectLst/>
                  <a:uLnTx/>
                  <a:uFillTx/>
                  <a:latin typeface="Arial Rounded MT Bold" panose="020F0704030504030204" pitchFamily="34" charset="0"/>
                </a:endParaRPr>
              </a:p>
            </p:txBody>
          </p:sp>
        </p:grpSp>
        <p:pic>
          <p:nvPicPr>
            <p:cNvPr id="1426" name="Graphic 63">
              <a:extLst>
                <a:ext uri="{FF2B5EF4-FFF2-40B4-BE49-F238E27FC236}">
                  <a16:creationId xmlns:a16="http://schemas.microsoft.com/office/drawing/2014/main" id="{C1562A9E-2ABB-4A1B-E7C7-2B2917686A97}"/>
                </a:ext>
              </a:extLst>
            </p:cNvPr>
            <p:cNvPicPr>
              <a:picLocks noChangeAspect="1" noChangeArrowheads="1"/>
            </p:cNvPicPr>
            <p:nvPr/>
          </p:nvPicPr>
          <p:blipFill>
            <a:blip r:embed="rId73">
              <a:extLst>
                <a:ext uri="{28A0092B-C50C-407E-A947-70E740481C1C}">
                  <a14:useLocalDpi xmlns:a14="http://schemas.microsoft.com/office/drawing/2010/main"/>
                </a:ext>
              </a:extLst>
            </a:blip>
            <a:srcRect/>
            <a:stretch>
              <a:fillRect/>
            </a:stretch>
          </p:blipFill>
          <p:spPr bwMode="auto">
            <a:xfrm>
              <a:off x="2000303" y="1993865"/>
              <a:ext cx="624276" cy="6242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cxnSp>
        <p:nvCxnSpPr>
          <p:cNvPr id="1397" name="Straight Connector 1396">
            <a:extLst>
              <a:ext uri="{FF2B5EF4-FFF2-40B4-BE49-F238E27FC236}">
                <a16:creationId xmlns:a16="http://schemas.microsoft.com/office/drawing/2014/main" id="{7A40091B-E7B5-05EA-0548-3AEBDCCD6645}"/>
              </a:ext>
            </a:extLst>
          </p:cNvPr>
          <p:cNvCxnSpPr/>
          <p:nvPr/>
        </p:nvCxnSpPr>
        <p:spPr>
          <a:xfrm>
            <a:off x="34655697" y="5895490"/>
            <a:ext cx="0" cy="182880"/>
          </a:xfrm>
          <a:prstGeom prst="line">
            <a:avLst/>
          </a:prstGeom>
          <a:noFill/>
          <a:ln w="12700" cap="flat" cmpd="sng" algn="ctr">
            <a:solidFill>
              <a:srgbClr val="07A7E1"/>
            </a:solidFill>
            <a:prstDash val="dash"/>
          </a:ln>
          <a:effectLst/>
        </p:spPr>
      </p:cxnSp>
      <p:cxnSp>
        <p:nvCxnSpPr>
          <p:cNvPr id="1398" name="Straight Connector 1397">
            <a:extLst>
              <a:ext uri="{FF2B5EF4-FFF2-40B4-BE49-F238E27FC236}">
                <a16:creationId xmlns:a16="http://schemas.microsoft.com/office/drawing/2014/main" id="{24D89DFC-6C33-247A-D516-CF6EADB012E9}"/>
              </a:ext>
            </a:extLst>
          </p:cNvPr>
          <p:cNvCxnSpPr/>
          <p:nvPr/>
        </p:nvCxnSpPr>
        <p:spPr>
          <a:xfrm>
            <a:off x="33969897" y="6073903"/>
            <a:ext cx="1371600" cy="0"/>
          </a:xfrm>
          <a:prstGeom prst="line">
            <a:avLst/>
          </a:prstGeom>
          <a:noFill/>
          <a:ln w="12700" cap="flat" cmpd="sng" algn="ctr">
            <a:solidFill>
              <a:srgbClr val="07A7E1"/>
            </a:solidFill>
            <a:prstDash val="dash"/>
          </a:ln>
          <a:effectLst/>
        </p:spPr>
      </p:cxnSp>
      <p:sp>
        <p:nvSpPr>
          <p:cNvPr id="1399" name="TextBox 1398">
            <a:extLst>
              <a:ext uri="{FF2B5EF4-FFF2-40B4-BE49-F238E27FC236}">
                <a16:creationId xmlns:a16="http://schemas.microsoft.com/office/drawing/2014/main" id="{8AE057D8-5AAC-D450-2142-DB7B62E03986}"/>
              </a:ext>
            </a:extLst>
          </p:cNvPr>
          <p:cNvSpPr txBox="1"/>
          <p:nvPr/>
        </p:nvSpPr>
        <p:spPr>
          <a:xfrm>
            <a:off x="33597555" y="6088623"/>
            <a:ext cx="2116285"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000" i="0" u="none" strike="noStrike" kern="0" cap="none" spc="0" normalizeH="0" baseline="0" noProof="0">
                <a:ln>
                  <a:noFill/>
                </a:ln>
                <a:solidFill>
                  <a:srgbClr val="07A7E1"/>
                </a:solidFill>
                <a:effectLst/>
                <a:uLnTx/>
                <a:uFillTx/>
                <a:latin typeface="Arial Rounded MT Bold" panose="020F0704030504030204" pitchFamily="34" charset="0"/>
              </a:rPr>
              <a:t>AWS S3 Bucket</a:t>
            </a:r>
          </a:p>
        </p:txBody>
      </p:sp>
      <p:sp>
        <p:nvSpPr>
          <p:cNvPr id="1400" name="TextBox 1399">
            <a:extLst>
              <a:ext uri="{FF2B5EF4-FFF2-40B4-BE49-F238E27FC236}">
                <a16:creationId xmlns:a16="http://schemas.microsoft.com/office/drawing/2014/main" id="{ABF9D2A8-4E28-033D-C6E4-75E7E201E15D}"/>
              </a:ext>
            </a:extLst>
          </p:cNvPr>
          <p:cNvSpPr txBox="1"/>
          <p:nvPr/>
        </p:nvSpPr>
        <p:spPr>
          <a:xfrm>
            <a:off x="33551104" y="6439044"/>
            <a:ext cx="2209187" cy="911019"/>
          </a:xfrm>
          <a:prstGeom prst="rect">
            <a:avLst/>
          </a:prstGeom>
          <a:noFill/>
        </p:spPr>
        <p:txBody>
          <a:bodyPr wrap="square" rtlCol="0">
            <a:spAutoFit/>
          </a:bodyPr>
          <a:lstStyle/>
          <a:p>
            <a:pPr marL="0" marR="0" lvl="0" indent="0" algn="ctr" defTabSz="914400" eaLnBrk="1" fontAlgn="auto" latinLnBrk="0" hangingPunct="1">
              <a:lnSpc>
                <a:spcPct val="114000"/>
              </a:lnSpc>
              <a:spcBef>
                <a:spcPts val="0"/>
              </a:spcBef>
              <a:spcAft>
                <a:spcPts val="0"/>
              </a:spcAft>
              <a:buClrTx/>
              <a:buSzTx/>
              <a:buFontTx/>
              <a:buNone/>
              <a:tabLst/>
              <a:defRPr/>
            </a:pPr>
            <a:r>
              <a:rPr kumimoji="0" lang="en-IN" sz="1600" i="0" u="none" strike="noStrike" kern="0" cap="none" spc="0" normalizeH="0" baseline="0" noProof="0">
                <a:ln>
                  <a:noFill/>
                </a:ln>
                <a:solidFill>
                  <a:srgbClr val="000000"/>
                </a:solidFill>
                <a:effectLst/>
                <a:uLnTx/>
                <a:uFillTx/>
                <a:latin typeface="Helvetica" panose="020B0604020202020204" pitchFamily="34" charset="0"/>
                <a:cs typeface="Helvetica" panose="020B0604020202020204" pitchFamily="34" charset="0"/>
              </a:rPr>
              <a:t>Text to be scored gets uploaded to S3 bucket in CSV format</a:t>
            </a:r>
          </a:p>
        </p:txBody>
      </p:sp>
      <p:grpSp>
        <p:nvGrpSpPr>
          <p:cNvPr id="1394" name="Group 1393">
            <a:extLst>
              <a:ext uri="{FF2B5EF4-FFF2-40B4-BE49-F238E27FC236}">
                <a16:creationId xmlns:a16="http://schemas.microsoft.com/office/drawing/2014/main" id="{7883F8A7-D71F-8447-4D63-6A14773F781E}"/>
              </a:ext>
            </a:extLst>
          </p:cNvPr>
          <p:cNvGrpSpPr/>
          <p:nvPr/>
        </p:nvGrpSpPr>
        <p:grpSpPr>
          <a:xfrm>
            <a:off x="36629042" y="4842025"/>
            <a:ext cx="1053465" cy="1053465"/>
            <a:chOff x="4205380" y="1779270"/>
            <a:chExt cx="1053465" cy="1053465"/>
          </a:xfrm>
        </p:grpSpPr>
        <p:grpSp>
          <p:nvGrpSpPr>
            <p:cNvPr id="1421" name="Group 1420">
              <a:extLst>
                <a:ext uri="{FF2B5EF4-FFF2-40B4-BE49-F238E27FC236}">
                  <a16:creationId xmlns:a16="http://schemas.microsoft.com/office/drawing/2014/main" id="{E1C540A7-9D35-509A-4496-C3BAFC46EC87}"/>
                </a:ext>
              </a:extLst>
            </p:cNvPr>
            <p:cNvGrpSpPr/>
            <p:nvPr/>
          </p:nvGrpSpPr>
          <p:grpSpPr>
            <a:xfrm>
              <a:off x="4205380" y="1779270"/>
              <a:ext cx="1053465" cy="1053465"/>
              <a:chOff x="3967178" y="1727835"/>
              <a:chExt cx="1234440" cy="1234440"/>
            </a:xfrm>
          </p:grpSpPr>
          <p:sp>
            <p:nvSpPr>
              <p:cNvPr id="1423" name="Oval 1422">
                <a:extLst>
                  <a:ext uri="{FF2B5EF4-FFF2-40B4-BE49-F238E27FC236}">
                    <a16:creationId xmlns:a16="http://schemas.microsoft.com/office/drawing/2014/main" id="{08EAEF88-4093-F0AC-1745-119A038A78A0}"/>
                  </a:ext>
                </a:extLst>
              </p:cNvPr>
              <p:cNvSpPr/>
              <p:nvPr/>
            </p:nvSpPr>
            <p:spPr>
              <a:xfrm>
                <a:off x="3967178" y="1727835"/>
                <a:ext cx="1234440" cy="1234440"/>
              </a:xfrm>
              <a:prstGeom prst="ellipse">
                <a:avLst/>
              </a:prstGeom>
              <a:solidFill>
                <a:srgbClr val="005CB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424" name="Oval 1423">
                <a:extLst>
                  <a:ext uri="{FF2B5EF4-FFF2-40B4-BE49-F238E27FC236}">
                    <a16:creationId xmlns:a16="http://schemas.microsoft.com/office/drawing/2014/main" id="{41D9E69F-F917-7D71-29DE-619792F301CC}"/>
                  </a:ext>
                </a:extLst>
              </p:cNvPr>
              <p:cNvSpPr/>
              <p:nvPr/>
            </p:nvSpPr>
            <p:spPr>
              <a:xfrm>
                <a:off x="4081478" y="1841202"/>
                <a:ext cx="1005840" cy="1007706"/>
              </a:xfrm>
              <a:prstGeom prst="ellipse">
                <a:avLst/>
              </a:prstGeom>
              <a:solidFill>
                <a:srgbClr val="FFFFFF"/>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rgbClr val="000000"/>
                  </a:solidFill>
                  <a:effectLst/>
                  <a:uLnTx/>
                  <a:uFillTx/>
                  <a:latin typeface="Arial Rounded MT Bold" panose="020F0704030504030204" pitchFamily="34" charset="0"/>
                </a:endParaRPr>
              </a:p>
            </p:txBody>
          </p:sp>
        </p:grpSp>
        <p:pic>
          <p:nvPicPr>
            <p:cNvPr id="1422" name="Graphic 13">
              <a:extLst>
                <a:ext uri="{FF2B5EF4-FFF2-40B4-BE49-F238E27FC236}">
                  <a16:creationId xmlns:a16="http://schemas.microsoft.com/office/drawing/2014/main" id="{EE878D7A-5593-1438-AA8E-DE98682B80BB}"/>
                </a:ext>
              </a:extLst>
            </p:cNvPr>
            <p:cNvPicPr>
              <a:picLocks noChangeAspect="1" noChangeArrowheads="1"/>
            </p:cNvPicPr>
            <p:nvPr/>
          </p:nvPicPr>
          <p:blipFill>
            <a:blip r:embed="rId74">
              <a:extLst>
                <a:ext uri="{28A0092B-C50C-407E-A947-70E740481C1C}">
                  <a14:useLocalDpi xmlns:a14="http://schemas.microsoft.com/office/drawing/2010/main"/>
                </a:ext>
              </a:extLst>
            </a:blip>
            <a:srcRect/>
            <a:stretch>
              <a:fillRect/>
            </a:stretch>
          </p:blipFill>
          <p:spPr bwMode="auto">
            <a:xfrm>
              <a:off x="4342160" y="1916050"/>
              <a:ext cx="779906" cy="77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401" name="Straight Connector 1400">
            <a:extLst>
              <a:ext uri="{FF2B5EF4-FFF2-40B4-BE49-F238E27FC236}">
                <a16:creationId xmlns:a16="http://schemas.microsoft.com/office/drawing/2014/main" id="{41DAAA3C-2CC9-A644-6414-1801FDC4B927}"/>
              </a:ext>
            </a:extLst>
          </p:cNvPr>
          <p:cNvCxnSpPr/>
          <p:nvPr/>
        </p:nvCxnSpPr>
        <p:spPr>
          <a:xfrm>
            <a:off x="37155774" y="5895490"/>
            <a:ext cx="0" cy="182880"/>
          </a:xfrm>
          <a:prstGeom prst="line">
            <a:avLst/>
          </a:prstGeom>
          <a:noFill/>
          <a:ln w="12700" cap="flat" cmpd="sng" algn="ctr">
            <a:solidFill>
              <a:srgbClr val="005CB9"/>
            </a:solidFill>
            <a:prstDash val="dash"/>
          </a:ln>
          <a:effectLst/>
        </p:spPr>
      </p:cxnSp>
      <p:cxnSp>
        <p:nvCxnSpPr>
          <p:cNvPr id="1402" name="Straight Connector 1401">
            <a:extLst>
              <a:ext uri="{FF2B5EF4-FFF2-40B4-BE49-F238E27FC236}">
                <a16:creationId xmlns:a16="http://schemas.microsoft.com/office/drawing/2014/main" id="{46471E43-EDB5-8DF6-EC59-3653D21BD07F}"/>
              </a:ext>
            </a:extLst>
          </p:cNvPr>
          <p:cNvCxnSpPr/>
          <p:nvPr/>
        </p:nvCxnSpPr>
        <p:spPr>
          <a:xfrm>
            <a:off x="36469974" y="6107875"/>
            <a:ext cx="1371600" cy="0"/>
          </a:xfrm>
          <a:prstGeom prst="line">
            <a:avLst/>
          </a:prstGeom>
          <a:noFill/>
          <a:ln w="12700" cap="flat" cmpd="sng" algn="ctr">
            <a:solidFill>
              <a:srgbClr val="005CB9"/>
            </a:solidFill>
            <a:prstDash val="dash"/>
          </a:ln>
          <a:effectLst/>
        </p:spPr>
      </p:cxnSp>
      <p:sp>
        <p:nvSpPr>
          <p:cNvPr id="1403" name="TextBox 1402">
            <a:extLst>
              <a:ext uri="{FF2B5EF4-FFF2-40B4-BE49-F238E27FC236}">
                <a16:creationId xmlns:a16="http://schemas.microsoft.com/office/drawing/2014/main" id="{4B2D4753-7109-1F0E-EA46-12AE8B36E967}"/>
              </a:ext>
            </a:extLst>
          </p:cNvPr>
          <p:cNvSpPr txBox="1"/>
          <p:nvPr/>
        </p:nvSpPr>
        <p:spPr>
          <a:xfrm>
            <a:off x="36229078" y="6117401"/>
            <a:ext cx="185339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000" i="0" u="none" strike="noStrike" kern="0" cap="none" spc="0" normalizeH="0" baseline="0" noProof="0">
                <a:ln>
                  <a:noFill/>
                </a:ln>
                <a:solidFill>
                  <a:srgbClr val="005CB9"/>
                </a:solidFill>
                <a:effectLst/>
                <a:uLnTx/>
                <a:uFillTx/>
                <a:latin typeface="Arial Rounded MT Bold" panose="020F0704030504030204" pitchFamily="34" charset="0"/>
              </a:rPr>
              <a:t>AWS Lambda</a:t>
            </a:r>
          </a:p>
        </p:txBody>
      </p:sp>
      <p:sp>
        <p:nvSpPr>
          <p:cNvPr id="1404" name="TextBox 1403">
            <a:extLst>
              <a:ext uri="{FF2B5EF4-FFF2-40B4-BE49-F238E27FC236}">
                <a16:creationId xmlns:a16="http://schemas.microsoft.com/office/drawing/2014/main" id="{E7455996-8CD2-61B4-E5B3-2FE9AC693A16}"/>
              </a:ext>
            </a:extLst>
          </p:cNvPr>
          <p:cNvSpPr txBox="1"/>
          <p:nvPr/>
        </p:nvSpPr>
        <p:spPr>
          <a:xfrm>
            <a:off x="35998900" y="6467681"/>
            <a:ext cx="2313748" cy="911019"/>
          </a:xfrm>
          <a:prstGeom prst="rect">
            <a:avLst/>
          </a:prstGeom>
          <a:noFill/>
        </p:spPr>
        <p:txBody>
          <a:bodyPr wrap="square" rtlCol="0">
            <a:spAutoFit/>
          </a:bodyPr>
          <a:lstStyle/>
          <a:p>
            <a:pPr marL="0" marR="0" lvl="0" indent="0" algn="ctr" defTabSz="914400" eaLnBrk="1" fontAlgn="auto" latinLnBrk="0" hangingPunct="1">
              <a:lnSpc>
                <a:spcPct val="114000"/>
              </a:lnSpc>
              <a:spcBef>
                <a:spcPts val="0"/>
              </a:spcBef>
              <a:spcAft>
                <a:spcPts val="0"/>
              </a:spcAft>
              <a:buClrTx/>
              <a:buSzTx/>
              <a:buFontTx/>
              <a:buNone/>
              <a:tabLst/>
              <a:defRPr/>
            </a:pPr>
            <a:r>
              <a:rPr kumimoji="0" lang="en-IN" sz="1600" i="0" u="none" strike="noStrike" kern="0" cap="none" spc="0" normalizeH="0" baseline="0" noProof="0">
                <a:ln>
                  <a:noFill/>
                </a:ln>
                <a:solidFill>
                  <a:srgbClr val="000000"/>
                </a:solidFill>
                <a:effectLst/>
                <a:uLnTx/>
                <a:uFillTx/>
                <a:latin typeface="Helvetica" panose="020B0604020202020204" pitchFamily="34" charset="0"/>
                <a:cs typeface="Helvetica" panose="020B0604020202020204" pitchFamily="34" charset="0"/>
              </a:rPr>
              <a:t>File upload triggers lambda function to start Sagemaker instance</a:t>
            </a:r>
          </a:p>
        </p:txBody>
      </p:sp>
      <p:grpSp>
        <p:nvGrpSpPr>
          <p:cNvPr id="1395" name="Group 1394">
            <a:extLst>
              <a:ext uri="{FF2B5EF4-FFF2-40B4-BE49-F238E27FC236}">
                <a16:creationId xmlns:a16="http://schemas.microsoft.com/office/drawing/2014/main" id="{4FCC1970-1B2C-F67F-2FE1-75499DB89988}"/>
              </a:ext>
            </a:extLst>
          </p:cNvPr>
          <p:cNvGrpSpPr/>
          <p:nvPr/>
        </p:nvGrpSpPr>
        <p:grpSpPr>
          <a:xfrm>
            <a:off x="39161214" y="4842025"/>
            <a:ext cx="1053465" cy="1053465"/>
            <a:chOff x="6637205" y="1779270"/>
            <a:chExt cx="1053465" cy="1053465"/>
          </a:xfrm>
        </p:grpSpPr>
        <p:grpSp>
          <p:nvGrpSpPr>
            <p:cNvPr id="1417" name="Group 1416">
              <a:extLst>
                <a:ext uri="{FF2B5EF4-FFF2-40B4-BE49-F238E27FC236}">
                  <a16:creationId xmlns:a16="http://schemas.microsoft.com/office/drawing/2014/main" id="{FA83E55B-D30B-F8DB-BCF2-E278379D4EE1}"/>
                </a:ext>
              </a:extLst>
            </p:cNvPr>
            <p:cNvGrpSpPr/>
            <p:nvPr/>
          </p:nvGrpSpPr>
          <p:grpSpPr>
            <a:xfrm>
              <a:off x="6637205" y="1779270"/>
              <a:ext cx="1053465" cy="1053465"/>
              <a:chOff x="6610381" y="1727835"/>
              <a:chExt cx="1234440" cy="1234440"/>
            </a:xfrm>
          </p:grpSpPr>
          <p:sp>
            <p:nvSpPr>
              <p:cNvPr id="1419" name="Oval 1418">
                <a:extLst>
                  <a:ext uri="{FF2B5EF4-FFF2-40B4-BE49-F238E27FC236}">
                    <a16:creationId xmlns:a16="http://schemas.microsoft.com/office/drawing/2014/main" id="{499F84A5-C40D-5D42-1F89-E1F535F1F101}"/>
                  </a:ext>
                </a:extLst>
              </p:cNvPr>
              <p:cNvSpPr/>
              <p:nvPr/>
            </p:nvSpPr>
            <p:spPr>
              <a:xfrm>
                <a:off x="6610381" y="1727835"/>
                <a:ext cx="1234440" cy="1234440"/>
              </a:xfrm>
              <a:prstGeom prst="ellipse">
                <a:avLst/>
              </a:prstGeom>
              <a:solidFill>
                <a:srgbClr val="8E6F3E"/>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420" name="Oval 1419">
                <a:extLst>
                  <a:ext uri="{FF2B5EF4-FFF2-40B4-BE49-F238E27FC236}">
                    <a16:creationId xmlns:a16="http://schemas.microsoft.com/office/drawing/2014/main" id="{FB4FAEE2-DBBC-9667-9AD1-307AFE8DA2CF}"/>
                  </a:ext>
                </a:extLst>
              </p:cNvPr>
              <p:cNvSpPr/>
              <p:nvPr/>
            </p:nvSpPr>
            <p:spPr>
              <a:xfrm>
                <a:off x="6724681" y="1841202"/>
                <a:ext cx="1005840" cy="1007706"/>
              </a:xfrm>
              <a:prstGeom prst="ellipse">
                <a:avLst/>
              </a:prstGeom>
              <a:solidFill>
                <a:srgbClr val="FFFFFF"/>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rgbClr val="000000"/>
                  </a:solidFill>
                  <a:effectLst/>
                  <a:uLnTx/>
                  <a:uFillTx/>
                  <a:latin typeface="Arial Rounded MT Bold" panose="020F0704030504030204" pitchFamily="34" charset="0"/>
                </a:endParaRPr>
              </a:p>
            </p:txBody>
          </p:sp>
        </p:grpSp>
        <p:pic>
          <p:nvPicPr>
            <p:cNvPr id="1418" name="Graphic 28">
              <a:extLst>
                <a:ext uri="{FF2B5EF4-FFF2-40B4-BE49-F238E27FC236}">
                  <a16:creationId xmlns:a16="http://schemas.microsoft.com/office/drawing/2014/main" id="{09C85433-2C2B-ECA8-08CA-A072E31E3227}"/>
                </a:ext>
              </a:extLst>
            </p:cNvPr>
            <p:cNvPicPr>
              <a:picLocks noChangeAspect="1" noChangeArrowheads="1"/>
            </p:cNvPicPr>
            <p:nvPr/>
          </p:nvPicPr>
          <p:blipFill>
            <a:blip r:embed="rId75">
              <a:extLst>
                <a:ext uri="{28A0092B-C50C-407E-A947-70E740481C1C}">
                  <a14:useLocalDpi xmlns:a14="http://schemas.microsoft.com/office/drawing/2010/main"/>
                </a:ext>
              </a:extLst>
            </a:blip>
            <a:srcRect/>
            <a:stretch>
              <a:fillRect/>
            </a:stretch>
          </p:blipFill>
          <p:spPr bwMode="auto">
            <a:xfrm>
              <a:off x="6779905" y="1927891"/>
              <a:ext cx="768064" cy="76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405" name="Straight Connector 1404">
            <a:extLst>
              <a:ext uri="{FF2B5EF4-FFF2-40B4-BE49-F238E27FC236}">
                <a16:creationId xmlns:a16="http://schemas.microsoft.com/office/drawing/2014/main" id="{F437B8CE-FD17-640E-8C7B-0E3F704EA52B}"/>
              </a:ext>
            </a:extLst>
          </p:cNvPr>
          <p:cNvCxnSpPr/>
          <p:nvPr/>
        </p:nvCxnSpPr>
        <p:spPr>
          <a:xfrm>
            <a:off x="39687946" y="5885965"/>
            <a:ext cx="0" cy="182880"/>
          </a:xfrm>
          <a:prstGeom prst="line">
            <a:avLst/>
          </a:prstGeom>
          <a:noFill/>
          <a:ln w="12700" cap="flat" cmpd="sng" algn="ctr">
            <a:solidFill>
              <a:srgbClr val="8E6F3E"/>
            </a:solidFill>
            <a:prstDash val="dash"/>
          </a:ln>
          <a:effectLst/>
        </p:spPr>
      </p:cxnSp>
      <p:cxnSp>
        <p:nvCxnSpPr>
          <p:cNvPr id="1406" name="Straight Connector 1405">
            <a:extLst>
              <a:ext uri="{FF2B5EF4-FFF2-40B4-BE49-F238E27FC236}">
                <a16:creationId xmlns:a16="http://schemas.microsoft.com/office/drawing/2014/main" id="{9FF8124E-79FE-C37E-468B-E2DCF7B27C01}"/>
              </a:ext>
            </a:extLst>
          </p:cNvPr>
          <p:cNvCxnSpPr/>
          <p:nvPr/>
        </p:nvCxnSpPr>
        <p:spPr>
          <a:xfrm>
            <a:off x="39002146" y="6087238"/>
            <a:ext cx="1371600" cy="0"/>
          </a:xfrm>
          <a:prstGeom prst="line">
            <a:avLst/>
          </a:prstGeom>
          <a:noFill/>
          <a:ln w="12700" cap="flat" cmpd="sng" algn="ctr">
            <a:solidFill>
              <a:srgbClr val="8E6F3E"/>
            </a:solidFill>
            <a:prstDash val="dash"/>
          </a:ln>
          <a:effectLst/>
        </p:spPr>
      </p:cxnSp>
      <p:sp>
        <p:nvSpPr>
          <p:cNvPr id="1407" name="TextBox 1406">
            <a:extLst>
              <a:ext uri="{FF2B5EF4-FFF2-40B4-BE49-F238E27FC236}">
                <a16:creationId xmlns:a16="http://schemas.microsoft.com/office/drawing/2014/main" id="{55A29AB9-B268-F3AE-6D1F-E33B71E1FCFE}"/>
              </a:ext>
            </a:extLst>
          </p:cNvPr>
          <p:cNvSpPr txBox="1"/>
          <p:nvPr/>
        </p:nvSpPr>
        <p:spPr>
          <a:xfrm>
            <a:off x="38551257" y="6088623"/>
            <a:ext cx="22733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000" i="0" u="none" strike="noStrike" kern="0" cap="none" spc="0" normalizeH="0" baseline="0" noProof="0">
                <a:ln>
                  <a:noFill/>
                </a:ln>
                <a:solidFill>
                  <a:srgbClr val="8E6F3E"/>
                </a:solidFill>
                <a:effectLst/>
                <a:uLnTx/>
                <a:uFillTx/>
                <a:latin typeface="Arial Rounded MT Bold" panose="020F0704030504030204" pitchFamily="34" charset="0"/>
              </a:rPr>
              <a:t>AWS Sagemaker</a:t>
            </a:r>
          </a:p>
        </p:txBody>
      </p:sp>
      <p:sp>
        <p:nvSpPr>
          <p:cNvPr id="1408" name="TextBox 1407">
            <a:extLst>
              <a:ext uri="{FF2B5EF4-FFF2-40B4-BE49-F238E27FC236}">
                <a16:creationId xmlns:a16="http://schemas.microsoft.com/office/drawing/2014/main" id="{022BB281-1D33-F635-D587-6139B28FF29D}"/>
              </a:ext>
            </a:extLst>
          </p:cNvPr>
          <p:cNvSpPr txBox="1"/>
          <p:nvPr/>
        </p:nvSpPr>
        <p:spPr>
          <a:xfrm>
            <a:off x="38551257" y="6439044"/>
            <a:ext cx="2273379" cy="1191736"/>
          </a:xfrm>
          <a:prstGeom prst="rect">
            <a:avLst/>
          </a:prstGeom>
          <a:noFill/>
        </p:spPr>
        <p:txBody>
          <a:bodyPr wrap="square" rtlCol="0">
            <a:spAutoFit/>
          </a:bodyPr>
          <a:lstStyle/>
          <a:p>
            <a:pPr marL="0" marR="0" lvl="0" indent="0" algn="ctr" defTabSz="914400" eaLnBrk="1" fontAlgn="auto" latinLnBrk="0" hangingPunct="1">
              <a:lnSpc>
                <a:spcPct val="114000"/>
              </a:lnSpc>
              <a:spcBef>
                <a:spcPts val="0"/>
              </a:spcBef>
              <a:spcAft>
                <a:spcPts val="0"/>
              </a:spcAft>
              <a:buClrTx/>
              <a:buSzTx/>
              <a:buFontTx/>
              <a:buNone/>
              <a:tabLst/>
              <a:defRPr/>
            </a:pPr>
            <a:r>
              <a:rPr kumimoji="0" lang="en-IN" sz="1600" i="0" u="none" strike="noStrike" kern="0" cap="none" spc="0" normalizeH="0" baseline="0" noProof="0">
                <a:ln>
                  <a:noFill/>
                </a:ln>
                <a:solidFill>
                  <a:srgbClr val="000000"/>
                </a:solidFill>
                <a:effectLst/>
                <a:uLnTx/>
                <a:uFillTx/>
                <a:latin typeface="Helvetica" panose="020B0604020202020204" pitchFamily="34" charset="0"/>
                <a:cs typeface="Helvetica" panose="020B0604020202020204" pitchFamily="34" charset="0"/>
              </a:rPr>
              <a:t>Sagemaker runs predictions using pre-trained model and scores the input</a:t>
            </a:r>
          </a:p>
        </p:txBody>
      </p:sp>
      <p:grpSp>
        <p:nvGrpSpPr>
          <p:cNvPr id="1396" name="Group 1395">
            <a:extLst>
              <a:ext uri="{FF2B5EF4-FFF2-40B4-BE49-F238E27FC236}">
                <a16:creationId xmlns:a16="http://schemas.microsoft.com/office/drawing/2014/main" id="{A1166DF7-8698-7594-F5B3-0816D51B3A28}"/>
              </a:ext>
            </a:extLst>
          </p:cNvPr>
          <p:cNvGrpSpPr/>
          <p:nvPr/>
        </p:nvGrpSpPr>
        <p:grpSpPr>
          <a:xfrm>
            <a:off x="41594653" y="4842025"/>
            <a:ext cx="1053465" cy="1053465"/>
            <a:chOff x="9069031" y="1779270"/>
            <a:chExt cx="1053465" cy="1053465"/>
          </a:xfrm>
        </p:grpSpPr>
        <p:grpSp>
          <p:nvGrpSpPr>
            <p:cNvPr id="1413" name="Group 1412">
              <a:extLst>
                <a:ext uri="{FF2B5EF4-FFF2-40B4-BE49-F238E27FC236}">
                  <a16:creationId xmlns:a16="http://schemas.microsoft.com/office/drawing/2014/main" id="{FA39A133-C974-E4C0-0B25-772A8F3B2B31}"/>
                </a:ext>
              </a:extLst>
            </p:cNvPr>
            <p:cNvGrpSpPr/>
            <p:nvPr/>
          </p:nvGrpSpPr>
          <p:grpSpPr>
            <a:xfrm>
              <a:off x="9069031" y="1779270"/>
              <a:ext cx="1053465" cy="1053465"/>
              <a:chOff x="9253583" y="1727835"/>
              <a:chExt cx="1234440" cy="1234440"/>
            </a:xfrm>
          </p:grpSpPr>
          <p:sp>
            <p:nvSpPr>
              <p:cNvPr id="1415" name="Oval 1414">
                <a:extLst>
                  <a:ext uri="{FF2B5EF4-FFF2-40B4-BE49-F238E27FC236}">
                    <a16:creationId xmlns:a16="http://schemas.microsoft.com/office/drawing/2014/main" id="{FB200583-1BE3-CC4B-34D7-2CA3082A1A18}"/>
                  </a:ext>
                </a:extLst>
              </p:cNvPr>
              <p:cNvSpPr/>
              <p:nvPr/>
            </p:nvSpPr>
            <p:spPr>
              <a:xfrm>
                <a:off x="9253583" y="1727835"/>
                <a:ext cx="1234440" cy="1234440"/>
              </a:xfrm>
              <a:prstGeom prst="ellipse">
                <a:avLst/>
              </a:prstGeom>
              <a:solidFill>
                <a:srgbClr val="FFA5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rgbClr val="000000"/>
                  </a:solidFill>
                  <a:effectLst/>
                  <a:uLnTx/>
                  <a:uFillTx/>
                  <a:latin typeface="Arial Rounded MT Bold" panose="020F0704030504030204" pitchFamily="34" charset="0"/>
                </a:endParaRPr>
              </a:p>
            </p:txBody>
          </p:sp>
          <p:sp>
            <p:nvSpPr>
              <p:cNvPr id="1416" name="Oval 1415">
                <a:extLst>
                  <a:ext uri="{FF2B5EF4-FFF2-40B4-BE49-F238E27FC236}">
                    <a16:creationId xmlns:a16="http://schemas.microsoft.com/office/drawing/2014/main" id="{1C12BD15-D015-4248-5B5C-76F438AA3462}"/>
                  </a:ext>
                </a:extLst>
              </p:cNvPr>
              <p:cNvSpPr/>
              <p:nvPr/>
            </p:nvSpPr>
            <p:spPr>
              <a:xfrm>
                <a:off x="9367883" y="1841202"/>
                <a:ext cx="1005840" cy="1007706"/>
              </a:xfrm>
              <a:prstGeom prst="ellipse">
                <a:avLst/>
              </a:prstGeom>
              <a:solidFill>
                <a:srgbClr val="FFFFFF"/>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rgbClr val="000000"/>
                  </a:solidFill>
                  <a:effectLst/>
                  <a:uLnTx/>
                  <a:uFillTx/>
                  <a:latin typeface="Arial Rounded MT Bold" panose="020F0704030504030204" pitchFamily="34" charset="0"/>
                </a:endParaRPr>
              </a:p>
            </p:txBody>
          </p:sp>
        </p:grpSp>
        <p:pic>
          <p:nvPicPr>
            <p:cNvPr id="1414" name="Graphic 63">
              <a:extLst>
                <a:ext uri="{FF2B5EF4-FFF2-40B4-BE49-F238E27FC236}">
                  <a16:creationId xmlns:a16="http://schemas.microsoft.com/office/drawing/2014/main" id="{F71EF76B-E785-6ABE-4FC1-9551DDC94F95}"/>
                </a:ext>
              </a:extLst>
            </p:cNvPr>
            <p:cNvPicPr>
              <a:picLocks noChangeAspect="1" noChangeArrowheads="1"/>
            </p:cNvPicPr>
            <p:nvPr/>
          </p:nvPicPr>
          <p:blipFill>
            <a:blip r:embed="rId73">
              <a:extLst>
                <a:ext uri="{28A0092B-C50C-407E-A947-70E740481C1C}">
                  <a14:useLocalDpi xmlns:a14="http://schemas.microsoft.com/office/drawing/2010/main"/>
                </a:ext>
              </a:extLst>
            </a:blip>
            <a:srcRect/>
            <a:stretch>
              <a:fillRect/>
            </a:stretch>
          </p:blipFill>
          <p:spPr bwMode="auto">
            <a:xfrm>
              <a:off x="9283626" y="1993865"/>
              <a:ext cx="624276" cy="6242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cxnSp>
        <p:nvCxnSpPr>
          <p:cNvPr id="1409" name="Straight Connector 1408">
            <a:extLst>
              <a:ext uri="{FF2B5EF4-FFF2-40B4-BE49-F238E27FC236}">
                <a16:creationId xmlns:a16="http://schemas.microsoft.com/office/drawing/2014/main" id="{192033DF-0C91-0B60-C3C1-7FCABDC4F6FA}"/>
              </a:ext>
            </a:extLst>
          </p:cNvPr>
          <p:cNvCxnSpPr/>
          <p:nvPr/>
        </p:nvCxnSpPr>
        <p:spPr>
          <a:xfrm>
            <a:off x="42121385" y="5885965"/>
            <a:ext cx="0" cy="182880"/>
          </a:xfrm>
          <a:prstGeom prst="line">
            <a:avLst/>
          </a:prstGeom>
          <a:noFill/>
          <a:ln w="12700" cap="flat" cmpd="sng" algn="ctr">
            <a:solidFill>
              <a:srgbClr val="FFB71B"/>
            </a:solidFill>
            <a:prstDash val="dash"/>
          </a:ln>
          <a:effectLst/>
        </p:spPr>
      </p:cxnSp>
      <p:cxnSp>
        <p:nvCxnSpPr>
          <p:cNvPr id="1410" name="Straight Connector 1409">
            <a:extLst>
              <a:ext uri="{FF2B5EF4-FFF2-40B4-BE49-F238E27FC236}">
                <a16:creationId xmlns:a16="http://schemas.microsoft.com/office/drawing/2014/main" id="{EB512AF7-F344-C142-6769-69EA58311F92}"/>
              </a:ext>
            </a:extLst>
          </p:cNvPr>
          <p:cNvCxnSpPr/>
          <p:nvPr/>
        </p:nvCxnSpPr>
        <p:spPr>
          <a:xfrm>
            <a:off x="41435585" y="6090730"/>
            <a:ext cx="1371600" cy="0"/>
          </a:xfrm>
          <a:prstGeom prst="line">
            <a:avLst/>
          </a:prstGeom>
          <a:noFill/>
          <a:ln w="12700" cap="flat" cmpd="sng" algn="ctr">
            <a:solidFill>
              <a:srgbClr val="FFB71B"/>
            </a:solidFill>
            <a:prstDash val="dash"/>
          </a:ln>
          <a:effectLst/>
        </p:spPr>
      </p:cxnSp>
      <p:sp>
        <p:nvSpPr>
          <p:cNvPr id="1411" name="TextBox 1410">
            <a:extLst>
              <a:ext uri="{FF2B5EF4-FFF2-40B4-BE49-F238E27FC236}">
                <a16:creationId xmlns:a16="http://schemas.microsoft.com/office/drawing/2014/main" id="{0ADB30C5-A9A1-CF86-87BB-92D61A587F2D}"/>
              </a:ext>
            </a:extLst>
          </p:cNvPr>
          <p:cNvSpPr txBox="1"/>
          <p:nvPr/>
        </p:nvSpPr>
        <p:spPr>
          <a:xfrm>
            <a:off x="41063243" y="6098350"/>
            <a:ext cx="2116285"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000" i="0" u="none" strike="noStrike" kern="0" cap="none" spc="0" normalizeH="0" baseline="0" noProof="0">
                <a:ln>
                  <a:noFill/>
                </a:ln>
                <a:solidFill>
                  <a:srgbClr val="FFA500"/>
                </a:solidFill>
                <a:effectLst/>
                <a:uLnTx/>
                <a:uFillTx/>
                <a:latin typeface="Arial Rounded MT Bold" panose="020F0704030504030204" pitchFamily="34" charset="0"/>
              </a:rPr>
              <a:t>AWS S3 Bucket</a:t>
            </a:r>
          </a:p>
        </p:txBody>
      </p:sp>
      <p:sp>
        <p:nvSpPr>
          <p:cNvPr id="1412" name="TextBox 1411">
            <a:extLst>
              <a:ext uri="{FF2B5EF4-FFF2-40B4-BE49-F238E27FC236}">
                <a16:creationId xmlns:a16="http://schemas.microsoft.com/office/drawing/2014/main" id="{CCC3C730-71D9-4CAD-34CE-A65E6D5EDE8E}"/>
              </a:ext>
            </a:extLst>
          </p:cNvPr>
          <p:cNvSpPr txBox="1"/>
          <p:nvPr/>
        </p:nvSpPr>
        <p:spPr>
          <a:xfrm>
            <a:off x="41162424" y="6467681"/>
            <a:ext cx="1917922" cy="911019"/>
          </a:xfrm>
          <a:prstGeom prst="rect">
            <a:avLst/>
          </a:prstGeom>
          <a:noFill/>
        </p:spPr>
        <p:txBody>
          <a:bodyPr wrap="square" rtlCol="0">
            <a:spAutoFit/>
          </a:bodyPr>
          <a:lstStyle/>
          <a:p>
            <a:pPr marL="0" marR="0" lvl="0" indent="0" algn="ctr" defTabSz="914400" eaLnBrk="1" fontAlgn="auto" latinLnBrk="0" hangingPunct="1">
              <a:lnSpc>
                <a:spcPct val="114000"/>
              </a:lnSpc>
              <a:spcBef>
                <a:spcPts val="0"/>
              </a:spcBef>
              <a:spcAft>
                <a:spcPts val="0"/>
              </a:spcAft>
              <a:buClrTx/>
              <a:buSzTx/>
              <a:buFontTx/>
              <a:buNone/>
              <a:tabLst/>
              <a:defRPr/>
            </a:pPr>
            <a:r>
              <a:rPr kumimoji="0" lang="en-IN" sz="1600" i="0" u="none" strike="noStrike" kern="0" cap="none" spc="0" normalizeH="0" baseline="0" noProof="0">
                <a:ln>
                  <a:noFill/>
                </a:ln>
                <a:solidFill>
                  <a:srgbClr val="000000"/>
                </a:solidFill>
                <a:effectLst/>
                <a:uLnTx/>
                <a:uFillTx/>
                <a:latin typeface="Helvetica" panose="020B0604020202020204" pitchFamily="34" charset="0"/>
                <a:cs typeface="Helvetica" panose="020B0604020202020204" pitchFamily="34" charset="0"/>
              </a:rPr>
              <a:t>Model scores saved in S3 bucket in CSV format</a:t>
            </a:r>
          </a:p>
        </p:txBody>
      </p:sp>
      <p:sp>
        <p:nvSpPr>
          <p:cNvPr id="1434" name="TextBox 1433">
            <a:extLst>
              <a:ext uri="{FF2B5EF4-FFF2-40B4-BE49-F238E27FC236}">
                <a16:creationId xmlns:a16="http://schemas.microsoft.com/office/drawing/2014/main" id="{6AE71B51-83A4-FBBB-BBF0-B204DB0A9587}"/>
              </a:ext>
            </a:extLst>
          </p:cNvPr>
          <p:cNvSpPr txBox="1"/>
          <p:nvPr/>
        </p:nvSpPr>
        <p:spPr>
          <a:xfrm>
            <a:off x="33312197" y="7719202"/>
            <a:ext cx="9987574" cy="2051267"/>
          </a:xfrm>
          <a:prstGeom prst="rect">
            <a:avLst/>
          </a:prstGeom>
          <a:noFill/>
        </p:spPr>
        <p:txBody>
          <a:bodyPr wrap="square" rtlCol="0">
            <a:spAutoFit/>
          </a:bodyPr>
          <a:lstStyle>
            <a:defPPr>
              <a:defRPr lang="en-US"/>
            </a:defPPr>
            <a:lvl1pPr marR="0" algn="just">
              <a:lnSpc>
                <a:spcPct val="130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a:t>To deploy the solution at scale, we developed an AWS pipeline that automatically generates predictions based on new CSV files uploaded to an S3 bucket. The pipeline is designed to be scalable, secure, and cost-effective, and leverages </a:t>
            </a:r>
            <a:r>
              <a:rPr lang="en-US" err="1"/>
              <a:t>SageMaker</a:t>
            </a:r>
            <a:r>
              <a:rPr lang="en-US"/>
              <a:t> notebook instances and lifecycle configurations to automate the setup and configuration of the required dependencies and libraries.</a:t>
            </a:r>
            <a:endParaRPr lang="en-IN"/>
          </a:p>
        </p:txBody>
      </p:sp>
      <p:sp>
        <p:nvSpPr>
          <p:cNvPr id="1435" name="TextBox 1434">
            <a:extLst>
              <a:ext uri="{FF2B5EF4-FFF2-40B4-BE49-F238E27FC236}">
                <a16:creationId xmlns:a16="http://schemas.microsoft.com/office/drawing/2014/main" id="{64962AF9-FCE8-8AB3-5415-66F05D171EFF}"/>
              </a:ext>
            </a:extLst>
          </p:cNvPr>
          <p:cNvSpPr txBox="1"/>
          <p:nvPr/>
        </p:nvSpPr>
        <p:spPr>
          <a:xfrm>
            <a:off x="33312197" y="9815645"/>
            <a:ext cx="3928390" cy="1251048"/>
          </a:xfrm>
          <a:prstGeom prst="rect">
            <a:avLst/>
          </a:prstGeom>
          <a:noFill/>
        </p:spPr>
        <p:txBody>
          <a:bodyPr wrap="square" rtlCol="0">
            <a:spAutoFit/>
          </a:bodyPr>
          <a:lstStyle>
            <a:defPPr>
              <a:defRPr lang="en-US"/>
            </a:defPPr>
            <a:lvl1pPr marR="0" algn="just">
              <a:lnSpc>
                <a:spcPct val="130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a:t>Our project demonstrates the potential of transfer learning and deep learning models for multi-</a:t>
            </a:r>
            <a:endParaRPr lang="en-IN"/>
          </a:p>
        </p:txBody>
      </p:sp>
      <p:sp>
        <p:nvSpPr>
          <p:cNvPr id="1436" name="TextBox 1435">
            <a:extLst>
              <a:ext uri="{FF2B5EF4-FFF2-40B4-BE49-F238E27FC236}">
                <a16:creationId xmlns:a16="http://schemas.microsoft.com/office/drawing/2014/main" id="{9DBC4AF2-CF43-2A5C-414A-5FF542878B3C}"/>
              </a:ext>
            </a:extLst>
          </p:cNvPr>
          <p:cNvSpPr txBox="1"/>
          <p:nvPr/>
        </p:nvSpPr>
        <p:spPr>
          <a:xfrm>
            <a:off x="33312197" y="14418896"/>
            <a:ext cx="4460908" cy="1251048"/>
          </a:xfrm>
          <a:prstGeom prst="rect">
            <a:avLst/>
          </a:prstGeom>
          <a:noFill/>
        </p:spPr>
        <p:txBody>
          <a:bodyPr wrap="square" rtlCol="0">
            <a:spAutoFit/>
          </a:bodyPr>
          <a:lstStyle>
            <a:defPPr>
              <a:defRPr lang="en-US"/>
            </a:defPPr>
            <a:lvl1pPr marR="0" algn="just">
              <a:lnSpc>
                <a:spcPct val="130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a:t>lingual text analysis and provides a practical solution for predicting the readability of low-resource languages</a:t>
            </a:r>
            <a:endParaRPr lang="en-IN"/>
          </a:p>
        </p:txBody>
      </p:sp>
      <p:sp>
        <p:nvSpPr>
          <p:cNvPr id="1437" name="TextBox 1436">
            <a:extLst>
              <a:ext uri="{FF2B5EF4-FFF2-40B4-BE49-F238E27FC236}">
                <a16:creationId xmlns:a16="http://schemas.microsoft.com/office/drawing/2014/main" id="{ED77900F-636A-9E17-2CBD-9A0D220B1200}"/>
              </a:ext>
            </a:extLst>
          </p:cNvPr>
          <p:cNvSpPr txBox="1"/>
          <p:nvPr/>
        </p:nvSpPr>
        <p:spPr>
          <a:xfrm>
            <a:off x="33345833" y="15609428"/>
            <a:ext cx="10093674" cy="1251048"/>
          </a:xfrm>
          <a:prstGeom prst="rect">
            <a:avLst/>
          </a:prstGeom>
          <a:noFill/>
        </p:spPr>
        <p:txBody>
          <a:bodyPr wrap="square" rtlCol="0">
            <a:spAutoFit/>
          </a:bodyPr>
          <a:lstStyle>
            <a:defPPr>
              <a:defRPr lang="en-US"/>
            </a:defPPr>
            <a:lvl1pPr marR="0" algn="just">
              <a:lnSpc>
                <a:spcPct val="130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a:t>using a language-agnostic approach. We hope that our work inspires further research and innovation in this area and contributes to the development of more accessible and inclusive language technologies.</a:t>
            </a:r>
            <a:endParaRPr lang="en-IN"/>
          </a:p>
        </p:txBody>
      </p:sp>
      <p:pic>
        <p:nvPicPr>
          <p:cNvPr id="1440" name="Graphic 1439">
            <a:extLst>
              <a:ext uri="{FF2B5EF4-FFF2-40B4-BE49-F238E27FC236}">
                <a16:creationId xmlns:a16="http://schemas.microsoft.com/office/drawing/2014/main" id="{91032CEE-6868-D0FB-2618-BC9CBFB884D2}"/>
              </a:ext>
            </a:extLst>
          </p:cNvPr>
          <p:cNvPicPr>
            <a:picLocks noChangeAspect="1"/>
          </p:cNvPicPr>
          <p:nvPr/>
        </p:nvPicPr>
        <p:blipFill>
          <a:blip r:embed="rId76">
            <a:extLst>
              <a:ext uri="{28A0092B-C50C-407E-A947-70E740481C1C}">
                <a14:useLocalDpi xmlns:a14="http://schemas.microsoft.com/office/drawing/2010/main"/>
              </a:ext>
              <a:ext uri="{96DAC541-7B7A-43D3-8B79-37D633B846F1}">
                <asvg:svgBlip xmlns:asvg="http://schemas.microsoft.com/office/drawing/2016/SVG/main" r:embed="rId77"/>
              </a:ext>
            </a:extLst>
          </a:blip>
          <a:stretch>
            <a:fillRect/>
          </a:stretch>
        </p:blipFill>
        <p:spPr>
          <a:xfrm>
            <a:off x="26892574" y="13667023"/>
            <a:ext cx="5559552" cy="5559552"/>
          </a:xfrm>
          <a:prstGeom prst="rect">
            <a:avLst/>
          </a:prstGeom>
        </p:spPr>
      </p:pic>
      <p:sp>
        <p:nvSpPr>
          <p:cNvPr id="1441" name="TextBox 1440">
            <a:extLst>
              <a:ext uri="{FF2B5EF4-FFF2-40B4-BE49-F238E27FC236}">
                <a16:creationId xmlns:a16="http://schemas.microsoft.com/office/drawing/2014/main" id="{23FE1D1A-F355-795A-938D-6BC016546952}"/>
              </a:ext>
            </a:extLst>
          </p:cNvPr>
          <p:cNvSpPr txBox="1"/>
          <p:nvPr/>
        </p:nvSpPr>
        <p:spPr>
          <a:xfrm>
            <a:off x="11349064" y="17759686"/>
            <a:ext cx="6920927" cy="2851486"/>
          </a:xfrm>
          <a:prstGeom prst="rect">
            <a:avLst/>
          </a:prstGeom>
          <a:noFill/>
        </p:spPr>
        <p:txBody>
          <a:bodyPr wrap="square" rtlCol="0">
            <a:spAutoFit/>
          </a:bodyPr>
          <a:lstStyle>
            <a:defPPr>
              <a:defRPr lang="en-US"/>
            </a:defPPr>
            <a:lvl1pPr marR="0" algn="just">
              <a:lnSpc>
                <a:spcPct val="130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a:t>We leveraged pre-labelled data used in other research publications and annotated additional data using the </a:t>
            </a:r>
            <a:r>
              <a:rPr lang="en-US" err="1"/>
              <a:t>TextStat</a:t>
            </a:r>
            <a:r>
              <a:rPr lang="en-US"/>
              <a:t> python package. The input is limited to 40–50 words to simulate the average length of a paragraph of text. This dataset provides a diverse range of sentence structures for our model to learn from without picking up on the length as the obvious differentiator between simple and</a:t>
            </a:r>
            <a:endParaRPr lang="en-IN"/>
          </a:p>
        </p:txBody>
      </p:sp>
      <p:sp>
        <p:nvSpPr>
          <p:cNvPr id="1442" name="TextBox 1441">
            <a:extLst>
              <a:ext uri="{FF2B5EF4-FFF2-40B4-BE49-F238E27FC236}">
                <a16:creationId xmlns:a16="http://schemas.microsoft.com/office/drawing/2014/main" id="{A3DD9160-522E-6B6C-B5B4-A58C1FA9AA3F}"/>
              </a:ext>
            </a:extLst>
          </p:cNvPr>
          <p:cNvSpPr txBox="1"/>
          <p:nvPr/>
        </p:nvSpPr>
        <p:spPr>
          <a:xfrm>
            <a:off x="11349064" y="20551883"/>
            <a:ext cx="10174607" cy="850939"/>
          </a:xfrm>
          <a:prstGeom prst="rect">
            <a:avLst/>
          </a:prstGeom>
          <a:noFill/>
        </p:spPr>
        <p:txBody>
          <a:bodyPr wrap="square" rtlCol="0">
            <a:spAutoFit/>
          </a:bodyPr>
          <a:lstStyle>
            <a:defPPr>
              <a:defRPr lang="en-US"/>
            </a:defPPr>
            <a:lvl1pPr marR="0" algn="just">
              <a:lnSpc>
                <a:spcPct val="130000"/>
              </a:lnSpc>
              <a:spcBef>
                <a:spcPts val="0"/>
              </a:spcBef>
              <a:spcAft>
                <a:spcPts val="800"/>
              </a:spcAft>
              <a:defRPr sz="2000">
                <a:effectLst/>
                <a:latin typeface="Helvetica" panose="020B0604020202020204" pitchFamily="34" charset="0"/>
                <a:ea typeface="Calibri" panose="020F0502020204030204" pitchFamily="34" charset="0"/>
                <a:cs typeface="Helvetica" panose="020B0604020202020204" pitchFamily="34" charset="0"/>
              </a:defRPr>
            </a:lvl1pPr>
          </a:lstStyle>
          <a:p>
            <a:r>
              <a:rPr lang="en-US"/>
              <a:t>complex. This data was then pre-processed and converted into LaBSE embeddings which is used to train a deep neural network model for further classification task.</a:t>
            </a:r>
            <a:endParaRPr lang="en-IN"/>
          </a:p>
        </p:txBody>
      </p:sp>
      <p:sp>
        <p:nvSpPr>
          <p:cNvPr id="1443" name="TextBox 1442">
            <a:extLst>
              <a:ext uri="{FF2B5EF4-FFF2-40B4-BE49-F238E27FC236}">
                <a16:creationId xmlns:a16="http://schemas.microsoft.com/office/drawing/2014/main" id="{8CF356C6-A59C-CA1E-9181-127D9B739750}"/>
              </a:ext>
            </a:extLst>
          </p:cNvPr>
          <p:cNvSpPr txBox="1"/>
          <p:nvPr/>
        </p:nvSpPr>
        <p:spPr>
          <a:xfrm>
            <a:off x="24818244" y="16926677"/>
            <a:ext cx="1731436" cy="400110"/>
          </a:xfrm>
          <a:prstGeom prst="rect">
            <a:avLst/>
          </a:prstGeom>
          <a:noFill/>
        </p:spPr>
        <p:txBody>
          <a:bodyPr wrap="none" rtlCol="0">
            <a:spAutoFit/>
          </a:bodyPr>
          <a:lstStyle/>
          <a:p>
            <a:r>
              <a:rPr lang="en-IN" sz="2000">
                <a:latin typeface="Arial Rounded MT Bold" panose="020F0704030504030204" pitchFamily="34" charset="0"/>
              </a:rPr>
              <a:t>AUC: 0.9632</a:t>
            </a:r>
          </a:p>
        </p:txBody>
      </p:sp>
      <p:pic>
        <p:nvPicPr>
          <p:cNvPr id="1445" name="Graphic 1444">
            <a:extLst>
              <a:ext uri="{FF2B5EF4-FFF2-40B4-BE49-F238E27FC236}">
                <a16:creationId xmlns:a16="http://schemas.microsoft.com/office/drawing/2014/main" id="{6BAFF9A7-6A3E-452D-7A32-68492B35ED78}"/>
              </a:ext>
            </a:extLst>
          </p:cNvPr>
          <p:cNvPicPr>
            <a:picLocks noChangeAspect="1"/>
          </p:cNvPicPr>
          <p:nvPr/>
        </p:nvPicPr>
        <p:blipFill>
          <a:blip r:embed="rId78">
            <a:extLst>
              <a:ext uri="{28A0092B-C50C-407E-A947-70E740481C1C}">
                <a14:useLocalDpi xmlns:a14="http://schemas.microsoft.com/office/drawing/2010/main"/>
              </a:ext>
              <a:ext uri="{96DAC541-7B7A-43D3-8B79-37D633B846F1}">
                <asvg:svgBlip xmlns:asvg="http://schemas.microsoft.com/office/drawing/2016/SVG/main" r:embed="rId79"/>
              </a:ext>
            </a:extLst>
          </a:blip>
          <a:stretch>
            <a:fillRect/>
          </a:stretch>
        </p:blipFill>
        <p:spPr>
          <a:xfrm>
            <a:off x="467305" y="479368"/>
            <a:ext cx="2802763" cy="2802763"/>
          </a:xfrm>
          <a:prstGeom prst="rect">
            <a:avLst/>
          </a:prstGeom>
        </p:spPr>
      </p:pic>
    </p:spTree>
    <p:extLst>
      <p:ext uri="{BB962C8B-B14F-4D97-AF65-F5344CB8AC3E}">
        <p14:creationId xmlns:p14="http://schemas.microsoft.com/office/powerpoint/2010/main" val="30941673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TotalTime>
  <Words>1214</Words>
  <Application>Microsoft Office PowerPoint</Application>
  <PresentationFormat>Custom</PresentationFormat>
  <Paragraphs>120</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Acumin Pro</vt:lpstr>
      <vt:lpstr>Arial</vt:lpstr>
      <vt:lpstr>Arial Rounded MT Bold</vt:lpstr>
      <vt:lpstr>Calibri</vt:lpstr>
      <vt:lpstr>Calibri Light</vt:lpstr>
      <vt:lpstr>Helvetica</vt:lpstr>
      <vt:lpstr>Times</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Dalal, Mrinmoy</dc:creator>
  <cp:lastModifiedBy>Dalal, Mrinmoy</cp:lastModifiedBy>
  <cp:revision>3</cp:revision>
  <dcterms:created xsi:type="dcterms:W3CDTF">2023-02-05T17:35:51Z</dcterms:created>
  <dcterms:modified xsi:type="dcterms:W3CDTF">2023-04-07T23:22:59Z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2023-02-06T02:42:04Z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45a8acee-ae86-4f4f-baa6-56e010bca78f</vt:lpwstr>
  </property>
  <property fmtid="{D5CDD505-2E9C-101B-9397-08002B2CF9AE}" pid="8" name="MSIP_Label_4044bd30-2ed7-4c9d-9d12-46200872a97b_ContentBits">
    <vt:lpwstr>0</vt:lpwstr>
  </property>
</Properties>
</file>