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88" r:id="rId4"/>
    <p:sldId id="258" r:id="rId5"/>
    <p:sldId id="284" r:id="rId6"/>
    <p:sldId id="285" r:id="rId7"/>
    <p:sldId id="282" r:id="rId8"/>
    <p:sldId id="278" r:id="rId9"/>
    <p:sldId id="291" r:id="rId10"/>
    <p:sldId id="295" r:id="rId11"/>
    <p:sldId id="264" r:id="rId12"/>
    <p:sldId id="259" r:id="rId13"/>
    <p:sldId id="29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61A"/>
    <a:srgbClr val="D92911"/>
    <a:srgbClr val="262764"/>
    <a:srgbClr val="16173A"/>
    <a:srgbClr val="11A0CD"/>
    <a:srgbClr val="4EC9F0"/>
    <a:srgbClr val="F1604D"/>
    <a:srgbClr val="F8ACA2"/>
    <a:srgbClr val="F48374"/>
    <a:srgbClr val="AEE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B9AF0-9CFC-476B-B973-3FBA16A581CA}" v="29" dt="2022-12-05T05:41:20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3505" autoAdjust="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664"/>
        <p:guide pos="3840"/>
        <p:guide pos="336"/>
        <p:guide pos="7320"/>
        <p:guide orient="horz" pos="864"/>
        <p:guide orient="horz"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vi, Tanvi Vidyadhar" userId="S::tdalvi@purdue.edu::e7da92f2-cf3a-471a-af01-9dccb7055bef" providerId="AD" clId="Web-{237B9AF0-9CFC-476B-B973-3FBA16A581CA}"/>
    <pc:docChg chg="modSld">
      <pc:chgData name="Dalvi, Tanvi Vidyadhar" userId="S::tdalvi@purdue.edu::e7da92f2-cf3a-471a-af01-9dccb7055bef" providerId="AD" clId="Web-{237B9AF0-9CFC-476B-B973-3FBA16A581CA}" dt="2022-12-05T05:41:19.279" v="14" actId="20577"/>
      <pc:docMkLst>
        <pc:docMk/>
      </pc:docMkLst>
      <pc:sldChg chg="modSp">
        <pc:chgData name="Dalvi, Tanvi Vidyadhar" userId="S::tdalvi@purdue.edu::e7da92f2-cf3a-471a-af01-9dccb7055bef" providerId="AD" clId="Web-{237B9AF0-9CFC-476B-B973-3FBA16A581CA}" dt="2022-12-05T05:41:19.279" v="14" actId="20577"/>
        <pc:sldMkLst>
          <pc:docMk/>
          <pc:sldMk cId="4033321470" sldId="284"/>
        </pc:sldMkLst>
        <pc:spChg chg="mod">
          <ac:chgData name="Dalvi, Tanvi Vidyadhar" userId="S::tdalvi@purdue.edu::e7da92f2-cf3a-471a-af01-9dccb7055bef" providerId="AD" clId="Web-{237B9AF0-9CFC-476B-B973-3FBA16A581CA}" dt="2022-12-05T05:41:19.279" v="14" actId="20577"/>
          <ac:spMkLst>
            <pc:docMk/>
            <pc:sldMk cId="4033321470" sldId="284"/>
            <ac:spMk id="14" creationId="{ED4481A4-3DBC-7CCC-8446-B29023C0B3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1A2D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69-4E15-9B68-507A412EF76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69-4E15-9B68-507A412EF7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69-4E15-9B68-507A412EF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483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A4-4522-9B77-9168F82346E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A4-4522-9B77-9168F82346E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A4-4522-9B77-9168F8234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B59-417C-844F-E9AD746DE2A4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9-417C-844F-E9AD746DE2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17C-844F-E9AD746DE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B59-417C-844F-E9AD746DE2A4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9-417C-844F-E9AD746DE2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17C-844F-E9AD746DE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8-6445-8573-74A3A98F7770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8-6445-8573-74A3A98F777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8-6445-8573-74A3A98F7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34-B642-B51A-DC3DAFE93161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34-B642-B51A-DC3DAFE931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4-B642-B51A-DC3DAFE93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18-AF44-8147-D26DB0377858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8-AF44-8147-D26DB037785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18-AF44-8147-D26DB0377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B3-7E40-9D87-91D5A449944C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B3-7E40-9D87-91D5A44994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B3-7E40-9D87-91D5A4499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66E8-7C9D-4179-A1CC-A85A83248B3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A4673-B59B-4061-980F-3ACBC699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F11-19B1-4659-A542-3F771F81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16A1-ED8A-4EF3-9A44-AC3BAFC9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C6F6-7CFE-456A-B803-42A2918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33B9-8F52-4303-A016-C23BDFF5D2EE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470-83F9-41AB-9E01-844F9576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7303-9F94-4179-8F0A-332A87B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81C0-2A63-4F37-AA77-672E9E96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3FB4-0AEF-429E-8F40-C66AF55F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9EC2-120C-4702-B8E4-556B00B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F11-8F7C-41D7-AC89-59FF6B63B7DC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C4D1-7251-494A-AC48-D14BE8E7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C617-4823-4BCD-A8BC-EA6E42D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EE19C-F90C-4C53-9087-4D0D29805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3733-E66F-458B-BF02-B6FB8831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2C3D-2A39-4FCA-92F4-6796E6A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10D-986D-4BB2-952F-570DF3CA23B1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7BF6-4EAF-47F9-87AD-AE0F05E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E5A6-1747-48D6-9B15-B334A7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91F3DB-0E52-4234-863C-0850F2628C4F}"/>
              </a:ext>
            </a:extLst>
          </p:cNvPr>
          <p:cNvGrpSpPr/>
          <p:nvPr userDrawn="1"/>
        </p:nvGrpSpPr>
        <p:grpSpPr>
          <a:xfrm>
            <a:off x="11577427" y="6308098"/>
            <a:ext cx="639973" cy="554643"/>
            <a:chOff x="8153400" y="3619500"/>
            <a:chExt cx="1143000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D50BE9-C4C8-42FC-82AC-926462B02197}"/>
                </a:ext>
              </a:extLst>
            </p:cNvPr>
            <p:cNvSpPr/>
            <p:nvPr userDrawn="1"/>
          </p:nvSpPr>
          <p:spPr>
            <a:xfrm>
              <a:off x="8178610" y="3660057"/>
              <a:ext cx="845820" cy="845820"/>
            </a:xfrm>
            <a:prstGeom prst="ellipse">
              <a:avLst/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33854-2F64-47DE-AD72-711E28E70771}"/>
                </a:ext>
              </a:extLst>
            </p:cNvPr>
            <p:cNvSpPr/>
            <p:nvPr userDrawn="1"/>
          </p:nvSpPr>
          <p:spPr>
            <a:xfrm rot="18900000">
              <a:off x="8153400" y="4042411"/>
              <a:ext cx="1143000" cy="1485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DCC5A91-1237-4B51-94D3-03217E32C930}"/>
                </a:ext>
              </a:extLst>
            </p:cNvPr>
            <p:cNvSpPr/>
            <p:nvPr userDrawn="1"/>
          </p:nvSpPr>
          <p:spPr>
            <a:xfrm flipH="1">
              <a:off x="8224838" y="3619500"/>
              <a:ext cx="990600" cy="990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BC3F5-11E9-40D8-9B15-1DB8D0F91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057" y="365126"/>
            <a:ext cx="11059886" cy="81053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EF4B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CD66-2C0D-4559-9CB9-1A60DF27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538514"/>
            <a:ext cx="11059886" cy="4638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13C5-6D02-4BBC-BEAB-ED397468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057" y="6356350"/>
            <a:ext cx="2743200" cy="365125"/>
          </a:xfrm>
        </p:spPr>
        <p:txBody>
          <a:bodyPr/>
          <a:lstStyle/>
          <a:p>
            <a:fld id="{4289D6EE-9EBC-418B-94B1-E000D4A3D633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0BD2-ADDE-4236-9BA2-0016773A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0E9D-08B4-4CA3-9E9D-91712F5F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730" y="6356350"/>
            <a:ext cx="373654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954EDD1-DCF3-463D-AB83-28D791F03B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083-39B0-41DD-96FE-03F7A2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5CE7-2D39-487B-86C1-5BF28F11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6E32-B942-46F5-8A15-ABA90A39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9D3-B126-49C0-A630-B5A21D617D39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A044-7DBD-45A1-8478-05530759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482D-C447-45D6-AE58-58D31ED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FC2-B6B7-4118-913A-15107DF1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E808-CB96-4669-BC81-49A5AB62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3021-253D-440A-BBFB-D478B9DC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93E4-0623-4B43-9A3E-201B6F5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DCC6-777E-4FDB-819C-5D32F2ACB10F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3D79-2B31-4BD9-8ED7-0369679C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C41B-0B59-4B40-95BC-0EDB213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DD3-AEA3-4618-BAF0-035F66B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C9A8-2529-4694-A7E4-AA724FDD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5196F-1A65-4D75-AC55-90D7A6FD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871E-8B4A-4AD5-BCC5-97F32EC55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01C1-2974-44DB-8575-1D07AC18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C3435-CB34-40EA-BF21-2BFB84D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EF4-BB17-4916-88F2-2F5B612C0AE1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133AC-4C79-4C2F-9B40-232E787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8663-C09E-4282-A774-8596AFD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94A9-5B37-4E5B-ABA0-C135C1DD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11BF-0078-4A47-B679-A62CFA86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D56-3996-4ED0-B8A9-4AFE4C46883C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1BFE-8E00-41C4-A7EE-F81D8E4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203AB-E180-4EBC-A0A8-5C80799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1BAF0-874A-4E68-BFEE-B11F6FF1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8C48-7A11-4DD4-9E16-C91312CB70D3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B63E-3E13-46B5-8CB4-40C0571A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7DC3-77A3-44DE-875E-0171383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61BD-8FDD-4205-9BD7-1BC7FED0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64C3-720D-463C-8FB9-CCCD225C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F033-6CAD-4C5F-ADF2-FD84CE4C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7F90-0F1F-452E-95BE-1599AC34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CAA-4721-48C5-A179-24CA0DE44828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A621-470D-4EB3-BB1B-01A4AC0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5AB1-5FB4-4694-86AF-7EADF1E6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357-3080-45E6-9F83-295ADA5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AE45-A53B-4923-8E4A-3C534DD3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3D47-8BBD-467C-BB7C-128C4545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8E22-054D-4D95-988D-A5175DD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B562-10FC-49D7-B48A-706BDF69FAEA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EC62-740D-4F39-AAB6-4FFAD96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6FA9-70A7-40F3-99E3-64EFED7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C7CF-16F1-4CE1-815D-573F107A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F4CA-1713-401B-B2C5-AE047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9E92C-4F88-4375-B6A7-AAA91272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B86A-C3F0-4947-A5F7-505E81C80C58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4618-05EC-40DB-8D23-3A2913E68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231-963E-4F8E-AEE7-2BBCCC22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chicago.gov/city/en/depts/cdot/provdrs/future_projects_andconcepts/news/2022/may/divvy-becomes-first-u-s--bikeshare-system-to-incorporate-ebike-c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cagotribune.com/news/breaking/ct-met-divvy-income-drop-20171226-sto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system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Freeform 231">
            <a:extLst>
              <a:ext uri="{FF2B5EF4-FFF2-40B4-BE49-F238E27FC236}">
                <a16:creationId xmlns:a16="http://schemas.microsoft.com/office/drawing/2014/main" id="{62B7CDE1-0902-4C61-B4DE-97766E505AD5}"/>
              </a:ext>
            </a:extLst>
          </p:cNvPr>
          <p:cNvSpPr>
            <a:spLocks/>
          </p:cNvSpPr>
          <p:nvPr/>
        </p:nvSpPr>
        <p:spPr bwMode="auto">
          <a:xfrm>
            <a:off x="0" y="1743806"/>
            <a:ext cx="11990388" cy="4710113"/>
          </a:xfrm>
          <a:custGeom>
            <a:avLst/>
            <a:gdLst>
              <a:gd name="T0" fmla="*/ 465 w 3814"/>
              <a:gd name="T1" fmla="*/ 1492 h 1496"/>
              <a:gd name="T2" fmla="*/ 486 w 3814"/>
              <a:gd name="T3" fmla="*/ 830 h 1496"/>
              <a:gd name="T4" fmla="*/ 820 w 3814"/>
              <a:gd name="T5" fmla="*/ 440 h 1496"/>
              <a:gd name="T6" fmla="*/ 1801 w 3814"/>
              <a:gd name="T7" fmla="*/ 385 h 1496"/>
              <a:gd name="T8" fmla="*/ 2229 w 3814"/>
              <a:gd name="T9" fmla="*/ 613 h 1496"/>
              <a:gd name="T10" fmla="*/ 2706 w 3814"/>
              <a:gd name="T11" fmla="*/ 518 h 1496"/>
              <a:gd name="T12" fmla="*/ 3180 w 3814"/>
              <a:gd name="T13" fmla="*/ 843 h 1496"/>
              <a:gd name="T14" fmla="*/ 3410 w 3814"/>
              <a:gd name="T15" fmla="*/ 1496 h 1496"/>
              <a:gd name="T16" fmla="*/ 465 w 3814"/>
              <a:gd name="T17" fmla="*/ 1492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4" h="1496">
                <a:moveTo>
                  <a:pt x="465" y="1492"/>
                </a:moveTo>
                <a:cubicBezTo>
                  <a:pt x="465" y="1492"/>
                  <a:pt x="0" y="1064"/>
                  <a:pt x="486" y="830"/>
                </a:cubicBezTo>
                <a:cubicBezTo>
                  <a:pt x="794" y="681"/>
                  <a:pt x="720" y="645"/>
                  <a:pt x="820" y="440"/>
                </a:cubicBezTo>
                <a:cubicBezTo>
                  <a:pt x="942" y="188"/>
                  <a:pt x="1548" y="0"/>
                  <a:pt x="1801" y="385"/>
                </a:cubicBezTo>
                <a:cubicBezTo>
                  <a:pt x="1987" y="669"/>
                  <a:pt x="2093" y="663"/>
                  <a:pt x="2229" y="613"/>
                </a:cubicBezTo>
                <a:cubicBezTo>
                  <a:pt x="2385" y="556"/>
                  <a:pt x="2520" y="433"/>
                  <a:pt x="2706" y="518"/>
                </a:cubicBezTo>
                <a:cubicBezTo>
                  <a:pt x="2972" y="640"/>
                  <a:pt x="3010" y="899"/>
                  <a:pt x="3180" y="843"/>
                </a:cubicBezTo>
                <a:cubicBezTo>
                  <a:pt x="3635" y="691"/>
                  <a:pt x="3814" y="1356"/>
                  <a:pt x="3410" y="1496"/>
                </a:cubicBezTo>
                <a:lnTo>
                  <a:pt x="465" y="1492"/>
                </a:lnTo>
                <a:close/>
              </a:path>
            </a:pathLst>
          </a:custGeom>
          <a:gradFill>
            <a:gsLst>
              <a:gs pos="13000">
                <a:srgbClr val="4EC9F0"/>
              </a:gs>
              <a:gs pos="93000">
                <a:srgbClr val="CDF0FB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281B3C-E865-481D-B859-EF319CD88465}"/>
              </a:ext>
            </a:extLst>
          </p:cNvPr>
          <p:cNvGrpSpPr/>
          <p:nvPr/>
        </p:nvGrpSpPr>
        <p:grpSpPr>
          <a:xfrm>
            <a:off x="391889" y="2119094"/>
            <a:ext cx="11364682" cy="4573897"/>
            <a:chOff x="391889" y="2119094"/>
            <a:chExt cx="11364682" cy="4573897"/>
          </a:xfrm>
        </p:grpSpPr>
        <p:grpSp>
          <p:nvGrpSpPr>
            <p:cNvPr id="1523" name="Group 1522">
              <a:extLst>
                <a:ext uri="{FF2B5EF4-FFF2-40B4-BE49-F238E27FC236}">
                  <a16:creationId xmlns:a16="http://schemas.microsoft.com/office/drawing/2014/main" id="{55589370-9DC4-4744-8CD6-C7D467DA4358}"/>
                </a:ext>
              </a:extLst>
            </p:cNvPr>
            <p:cNvGrpSpPr/>
            <p:nvPr/>
          </p:nvGrpSpPr>
          <p:grpSpPr>
            <a:xfrm>
              <a:off x="1106148" y="2885218"/>
              <a:ext cx="10325100" cy="3568701"/>
              <a:chOff x="-10001250" y="1968500"/>
              <a:chExt cx="10325100" cy="3568701"/>
            </a:xfrm>
          </p:grpSpPr>
          <p:grpSp>
            <p:nvGrpSpPr>
              <p:cNvPr id="1522" name="Group 1521">
                <a:extLst>
                  <a:ext uri="{FF2B5EF4-FFF2-40B4-BE49-F238E27FC236}">
                    <a16:creationId xmlns:a16="http://schemas.microsoft.com/office/drawing/2014/main" id="{863A93C0-D018-4E1F-B7A9-8BD06CFE30DC}"/>
                  </a:ext>
                </a:extLst>
              </p:cNvPr>
              <p:cNvGrpSpPr/>
              <p:nvPr/>
            </p:nvGrpSpPr>
            <p:grpSpPr>
              <a:xfrm>
                <a:off x="-9763125" y="1968500"/>
                <a:ext cx="9925050" cy="3568701"/>
                <a:chOff x="-9763125" y="1968500"/>
                <a:chExt cx="9925050" cy="3568701"/>
              </a:xfrm>
            </p:grpSpPr>
            <p:sp>
              <p:nvSpPr>
                <p:cNvPr id="1322" name="Freeform 235">
                  <a:extLst>
                    <a:ext uri="{FF2B5EF4-FFF2-40B4-BE49-F238E27FC236}">
                      <a16:creationId xmlns:a16="http://schemas.microsoft.com/office/drawing/2014/main" id="{DAE7E3D1-34E8-4E21-B6AC-D78F48499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32137" y="1968500"/>
                  <a:ext cx="638175" cy="3106738"/>
                </a:xfrm>
                <a:custGeom>
                  <a:avLst/>
                  <a:gdLst>
                    <a:gd name="T0" fmla="*/ 0 w 402"/>
                    <a:gd name="T1" fmla="*/ 0 h 1957"/>
                    <a:gd name="T2" fmla="*/ 0 w 402"/>
                    <a:gd name="T3" fmla="*/ 1957 h 1957"/>
                    <a:gd name="T4" fmla="*/ 402 w 402"/>
                    <a:gd name="T5" fmla="*/ 1957 h 1957"/>
                    <a:gd name="T6" fmla="*/ 402 w 402"/>
                    <a:gd name="T7" fmla="*/ 0 h 1957"/>
                    <a:gd name="T8" fmla="*/ 0 w 402"/>
                    <a:gd name="T9" fmla="*/ 0 h 1957"/>
                    <a:gd name="T10" fmla="*/ 0 w 402"/>
                    <a:gd name="T11" fmla="*/ 0 h 1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957">
                      <a:moveTo>
                        <a:pt x="0" y="0"/>
                      </a:moveTo>
                      <a:lnTo>
                        <a:pt x="0" y="1957"/>
                      </a:lnTo>
                      <a:lnTo>
                        <a:pt x="402" y="1957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3" name="Freeform 236">
                  <a:extLst>
                    <a:ext uri="{FF2B5EF4-FFF2-40B4-BE49-F238E27FC236}">
                      <a16:creationId xmlns:a16="http://schemas.microsoft.com/office/drawing/2014/main" id="{BB0CDE9C-7A1D-435D-9AC1-2A422A31C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1968500"/>
                  <a:ext cx="638175" cy="3106738"/>
                </a:xfrm>
                <a:custGeom>
                  <a:avLst/>
                  <a:gdLst>
                    <a:gd name="T0" fmla="*/ 0 w 402"/>
                    <a:gd name="T1" fmla="*/ 0 h 1957"/>
                    <a:gd name="T2" fmla="*/ 0 w 402"/>
                    <a:gd name="T3" fmla="*/ 1957 h 1957"/>
                    <a:gd name="T4" fmla="*/ 402 w 402"/>
                    <a:gd name="T5" fmla="*/ 1957 h 1957"/>
                    <a:gd name="T6" fmla="*/ 402 w 402"/>
                    <a:gd name="T7" fmla="*/ 0 h 1957"/>
                    <a:gd name="T8" fmla="*/ 0 w 402"/>
                    <a:gd name="T9" fmla="*/ 0 h 1957"/>
                    <a:gd name="T10" fmla="*/ 0 w 402"/>
                    <a:gd name="T11" fmla="*/ 0 h 1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957">
                      <a:moveTo>
                        <a:pt x="0" y="0"/>
                      </a:moveTo>
                      <a:lnTo>
                        <a:pt x="0" y="1957"/>
                      </a:lnTo>
                      <a:lnTo>
                        <a:pt x="402" y="1957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4" name="Freeform 237">
                  <a:extLst>
                    <a:ext uri="{FF2B5EF4-FFF2-40B4-BE49-F238E27FC236}">
                      <a16:creationId xmlns:a16="http://schemas.microsoft.com/office/drawing/2014/main" id="{7EDF5CB6-751D-4629-88D6-8560B025A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1968500"/>
                  <a:ext cx="638175" cy="180975"/>
                </a:xfrm>
                <a:custGeom>
                  <a:avLst/>
                  <a:gdLst>
                    <a:gd name="T0" fmla="*/ 0 w 402"/>
                    <a:gd name="T1" fmla="*/ 0 h 114"/>
                    <a:gd name="T2" fmla="*/ 0 w 402"/>
                    <a:gd name="T3" fmla="*/ 114 h 114"/>
                    <a:gd name="T4" fmla="*/ 402 w 402"/>
                    <a:gd name="T5" fmla="*/ 114 h 114"/>
                    <a:gd name="T6" fmla="*/ 402 w 402"/>
                    <a:gd name="T7" fmla="*/ 0 h 114"/>
                    <a:gd name="T8" fmla="*/ 0 w 402"/>
                    <a:gd name="T9" fmla="*/ 0 h 114"/>
                    <a:gd name="T10" fmla="*/ 0 w 40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5" name="Freeform 238">
                  <a:extLst>
                    <a:ext uri="{FF2B5EF4-FFF2-40B4-BE49-F238E27FC236}">
                      <a16:creationId xmlns:a16="http://schemas.microsoft.com/office/drawing/2014/main" id="{D0455B1F-290C-46B0-994D-0940DE809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2357438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6" name="Freeform 239">
                  <a:extLst>
                    <a:ext uri="{FF2B5EF4-FFF2-40B4-BE49-F238E27FC236}">
                      <a16:creationId xmlns:a16="http://schemas.microsoft.com/office/drawing/2014/main" id="{9FFCF1FF-F83F-4A64-B00D-439757F6E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2749550"/>
                  <a:ext cx="638175" cy="176213"/>
                </a:xfrm>
                <a:custGeom>
                  <a:avLst/>
                  <a:gdLst>
                    <a:gd name="T0" fmla="*/ 0 w 402"/>
                    <a:gd name="T1" fmla="*/ 111 h 111"/>
                    <a:gd name="T2" fmla="*/ 402 w 402"/>
                    <a:gd name="T3" fmla="*/ 111 h 111"/>
                    <a:gd name="T4" fmla="*/ 402 w 402"/>
                    <a:gd name="T5" fmla="*/ 0 h 111"/>
                    <a:gd name="T6" fmla="*/ 0 w 402"/>
                    <a:gd name="T7" fmla="*/ 0 h 111"/>
                    <a:gd name="T8" fmla="*/ 0 w 402"/>
                    <a:gd name="T9" fmla="*/ 111 h 111"/>
                    <a:gd name="T10" fmla="*/ 0 w 402"/>
                    <a:gd name="T1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1">
                      <a:moveTo>
                        <a:pt x="0" y="111"/>
                      </a:moveTo>
                      <a:lnTo>
                        <a:pt x="402" y="111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7" name="Freeform 240">
                  <a:extLst>
                    <a:ext uri="{FF2B5EF4-FFF2-40B4-BE49-F238E27FC236}">
                      <a16:creationId xmlns:a16="http://schemas.microsoft.com/office/drawing/2014/main" id="{FFFC3104-70CD-46C3-90D4-E99810DA0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136900"/>
                  <a:ext cx="638175" cy="177800"/>
                </a:xfrm>
                <a:custGeom>
                  <a:avLst/>
                  <a:gdLst>
                    <a:gd name="T0" fmla="*/ 0 w 402"/>
                    <a:gd name="T1" fmla="*/ 112 h 112"/>
                    <a:gd name="T2" fmla="*/ 402 w 402"/>
                    <a:gd name="T3" fmla="*/ 112 h 112"/>
                    <a:gd name="T4" fmla="*/ 402 w 402"/>
                    <a:gd name="T5" fmla="*/ 0 h 112"/>
                    <a:gd name="T6" fmla="*/ 0 w 402"/>
                    <a:gd name="T7" fmla="*/ 0 h 112"/>
                    <a:gd name="T8" fmla="*/ 0 w 402"/>
                    <a:gd name="T9" fmla="*/ 112 h 112"/>
                    <a:gd name="T10" fmla="*/ 0 w 402"/>
                    <a:gd name="T1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2">
                      <a:moveTo>
                        <a:pt x="0" y="112"/>
                      </a:moveTo>
                      <a:lnTo>
                        <a:pt x="402" y="112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8" name="Freeform 241">
                  <a:extLst>
                    <a:ext uri="{FF2B5EF4-FFF2-40B4-BE49-F238E27FC236}">
                      <a16:creationId xmlns:a16="http://schemas.microsoft.com/office/drawing/2014/main" id="{0E64148B-CD9D-4EED-92E3-980AAA89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525838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9" name="Freeform 242">
                  <a:extLst>
                    <a:ext uri="{FF2B5EF4-FFF2-40B4-BE49-F238E27FC236}">
                      <a16:creationId xmlns:a16="http://schemas.microsoft.com/office/drawing/2014/main" id="{C2AB727A-B6DB-45F6-B1DF-D257156A9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914775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0" name="Freeform 243">
                  <a:extLst>
                    <a:ext uri="{FF2B5EF4-FFF2-40B4-BE49-F238E27FC236}">
                      <a16:creationId xmlns:a16="http://schemas.microsoft.com/office/drawing/2014/main" id="{4B1CA10C-A16D-46D6-B851-0A66A98F9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4303713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1" name="Freeform 244">
                  <a:extLst>
                    <a:ext uri="{FF2B5EF4-FFF2-40B4-BE49-F238E27FC236}">
                      <a16:creationId xmlns:a16="http://schemas.microsoft.com/office/drawing/2014/main" id="{8CC98397-B672-484B-ABAA-8E53C4913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4692650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2" name="Freeform 245">
                  <a:extLst>
                    <a:ext uri="{FF2B5EF4-FFF2-40B4-BE49-F238E27FC236}">
                      <a16:creationId xmlns:a16="http://schemas.microsoft.com/office/drawing/2014/main" id="{44BAB688-8624-46D3-9087-72D53B2DA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11375" y="2409825"/>
                  <a:ext cx="638175" cy="2665413"/>
                </a:xfrm>
                <a:custGeom>
                  <a:avLst/>
                  <a:gdLst>
                    <a:gd name="T0" fmla="*/ 0 w 402"/>
                    <a:gd name="T1" fmla="*/ 0 h 1679"/>
                    <a:gd name="T2" fmla="*/ 0 w 402"/>
                    <a:gd name="T3" fmla="*/ 1679 h 1679"/>
                    <a:gd name="T4" fmla="*/ 402 w 402"/>
                    <a:gd name="T5" fmla="*/ 1679 h 1679"/>
                    <a:gd name="T6" fmla="*/ 402 w 402"/>
                    <a:gd name="T7" fmla="*/ 0 h 1679"/>
                    <a:gd name="T8" fmla="*/ 0 w 402"/>
                    <a:gd name="T9" fmla="*/ 0 h 1679"/>
                    <a:gd name="T10" fmla="*/ 0 w 402"/>
                    <a:gd name="T11" fmla="*/ 0 h 1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679">
                      <a:moveTo>
                        <a:pt x="0" y="0"/>
                      </a:moveTo>
                      <a:lnTo>
                        <a:pt x="0" y="1679"/>
                      </a:lnTo>
                      <a:lnTo>
                        <a:pt x="402" y="1679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3" name="Freeform 246">
                  <a:extLst>
                    <a:ext uri="{FF2B5EF4-FFF2-40B4-BE49-F238E27FC236}">
                      <a16:creationId xmlns:a16="http://schemas.microsoft.com/office/drawing/2014/main" id="{A950A207-34B5-47B5-BF10-79EA9B0FB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70087" y="2409825"/>
                  <a:ext cx="638175" cy="2665413"/>
                </a:xfrm>
                <a:custGeom>
                  <a:avLst/>
                  <a:gdLst>
                    <a:gd name="T0" fmla="*/ 0 w 402"/>
                    <a:gd name="T1" fmla="*/ 0 h 1679"/>
                    <a:gd name="T2" fmla="*/ 0 w 402"/>
                    <a:gd name="T3" fmla="*/ 1679 h 1679"/>
                    <a:gd name="T4" fmla="*/ 402 w 402"/>
                    <a:gd name="T5" fmla="*/ 1679 h 1679"/>
                    <a:gd name="T6" fmla="*/ 402 w 402"/>
                    <a:gd name="T7" fmla="*/ 0 h 1679"/>
                    <a:gd name="T8" fmla="*/ 0 w 402"/>
                    <a:gd name="T9" fmla="*/ 0 h 1679"/>
                    <a:gd name="T10" fmla="*/ 0 w 402"/>
                    <a:gd name="T11" fmla="*/ 0 h 1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679">
                      <a:moveTo>
                        <a:pt x="0" y="0"/>
                      </a:moveTo>
                      <a:lnTo>
                        <a:pt x="0" y="1679"/>
                      </a:lnTo>
                      <a:lnTo>
                        <a:pt x="402" y="1679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4" name="Freeform 247">
                  <a:extLst>
                    <a:ext uri="{FF2B5EF4-FFF2-40B4-BE49-F238E27FC236}">
                      <a16:creationId xmlns:a16="http://schemas.microsoft.com/office/drawing/2014/main" id="{3798F637-49F7-4825-A314-EAAAB5BBB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2406650"/>
                  <a:ext cx="635000" cy="155575"/>
                </a:xfrm>
                <a:custGeom>
                  <a:avLst/>
                  <a:gdLst>
                    <a:gd name="T0" fmla="*/ 0 w 400"/>
                    <a:gd name="T1" fmla="*/ 0 h 98"/>
                    <a:gd name="T2" fmla="*/ 0 w 400"/>
                    <a:gd name="T3" fmla="*/ 98 h 98"/>
                    <a:gd name="T4" fmla="*/ 400 w 400"/>
                    <a:gd name="T5" fmla="*/ 98 h 98"/>
                    <a:gd name="T6" fmla="*/ 400 w 400"/>
                    <a:gd name="T7" fmla="*/ 0 h 98"/>
                    <a:gd name="T8" fmla="*/ 0 w 400"/>
                    <a:gd name="T9" fmla="*/ 0 h 98"/>
                    <a:gd name="T10" fmla="*/ 0 w 400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5" name="Freeform 248">
                  <a:extLst>
                    <a:ext uri="{FF2B5EF4-FFF2-40B4-BE49-F238E27FC236}">
                      <a16:creationId xmlns:a16="http://schemas.microsoft.com/office/drawing/2014/main" id="{60F5ADEB-BBDA-4E7B-B977-380486D80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2743200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6" name="Freeform 249">
                  <a:extLst>
                    <a:ext uri="{FF2B5EF4-FFF2-40B4-BE49-F238E27FC236}">
                      <a16:creationId xmlns:a16="http://schemas.microsoft.com/office/drawing/2014/main" id="{C2E29D16-8973-4BB9-BA06-4922DCEC2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076575"/>
                  <a:ext cx="635000" cy="155575"/>
                </a:xfrm>
                <a:custGeom>
                  <a:avLst/>
                  <a:gdLst>
                    <a:gd name="T0" fmla="*/ 0 w 400"/>
                    <a:gd name="T1" fmla="*/ 98 h 98"/>
                    <a:gd name="T2" fmla="*/ 400 w 400"/>
                    <a:gd name="T3" fmla="*/ 98 h 98"/>
                    <a:gd name="T4" fmla="*/ 400 w 400"/>
                    <a:gd name="T5" fmla="*/ 0 h 98"/>
                    <a:gd name="T6" fmla="*/ 0 w 400"/>
                    <a:gd name="T7" fmla="*/ 0 h 98"/>
                    <a:gd name="T8" fmla="*/ 0 w 400"/>
                    <a:gd name="T9" fmla="*/ 98 h 98"/>
                    <a:gd name="T10" fmla="*/ 0 w 400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98"/>
                      </a:move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7" name="Freeform 250">
                  <a:extLst>
                    <a:ext uri="{FF2B5EF4-FFF2-40B4-BE49-F238E27FC236}">
                      <a16:creationId xmlns:a16="http://schemas.microsoft.com/office/drawing/2014/main" id="{433751A0-0337-48C0-B447-811CF075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413125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8" name="Freeform 251">
                  <a:extLst>
                    <a:ext uri="{FF2B5EF4-FFF2-40B4-BE49-F238E27FC236}">
                      <a16:creationId xmlns:a16="http://schemas.microsoft.com/office/drawing/2014/main" id="{F8897622-2951-4171-AD16-6E19C5054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746500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9" name="Freeform 252">
                  <a:extLst>
                    <a:ext uri="{FF2B5EF4-FFF2-40B4-BE49-F238E27FC236}">
                      <a16:creationId xmlns:a16="http://schemas.microsoft.com/office/drawing/2014/main" id="{D013C48C-A28C-4224-95A0-5E3523396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078288"/>
                  <a:ext cx="635000" cy="155575"/>
                </a:xfrm>
                <a:custGeom>
                  <a:avLst/>
                  <a:gdLst>
                    <a:gd name="T0" fmla="*/ 0 w 400"/>
                    <a:gd name="T1" fmla="*/ 98 h 98"/>
                    <a:gd name="T2" fmla="*/ 400 w 400"/>
                    <a:gd name="T3" fmla="*/ 98 h 98"/>
                    <a:gd name="T4" fmla="*/ 400 w 400"/>
                    <a:gd name="T5" fmla="*/ 0 h 98"/>
                    <a:gd name="T6" fmla="*/ 0 w 400"/>
                    <a:gd name="T7" fmla="*/ 0 h 98"/>
                    <a:gd name="T8" fmla="*/ 0 w 400"/>
                    <a:gd name="T9" fmla="*/ 98 h 98"/>
                    <a:gd name="T10" fmla="*/ 0 w 400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98"/>
                      </a:move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0" name="Freeform 253">
                  <a:extLst>
                    <a:ext uri="{FF2B5EF4-FFF2-40B4-BE49-F238E27FC236}">
                      <a16:creationId xmlns:a16="http://schemas.microsoft.com/office/drawing/2014/main" id="{70CF90E2-5DFC-4B09-BABE-FD06D76FE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414838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1" name="Freeform 254">
                  <a:extLst>
                    <a:ext uri="{FF2B5EF4-FFF2-40B4-BE49-F238E27FC236}">
                      <a16:creationId xmlns:a16="http://schemas.microsoft.com/office/drawing/2014/main" id="{10C82FEC-765B-4977-B428-DC42623B3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748213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2" name="Freeform 255">
                  <a:extLst>
                    <a:ext uri="{FF2B5EF4-FFF2-40B4-BE49-F238E27FC236}">
                      <a16:creationId xmlns:a16="http://schemas.microsoft.com/office/drawing/2014/main" id="{F252A6F0-ECEA-4DA5-8BC5-CAB4D59C9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76625" y="4981575"/>
                  <a:ext cx="266700" cy="388938"/>
                </a:xfrm>
                <a:custGeom>
                  <a:avLst/>
                  <a:gdLst>
                    <a:gd name="T0" fmla="*/ 0 w 168"/>
                    <a:gd name="T1" fmla="*/ 245 h 245"/>
                    <a:gd name="T2" fmla="*/ 168 w 168"/>
                    <a:gd name="T3" fmla="*/ 245 h 245"/>
                    <a:gd name="T4" fmla="*/ 168 w 168"/>
                    <a:gd name="T5" fmla="*/ 0 h 245"/>
                    <a:gd name="T6" fmla="*/ 0 w 168"/>
                    <a:gd name="T7" fmla="*/ 0 h 245"/>
                    <a:gd name="T8" fmla="*/ 0 w 168"/>
                    <a:gd name="T9" fmla="*/ 245 h 245"/>
                    <a:gd name="T10" fmla="*/ 0 w 168"/>
                    <a:gd name="T11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8" h="245">
                      <a:moveTo>
                        <a:pt x="0" y="245"/>
                      </a:moveTo>
                      <a:lnTo>
                        <a:pt x="168" y="245"/>
                      </a:lnTo>
                      <a:lnTo>
                        <a:pt x="168" y="0"/>
                      </a:lnTo>
                      <a:lnTo>
                        <a:pt x="0" y="0"/>
                      </a:lnTo>
                      <a:lnTo>
                        <a:pt x="0" y="245"/>
                      </a:lnTo>
                      <a:lnTo>
                        <a:pt x="0" y="245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3" name="Freeform 256">
                  <a:extLst>
                    <a:ext uri="{FF2B5EF4-FFF2-40B4-BE49-F238E27FC236}">
                      <a16:creationId xmlns:a16="http://schemas.microsoft.com/office/drawing/2014/main" id="{A5091F19-C9E2-42FE-8403-39F7C06DE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53312" y="2428875"/>
                  <a:ext cx="4057650" cy="3074988"/>
                </a:xfrm>
                <a:custGeom>
                  <a:avLst/>
                  <a:gdLst>
                    <a:gd name="T0" fmla="*/ 198 w 2556"/>
                    <a:gd name="T1" fmla="*/ 625 h 1937"/>
                    <a:gd name="T2" fmla="*/ 198 w 2556"/>
                    <a:gd name="T3" fmla="*/ 474 h 1937"/>
                    <a:gd name="T4" fmla="*/ 243 w 2556"/>
                    <a:gd name="T5" fmla="*/ 474 h 1937"/>
                    <a:gd name="T6" fmla="*/ 243 w 2556"/>
                    <a:gd name="T7" fmla="*/ 216 h 1937"/>
                    <a:gd name="T8" fmla="*/ 489 w 2556"/>
                    <a:gd name="T9" fmla="*/ 216 h 1937"/>
                    <a:gd name="T10" fmla="*/ 489 w 2556"/>
                    <a:gd name="T11" fmla="*/ 474 h 1937"/>
                    <a:gd name="T12" fmla="*/ 720 w 2556"/>
                    <a:gd name="T13" fmla="*/ 474 h 1937"/>
                    <a:gd name="T14" fmla="*/ 720 w 2556"/>
                    <a:gd name="T15" fmla="*/ 53 h 1937"/>
                    <a:gd name="T16" fmla="*/ 975 w 2556"/>
                    <a:gd name="T17" fmla="*/ 53 h 1937"/>
                    <a:gd name="T18" fmla="*/ 975 w 2556"/>
                    <a:gd name="T19" fmla="*/ 327 h 1937"/>
                    <a:gd name="T20" fmla="*/ 1033 w 2556"/>
                    <a:gd name="T21" fmla="*/ 327 h 1937"/>
                    <a:gd name="T22" fmla="*/ 1033 w 2556"/>
                    <a:gd name="T23" fmla="*/ 0 h 1937"/>
                    <a:gd name="T24" fmla="*/ 1288 w 2556"/>
                    <a:gd name="T25" fmla="*/ 0 h 1937"/>
                    <a:gd name="T26" fmla="*/ 1288 w 2556"/>
                    <a:gd name="T27" fmla="*/ 613 h 1937"/>
                    <a:gd name="T28" fmla="*/ 1609 w 2556"/>
                    <a:gd name="T29" fmla="*/ 613 h 1937"/>
                    <a:gd name="T30" fmla="*/ 1609 w 2556"/>
                    <a:gd name="T31" fmla="*/ 969 h 1937"/>
                    <a:gd name="T32" fmla="*/ 1730 w 2556"/>
                    <a:gd name="T33" fmla="*/ 969 h 1937"/>
                    <a:gd name="T34" fmla="*/ 1730 w 2556"/>
                    <a:gd name="T35" fmla="*/ 1060 h 1937"/>
                    <a:gd name="T36" fmla="*/ 2006 w 2556"/>
                    <a:gd name="T37" fmla="*/ 1060 h 1937"/>
                    <a:gd name="T38" fmla="*/ 2006 w 2556"/>
                    <a:gd name="T39" fmla="*/ 905 h 1937"/>
                    <a:gd name="T40" fmla="*/ 2165 w 2556"/>
                    <a:gd name="T41" fmla="*/ 905 h 1937"/>
                    <a:gd name="T42" fmla="*/ 2165 w 2556"/>
                    <a:gd name="T43" fmla="*/ 485 h 1937"/>
                    <a:gd name="T44" fmla="*/ 2360 w 2556"/>
                    <a:gd name="T45" fmla="*/ 485 h 1937"/>
                    <a:gd name="T46" fmla="*/ 2360 w 2556"/>
                    <a:gd name="T47" fmla="*/ 1262 h 1937"/>
                    <a:gd name="T48" fmla="*/ 2556 w 2556"/>
                    <a:gd name="T49" fmla="*/ 1262 h 1937"/>
                    <a:gd name="T50" fmla="*/ 2556 w 2556"/>
                    <a:gd name="T51" fmla="*/ 1937 h 1937"/>
                    <a:gd name="T52" fmla="*/ 2360 w 2556"/>
                    <a:gd name="T53" fmla="*/ 1937 h 1937"/>
                    <a:gd name="T54" fmla="*/ 2193 w 2556"/>
                    <a:gd name="T55" fmla="*/ 1937 h 1937"/>
                    <a:gd name="T56" fmla="*/ 2165 w 2556"/>
                    <a:gd name="T57" fmla="*/ 1937 h 1937"/>
                    <a:gd name="T58" fmla="*/ 2006 w 2556"/>
                    <a:gd name="T59" fmla="*/ 1937 h 1937"/>
                    <a:gd name="T60" fmla="*/ 1917 w 2556"/>
                    <a:gd name="T61" fmla="*/ 1937 h 1937"/>
                    <a:gd name="T62" fmla="*/ 1772 w 2556"/>
                    <a:gd name="T63" fmla="*/ 1937 h 1937"/>
                    <a:gd name="T64" fmla="*/ 1730 w 2556"/>
                    <a:gd name="T65" fmla="*/ 1937 h 1937"/>
                    <a:gd name="T66" fmla="*/ 1609 w 2556"/>
                    <a:gd name="T67" fmla="*/ 1937 h 1937"/>
                    <a:gd name="T68" fmla="*/ 1496 w 2556"/>
                    <a:gd name="T69" fmla="*/ 1937 h 1937"/>
                    <a:gd name="T70" fmla="*/ 1288 w 2556"/>
                    <a:gd name="T71" fmla="*/ 1937 h 1937"/>
                    <a:gd name="T72" fmla="*/ 1223 w 2556"/>
                    <a:gd name="T73" fmla="*/ 1937 h 1937"/>
                    <a:gd name="T74" fmla="*/ 1096 w 2556"/>
                    <a:gd name="T75" fmla="*/ 1937 h 1937"/>
                    <a:gd name="T76" fmla="*/ 1033 w 2556"/>
                    <a:gd name="T77" fmla="*/ 1937 h 1937"/>
                    <a:gd name="T78" fmla="*/ 975 w 2556"/>
                    <a:gd name="T79" fmla="*/ 1937 h 1937"/>
                    <a:gd name="T80" fmla="*/ 842 w 2556"/>
                    <a:gd name="T81" fmla="*/ 1937 h 1937"/>
                    <a:gd name="T82" fmla="*/ 751 w 2556"/>
                    <a:gd name="T83" fmla="*/ 1937 h 1937"/>
                    <a:gd name="T84" fmla="*/ 720 w 2556"/>
                    <a:gd name="T85" fmla="*/ 1937 h 1937"/>
                    <a:gd name="T86" fmla="*/ 489 w 2556"/>
                    <a:gd name="T87" fmla="*/ 1937 h 1937"/>
                    <a:gd name="T88" fmla="*/ 247 w 2556"/>
                    <a:gd name="T89" fmla="*/ 1937 h 1937"/>
                    <a:gd name="T90" fmla="*/ 243 w 2556"/>
                    <a:gd name="T91" fmla="*/ 1937 h 1937"/>
                    <a:gd name="T92" fmla="*/ 198 w 2556"/>
                    <a:gd name="T93" fmla="*/ 1937 h 1937"/>
                    <a:gd name="T94" fmla="*/ 0 w 2556"/>
                    <a:gd name="T95" fmla="*/ 1937 h 1937"/>
                    <a:gd name="T96" fmla="*/ 0 w 2556"/>
                    <a:gd name="T97" fmla="*/ 625 h 1937"/>
                    <a:gd name="T98" fmla="*/ 198 w 2556"/>
                    <a:gd name="T99" fmla="*/ 625 h 1937"/>
                    <a:gd name="T100" fmla="*/ 198 w 2556"/>
                    <a:gd name="T101" fmla="*/ 625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556" h="1937">
                      <a:moveTo>
                        <a:pt x="198" y="625"/>
                      </a:moveTo>
                      <a:lnTo>
                        <a:pt x="198" y="474"/>
                      </a:lnTo>
                      <a:lnTo>
                        <a:pt x="243" y="474"/>
                      </a:lnTo>
                      <a:lnTo>
                        <a:pt x="243" y="216"/>
                      </a:lnTo>
                      <a:lnTo>
                        <a:pt x="489" y="216"/>
                      </a:lnTo>
                      <a:lnTo>
                        <a:pt x="489" y="474"/>
                      </a:lnTo>
                      <a:lnTo>
                        <a:pt x="720" y="474"/>
                      </a:lnTo>
                      <a:lnTo>
                        <a:pt x="720" y="53"/>
                      </a:lnTo>
                      <a:lnTo>
                        <a:pt x="975" y="53"/>
                      </a:lnTo>
                      <a:lnTo>
                        <a:pt x="975" y="327"/>
                      </a:lnTo>
                      <a:lnTo>
                        <a:pt x="1033" y="327"/>
                      </a:lnTo>
                      <a:lnTo>
                        <a:pt x="1033" y="0"/>
                      </a:lnTo>
                      <a:lnTo>
                        <a:pt x="1288" y="0"/>
                      </a:lnTo>
                      <a:lnTo>
                        <a:pt x="1288" y="613"/>
                      </a:lnTo>
                      <a:lnTo>
                        <a:pt x="1609" y="613"/>
                      </a:lnTo>
                      <a:lnTo>
                        <a:pt x="1609" y="969"/>
                      </a:lnTo>
                      <a:lnTo>
                        <a:pt x="1730" y="969"/>
                      </a:lnTo>
                      <a:lnTo>
                        <a:pt x="1730" y="1060"/>
                      </a:lnTo>
                      <a:lnTo>
                        <a:pt x="2006" y="1060"/>
                      </a:lnTo>
                      <a:lnTo>
                        <a:pt x="2006" y="905"/>
                      </a:lnTo>
                      <a:lnTo>
                        <a:pt x="2165" y="905"/>
                      </a:lnTo>
                      <a:lnTo>
                        <a:pt x="2165" y="485"/>
                      </a:lnTo>
                      <a:lnTo>
                        <a:pt x="2360" y="485"/>
                      </a:lnTo>
                      <a:lnTo>
                        <a:pt x="2360" y="1262"/>
                      </a:lnTo>
                      <a:lnTo>
                        <a:pt x="2556" y="1262"/>
                      </a:lnTo>
                      <a:lnTo>
                        <a:pt x="2556" y="1937"/>
                      </a:lnTo>
                      <a:lnTo>
                        <a:pt x="2360" y="1937"/>
                      </a:lnTo>
                      <a:lnTo>
                        <a:pt x="2193" y="1937"/>
                      </a:lnTo>
                      <a:lnTo>
                        <a:pt x="2165" y="1937"/>
                      </a:lnTo>
                      <a:lnTo>
                        <a:pt x="2006" y="1937"/>
                      </a:lnTo>
                      <a:lnTo>
                        <a:pt x="1917" y="1937"/>
                      </a:lnTo>
                      <a:lnTo>
                        <a:pt x="1772" y="1937"/>
                      </a:lnTo>
                      <a:lnTo>
                        <a:pt x="1730" y="1937"/>
                      </a:lnTo>
                      <a:lnTo>
                        <a:pt x="1609" y="1937"/>
                      </a:lnTo>
                      <a:lnTo>
                        <a:pt x="1496" y="1937"/>
                      </a:lnTo>
                      <a:lnTo>
                        <a:pt x="1288" y="1937"/>
                      </a:lnTo>
                      <a:lnTo>
                        <a:pt x="1223" y="1937"/>
                      </a:lnTo>
                      <a:lnTo>
                        <a:pt x="1096" y="1937"/>
                      </a:lnTo>
                      <a:lnTo>
                        <a:pt x="1033" y="1937"/>
                      </a:lnTo>
                      <a:lnTo>
                        <a:pt x="975" y="1937"/>
                      </a:lnTo>
                      <a:lnTo>
                        <a:pt x="842" y="1937"/>
                      </a:lnTo>
                      <a:lnTo>
                        <a:pt x="751" y="1937"/>
                      </a:lnTo>
                      <a:lnTo>
                        <a:pt x="720" y="1937"/>
                      </a:lnTo>
                      <a:lnTo>
                        <a:pt x="489" y="1937"/>
                      </a:lnTo>
                      <a:lnTo>
                        <a:pt x="247" y="1937"/>
                      </a:lnTo>
                      <a:lnTo>
                        <a:pt x="243" y="1937"/>
                      </a:lnTo>
                      <a:lnTo>
                        <a:pt x="198" y="1937"/>
                      </a:lnTo>
                      <a:lnTo>
                        <a:pt x="0" y="1937"/>
                      </a:lnTo>
                      <a:lnTo>
                        <a:pt x="0" y="625"/>
                      </a:lnTo>
                      <a:lnTo>
                        <a:pt x="198" y="625"/>
                      </a:lnTo>
                      <a:lnTo>
                        <a:pt x="198" y="625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4" name="Freeform 257">
                  <a:extLst>
                    <a:ext uri="{FF2B5EF4-FFF2-40B4-BE49-F238E27FC236}">
                      <a16:creationId xmlns:a16="http://schemas.microsoft.com/office/drawing/2014/main" id="{1177B8B7-641A-4D9A-B5FC-D12036EF0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203575"/>
                  <a:ext cx="312738" cy="155575"/>
                </a:xfrm>
                <a:custGeom>
                  <a:avLst/>
                  <a:gdLst>
                    <a:gd name="T0" fmla="*/ 0 w 197"/>
                    <a:gd name="T1" fmla="*/ 0 h 98"/>
                    <a:gd name="T2" fmla="*/ 0 w 197"/>
                    <a:gd name="T3" fmla="*/ 98 h 98"/>
                    <a:gd name="T4" fmla="*/ 197 w 197"/>
                    <a:gd name="T5" fmla="*/ 98 h 98"/>
                    <a:gd name="T6" fmla="*/ 197 w 197"/>
                    <a:gd name="T7" fmla="*/ 0 h 98"/>
                    <a:gd name="T8" fmla="*/ 0 w 197"/>
                    <a:gd name="T9" fmla="*/ 0 h 98"/>
                    <a:gd name="T10" fmla="*/ 0 w 197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5" name="Freeform 258">
                  <a:extLst>
                    <a:ext uri="{FF2B5EF4-FFF2-40B4-BE49-F238E27FC236}">
                      <a16:creationId xmlns:a16="http://schemas.microsoft.com/office/drawing/2014/main" id="{A07B89B1-8A76-420C-9B0A-9C630D317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435350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6" name="Freeform 259">
                  <a:extLst>
                    <a:ext uri="{FF2B5EF4-FFF2-40B4-BE49-F238E27FC236}">
                      <a16:creationId xmlns:a16="http://schemas.microsoft.com/office/drawing/2014/main" id="{1D48A699-75FF-4948-8236-EBEFAF054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662363"/>
                  <a:ext cx="312738" cy="155575"/>
                </a:xfrm>
                <a:custGeom>
                  <a:avLst/>
                  <a:gdLst>
                    <a:gd name="T0" fmla="*/ 0 w 197"/>
                    <a:gd name="T1" fmla="*/ 98 h 98"/>
                    <a:gd name="T2" fmla="*/ 197 w 197"/>
                    <a:gd name="T3" fmla="*/ 98 h 98"/>
                    <a:gd name="T4" fmla="*/ 197 w 197"/>
                    <a:gd name="T5" fmla="*/ 0 h 98"/>
                    <a:gd name="T6" fmla="*/ 0 w 197"/>
                    <a:gd name="T7" fmla="*/ 0 h 98"/>
                    <a:gd name="T8" fmla="*/ 0 w 197"/>
                    <a:gd name="T9" fmla="*/ 98 h 98"/>
                    <a:gd name="T10" fmla="*/ 0 w 197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98"/>
                      </a:move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7" name="Freeform 260">
                  <a:extLst>
                    <a:ext uri="{FF2B5EF4-FFF2-40B4-BE49-F238E27FC236}">
                      <a16:creationId xmlns:a16="http://schemas.microsoft.com/office/drawing/2014/main" id="{422F1867-7107-43F1-BB7E-021D999E7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903663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8" name="Freeform 261">
                  <a:extLst>
                    <a:ext uri="{FF2B5EF4-FFF2-40B4-BE49-F238E27FC236}">
                      <a16:creationId xmlns:a16="http://schemas.microsoft.com/office/drawing/2014/main" id="{CA658862-B59E-4F3F-8895-95C2DC4C0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137025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9" name="Freeform 262">
                  <a:extLst>
                    <a:ext uri="{FF2B5EF4-FFF2-40B4-BE49-F238E27FC236}">
                      <a16:creationId xmlns:a16="http://schemas.microsoft.com/office/drawing/2014/main" id="{3841934D-83CD-4909-88CE-41146399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370388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0" name="Freeform 263">
                  <a:extLst>
                    <a:ext uri="{FF2B5EF4-FFF2-40B4-BE49-F238E27FC236}">
                      <a16:creationId xmlns:a16="http://schemas.microsoft.com/office/drawing/2014/main" id="{AC52447D-2F92-48CD-B814-9DCF57DF7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611688"/>
                  <a:ext cx="312738" cy="155575"/>
                </a:xfrm>
                <a:custGeom>
                  <a:avLst/>
                  <a:gdLst>
                    <a:gd name="T0" fmla="*/ 0 w 197"/>
                    <a:gd name="T1" fmla="*/ 98 h 98"/>
                    <a:gd name="T2" fmla="*/ 197 w 197"/>
                    <a:gd name="T3" fmla="*/ 98 h 98"/>
                    <a:gd name="T4" fmla="*/ 197 w 197"/>
                    <a:gd name="T5" fmla="*/ 0 h 98"/>
                    <a:gd name="T6" fmla="*/ 0 w 197"/>
                    <a:gd name="T7" fmla="*/ 0 h 98"/>
                    <a:gd name="T8" fmla="*/ 0 w 197"/>
                    <a:gd name="T9" fmla="*/ 98 h 98"/>
                    <a:gd name="T10" fmla="*/ 0 w 197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98"/>
                      </a:move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" name="Freeform 264">
                  <a:extLst>
                    <a:ext uri="{FF2B5EF4-FFF2-40B4-BE49-F238E27FC236}">
                      <a16:creationId xmlns:a16="http://schemas.microsoft.com/office/drawing/2014/main" id="{443A80F0-BA02-46AF-A853-1B49681B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30675" y="3203575"/>
                  <a:ext cx="114300" cy="674688"/>
                </a:xfrm>
                <a:custGeom>
                  <a:avLst/>
                  <a:gdLst>
                    <a:gd name="T0" fmla="*/ 0 w 72"/>
                    <a:gd name="T1" fmla="*/ 0 h 425"/>
                    <a:gd name="T2" fmla="*/ 0 w 72"/>
                    <a:gd name="T3" fmla="*/ 425 h 425"/>
                    <a:gd name="T4" fmla="*/ 72 w 72"/>
                    <a:gd name="T5" fmla="*/ 425 h 425"/>
                    <a:gd name="T6" fmla="*/ 72 w 72"/>
                    <a:gd name="T7" fmla="*/ 0 h 425"/>
                    <a:gd name="T8" fmla="*/ 0 w 72"/>
                    <a:gd name="T9" fmla="*/ 0 h 425"/>
                    <a:gd name="T10" fmla="*/ 0 w 72"/>
                    <a:gd name="T11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25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72" y="425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" name="Freeform 265">
                  <a:extLst>
                    <a:ext uri="{FF2B5EF4-FFF2-40B4-BE49-F238E27FC236}">
                      <a16:creationId xmlns:a16="http://schemas.microsoft.com/office/drawing/2014/main" id="{A425D1C9-9B25-4CAE-A4E9-E66F3E9F1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502150" y="3878263"/>
                  <a:ext cx="233363" cy="247650"/>
                </a:xfrm>
                <a:custGeom>
                  <a:avLst/>
                  <a:gdLst>
                    <a:gd name="T0" fmla="*/ 147 w 147"/>
                    <a:gd name="T1" fmla="*/ 0 h 156"/>
                    <a:gd name="T2" fmla="*/ 0 w 147"/>
                    <a:gd name="T3" fmla="*/ 0 h 156"/>
                    <a:gd name="T4" fmla="*/ 0 w 147"/>
                    <a:gd name="T5" fmla="*/ 156 h 156"/>
                    <a:gd name="T6" fmla="*/ 147 w 147"/>
                    <a:gd name="T7" fmla="*/ 156 h 156"/>
                    <a:gd name="T8" fmla="*/ 147 w 147"/>
                    <a:gd name="T9" fmla="*/ 0 h 156"/>
                    <a:gd name="T10" fmla="*/ 147 w 147"/>
                    <a:gd name="T11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7" h="156">
                      <a:moveTo>
                        <a:pt x="147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147" y="156"/>
                      </a:lnTo>
                      <a:lnTo>
                        <a:pt x="147" y="0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3" name="Freeform 266">
                  <a:extLst>
                    <a:ext uri="{FF2B5EF4-FFF2-40B4-BE49-F238E27FC236}">
                      <a16:creationId xmlns:a16="http://schemas.microsoft.com/office/drawing/2014/main" id="{3A0DC590-44DA-4A46-A6B3-DD8043107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91275" y="2516188"/>
                  <a:ext cx="80963" cy="674688"/>
                </a:xfrm>
                <a:custGeom>
                  <a:avLst/>
                  <a:gdLst>
                    <a:gd name="T0" fmla="*/ 51 w 51"/>
                    <a:gd name="T1" fmla="*/ 0 h 425"/>
                    <a:gd name="T2" fmla="*/ 0 w 51"/>
                    <a:gd name="T3" fmla="*/ 0 h 425"/>
                    <a:gd name="T4" fmla="*/ 0 w 51"/>
                    <a:gd name="T5" fmla="*/ 425 h 425"/>
                    <a:gd name="T6" fmla="*/ 51 w 51"/>
                    <a:gd name="T7" fmla="*/ 425 h 425"/>
                    <a:gd name="T8" fmla="*/ 51 w 51"/>
                    <a:gd name="T9" fmla="*/ 0 h 425"/>
                    <a:gd name="T10" fmla="*/ 51 w 51"/>
                    <a:gd name="T11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25">
                      <a:moveTo>
                        <a:pt x="51" y="0"/>
                      </a:moveTo>
                      <a:lnTo>
                        <a:pt x="0" y="0"/>
                      </a:lnTo>
                      <a:lnTo>
                        <a:pt x="0" y="425"/>
                      </a:lnTo>
                      <a:lnTo>
                        <a:pt x="51" y="425"/>
                      </a:lnTo>
                      <a:lnTo>
                        <a:pt x="51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4" name="Freeform 267">
                  <a:extLst>
                    <a:ext uri="{FF2B5EF4-FFF2-40B4-BE49-F238E27FC236}">
                      <a16:creationId xmlns:a16="http://schemas.microsoft.com/office/drawing/2014/main" id="{051A42BD-9D5B-4BE6-B050-CAE7E5ED6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64225" y="2428875"/>
                  <a:ext cx="50800" cy="522288"/>
                </a:xfrm>
                <a:custGeom>
                  <a:avLst/>
                  <a:gdLst>
                    <a:gd name="T0" fmla="*/ 32 w 32"/>
                    <a:gd name="T1" fmla="*/ 0 h 329"/>
                    <a:gd name="T2" fmla="*/ 0 w 32"/>
                    <a:gd name="T3" fmla="*/ 0 h 329"/>
                    <a:gd name="T4" fmla="*/ 0 w 32"/>
                    <a:gd name="T5" fmla="*/ 329 h 329"/>
                    <a:gd name="T6" fmla="*/ 32 w 32"/>
                    <a:gd name="T7" fmla="*/ 329 h 329"/>
                    <a:gd name="T8" fmla="*/ 32 w 32"/>
                    <a:gd name="T9" fmla="*/ 0 h 329"/>
                    <a:gd name="T10" fmla="*/ 32 w 32"/>
                    <a:gd name="T11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9">
                      <a:moveTo>
                        <a:pt x="32" y="0"/>
                      </a:moveTo>
                      <a:lnTo>
                        <a:pt x="0" y="0"/>
                      </a:lnTo>
                      <a:lnTo>
                        <a:pt x="0" y="329"/>
                      </a:lnTo>
                      <a:lnTo>
                        <a:pt x="32" y="329"/>
                      </a:lnTo>
                      <a:lnTo>
                        <a:pt x="32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5" name="Freeform 268">
                  <a:extLst>
                    <a:ext uri="{FF2B5EF4-FFF2-40B4-BE49-F238E27FC236}">
                      <a16:creationId xmlns:a16="http://schemas.microsoft.com/office/drawing/2014/main" id="{9E951CB5-B354-4FFC-9BDF-447158ED6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4955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6" name="Freeform 269">
                  <a:extLst>
                    <a:ext uri="{FF2B5EF4-FFF2-40B4-BE49-F238E27FC236}">
                      <a16:creationId xmlns:a16="http://schemas.microsoft.com/office/drawing/2014/main" id="{376D9C5E-CC28-45D9-B722-903F06795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682875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7" name="Freeform 270">
                  <a:extLst>
                    <a:ext uri="{FF2B5EF4-FFF2-40B4-BE49-F238E27FC236}">
                      <a16:creationId xmlns:a16="http://schemas.microsoft.com/office/drawing/2014/main" id="{DFC63DFE-39D4-48FF-A5B7-19C69C555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8511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8" name="Freeform 271">
                  <a:extLst>
                    <a:ext uri="{FF2B5EF4-FFF2-40B4-BE49-F238E27FC236}">
                      <a16:creationId xmlns:a16="http://schemas.microsoft.com/office/drawing/2014/main" id="{EEE5D6DB-9E35-41E5-BC61-05B60253A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8511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9" name="Freeform 272">
                  <a:extLst>
                    <a:ext uri="{FF2B5EF4-FFF2-40B4-BE49-F238E27FC236}">
                      <a16:creationId xmlns:a16="http://schemas.microsoft.com/office/drawing/2014/main" id="{AA9AF70F-CFDF-43D8-A43A-7A96277A3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682875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0" name="Freeform 273">
                  <a:extLst>
                    <a:ext uri="{FF2B5EF4-FFF2-40B4-BE49-F238E27FC236}">
                      <a16:creationId xmlns:a16="http://schemas.microsoft.com/office/drawing/2014/main" id="{5FA0AE22-D8F1-4346-97EF-A3C356DEB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516188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1" name="Freeform 274">
                  <a:extLst>
                    <a:ext uri="{FF2B5EF4-FFF2-40B4-BE49-F238E27FC236}">
                      <a16:creationId xmlns:a16="http://schemas.microsoft.com/office/drawing/2014/main" id="{72ED3880-8298-4386-B950-2DDABEB1C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014663"/>
                  <a:ext cx="901700" cy="100013"/>
                </a:xfrm>
                <a:custGeom>
                  <a:avLst/>
                  <a:gdLst>
                    <a:gd name="T0" fmla="*/ 568 w 568"/>
                    <a:gd name="T1" fmla="*/ 0 h 63"/>
                    <a:gd name="T2" fmla="*/ 0 w 568"/>
                    <a:gd name="T3" fmla="*/ 0 h 63"/>
                    <a:gd name="T4" fmla="*/ 0 w 568"/>
                    <a:gd name="T5" fmla="*/ 63 h 63"/>
                    <a:gd name="T6" fmla="*/ 568 w 568"/>
                    <a:gd name="T7" fmla="*/ 63 h 63"/>
                    <a:gd name="T8" fmla="*/ 568 w 568"/>
                    <a:gd name="T9" fmla="*/ 0 h 63"/>
                    <a:gd name="T10" fmla="*/ 568 w 568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63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568" y="63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2" name="Freeform 275">
                  <a:extLst>
                    <a:ext uri="{FF2B5EF4-FFF2-40B4-BE49-F238E27FC236}">
                      <a16:creationId xmlns:a16="http://schemas.microsoft.com/office/drawing/2014/main" id="{B1D29E8D-069F-48D5-B24E-5C4DA256E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179763"/>
                  <a:ext cx="901700" cy="100013"/>
                </a:xfrm>
                <a:custGeom>
                  <a:avLst/>
                  <a:gdLst>
                    <a:gd name="T0" fmla="*/ 568 w 568"/>
                    <a:gd name="T1" fmla="*/ 0 h 63"/>
                    <a:gd name="T2" fmla="*/ 0 w 568"/>
                    <a:gd name="T3" fmla="*/ 0 h 63"/>
                    <a:gd name="T4" fmla="*/ 0 w 568"/>
                    <a:gd name="T5" fmla="*/ 63 h 63"/>
                    <a:gd name="T6" fmla="*/ 568 w 568"/>
                    <a:gd name="T7" fmla="*/ 63 h 63"/>
                    <a:gd name="T8" fmla="*/ 568 w 568"/>
                    <a:gd name="T9" fmla="*/ 0 h 63"/>
                    <a:gd name="T10" fmla="*/ 568 w 568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63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568" y="63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3" name="Freeform 276">
                  <a:extLst>
                    <a:ext uri="{FF2B5EF4-FFF2-40B4-BE49-F238E27FC236}">
                      <a16:creationId xmlns:a16="http://schemas.microsoft.com/office/drawing/2014/main" id="{4870932A-6BD3-4A89-8BF6-634AE7E83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340100"/>
                  <a:ext cx="901700" cy="63500"/>
                </a:xfrm>
                <a:custGeom>
                  <a:avLst/>
                  <a:gdLst>
                    <a:gd name="T0" fmla="*/ 568 w 568"/>
                    <a:gd name="T1" fmla="*/ 0 h 40"/>
                    <a:gd name="T2" fmla="*/ 0 w 568"/>
                    <a:gd name="T3" fmla="*/ 0 h 40"/>
                    <a:gd name="T4" fmla="*/ 0 w 568"/>
                    <a:gd name="T5" fmla="*/ 40 h 40"/>
                    <a:gd name="T6" fmla="*/ 568 w 568"/>
                    <a:gd name="T7" fmla="*/ 40 h 40"/>
                    <a:gd name="T8" fmla="*/ 568 w 568"/>
                    <a:gd name="T9" fmla="*/ 0 h 40"/>
                    <a:gd name="T10" fmla="*/ 568 w 568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40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568" y="40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4" name="Freeform 277">
                  <a:extLst>
                    <a:ext uri="{FF2B5EF4-FFF2-40B4-BE49-F238E27FC236}">
                      <a16:creationId xmlns:a16="http://schemas.microsoft.com/office/drawing/2014/main" id="{0E8CCE07-ECE8-4D8F-8E67-5A9519C73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509963"/>
                  <a:ext cx="69850" cy="93663"/>
                </a:xfrm>
                <a:custGeom>
                  <a:avLst/>
                  <a:gdLst>
                    <a:gd name="T0" fmla="*/ 0 w 44"/>
                    <a:gd name="T1" fmla="*/ 0 h 59"/>
                    <a:gd name="T2" fmla="*/ 0 w 44"/>
                    <a:gd name="T3" fmla="*/ 59 h 59"/>
                    <a:gd name="T4" fmla="*/ 44 w 44"/>
                    <a:gd name="T5" fmla="*/ 59 h 59"/>
                    <a:gd name="T6" fmla="*/ 44 w 44"/>
                    <a:gd name="T7" fmla="*/ 0 h 59"/>
                    <a:gd name="T8" fmla="*/ 0 w 44"/>
                    <a:gd name="T9" fmla="*/ 0 h 59"/>
                    <a:gd name="T10" fmla="*/ 0 w 44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0"/>
                      </a:moveTo>
                      <a:lnTo>
                        <a:pt x="0" y="59"/>
                      </a:ln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5" name="Freeform 278">
                  <a:extLst>
                    <a:ext uri="{FF2B5EF4-FFF2-40B4-BE49-F238E27FC236}">
                      <a16:creationId xmlns:a16="http://schemas.microsoft.com/office/drawing/2014/main" id="{1CF6AA56-5A26-441A-BCB4-FE2281CE8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6" name="Freeform 279">
                  <a:extLst>
                    <a:ext uri="{FF2B5EF4-FFF2-40B4-BE49-F238E27FC236}">
                      <a16:creationId xmlns:a16="http://schemas.microsoft.com/office/drawing/2014/main" id="{F800BA38-F945-4D88-8A64-C0A8F0084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7" name="Freeform 280">
                  <a:extLst>
                    <a:ext uri="{FF2B5EF4-FFF2-40B4-BE49-F238E27FC236}">
                      <a16:creationId xmlns:a16="http://schemas.microsoft.com/office/drawing/2014/main" id="{15CA9DAD-CABB-4AD0-8400-64571ED30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8" name="Freeform 281">
                  <a:extLst>
                    <a:ext uri="{FF2B5EF4-FFF2-40B4-BE49-F238E27FC236}">
                      <a16:creationId xmlns:a16="http://schemas.microsoft.com/office/drawing/2014/main" id="{1E1BE714-B954-4653-8471-F9C9160B9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9" name="Freeform 282">
                  <a:extLst>
                    <a:ext uri="{FF2B5EF4-FFF2-40B4-BE49-F238E27FC236}">
                      <a16:creationId xmlns:a16="http://schemas.microsoft.com/office/drawing/2014/main" id="{AD8704BE-53FC-4167-A682-9F50305A5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0" name="Freeform 283">
                  <a:extLst>
                    <a:ext uri="{FF2B5EF4-FFF2-40B4-BE49-F238E27FC236}">
                      <a16:creationId xmlns:a16="http://schemas.microsoft.com/office/drawing/2014/main" id="{5ADE4DA6-5BB7-4D20-8B45-779A22B96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1" name="Freeform 284">
                  <a:extLst>
                    <a:ext uri="{FF2B5EF4-FFF2-40B4-BE49-F238E27FC236}">
                      <a16:creationId xmlns:a16="http://schemas.microsoft.com/office/drawing/2014/main" id="{C3A2B34E-AA63-4313-B455-962A33214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2" name="Freeform 285">
                  <a:extLst>
                    <a:ext uri="{FF2B5EF4-FFF2-40B4-BE49-F238E27FC236}">
                      <a16:creationId xmlns:a16="http://schemas.microsoft.com/office/drawing/2014/main" id="{1F53A791-8083-4B90-A537-0374D75A0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3" name="Freeform 286">
                  <a:extLst>
                    <a:ext uri="{FF2B5EF4-FFF2-40B4-BE49-F238E27FC236}">
                      <a16:creationId xmlns:a16="http://schemas.microsoft.com/office/drawing/2014/main" id="{5F2C43CF-A850-4A60-AB7E-BCC6F1E57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509963"/>
                  <a:ext cx="66675" cy="93663"/>
                </a:xfrm>
                <a:custGeom>
                  <a:avLst/>
                  <a:gdLst>
                    <a:gd name="T0" fmla="*/ 0 w 42"/>
                    <a:gd name="T1" fmla="*/ 59 h 59"/>
                    <a:gd name="T2" fmla="*/ 42 w 42"/>
                    <a:gd name="T3" fmla="*/ 59 h 59"/>
                    <a:gd name="T4" fmla="*/ 42 w 42"/>
                    <a:gd name="T5" fmla="*/ 0 h 59"/>
                    <a:gd name="T6" fmla="*/ 0 w 42"/>
                    <a:gd name="T7" fmla="*/ 0 h 59"/>
                    <a:gd name="T8" fmla="*/ 0 w 42"/>
                    <a:gd name="T9" fmla="*/ 59 h 59"/>
                    <a:gd name="T10" fmla="*/ 0 w 42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9">
                      <a:moveTo>
                        <a:pt x="0" y="59"/>
                      </a:moveTo>
                      <a:lnTo>
                        <a:pt x="42" y="59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4" name="Freeform 287">
                  <a:extLst>
                    <a:ext uri="{FF2B5EF4-FFF2-40B4-BE49-F238E27FC236}">
                      <a16:creationId xmlns:a16="http://schemas.microsoft.com/office/drawing/2014/main" id="{023D2B5A-48FB-41DB-A1F2-4934EA4F5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5" name="Freeform 288">
                  <a:extLst>
                    <a:ext uri="{FF2B5EF4-FFF2-40B4-BE49-F238E27FC236}">
                      <a16:creationId xmlns:a16="http://schemas.microsoft.com/office/drawing/2014/main" id="{33AF6D11-1DFA-4FB4-87E4-EBB3F60C6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6" name="Freeform 289">
                  <a:extLst>
                    <a:ext uri="{FF2B5EF4-FFF2-40B4-BE49-F238E27FC236}">
                      <a16:creationId xmlns:a16="http://schemas.microsoft.com/office/drawing/2014/main" id="{89AFD964-7148-47D6-86E0-09815801EE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509963"/>
                  <a:ext cx="66675" cy="93663"/>
                </a:xfrm>
                <a:custGeom>
                  <a:avLst/>
                  <a:gdLst>
                    <a:gd name="T0" fmla="*/ 0 w 42"/>
                    <a:gd name="T1" fmla="*/ 59 h 59"/>
                    <a:gd name="T2" fmla="*/ 42 w 42"/>
                    <a:gd name="T3" fmla="*/ 59 h 59"/>
                    <a:gd name="T4" fmla="*/ 42 w 42"/>
                    <a:gd name="T5" fmla="*/ 0 h 59"/>
                    <a:gd name="T6" fmla="*/ 0 w 42"/>
                    <a:gd name="T7" fmla="*/ 0 h 59"/>
                    <a:gd name="T8" fmla="*/ 0 w 42"/>
                    <a:gd name="T9" fmla="*/ 59 h 59"/>
                    <a:gd name="T10" fmla="*/ 0 w 42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9">
                      <a:moveTo>
                        <a:pt x="0" y="59"/>
                      </a:moveTo>
                      <a:lnTo>
                        <a:pt x="42" y="59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7" name="Freeform 290">
                  <a:extLst>
                    <a:ext uri="{FF2B5EF4-FFF2-40B4-BE49-F238E27FC236}">
                      <a16:creationId xmlns:a16="http://schemas.microsoft.com/office/drawing/2014/main" id="{596BCB5C-822C-489A-BD6A-EB0D6805B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8" name="Freeform 291">
                  <a:extLst>
                    <a:ext uri="{FF2B5EF4-FFF2-40B4-BE49-F238E27FC236}">
                      <a16:creationId xmlns:a16="http://schemas.microsoft.com/office/drawing/2014/main" id="{E73E8972-1BEE-4800-B027-40F76E586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9" name="Freeform 292">
                  <a:extLst>
                    <a:ext uri="{FF2B5EF4-FFF2-40B4-BE49-F238E27FC236}">
                      <a16:creationId xmlns:a16="http://schemas.microsoft.com/office/drawing/2014/main" id="{320CBD06-71D5-45C0-8B44-F008B7842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0" name="Freeform 293">
                  <a:extLst>
                    <a:ext uri="{FF2B5EF4-FFF2-40B4-BE49-F238E27FC236}">
                      <a16:creationId xmlns:a16="http://schemas.microsoft.com/office/drawing/2014/main" id="{C45C74CA-2D72-4BAF-B1FB-A22223FBF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1" name="Freeform 294">
                  <a:extLst>
                    <a:ext uri="{FF2B5EF4-FFF2-40B4-BE49-F238E27FC236}">
                      <a16:creationId xmlns:a16="http://schemas.microsoft.com/office/drawing/2014/main" id="{800CA9E1-2584-4536-AFD2-BA18490F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2" name="Freeform 295">
                  <a:extLst>
                    <a:ext uri="{FF2B5EF4-FFF2-40B4-BE49-F238E27FC236}">
                      <a16:creationId xmlns:a16="http://schemas.microsoft.com/office/drawing/2014/main" id="{3E5C4064-CD2F-42B3-BA77-0B79AFDCB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3" name="Freeform 296">
                  <a:extLst>
                    <a:ext uri="{FF2B5EF4-FFF2-40B4-BE49-F238E27FC236}">
                      <a16:creationId xmlns:a16="http://schemas.microsoft.com/office/drawing/2014/main" id="{7B0BF86C-F676-4AE9-902A-7C5D1EDD7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4" name="Freeform 297">
                  <a:extLst>
                    <a:ext uri="{FF2B5EF4-FFF2-40B4-BE49-F238E27FC236}">
                      <a16:creationId xmlns:a16="http://schemas.microsoft.com/office/drawing/2014/main" id="{CCB32A02-E563-4AD3-B071-4BF867EEC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5" name="Freeform 298">
                  <a:extLst>
                    <a:ext uri="{FF2B5EF4-FFF2-40B4-BE49-F238E27FC236}">
                      <a16:creationId xmlns:a16="http://schemas.microsoft.com/office/drawing/2014/main" id="{CEA8587D-E544-4AB7-841A-B39581534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6" name="Freeform 299">
                  <a:extLst>
                    <a:ext uri="{FF2B5EF4-FFF2-40B4-BE49-F238E27FC236}">
                      <a16:creationId xmlns:a16="http://schemas.microsoft.com/office/drawing/2014/main" id="{72FB65CF-24E3-4A50-A06A-5EAECA9C0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7" name="Freeform 300">
                  <a:extLst>
                    <a:ext uri="{FF2B5EF4-FFF2-40B4-BE49-F238E27FC236}">
                      <a16:creationId xmlns:a16="http://schemas.microsoft.com/office/drawing/2014/main" id="{88A853C9-81C9-4455-9BC6-3C75DF078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8" name="Freeform 301">
                  <a:extLst>
                    <a:ext uri="{FF2B5EF4-FFF2-40B4-BE49-F238E27FC236}">
                      <a16:creationId xmlns:a16="http://schemas.microsoft.com/office/drawing/2014/main" id="{3E0D2D6D-7908-4B65-B9FD-8517E767E2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9" name="Freeform 302">
                  <a:extLst>
                    <a:ext uri="{FF2B5EF4-FFF2-40B4-BE49-F238E27FC236}">
                      <a16:creationId xmlns:a16="http://schemas.microsoft.com/office/drawing/2014/main" id="{085C0663-0280-43CE-AE88-2C5FA9C63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0" name="Freeform 303">
                  <a:extLst>
                    <a:ext uri="{FF2B5EF4-FFF2-40B4-BE49-F238E27FC236}">
                      <a16:creationId xmlns:a16="http://schemas.microsoft.com/office/drawing/2014/main" id="{47803CD9-AA23-4B66-B470-6A8E98047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1" name="Freeform 304">
                  <a:extLst>
                    <a:ext uri="{FF2B5EF4-FFF2-40B4-BE49-F238E27FC236}">
                      <a16:creationId xmlns:a16="http://schemas.microsoft.com/office/drawing/2014/main" id="{62E49FEB-4CD8-429D-8218-994DFAB6C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2" name="Freeform 305">
                  <a:extLst>
                    <a:ext uri="{FF2B5EF4-FFF2-40B4-BE49-F238E27FC236}">
                      <a16:creationId xmlns:a16="http://schemas.microsoft.com/office/drawing/2014/main" id="{F43F5E69-1AAC-4C6A-B7A2-D9949F9B6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3" name="Freeform 306">
                  <a:extLst>
                    <a:ext uri="{FF2B5EF4-FFF2-40B4-BE49-F238E27FC236}">
                      <a16:creationId xmlns:a16="http://schemas.microsoft.com/office/drawing/2014/main" id="{8F10DFE0-401B-4A35-A878-16E1B1475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6798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4" name="Freeform 307">
                  <a:extLst>
                    <a:ext uri="{FF2B5EF4-FFF2-40B4-BE49-F238E27FC236}">
                      <a16:creationId xmlns:a16="http://schemas.microsoft.com/office/drawing/2014/main" id="{57E590B1-22BD-4C7D-ADF0-34BD3C2FE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5" name="Freeform 308">
                  <a:extLst>
                    <a:ext uri="{FF2B5EF4-FFF2-40B4-BE49-F238E27FC236}">
                      <a16:creationId xmlns:a16="http://schemas.microsoft.com/office/drawing/2014/main" id="{4F385A21-4C7B-4A29-9041-F9C902CA0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6" name="Freeform 309">
                  <a:extLst>
                    <a:ext uri="{FF2B5EF4-FFF2-40B4-BE49-F238E27FC236}">
                      <a16:creationId xmlns:a16="http://schemas.microsoft.com/office/drawing/2014/main" id="{5E11C9D1-A0CC-4C85-A6B0-3E7988F4F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6798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7" name="Freeform 310">
                  <a:extLst>
                    <a:ext uri="{FF2B5EF4-FFF2-40B4-BE49-F238E27FC236}">
                      <a16:creationId xmlns:a16="http://schemas.microsoft.com/office/drawing/2014/main" id="{540F9B9F-04F8-4AA4-8F13-C06256FD1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8" name="Freeform 311">
                  <a:extLst>
                    <a:ext uri="{FF2B5EF4-FFF2-40B4-BE49-F238E27FC236}">
                      <a16:creationId xmlns:a16="http://schemas.microsoft.com/office/drawing/2014/main" id="{4E1287D4-59CA-4652-91BC-18478D02F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9" name="Freeform 312">
                  <a:extLst>
                    <a:ext uri="{FF2B5EF4-FFF2-40B4-BE49-F238E27FC236}">
                      <a16:creationId xmlns:a16="http://schemas.microsoft.com/office/drawing/2014/main" id="{3B88394B-B644-4C48-A086-A8DC56927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0" name="Freeform 313">
                  <a:extLst>
                    <a:ext uri="{FF2B5EF4-FFF2-40B4-BE49-F238E27FC236}">
                      <a16:creationId xmlns:a16="http://schemas.microsoft.com/office/drawing/2014/main" id="{492A187F-C8C5-432F-8DCC-B46DD92EF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1" name="Freeform 314">
                  <a:extLst>
                    <a:ext uri="{FF2B5EF4-FFF2-40B4-BE49-F238E27FC236}">
                      <a16:creationId xmlns:a16="http://schemas.microsoft.com/office/drawing/2014/main" id="{D98EA3A3-FCF2-46E9-91B1-2440CA4E9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2" name="Freeform 315">
                  <a:extLst>
                    <a:ext uri="{FF2B5EF4-FFF2-40B4-BE49-F238E27FC236}">
                      <a16:creationId xmlns:a16="http://schemas.microsoft.com/office/drawing/2014/main" id="{7C99C1C2-E9BF-4E1A-ACD0-D78AF948F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3" name="Freeform 316">
                  <a:extLst>
                    <a:ext uri="{FF2B5EF4-FFF2-40B4-BE49-F238E27FC236}">
                      <a16:creationId xmlns:a16="http://schemas.microsoft.com/office/drawing/2014/main" id="{E471D7AD-2F8F-45E3-AE9E-9E4AD7AE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4" name="Freeform 317">
                  <a:extLst>
                    <a:ext uri="{FF2B5EF4-FFF2-40B4-BE49-F238E27FC236}">
                      <a16:creationId xmlns:a16="http://schemas.microsoft.com/office/drawing/2014/main" id="{63382CD3-99B5-4AEA-BDA2-EF82866FA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5" name="Freeform 318">
                  <a:extLst>
                    <a:ext uri="{FF2B5EF4-FFF2-40B4-BE49-F238E27FC236}">
                      <a16:creationId xmlns:a16="http://schemas.microsoft.com/office/drawing/2014/main" id="{27A8C9B4-11A9-44F3-A785-C7E40B83C5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6" name="Freeform 319">
                  <a:extLst>
                    <a:ext uri="{FF2B5EF4-FFF2-40B4-BE49-F238E27FC236}">
                      <a16:creationId xmlns:a16="http://schemas.microsoft.com/office/drawing/2014/main" id="{FB1E91D4-63C0-42BB-9F7E-F5E0990C0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7" name="Freeform 320">
                  <a:extLst>
                    <a:ext uri="{FF2B5EF4-FFF2-40B4-BE49-F238E27FC236}">
                      <a16:creationId xmlns:a16="http://schemas.microsoft.com/office/drawing/2014/main" id="{EB0D09F3-4892-484D-80A5-48F2990A1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8" name="Freeform 321">
                  <a:extLst>
                    <a:ext uri="{FF2B5EF4-FFF2-40B4-BE49-F238E27FC236}">
                      <a16:creationId xmlns:a16="http://schemas.microsoft.com/office/drawing/2014/main" id="{5EB476E5-C86F-49BC-AE69-C59A8928B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9" name="Freeform 322">
                  <a:extLst>
                    <a:ext uri="{FF2B5EF4-FFF2-40B4-BE49-F238E27FC236}">
                      <a16:creationId xmlns:a16="http://schemas.microsoft.com/office/drawing/2014/main" id="{E8D49D85-DA01-41E8-AE03-6AD81AA11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0" name="Freeform 323">
                  <a:extLst>
                    <a:ext uri="{FF2B5EF4-FFF2-40B4-BE49-F238E27FC236}">
                      <a16:creationId xmlns:a16="http://schemas.microsoft.com/office/drawing/2014/main" id="{4C279946-F819-4E21-B3ED-4EFF32AE2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1" name="Freeform 324">
                  <a:extLst>
                    <a:ext uri="{FF2B5EF4-FFF2-40B4-BE49-F238E27FC236}">
                      <a16:creationId xmlns:a16="http://schemas.microsoft.com/office/drawing/2014/main" id="{DF52B2F9-A2CD-4A9A-8D5E-1FAF374BA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2" name="Freeform 325">
                  <a:extLst>
                    <a:ext uri="{FF2B5EF4-FFF2-40B4-BE49-F238E27FC236}">
                      <a16:creationId xmlns:a16="http://schemas.microsoft.com/office/drawing/2014/main" id="{7E60BAC5-1B21-48E9-87E8-6C291129C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3" name="Freeform 326">
                  <a:extLst>
                    <a:ext uri="{FF2B5EF4-FFF2-40B4-BE49-F238E27FC236}">
                      <a16:creationId xmlns:a16="http://schemas.microsoft.com/office/drawing/2014/main" id="{B205C1A0-7344-4892-96ED-4E788E421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848100"/>
                  <a:ext cx="66675" cy="95250"/>
                </a:xfrm>
                <a:custGeom>
                  <a:avLst/>
                  <a:gdLst>
                    <a:gd name="T0" fmla="*/ 0 w 42"/>
                    <a:gd name="T1" fmla="*/ 60 h 60"/>
                    <a:gd name="T2" fmla="*/ 42 w 42"/>
                    <a:gd name="T3" fmla="*/ 60 h 60"/>
                    <a:gd name="T4" fmla="*/ 42 w 42"/>
                    <a:gd name="T5" fmla="*/ 0 h 60"/>
                    <a:gd name="T6" fmla="*/ 0 w 42"/>
                    <a:gd name="T7" fmla="*/ 0 h 60"/>
                    <a:gd name="T8" fmla="*/ 0 w 42"/>
                    <a:gd name="T9" fmla="*/ 60 h 60"/>
                    <a:gd name="T10" fmla="*/ 0 w 42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0">
                      <a:moveTo>
                        <a:pt x="0" y="60"/>
                      </a:moveTo>
                      <a:lnTo>
                        <a:pt x="42" y="60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4" name="Freeform 327">
                  <a:extLst>
                    <a:ext uri="{FF2B5EF4-FFF2-40B4-BE49-F238E27FC236}">
                      <a16:creationId xmlns:a16="http://schemas.microsoft.com/office/drawing/2014/main" id="{65076A17-797C-4E75-B83C-1F3052464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5" name="Freeform 328">
                  <a:extLst>
                    <a:ext uri="{FF2B5EF4-FFF2-40B4-BE49-F238E27FC236}">
                      <a16:creationId xmlns:a16="http://schemas.microsoft.com/office/drawing/2014/main" id="{CF5ECF67-61F4-4CD2-B62C-74190792B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6" name="Freeform 329">
                  <a:extLst>
                    <a:ext uri="{FF2B5EF4-FFF2-40B4-BE49-F238E27FC236}">
                      <a16:creationId xmlns:a16="http://schemas.microsoft.com/office/drawing/2014/main" id="{0AFCCA4A-6A83-49C1-9049-D685D4B22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848100"/>
                  <a:ext cx="66675" cy="95250"/>
                </a:xfrm>
                <a:custGeom>
                  <a:avLst/>
                  <a:gdLst>
                    <a:gd name="T0" fmla="*/ 0 w 42"/>
                    <a:gd name="T1" fmla="*/ 60 h 60"/>
                    <a:gd name="T2" fmla="*/ 42 w 42"/>
                    <a:gd name="T3" fmla="*/ 60 h 60"/>
                    <a:gd name="T4" fmla="*/ 42 w 42"/>
                    <a:gd name="T5" fmla="*/ 0 h 60"/>
                    <a:gd name="T6" fmla="*/ 0 w 42"/>
                    <a:gd name="T7" fmla="*/ 0 h 60"/>
                    <a:gd name="T8" fmla="*/ 0 w 42"/>
                    <a:gd name="T9" fmla="*/ 60 h 60"/>
                    <a:gd name="T10" fmla="*/ 0 w 42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0">
                      <a:moveTo>
                        <a:pt x="0" y="60"/>
                      </a:moveTo>
                      <a:lnTo>
                        <a:pt x="42" y="60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7" name="Freeform 330">
                  <a:extLst>
                    <a:ext uri="{FF2B5EF4-FFF2-40B4-BE49-F238E27FC236}">
                      <a16:creationId xmlns:a16="http://schemas.microsoft.com/office/drawing/2014/main" id="{1EE1C429-0921-43A7-A7DC-99D3E0D0F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8" name="Freeform 331">
                  <a:extLst>
                    <a:ext uri="{FF2B5EF4-FFF2-40B4-BE49-F238E27FC236}">
                      <a16:creationId xmlns:a16="http://schemas.microsoft.com/office/drawing/2014/main" id="{2BD16D5C-4571-48D7-862E-6C8DCD7F1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9" name="Freeform 332">
                  <a:extLst>
                    <a:ext uri="{FF2B5EF4-FFF2-40B4-BE49-F238E27FC236}">
                      <a16:creationId xmlns:a16="http://schemas.microsoft.com/office/drawing/2014/main" id="{6F9FE19C-8266-4AD2-AD61-30FEC5E50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0" name="Freeform 333">
                  <a:extLst>
                    <a:ext uri="{FF2B5EF4-FFF2-40B4-BE49-F238E27FC236}">
                      <a16:creationId xmlns:a16="http://schemas.microsoft.com/office/drawing/2014/main" id="{82863778-31F6-48C7-A90B-4B251A177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1" name="Freeform 334">
                  <a:extLst>
                    <a:ext uri="{FF2B5EF4-FFF2-40B4-BE49-F238E27FC236}">
                      <a16:creationId xmlns:a16="http://schemas.microsoft.com/office/drawing/2014/main" id="{81DFCDE7-429D-43A4-BB61-ACC77BD79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2" name="Freeform 335">
                  <a:extLst>
                    <a:ext uri="{FF2B5EF4-FFF2-40B4-BE49-F238E27FC236}">
                      <a16:creationId xmlns:a16="http://schemas.microsoft.com/office/drawing/2014/main" id="{57DA8B38-DEE0-4D75-B06A-608A448A6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3" name="Freeform 336">
                  <a:extLst>
                    <a:ext uri="{FF2B5EF4-FFF2-40B4-BE49-F238E27FC236}">
                      <a16:creationId xmlns:a16="http://schemas.microsoft.com/office/drawing/2014/main" id="{BBCEF936-F6E9-4F60-A5CE-21B957BB1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4" name="Freeform 337">
                  <a:extLst>
                    <a:ext uri="{FF2B5EF4-FFF2-40B4-BE49-F238E27FC236}">
                      <a16:creationId xmlns:a16="http://schemas.microsoft.com/office/drawing/2014/main" id="{EE96DF63-D44B-4329-87F6-9C0934C62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5" name="Freeform 338">
                  <a:extLst>
                    <a:ext uri="{FF2B5EF4-FFF2-40B4-BE49-F238E27FC236}">
                      <a16:creationId xmlns:a16="http://schemas.microsoft.com/office/drawing/2014/main" id="{EEE903B5-61EA-42AF-BD0A-187EB4F4D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6" name="Freeform 339">
                  <a:extLst>
                    <a:ext uri="{FF2B5EF4-FFF2-40B4-BE49-F238E27FC236}">
                      <a16:creationId xmlns:a16="http://schemas.microsoft.com/office/drawing/2014/main" id="{F79017D8-7AAF-4D60-8FC0-FDA4CBB19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7" name="Freeform 340">
                  <a:extLst>
                    <a:ext uri="{FF2B5EF4-FFF2-40B4-BE49-F238E27FC236}">
                      <a16:creationId xmlns:a16="http://schemas.microsoft.com/office/drawing/2014/main" id="{A454E4CD-A473-4CF2-B185-5794E30DB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8" name="Freeform 341">
                  <a:extLst>
                    <a:ext uri="{FF2B5EF4-FFF2-40B4-BE49-F238E27FC236}">
                      <a16:creationId xmlns:a16="http://schemas.microsoft.com/office/drawing/2014/main" id="{58AA4B36-F9D7-4312-BDD7-CD39CE730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9" name="Freeform 342">
                  <a:extLst>
                    <a:ext uri="{FF2B5EF4-FFF2-40B4-BE49-F238E27FC236}">
                      <a16:creationId xmlns:a16="http://schemas.microsoft.com/office/drawing/2014/main" id="{F06ECC86-045A-44DA-BA92-58AE3B997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0" name="Freeform 343">
                  <a:extLst>
                    <a:ext uri="{FF2B5EF4-FFF2-40B4-BE49-F238E27FC236}">
                      <a16:creationId xmlns:a16="http://schemas.microsoft.com/office/drawing/2014/main" id="{C68F216D-9F02-4542-900F-3338C03F7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1" name="Freeform 344">
                  <a:extLst>
                    <a:ext uri="{FF2B5EF4-FFF2-40B4-BE49-F238E27FC236}">
                      <a16:creationId xmlns:a16="http://schemas.microsoft.com/office/drawing/2014/main" id="{2008BD5D-DC68-43C6-8635-72A46DF42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2" name="Freeform 345">
                  <a:extLst>
                    <a:ext uri="{FF2B5EF4-FFF2-40B4-BE49-F238E27FC236}">
                      <a16:creationId xmlns:a16="http://schemas.microsoft.com/office/drawing/2014/main" id="{16DCC68C-9D49-484B-9977-2D974F61C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3" name="Freeform 346">
                  <a:extLst>
                    <a:ext uri="{FF2B5EF4-FFF2-40B4-BE49-F238E27FC236}">
                      <a16:creationId xmlns:a16="http://schemas.microsoft.com/office/drawing/2014/main" id="{0D3240B4-0D4C-4F13-813C-2EF4E18C4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025900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4" name="Freeform 347">
                  <a:extLst>
                    <a:ext uri="{FF2B5EF4-FFF2-40B4-BE49-F238E27FC236}">
                      <a16:creationId xmlns:a16="http://schemas.microsoft.com/office/drawing/2014/main" id="{6BBBA929-0AA1-454C-97BB-B7AA507E0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5" name="Freeform 348">
                  <a:extLst>
                    <a:ext uri="{FF2B5EF4-FFF2-40B4-BE49-F238E27FC236}">
                      <a16:creationId xmlns:a16="http://schemas.microsoft.com/office/drawing/2014/main" id="{70DF35B7-34B9-46B4-A010-FA86C3660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6" name="Freeform 349">
                  <a:extLst>
                    <a:ext uri="{FF2B5EF4-FFF2-40B4-BE49-F238E27FC236}">
                      <a16:creationId xmlns:a16="http://schemas.microsoft.com/office/drawing/2014/main" id="{EEF7BB26-5623-4D8A-928C-4E3ACF259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025900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7" name="Freeform 350">
                  <a:extLst>
                    <a:ext uri="{FF2B5EF4-FFF2-40B4-BE49-F238E27FC236}">
                      <a16:creationId xmlns:a16="http://schemas.microsoft.com/office/drawing/2014/main" id="{D122B0C3-1486-4E69-A845-D0B2704F2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8" name="Freeform 351">
                  <a:extLst>
                    <a:ext uri="{FF2B5EF4-FFF2-40B4-BE49-F238E27FC236}">
                      <a16:creationId xmlns:a16="http://schemas.microsoft.com/office/drawing/2014/main" id="{1628174B-6E01-4D78-B4FF-52394B93D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9" name="Freeform 352">
                  <a:extLst>
                    <a:ext uri="{FF2B5EF4-FFF2-40B4-BE49-F238E27FC236}">
                      <a16:creationId xmlns:a16="http://schemas.microsoft.com/office/drawing/2014/main" id="{A66727EA-D8AD-4166-BB3A-4CCC9CBD07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0" name="Freeform 353">
                  <a:extLst>
                    <a:ext uri="{FF2B5EF4-FFF2-40B4-BE49-F238E27FC236}">
                      <a16:creationId xmlns:a16="http://schemas.microsoft.com/office/drawing/2014/main" id="{5B42F308-51EE-4193-A9D1-0D23D9844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1" name="Freeform 354">
                  <a:extLst>
                    <a:ext uri="{FF2B5EF4-FFF2-40B4-BE49-F238E27FC236}">
                      <a16:creationId xmlns:a16="http://schemas.microsoft.com/office/drawing/2014/main" id="{3343A220-1171-40AF-8B93-DF9BA7E11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2" name="Freeform 355">
                  <a:extLst>
                    <a:ext uri="{FF2B5EF4-FFF2-40B4-BE49-F238E27FC236}">
                      <a16:creationId xmlns:a16="http://schemas.microsoft.com/office/drawing/2014/main" id="{201A027F-54D0-4727-B7F2-304FDA616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3" name="Freeform 356">
                  <a:extLst>
                    <a:ext uri="{FF2B5EF4-FFF2-40B4-BE49-F238E27FC236}">
                      <a16:creationId xmlns:a16="http://schemas.microsoft.com/office/drawing/2014/main" id="{F64C4453-44F1-468E-97BA-67CB28AA2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4" name="Freeform 357">
                  <a:extLst>
                    <a:ext uri="{FF2B5EF4-FFF2-40B4-BE49-F238E27FC236}">
                      <a16:creationId xmlns:a16="http://schemas.microsoft.com/office/drawing/2014/main" id="{A41290BA-0077-4A0D-B7E7-5B0FF91FD6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Freeform 358">
                  <a:extLst>
                    <a:ext uri="{FF2B5EF4-FFF2-40B4-BE49-F238E27FC236}">
                      <a16:creationId xmlns:a16="http://schemas.microsoft.com/office/drawing/2014/main" id="{343F32F2-3854-4289-8754-A37F38F6C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Freeform 359">
                  <a:extLst>
                    <a:ext uri="{FF2B5EF4-FFF2-40B4-BE49-F238E27FC236}">
                      <a16:creationId xmlns:a16="http://schemas.microsoft.com/office/drawing/2014/main" id="{B5C4E83C-A328-46D5-A6B0-79D16CEF5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Freeform 360">
                  <a:extLst>
                    <a:ext uri="{FF2B5EF4-FFF2-40B4-BE49-F238E27FC236}">
                      <a16:creationId xmlns:a16="http://schemas.microsoft.com/office/drawing/2014/main" id="{18D3939C-677F-4E9A-9EE9-283B994AB5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Freeform 361">
                  <a:extLst>
                    <a:ext uri="{FF2B5EF4-FFF2-40B4-BE49-F238E27FC236}">
                      <a16:creationId xmlns:a16="http://schemas.microsoft.com/office/drawing/2014/main" id="{8B4D5005-2DF9-4682-8C03-03A47F1CB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Freeform 362">
                  <a:extLst>
                    <a:ext uri="{FF2B5EF4-FFF2-40B4-BE49-F238E27FC236}">
                      <a16:creationId xmlns:a16="http://schemas.microsoft.com/office/drawing/2014/main" id="{52F6CB5F-DC0A-4777-9E0D-234EDB53B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Freeform 363">
                  <a:extLst>
                    <a:ext uri="{FF2B5EF4-FFF2-40B4-BE49-F238E27FC236}">
                      <a16:creationId xmlns:a16="http://schemas.microsoft.com/office/drawing/2014/main" id="{8F9EA6B7-DC5D-4CDE-AE75-B745A62D9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Freeform 364">
                  <a:extLst>
                    <a:ext uri="{FF2B5EF4-FFF2-40B4-BE49-F238E27FC236}">
                      <a16:creationId xmlns:a16="http://schemas.microsoft.com/office/drawing/2014/main" id="{2C510CFE-D0EC-425D-A86D-D5755E03C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Freeform 365">
                  <a:extLst>
                    <a:ext uri="{FF2B5EF4-FFF2-40B4-BE49-F238E27FC236}">
                      <a16:creationId xmlns:a16="http://schemas.microsoft.com/office/drawing/2014/main" id="{5BD34AE8-01D3-41E4-B965-D2DEFBE15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Freeform 366">
                  <a:extLst>
                    <a:ext uri="{FF2B5EF4-FFF2-40B4-BE49-F238E27FC236}">
                      <a16:creationId xmlns:a16="http://schemas.microsoft.com/office/drawing/2014/main" id="{B13F9AF0-399B-4AC3-8D2C-86721A0BA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195763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4" name="Freeform 367">
                  <a:extLst>
                    <a:ext uri="{FF2B5EF4-FFF2-40B4-BE49-F238E27FC236}">
                      <a16:creationId xmlns:a16="http://schemas.microsoft.com/office/drawing/2014/main" id="{1F5E03F6-E100-4196-A861-61AF83D0C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5" name="Freeform 368">
                  <a:extLst>
                    <a:ext uri="{FF2B5EF4-FFF2-40B4-BE49-F238E27FC236}">
                      <a16:creationId xmlns:a16="http://schemas.microsoft.com/office/drawing/2014/main" id="{9DBD5A0F-9DD5-44DC-9966-F4AD32F99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6" name="Freeform 369">
                  <a:extLst>
                    <a:ext uri="{FF2B5EF4-FFF2-40B4-BE49-F238E27FC236}">
                      <a16:creationId xmlns:a16="http://schemas.microsoft.com/office/drawing/2014/main" id="{DC76CF3C-774E-4052-81B6-CDA1CAE47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195763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7" name="Freeform 370">
                  <a:extLst>
                    <a:ext uri="{FF2B5EF4-FFF2-40B4-BE49-F238E27FC236}">
                      <a16:creationId xmlns:a16="http://schemas.microsoft.com/office/drawing/2014/main" id="{496025C6-A889-462E-8981-745D2F009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8" name="Freeform 371">
                  <a:extLst>
                    <a:ext uri="{FF2B5EF4-FFF2-40B4-BE49-F238E27FC236}">
                      <a16:creationId xmlns:a16="http://schemas.microsoft.com/office/drawing/2014/main" id="{AE439803-04FF-4287-ACA7-4FE29BAEE6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9" name="Freeform 372">
                  <a:extLst>
                    <a:ext uri="{FF2B5EF4-FFF2-40B4-BE49-F238E27FC236}">
                      <a16:creationId xmlns:a16="http://schemas.microsoft.com/office/drawing/2014/main" id="{45E99031-4A14-4EFD-AE2C-44A26C8A1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" name="Freeform 373">
                  <a:extLst>
                    <a:ext uri="{FF2B5EF4-FFF2-40B4-BE49-F238E27FC236}">
                      <a16:creationId xmlns:a16="http://schemas.microsoft.com/office/drawing/2014/main" id="{12D95B7E-43D9-47CA-85A0-0FBF0BE24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1" name="Freeform 374">
                  <a:extLst>
                    <a:ext uri="{FF2B5EF4-FFF2-40B4-BE49-F238E27FC236}">
                      <a16:creationId xmlns:a16="http://schemas.microsoft.com/office/drawing/2014/main" id="{AB78A7A0-A861-4DF9-98B6-ABF390404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2" name="Freeform 375">
                  <a:extLst>
                    <a:ext uri="{FF2B5EF4-FFF2-40B4-BE49-F238E27FC236}">
                      <a16:creationId xmlns:a16="http://schemas.microsoft.com/office/drawing/2014/main" id="{3A4FB836-2FFC-4B1E-AD05-403B8E11E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3" name="Freeform 376">
                  <a:extLst>
                    <a:ext uri="{FF2B5EF4-FFF2-40B4-BE49-F238E27FC236}">
                      <a16:creationId xmlns:a16="http://schemas.microsoft.com/office/drawing/2014/main" id="{51FA15BE-1645-42B2-BCF9-5DB0A9652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4" name="Freeform 377">
                  <a:extLst>
                    <a:ext uri="{FF2B5EF4-FFF2-40B4-BE49-F238E27FC236}">
                      <a16:creationId xmlns:a16="http://schemas.microsoft.com/office/drawing/2014/main" id="{FB6933EF-809C-4508-B22E-A50A0F02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5" name="Freeform 378">
                  <a:extLst>
                    <a:ext uri="{FF2B5EF4-FFF2-40B4-BE49-F238E27FC236}">
                      <a16:creationId xmlns:a16="http://schemas.microsoft.com/office/drawing/2014/main" id="{51C0E076-52E3-4430-8EAA-8334AF314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" name="Freeform 379">
                  <a:extLst>
                    <a:ext uri="{FF2B5EF4-FFF2-40B4-BE49-F238E27FC236}">
                      <a16:creationId xmlns:a16="http://schemas.microsoft.com/office/drawing/2014/main" id="{15FF5704-C9A1-4CCC-A31B-BE1D14B4F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7" name="Freeform 380">
                  <a:extLst>
                    <a:ext uri="{FF2B5EF4-FFF2-40B4-BE49-F238E27FC236}">
                      <a16:creationId xmlns:a16="http://schemas.microsoft.com/office/drawing/2014/main" id="{298F9872-3E04-44CD-8CD7-39A5957D8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8" name="Freeform 381">
                  <a:extLst>
                    <a:ext uri="{FF2B5EF4-FFF2-40B4-BE49-F238E27FC236}">
                      <a16:creationId xmlns:a16="http://schemas.microsoft.com/office/drawing/2014/main" id="{EDDAB600-4436-45DF-80E1-53AB89698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9" name="Freeform 382">
                  <a:extLst>
                    <a:ext uri="{FF2B5EF4-FFF2-40B4-BE49-F238E27FC236}">
                      <a16:creationId xmlns:a16="http://schemas.microsoft.com/office/drawing/2014/main" id="{E7381067-D936-49E2-8756-308E347D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0" name="Freeform 383">
                  <a:extLst>
                    <a:ext uri="{FF2B5EF4-FFF2-40B4-BE49-F238E27FC236}">
                      <a16:creationId xmlns:a16="http://schemas.microsoft.com/office/drawing/2014/main" id="{D3B5FC79-A6DA-4CBC-8BDE-A006D2CDC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1" name="Freeform 384">
                  <a:extLst>
                    <a:ext uri="{FF2B5EF4-FFF2-40B4-BE49-F238E27FC236}">
                      <a16:creationId xmlns:a16="http://schemas.microsoft.com/office/drawing/2014/main" id="{75EB0165-D67F-4EBE-99E4-C2122DCDD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2" name="Freeform 385">
                  <a:extLst>
                    <a:ext uri="{FF2B5EF4-FFF2-40B4-BE49-F238E27FC236}">
                      <a16:creationId xmlns:a16="http://schemas.microsoft.com/office/drawing/2014/main" id="{C29C4F48-DC37-48CC-8987-C522CCBF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3" name="Freeform 386">
                  <a:extLst>
                    <a:ext uri="{FF2B5EF4-FFF2-40B4-BE49-F238E27FC236}">
                      <a16:creationId xmlns:a16="http://schemas.microsoft.com/office/drawing/2014/main" id="{E471BCA9-3A58-447B-9481-3B2570D06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3656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4" name="Freeform 387">
                  <a:extLst>
                    <a:ext uri="{FF2B5EF4-FFF2-40B4-BE49-F238E27FC236}">
                      <a16:creationId xmlns:a16="http://schemas.microsoft.com/office/drawing/2014/main" id="{110AC7D6-6684-4D32-9B32-DA9B289E4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5" name="Freeform 388">
                  <a:extLst>
                    <a:ext uri="{FF2B5EF4-FFF2-40B4-BE49-F238E27FC236}">
                      <a16:creationId xmlns:a16="http://schemas.microsoft.com/office/drawing/2014/main" id="{69C34F9C-238A-4BA4-86E0-00837B437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6" name="Freeform 389">
                  <a:extLst>
                    <a:ext uri="{FF2B5EF4-FFF2-40B4-BE49-F238E27FC236}">
                      <a16:creationId xmlns:a16="http://schemas.microsoft.com/office/drawing/2014/main" id="{4CF5087A-FE08-47B9-86BD-00EF73153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3656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7" name="Freeform 390">
                  <a:extLst>
                    <a:ext uri="{FF2B5EF4-FFF2-40B4-BE49-F238E27FC236}">
                      <a16:creationId xmlns:a16="http://schemas.microsoft.com/office/drawing/2014/main" id="{103A5CAB-9BE4-4A09-81B0-CABF60C3F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8" name="Freeform 391">
                  <a:extLst>
                    <a:ext uri="{FF2B5EF4-FFF2-40B4-BE49-F238E27FC236}">
                      <a16:creationId xmlns:a16="http://schemas.microsoft.com/office/drawing/2014/main" id="{34B0E7CC-FE5C-4672-8CB0-363B286FD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9" name="Freeform 392">
                  <a:extLst>
                    <a:ext uri="{FF2B5EF4-FFF2-40B4-BE49-F238E27FC236}">
                      <a16:creationId xmlns:a16="http://schemas.microsoft.com/office/drawing/2014/main" id="{4FD9F5DF-61E8-4C9E-9CE6-7B2BB2B9E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0" name="Freeform 393">
                  <a:extLst>
                    <a:ext uri="{FF2B5EF4-FFF2-40B4-BE49-F238E27FC236}">
                      <a16:creationId xmlns:a16="http://schemas.microsoft.com/office/drawing/2014/main" id="{633D0467-0E0C-460C-86E8-3F3AA1DB70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1" name="Freeform 394">
                  <a:extLst>
                    <a:ext uri="{FF2B5EF4-FFF2-40B4-BE49-F238E27FC236}">
                      <a16:creationId xmlns:a16="http://schemas.microsoft.com/office/drawing/2014/main" id="{4B78A245-6E82-4C06-BFE9-5D6C8CE1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2" name="Freeform 395">
                  <a:extLst>
                    <a:ext uri="{FF2B5EF4-FFF2-40B4-BE49-F238E27FC236}">
                      <a16:creationId xmlns:a16="http://schemas.microsoft.com/office/drawing/2014/main" id="{D6B51C4E-5B28-4380-883B-30EF75ED8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3" name="Freeform 396">
                  <a:extLst>
                    <a:ext uri="{FF2B5EF4-FFF2-40B4-BE49-F238E27FC236}">
                      <a16:creationId xmlns:a16="http://schemas.microsoft.com/office/drawing/2014/main" id="{3B84818C-6090-4A2A-AD29-9551F48672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4" name="Freeform 397">
                  <a:extLst>
                    <a:ext uri="{FF2B5EF4-FFF2-40B4-BE49-F238E27FC236}">
                      <a16:creationId xmlns:a16="http://schemas.microsoft.com/office/drawing/2014/main" id="{9764E01C-4260-4D65-9AAD-F3FEF12B4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88062" y="4667250"/>
                  <a:ext cx="1585913" cy="850900"/>
                </a:xfrm>
                <a:custGeom>
                  <a:avLst/>
                  <a:gdLst>
                    <a:gd name="T0" fmla="*/ 0 w 999"/>
                    <a:gd name="T1" fmla="*/ 0 h 536"/>
                    <a:gd name="T2" fmla="*/ 0 w 999"/>
                    <a:gd name="T3" fmla="*/ 536 h 536"/>
                    <a:gd name="T4" fmla="*/ 999 w 999"/>
                    <a:gd name="T5" fmla="*/ 536 h 536"/>
                    <a:gd name="T6" fmla="*/ 999 w 999"/>
                    <a:gd name="T7" fmla="*/ 0 h 536"/>
                    <a:gd name="T8" fmla="*/ 0 w 999"/>
                    <a:gd name="T9" fmla="*/ 0 h 536"/>
                    <a:gd name="T10" fmla="*/ 0 w 999"/>
                    <a:gd name="T1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9" h="536">
                      <a:moveTo>
                        <a:pt x="0" y="0"/>
                      </a:moveTo>
                      <a:lnTo>
                        <a:pt x="0" y="536"/>
                      </a:lnTo>
                      <a:lnTo>
                        <a:pt x="999" y="536"/>
                      </a:lnTo>
                      <a:lnTo>
                        <a:pt x="99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5" name="Freeform 398">
                  <a:extLst>
                    <a:ext uri="{FF2B5EF4-FFF2-40B4-BE49-F238E27FC236}">
                      <a16:creationId xmlns:a16="http://schemas.microsoft.com/office/drawing/2014/main" id="{733E533F-AE6F-48F8-8497-20B3A31DF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05737" y="4800600"/>
                  <a:ext cx="1589088" cy="719138"/>
                </a:xfrm>
                <a:custGeom>
                  <a:avLst/>
                  <a:gdLst>
                    <a:gd name="T0" fmla="*/ 0 w 1001"/>
                    <a:gd name="T1" fmla="*/ 453 h 453"/>
                    <a:gd name="T2" fmla="*/ 1001 w 1001"/>
                    <a:gd name="T3" fmla="*/ 453 h 453"/>
                    <a:gd name="T4" fmla="*/ 1001 w 1001"/>
                    <a:gd name="T5" fmla="*/ 0 h 453"/>
                    <a:gd name="T6" fmla="*/ 0 w 1001"/>
                    <a:gd name="T7" fmla="*/ 0 h 453"/>
                    <a:gd name="T8" fmla="*/ 0 w 1001"/>
                    <a:gd name="T9" fmla="*/ 453 h 453"/>
                    <a:gd name="T10" fmla="*/ 0 w 1001"/>
                    <a:gd name="T11" fmla="*/ 453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01" h="453">
                      <a:moveTo>
                        <a:pt x="0" y="453"/>
                      </a:moveTo>
                      <a:lnTo>
                        <a:pt x="1001" y="453"/>
                      </a:lnTo>
                      <a:lnTo>
                        <a:pt x="1001" y="0"/>
                      </a:lnTo>
                      <a:lnTo>
                        <a:pt x="0" y="0"/>
                      </a:lnTo>
                      <a:lnTo>
                        <a:pt x="0" y="453"/>
                      </a:lnTo>
                      <a:lnTo>
                        <a:pt x="0" y="453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6" name="Freeform 399">
                  <a:extLst>
                    <a:ext uri="{FF2B5EF4-FFF2-40B4-BE49-F238E27FC236}">
                      <a16:creationId xmlns:a16="http://schemas.microsoft.com/office/drawing/2014/main" id="{1B476114-CA15-41A8-A896-DCAAC9FF56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037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0 h 100"/>
                    <a:gd name="T2" fmla="*/ 0 w 187"/>
                    <a:gd name="T3" fmla="*/ 100 h 100"/>
                    <a:gd name="T4" fmla="*/ 187 w 187"/>
                    <a:gd name="T5" fmla="*/ 100 h 100"/>
                    <a:gd name="T6" fmla="*/ 187 w 187"/>
                    <a:gd name="T7" fmla="*/ 0 h 100"/>
                    <a:gd name="T8" fmla="*/ 0 w 187"/>
                    <a:gd name="T9" fmla="*/ 0 h 100"/>
                    <a:gd name="T10" fmla="*/ 0 w 187"/>
                    <a:gd name="T11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0"/>
                      </a:moveTo>
                      <a:lnTo>
                        <a:pt x="0" y="100"/>
                      </a:ln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7" name="Freeform 400">
                  <a:extLst>
                    <a:ext uri="{FF2B5EF4-FFF2-40B4-BE49-F238E27FC236}">
                      <a16:creationId xmlns:a16="http://schemas.microsoft.com/office/drawing/2014/main" id="{DC4BD8D0-625F-44E3-8F64-F9F7EFE30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47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8" name="Freeform 401">
                  <a:extLst>
                    <a:ext uri="{FF2B5EF4-FFF2-40B4-BE49-F238E27FC236}">
                      <a16:creationId xmlns:a16="http://schemas.microsoft.com/office/drawing/2014/main" id="{95148707-0031-47C3-987E-CBC2758DF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56262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9" name="Freeform 402">
                  <a:extLst>
                    <a:ext uri="{FF2B5EF4-FFF2-40B4-BE49-F238E27FC236}">
                      <a16:creationId xmlns:a16="http://schemas.microsoft.com/office/drawing/2014/main" id="{40D12E93-3DEE-490A-B065-D23CC0D7F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213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0" name="Freeform 403">
                  <a:extLst>
                    <a:ext uri="{FF2B5EF4-FFF2-40B4-BE49-F238E27FC236}">
                      <a16:creationId xmlns:a16="http://schemas.microsoft.com/office/drawing/2014/main" id="{15AC7CF4-FC14-433D-9C2A-783630640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24587" y="4667250"/>
                  <a:ext cx="152400" cy="850900"/>
                </a:xfrm>
                <a:custGeom>
                  <a:avLst/>
                  <a:gdLst>
                    <a:gd name="T0" fmla="*/ 0 w 96"/>
                    <a:gd name="T1" fmla="*/ 0 h 536"/>
                    <a:gd name="T2" fmla="*/ 0 w 96"/>
                    <a:gd name="T3" fmla="*/ 536 h 536"/>
                    <a:gd name="T4" fmla="*/ 96 w 96"/>
                    <a:gd name="T5" fmla="*/ 536 h 536"/>
                    <a:gd name="T6" fmla="*/ 96 w 96"/>
                    <a:gd name="T7" fmla="*/ 0 h 536"/>
                    <a:gd name="T8" fmla="*/ 0 w 96"/>
                    <a:gd name="T9" fmla="*/ 0 h 536"/>
                    <a:gd name="T10" fmla="*/ 0 w 96"/>
                    <a:gd name="T1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36">
                      <a:moveTo>
                        <a:pt x="0" y="0"/>
                      </a:moveTo>
                      <a:lnTo>
                        <a:pt x="0" y="536"/>
                      </a:lnTo>
                      <a:lnTo>
                        <a:pt x="96" y="536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1" name="Freeform 404">
                  <a:extLst>
                    <a:ext uri="{FF2B5EF4-FFF2-40B4-BE49-F238E27FC236}">
                      <a16:creationId xmlns:a16="http://schemas.microsoft.com/office/drawing/2014/main" id="{EE921F3F-A80D-44D1-AEAC-C35BB9107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15300" y="4500563"/>
                  <a:ext cx="152400" cy="1017588"/>
                </a:xfrm>
                <a:custGeom>
                  <a:avLst/>
                  <a:gdLst>
                    <a:gd name="T0" fmla="*/ 0 w 96"/>
                    <a:gd name="T1" fmla="*/ 0 h 641"/>
                    <a:gd name="T2" fmla="*/ 0 w 96"/>
                    <a:gd name="T3" fmla="*/ 641 h 641"/>
                    <a:gd name="T4" fmla="*/ 96 w 96"/>
                    <a:gd name="T5" fmla="*/ 641 h 641"/>
                    <a:gd name="T6" fmla="*/ 96 w 96"/>
                    <a:gd name="T7" fmla="*/ 0 h 641"/>
                    <a:gd name="T8" fmla="*/ 0 w 96"/>
                    <a:gd name="T9" fmla="*/ 0 h 641"/>
                    <a:gd name="T10" fmla="*/ 0 w 96"/>
                    <a:gd name="T11" fmla="*/ 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641">
                      <a:moveTo>
                        <a:pt x="0" y="0"/>
                      </a:moveTo>
                      <a:lnTo>
                        <a:pt x="0" y="641"/>
                      </a:lnTo>
                      <a:lnTo>
                        <a:pt x="96" y="641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2" name="Freeform 405">
                  <a:extLst>
                    <a:ext uri="{FF2B5EF4-FFF2-40B4-BE49-F238E27FC236}">
                      <a16:creationId xmlns:a16="http://schemas.microsoft.com/office/drawing/2014/main" id="{2DB92D5B-624F-4BFB-A8EA-4D904D289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69250" y="4800600"/>
                  <a:ext cx="163513" cy="717550"/>
                </a:xfrm>
                <a:custGeom>
                  <a:avLst/>
                  <a:gdLst>
                    <a:gd name="T0" fmla="*/ 0 w 103"/>
                    <a:gd name="T1" fmla="*/ 452 h 452"/>
                    <a:gd name="T2" fmla="*/ 103 w 103"/>
                    <a:gd name="T3" fmla="*/ 452 h 452"/>
                    <a:gd name="T4" fmla="*/ 103 w 103"/>
                    <a:gd name="T5" fmla="*/ 0 h 452"/>
                    <a:gd name="T6" fmla="*/ 0 w 103"/>
                    <a:gd name="T7" fmla="*/ 0 h 452"/>
                    <a:gd name="T8" fmla="*/ 0 w 103"/>
                    <a:gd name="T9" fmla="*/ 452 h 452"/>
                    <a:gd name="T10" fmla="*/ 0 w 103"/>
                    <a:gd name="T11" fmla="*/ 45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3" h="452">
                      <a:moveTo>
                        <a:pt x="0" y="452"/>
                      </a:moveTo>
                      <a:lnTo>
                        <a:pt x="103" y="452"/>
                      </a:ln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0" y="452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3" name="Freeform 406">
                  <a:extLst>
                    <a:ext uri="{FF2B5EF4-FFF2-40B4-BE49-F238E27FC236}">
                      <a16:creationId xmlns:a16="http://schemas.microsoft.com/office/drawing/2014/main" id="{FF1B65F3-00DE-4809-B95C-B2DDAC2C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778250" y="3136900"/>
                  <a:ext cx="7938" cy="66675"/>
                </a:xfrm>
                <a:custGeom>
                  <a:avLst/>
                  <a:gdLst>
                    <a:gd name="T0" fmla="*/ 0 w 5"/>
                    <a:gd name="T1" fmla="*/ 0 h 42"/>
                    <a:gd name="T2" fmla="*/ 0 w 5"/>
                    <a:gd name="T3" fmla="*/ 42 h 42"/>
                    <a:gd name="T4" fmla="*/ 5 w 5"/>
                    <a:gd name="T5" fmla="*/ 42 h 42"/>
                    <a:gd name="T6" fmla="*/ 5 w 5"/>
                    <a:gd name="T7" fmla="*/ 0 h 42"/>
                    <a:gd name="T8" fmla="*/ 0 w 5"/>
                    <a:gd name="T9" fmla="*/ 0 h 42"/>
                    <a:gd name="T10" fmla="*/ 0 w 5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5" y="4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E9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4" name="Freeform 407">
                  <a:extLst>
                    <a:ext uri="{FF2B5EF4-FFF2-40B4-BE49-F238E27FC236}">
                      <a16:creationId xmlns:a16="http://schemas.microsoft.com/office/drawing/2014/main" id="{8749326B-50AF-48DF-A149-6017F7FF7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75112" y="3136900"/>
                  <a:ext cx="7938" cy="66675"/>
                </a:xfrm>
                <a:custGeom>
                  <a:avLst/>
                  <a:gdLst>
                    <a:gd name="T0" fmla="*/ 0 w 5"/>
                    <a:gd name="T1" fmla="*/ 42 h 42"/>
                    <a:gd name="T2" fmla="*/ 5 w 5"/>
                    <a:gd name="T3" fmla="*/ 42 h 42"/>
                    <a:gd name="T4" fmla="*/ 5 w 5"/>
                    <a:gd name="T5" fmla="*/ 0 h 42"/>
                    <a:gd name="T6" fmla="*/ 0 w 5"/>
                    <a:gd name="T7" fmla="*/ 0 h 42"/>
                    <a:gd name="T8" fmla="*/ 0 w 5"/>
                    <a:gd name="T9" fmla="*/ 42 h 42"/>
                    <a:gd name="T10" fmla="*/ 0 w 5"/>
                    <a:gd name="T11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0" y="42"/>
                      </a:moveTo>
                      <a:lnTo>
                        <a:pt x="5" y="4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CE9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5" name="Freeform 408">
                  <a:extLst>
                    <a:ext uri="{FF2B5EF4-FFF2-40B4-BE49-F238E27FC236}">
                      <a16:creationId xmlns:a16="http://schemas.microsoft.com/office/drawing/2014/main" id="{CE24DBB7-96F4-4082-A2C5-EEB2049A5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69250" y="4498975"/>
                  <a:ext cx="874713" cy="1019175"/>
                </a:xfrm>
                <a:custGeom>
                  <a:avLst/>
                  <a:gdLst>
                    <a:gd name="T0" fmla="*/ 0 w 551"/>
                    <a:gd name="T1" fmla="*/ 0 h 642"/>
                    <a:gd name="T2" fmla="*/ 0 w 551"/>
                    <a:gd name="T3" fmla="*/ 642 h 642"/>
                    <a:gd name="T4" fmla="*/ 551 w 551"/>
                    <a:gd name="T5" fmla="*/ 642 h 642"/>
                    <a:gd name="T6" fmla="*/ 551 w 551"/>
                    <a:gd name="T7" fmla="*/ 0 h 642"/>
                    <a:gd name="T8" fmla="*/ 0 w 551"/>
                    <a:gd name="T9" fmla="*/ 0 h 642"/>
                    <a:gd name="T10" fmla="*/ 0 w 551"/>
                    <a:gd name="T11" fmla="*/ 0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1" h="642">
                      <a:moveTo>
                        <a:pt x="0" y="0"/>
                      </a:moveTo>
                      <a:lnTo>
                        <a:pt x="0" y="642"/>
                      </a:lnTo>
                      <a:lnTo>
                        <a:pt x="551" y="642"/>
                      </a:lnTo>
                      <a:lnTo>
                        <a:pt x="55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6" name="Freeform 409">
                  <a:extLst>
                    <a:ext uri="{FF2B5EF4-FFF2-40B4-BE49-F238E27FC236}">
                      <a16:creationId xmlns:a16="http://schemas.microsoft.com/office/drawing/2014/main" id="{1746A107-3C27-46AD-B605-D57DD8606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85150" y="4784725"/>
                  <a:ext cx="1090613" cy="733425"/>
                </a:xfrm>
                <a:custGeom>
                  <a:avLst/>
                  <a:gdLst>
                    <a:gd name="T0" fmla="*/ 0 w 687"/>
                    <a:gd name="T1" fmla="*/ 0 h 462"/>
                    <a:gd name="T2" fmla="*/ 0 w 687"/>
                    <a:gd name="T3" fmla="*/ 462 h 462"/>
                    <a:gd name="T4" fmla="*/ 687 w 687"/>
                    <a:gd name="T5" fmla="*/ 462 h 462"/>
                    <a:gd name="T6" fmla="*/ 687 w 687"/>
                    <a:gd name="T7" fmla="*/ 0 h 462"/>
                    <a:gd name="T8" fmla="*/ 0 w 687"/>
                    <a:gd name="T9" fmla="*/ 0 h 462"/>
                    <a:gd name="T10" fmla="*/ 0 w 687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7" y="462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7" name="Freeform 410">
                  <a:extLst>
                    <a:ext uri="{FF2B5EF4-FFF2-40B4-BE49-F238E27FC236}">
                      <a16:creationId xmlns:a16="http://schemas.microsoft.com/office/drawing/2014/main" id="{6C23254F-3839-4BBF-89CE-849011CE6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85150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8" name="Freeform 411">
                  <a:extLst>
                    <a:ext uri="{FF2B5EF4-FFF2-40B4-BE49-F238E27FC236}">
                      <a16:creationId xmlns:a16="http://schemas.microsoft.com/office/drawing/2014/main" id="{83DE4AE1-B075-4046-B9C5-A940F245C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9" name="Freeform 412">
                  <a:extLst>
                    <a:ext uri="{FF2B5EF4-FFF2-40B4-BE49-F238E27FC236}">
                      <a16:creationId xmlns:a16="http://schemas.microsoft.com/office/drawing/2014/main" id="{22753589-A63A-4E30-813E-0FDF0EDD2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0" name="Freeform 413">
                  <a:extLst>
                    <a:ext uri="{FF2B5EF4-FFF2-40B4-BE49-F238E27FC236}">
                      <a16:creationId xmlns:a16="http://schemas.microsoft.com/office/drawing/2014/main" id="{8D2B2F9A-5B6D-40B1-B14A-C025EC293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1" name="Freeform 414">
                  <a:extLst>
                    <a:ext uri="{FF2B5EF4-FFF2-40B4-BE49-F238E27FC236}">
                      <a16:creationId xmlns:a16="http://schemas.microsoft.com/office/drawing/2014/main" id="{9F444423-EB26-4285-9E93-25689174B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2" name="Freeform 415">
                  <a:extLst>
                    <a:ext uri="{FF2B5EF4-FFF2-40B4-BE49-F238E27FC236}">
                      <a16:creationId xmlns:a16="http://schemas.microsoft.com/office/drawing/2014/main" id="{05A651D8-A653-45B5-AC7D-D3B5A1FC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3" name="Freeform 416">
                  <a:extLst>
                    <a:ext uri="{FF2B5EF4-FFF2-40B4-BE49-F238E27FC236}">
                      <a16:creationId xmlns:a16="http://schemas.microsoft.com/office/drawing/2014/main" id="{EAB701D8-7C0F-45BB-AB2B-78B2619CE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4" name="Freeform 417">
                  <a:extLst>
                    <a:ext uri="{FF2B5EF4-FFF2-40B4-BE49-F238E27FC236}">
                      <a16:creationId xmlns:a16="http://schemas.microsoft.com/office/drawing/2014/main" id="{7CEC1CCE-97F8-49FD-80DA-92E292DA9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5" name="Freeform 418">
                  <a:extLst>
                    <a:ext uri="{FF2B5EF4-FFF2-40B4-BE49-F238E27FC236}">
                      <a16:creationId xmlns:a16="http://schemas.microsoft.com/office/drawing/2014/main" id="{D261D759-6148-4F8A-9314-81AB5DCA6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6" name="Freeform 419">
                  <a:extLst>
                    <a:ext uri="{FF2B5EF4-FFF2-40B4-BE49-F238E27FC236}">
                      <a16:creationId xmlns:a16="http://schemas.microsoft.com/office/drawing/2014/main" id="{4E970DA7-E092-4C2F-A616-6A184F7FA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7" name="Freeform 420">
                  <a:extLst>
                    <a:ext uri="{FF2B5EF4-FFF2-40B4-BE49-F238E27FC236}">
                      <a16:creationId xmlns:a16="http://schemas.microsoft.com/office/drawing/2014/main" id="{07DA0092-65B8-4A9E-B0DE-23AFC2473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8" name="Freeform 421">
                  <a:extLst>
                    <a:ext uri="{FF2B5EF4-FFF2-40B4-BE49-F238E27FC236}">
                      <a16:creationId xmlns:a16="http://schemas.microsoft.com/office/drawing/2014/main" id="{BA9D2F80-AEF2-4260-942F-FDDA84E23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9" name="Freeform 422">
                  <a:extLst>
                    <a:ext uri="{FF2B5EF4-FFF2-40B4-BE49-F238E27FC236}">
                      <a16:creationId xmlns:a16="http://schemas.microsoft.com/office/drawing/2014/main" id="{AAAC2643-ED6B-45AD-8DE5-415E6843B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0" name="Freeform 423">
                  <a:extLst>
                    <a:ext uri="{FF2B5EF4-FFF2-40B4-BE49-F238E27FC236}">
                      <a16:creationId xmlns:a16="http://schemas.microsoft.com/office/drawing/2014/main" id="{196A06DC-EF5F-43AD-A291-3727E86B4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1" name="Freeform 424">
                  <a:extLst>
                    <a:ext uri="{FF2B5EF4-FFF2-40B4-BE49-F238E27FC236}">
                      <a16:creationId xmlns:a16="http://schemas.microsoft.com/office/drawing/2014/main" id="{80FDD0B8-C882-4EA1-A1F5-365D6409C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2" name="Freeform 425">
                  <a:extLst>
                    <a:ext uri="{FF2B5EF4-FFF2-40B4-BE49-F238E27FC236}">
                      <a16:creationId xmlns:a16="http://schemas.microsoft.com/office/drawing/2014/main" id="{F7717BF5-1636-454E-B2F4-5553E688D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3" name="Freeform 426">
                  <a:extLst>
                    <a:ext uri="{FF2B5EF4-FFF2-40B4-BE49-F238E27FC236}">
                      <a16:creationId xmlns:a16="http://schemas.microsoft.com/office/drawing/2014/main" id="{19EF413D-ABC2-4EB8-B9C7-C5E20359F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4" name="Freeform 427">
                  <a:extLst>
                    <a:ext uri="{FF2B5EF4-FFF2-40B4-BE49-F238E27FC236}">
                      <a16:creationId xmlns:a16="http://schemas.microsoft.com/office/drawing/2014/main" id="{FE207C51-234E-4E1F-A9A0-15BB791D0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5" name="Freeform 428">
                  <a:extLst>
                    <a:ext uri="{FF2B5EF4-FFF2-40B4-BE49-F238E27FC236}">
                      <a16:creationId xmlns:a16="http://schemas.microsoft.com/office/drawing/2014/main" id="{D60497C6-647E-4319-B0FD-B547921BC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6" name="Freeform 429">
                  <a:extLst>
                    <a:ext uri="{FF2B5EF4-FFF2-40B4-BE49-F238E27FC236}">
                      <a16:creationId xmlns:a16="http://schemas.microsoft.com/office/drawing/2014/main" id="{BA4C643C-D060-4B38-9B5B-872DF0207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7" name="Freeform 430">
                  <a:extLst>
                    <a:ext uri="{FF2B5EF4-FFF2-40B4-BE49-F238E27FC236}">
                      <a16:creationId xmlns:a16="http://schemas.microsoft.com/office/drawing/2014/main" id="{CC342C71-1A5B-48A8-A122-09DD51FC1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8" name="Freeform 431">
                  <a:extLst>
                    <a:ext uri="{FF2B5EF4-FFF2-40B4-BE49-F238E27FC236}">
                      <a16:creationId xmlns:a16="http://schemas.microsoft.com/office/drawing/2014/main" id="{DAFE143F-7477-4128-A9C1-5E28557A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9" name="Freeform 432">
                  <a:extLst>
                    <a:ext uri="{FF2B5EF4-FFF2-40B4-BE49-F238E27FC236}">
                      <a16:creationId xmlns:a16="http://schemas.microsoft.com/office/drawing/2014/main" id="{BC06EDB8-2400-4D90-A2F2-6F8560308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0" name="Freeform 433">
                  <a:extLst>
                    <a:ext uri="{FF2B5EF4-FFF2-40B4-BE49-F238E27FC236}">
                      <a16:creationId xmlns:a16="http://schemas.microsoft.com/office/drawing/2014/main" id="{90BD9B19-5ACA-45E8-ACDD-F2C4FCF90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1" name="Freeform 434">
                  <a:extLst>
                    <a:ext uri="{FF2B5EF4-FFF2-40B4-BE49-F238E27FC236}">
                      <a16:creationId xmlns:a16="http://schemas.microsoft.com/office/drawing/2014/main" id="{647382B8-D98A-4B32-9769-010223EC2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9" name="Freeform 436">
                  <a:extLst>
                    <a:ext uri="{FF2B5EF4-FFF2-40B4-BE49-F238E27FC236}">
                      <a16:creationId xmlns:a16="http://schemas.microsoft.com/office/drawing/2014/main" id="{DFA5AF0A-239E-4D1F-A219-464100536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0" name="Freeform 437">
                  <a:extLst>
                    <a:ext uri="{FF2B5EF4-FFF2-40B4-BE49-F238E27FC236}">
                      <a16:creationId xmlns:a16="http://schemas.microsoft.com/office/drawing/2014/main" id="{96792143-2428-44B0-8323-D9E76577E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1" name="Freeform 438">
                  <a:extLst>
                    <a:ext uri="{FF2B5EF4-FFF2-40B4-BE49-F238E27FC236}">
                      <a16:creationId xmlns:a16="http://schemas.microsoft.com/office/drawing/2014/main" id="{66A7C369-72B8-46B0-B9C5-DE8679968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3" name="Freeform 439">
                  <a:extLst>
                    <a:ext uri="{FF2B5EF4-FFF2-40B4-BE49-F238E27FC236}">
                      <a16:creationId xmlns:a16="http://schemas.microsoft.com/office/drawing/2014/main" id="{FB4C98FC-D64C-4AD6-983F-0A8FA3080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4" name="Freeform 440">
                  <a:extLst>
                    <a:ext uri="{FF2B5EF4-FFF2-40B4-BE49-F238E27FC236}">
                      <a16:creationId xmlns:a16="http://schemas.microsoft.com/office/drawing/2014/main" id="{CFBED3CF-824C-40B5-BBC4-26B229B5D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5" name="Freeform 441">
                  <a:extLst>
                    <a:ext uri="{FF2B5EF4-FFF2-40B4-BE49-F238E27FC236}">
                      <a16:creationId xmlns:a16="http://schemas.microsoft.com/office/drawing/2014/main" id="{2592CEC5-E604-4837-A9B5-5B18C3258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6" name="Freeform 442">
                  <a:extLst>
                    <a:ext uri="{FF2B5EF4-FFF2-40B4-BE49-F238E27FC236}">
                      <a16:creationId xmlns:a16="http://schemas.microsoft.com/office/drawing/2014/main" id="{CC7F7E12-D8CA-4722-85D9-9B713B95E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7" name="Freeform 443">
                  <a:extLst>
                    <a:ext uri="{FF2B5EF4-FFF2-40B4-BE49-F238E27FC236}">
                      <a16:creationId xmlns:a16="http://schemas.microsoft.com/office/drawing/2014/main" id="{A2E2B2D9-7DC2-4AE4-845C-BDD513CFA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9143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8" name="Freeform 444">
                  <a:extLst>
                    <a:ext uri="{FF2B5EF4-FFF2-40B4-BE49-F238E27FC236}">
                      <a16:creationId xmlns:a16="http://schemas.microsoft.com/office/drawing/2014/main" id="{001D024D-38FD-4B3C-9678-48A174784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62913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9" name="Freeform 445">
                  <a:extLst>
                    <a:ext uri="{FF2B5EF4-FFF2-40B4-BE49-F238E27FC236}">
                      <a16:creationId xmlns:a16="http://schemas.microsoft.com/office/drawing/2014/main" id="{9E648182-9426-4017-A743-9B3D04D45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97275" y="4784725"/>
                  <a:ext cx="1089025" cy="733425"/>
                </a:xfrm>
                <a:custGeom>
                  <a:avLst/>
                  <a:gdLst>
                    <a:gd name="T0" fmla="*/ 0 w 686"/>
                    <a:gd name="T1" fmla="*/ 0 h 462"/>
                    <a:gd name="T2" fmla="*/ 0 w 686"/>
                    <a:gd name="T3" fmla="*/ 462 h 462"/>
                    <a:gd name="T4" fmla="*/ 686 w 686"/>
                    <a:gd name="T5" fmla="*/ 462 h 462"/>
                    <a:gd name="T6" fmla="*/ 686 w 686"/>
                    <a:gd name="T7" fmla="*/ 0 h 462"/>
                    <a:gd name="T8" fmla="*/ 0 w 686"/>
                    <a:gd name="T9" fmla="*/ 0 h 462"/>
                    <a:gd name="T10" fmla="*/ 0 w 686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6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6" y="462"/>
                      </a:lnTo>
                      <a:lnTo>
                        <a:pt x="68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0" name="Freeform 446">
                  <a:extLst>
                    <a:ext uri="{FF2B5EF4-FFF2-40B4-BE49-F238E27FC236}">
                      <a16:creationId xmlns:a16="http://schemas.microsoft.com/office/drawing/2014/main" id="{9B549BF0-17CD-47ED-9824-C0269A2E3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97275" y="4686300"/>
                  <a:ext cx="1089025" cy="239713"/>
                </a:xfrm>
                <a:custGeom>
                  <a:avLst/>
                  <a:gdLst>
                    <a:gd name="T0" fmla="*/ 0 w 686"/>
                    <a:gd name="T1" fmla="*/ 0 h 151"/>
                    <a:gd name="T2" fmla="*/ 0 w 686"/>
                    <a:gd name="T3" fmla="*/ 151 h 151"/>
                    <a:gd name="T4" fmla="*/ 686 w 686"/>
                    <a:gd name="T5" fmla="*/ 151 h 151"/>
                    <a:gd name="T6" fmla="*/ 686 w 686"/>
                    <a:gd name="T7" fmla="*/ 0 h 151"/>
                    <a:gd name="T8" fmla="*/ 0 w 686"/>
                    <a:gd name="T9" fmla="*/ 0 h 151"/>
                    <a:gd name="T10" fmla="*/ 0 w 686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6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6" y="151"/>
                      </a:lnTo>
                      <a:lnTo>
                        <a:pt x="68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1" name="Freeform 447">
                  <a:extLst>
                    <a:ext uri="{FF2B5EF4-FFF2-40B4-BE49-F238E27FC236}">
                      <a16:creationId xmlns:a16="http://schemas.microsoft.com/office/drawing/2014/main" id="{9BABADE7-D323-4BB0-BF73-8E63406E4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2" name="Freeform 448">
                  <a:extLst>
                    <a:ext uri="{FF2B5EF4-FFF2-40B4-BE49-F238E27FC236}">
                      <a16:creationId xmlns:a16="http://schemas.microsoft.com/office/drawing/2014/main" id="{91C223B6-B84C-4485-A0B4-CBBFC842E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3" name="Freeform 449">
                  <a:extLst>
                    <a:ext uri="{FF2B5EF4-FFF2-40B4-BE49-F238E27FC236}">
                      <a16:creationId xmlns:a16="http://schemas.microsoft.com/office/drawing/2014/main" id="{8C4F2434-EB3D-4ED4-AE0F-322453BAE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4" name="Freeform 450">
                  <a:extLst>
                    <a:ext uri="{FF2B5EF4-FFF2-40B4-BE49-F238E27FC236}">
                      <a16:creationId xmlns:a16="http://schemas.microsoft.com/office/drawing/2014/main" id="{4529FF45-1F5B-4DDF-AE04-3289A6A24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5" name="Freeform 451">
                  <a:extLst>
                    <a:ext uri="{FF2B5EF4-FFF2-40B4-BE49-F238E27FC236}">
                      <a16:creationId xmlns:a16="http://schemas.microsoft.com/office/drawing/2014/main" id="{F7A721EF-D5C7-4A6F-9577-3564AA07D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6" name="Freeform 452">
                  <a:extLst>
                    <a:ext uri="{FF2B5EF4-FFF2-40B4-BE49-F238E27FC236}">
                      <a16:creationId xmlns:a16="http://schemas.microsoft.com/office/drawing/2014/main" id="{58A14BC4-99D5-4C13-9B8A-B73817930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7" name="Freeform 453">
                  <a:extLst>
                    <a:ext uri="{FF2B5EF4-FFF2-40B4-BE49-F238E27FC236}">
                      <a16:creationId xmlns:a16="http://schemas.microsoft.com/office/drawing/2014/main" id="{795D2C91-EC47-49DF-B64F-722ED3919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8" name="Freeform 454">
                  <a:extLst>
                    <a:ext uri="{FF2B5EF4-FFF2-40B4-BE49-F238E27FC236}">
                      <a16:creationId xmlns:a16="http://schemas.microsoft.com/office/drawing/2014/main" id="{F97B38BA-E2EC-4E5B-8BDE-589DCB03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9" name="Freeform 455">
                  <a:extLst>
                    <a:ext uri="{FF2B5EF4-FFF2-40B4-BE49-F238E27FC236}">
                      <a16:creationId xmlns:a16="http://schemas.microsoft.com/office/drawing/2014/main" id="{6EEDD684-695A-472F-A9BC-DFC6D8339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0" name="Freeform 456">
                  <a:extLst>
                    <a:ext uri="{FF2B5EF4-FFF2-40B4-BE49-F238E27FC236}">
                      <a16:creationId xmlns:a16="http://schemas.microsoft.com/office/drawing/2014/main" id="{74A259F7-98F1-49FC-87AB-9AFEC23A0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1" name="Freeform 457">
                  <a:extLst>
                    <a:ext uri="{FF2B5EF4-FFF2-40B4-BE49-F238E27FC236}">
                      <a16:creationId xmlns:a16="http://schemas.microsoft.com/office/drawing/2014/main" id="{F47E0B8A-83CD-4143-95E9-CF371B709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2" name="Freeform 458">
                  <a:extLst>
                    <a:ext uri="{FF2B5EF4-FFF2-40B4-BE49-F238E27FC236}">
                      <a16:creationId xmlns:a16="http://schemas.microsoft.com/office/drawing/2014/main" id="{30D1CF62-83FA-4200-B194-88AEF630E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3" name="Freeform 459">
                  <a:extLst>
                    <a:ext uri="{FF2B5EF4-FFF2-40B4-BE49-F238E27FC236}">
                      <a16:creationId xmlns:a16="http://schemas.microsoft.com/office/drawing/2014/main" id="{7C011DC6-D2D3-4AF7-9299-7733BF4B8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4" name="Freeform 460">
                  <a:extLst>
                    <a:ext uri="{FF2B5EF4-FFF2-40B4-BE49-F238E27FC236}">
                      <a16:creationId xmlns:a16="http://schemas.microsoft.com/office/drawing/2014/main" id="{42B26971-E0AA-4C06-ADDE-A4217F68F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5" name="Freeform 461">
                  <a:extLst>
                    <a:ext uri="{FF2B5EF4-FFF2-40B4-BE49-F238E27FC236}">
                      <a16:creationId xmlns:a16="http://schemas.microsoft.com/office/drawing/2014/main" id="{F754CE18-3A15-45C0-98DB-B83C67C063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6" name="Freeform 462">
                  <a:extLst>
                    <a:ext uri="{FF2B5EF4-FFF2-40B4-BE49-F238E27FC236}">
                      <a16:creationId xmlns:a16="http://schemas.microsoft.com/office/drawing/2014/main" id="{ADD6C984-320E-4978-A10B-A350AD78E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7" name="Freeform 463">
                  <a:extLst>
                    <a:ext uri="{FF2B5EF4-FFF2-40B4-BE49-F238E27FC236}">
                      <a16:creationId xmlns:a16="http://schemas.microsoft.com/office/drawing/2014/main" id="{23BA305F-F28D-40AD-A23E-D014EE2F0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8" name="Freeform 464">
                  <a:extLst>
                    <a:ext uri="{FF2B5EF4-FFF2-40B4-BE49-F238E27FC236}">
                      <a16:creationId xmlns:a16="http://schemas.microsoft.com/office/drawing/2014/main" id="{2B889981-7BD7-4793-BE57-E6D082665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9" name="Freeform 465">
                  <a:extLst>
                    <a:ext uri="{FF2B5EF4-FFF2-40B4-BE49-F238E27FC236}">
                      <a16:creationId xmlns:a16="http://schemas.microsoft.com/office/drawing/2014/main" id="{3AC15496-F031-492B-8D60-1D3358D2C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0" name="Freeform 466">
                  <a:extLst>
                    <a:ext uri="{FF2B5EF4-FFF2-40B4-BE49-F238E27FC236}">
                      <a16:creationId xmlns:a16="http://schemas.microsoft.com/office/drawing/2014/main" id="{1CBC745B-C939-4796-BAF4-69DD7028F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1" name="Freeform 467">
                  <a:extLst>
                    <a:ext uri="{FF2B5EF4-FFF2-40B4-BE49-F238E27FC236}">
                      <a16:creationId xmlns:a16="http://schemas.microsoft.com/office/drawing/2014/main" id="{313F0F53-A53D-4905-A3E4-2FC7F120E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2" name="Freeform 468">
                  <a:extLst>
                    <a:ext uri="{FF2B5EF4-FFF2-40B4-BE49-F238E27FC236}">
                      <a16:creationId xmlns:a16="http://schemas.microsoft.com/office/drawing/2014/main" id="{44610404-497C-4E5A-AE16-1BDF700BA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3" name="Freeform 469">
                  <a:extLst>
                    <a:ext uri="{FF2B5EF4-FFF2-40B4-BE49-F238E27FC236}">
                      <a16:creationId xmlns:a16="http://schemas.microsoft.com/office/drawing/2014/main" id="{840111C0-4077-4B86-8960-4BAF31629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4" name="Freeform 470">
                  <a:extLst>
                    <a:ext uri="{FF2B5EF4-FFF2-40B4-BE49-F238E27FC236}">
                      <a16:creationId xmlns:a16="http://schemas.microsoft.com/office/drawing/2014/main" id="{65CAF16D-79F5-4951-9690-C005273A3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5" name="Freeform 471">
                  <a:extLst>
                    <a:ext uri="{FF2B5EF4-FFF2-40B4-BE49-F238E27FC236}">
                      <a16:creationId xmlns:a16="http://schemas.microsoft.com/office/drawing/2014/main" id="{1A1E52BC-9300-4A6E-8C69-7DF598B51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6" name="Freeform 472">
                  <a:extLst>
                    <a:ext uri="{FF2B5EF4-FFF2-40B4-BE49-F238E27FC236}">
                      <a16:creationId xmlns:a16="http://schemas.microsoft.com/office/drawing/2014/main" id="{9211731E-15B9-4801-BD08-E60052EC9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7" name="Freeform 473">
                  <a:extLst>
                    <a:ext uri="{FF2B5EF4-FFF2-40B4-BE49-F238E27FC236}">
                      <a16:creationId xmlns:a16="http://schemas.microsoft.com/office/drawing/2014/main" id="{B776F03C-6271-4DAF-9EFC-778470C38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8" name="Freeform 474">
                  <a:extLst>
                    <a:ext uri="{FF2B5EF4-FFF2-40B4-BE49-F238E27FC236}">
                      <a16:creationId xmlns:a16="http://schemas.microsoft.com/office/drawing/2014/main" id="{082A91FA-C2E2-4DC0-B6FE-51F18D60D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9" name="Freeform 475">
                  <a:extLst>
                    <a:ext uri="{FF2B5EF4-FFF2-40B4-BE49-F238E27FC236}">
                      <a16:creationId xmlns:a16="http://schemas.microsoft.com/office/drawing/2014/main" id="{C32FBA0F-03A2-4126-9E49-04BF77471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0" name="Freeform 476">
                  <a:extLst>
                    <a:ext uri="{FF2B5EF4-FFF2-40B4-BE49-F238E27FC236}">
                      <a16:creationId xmlns:a16="http://schemas.microsoft.com/office/drawing/2014/main" id="{9E50EB8A-4D0F-4394-A3B1-0C1FE1CD7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1" name="Freeform 477">
                  <a:extLst>
                    <a:ext uri="{FF2B5EF4-FFF2-40B4-BE49-F238E27FC236}">
                      <a16:creationId xmlns:a16="http://schemas.microsoft.com/office/drawing/2014/main" id="{C8D51918-DDED-428A-8391-3C84F0513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2" name="Freeform 478">
                  <a:extLst>
                    <a:ext uri="{FF2B5EF4-FFF2-40B4-BE49-F238E27FC236}">
                      <a16:creationId xmlns:a16="http://schemas.microsoft.com/office/drawing/2014/main" id="{D60CB9B2-FF5E-476B-8DA4-860F2A82F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06738" y="4752975"/>
                  <a:ext cx="46038" cy="84138"/>
                </a:xfrm>
                <a:custGeom>
                  <a:avLst/>
                  <a:gdLst>
                    <a:gd name="T0" fmla="*/ 0 w 29"/>
                    <a:gd name="T1" fmla="*/ 53 h 53"/>
                    <a:gd name="T2" fmla="*/ 29 w 29"/>
                    <a:gd name="T3" fmla="*/ 53 h 53"/>
                    <a:gd name="T4" fmla="*/ 29 w 29"/>
                    <a:gd name="T5" fmla="*/ 0 h 53"/>
                    <a:gd name="T6" fmla="*/ 0 w 29"/>
                    <a:gd name="T7" fmla="*/ 0 h 53"/>
                    <a:gd name="T8" fmla="*/ 0 w 29"/>
                    <a:gd name="T9" fmla="*/ 53 h 53"/>
                    <a:gd name="T10" fmla="*/ 0 w 29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3">
                      <a:moveTo>
                        <a:pt x="0" y="53"/>
                      </a:moveTo>
                      <a:lnTo>
                        <a:pt x="29" y="53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3" name="Freeform 479">
                  <a:extLst>
                    <a:ext uri="{FF2B5EF4-FFF2-40B4-BE49-F238E27FC236}">
                      <a16:creationId xmlns:a16="http://schemas.microsoft.com/office/drawing/2014/main" id="{19E4D563-4A75-4DE1-8397-9B09152A8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78213" y="4752975"/>
                  <a:ext cx="46038" cy="84138"/>
                </a:xfrm>
                <a:custGeom>
                  <a:avLst/>
                  <a:gdLst>
                    <a:gd name="T0" fmla="*/ 29 w 29"/>
                    <a:gd name="T1" fmla="*/ 0 h 53"/>
                    <a:gd name="T2" fmla="*/ 0 w 29"/>
                    <a:gd name="T3" fmla="*/ 0 h 53"/>
                    <a:gd name="T4" fmla="*/ 0 w 29"/>
                    <a:gd name="T5" fmla="*/ 53 h 53"/>
                    <a:gd name="T6" fmla="*/ 29 w 29"/>
                    <a:gd name="T7" fmla="*/ 53 h 53"/>
                    <a:gd name="T8" fmla="*/ 29 w 29"/>
                    <a:gd name="T9" fmla="*/ 0 h 53"/>
                    <a:gd name="T10" fmla="*/ 29 w 29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9" y="53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4" name="Freeform 480">
                  <a:extLst>
                    <a:ext uri="{FF2B5EF4-FFF2-40B4-BE49-F238E27FC236}">
                      <a16:creationId xmlns:a16="http://schemas.microsoft.com/office/drawing/2014/main" id="{2C72585F-A864-4040-B621-0C3AB81AC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08250" y="4784725"/>
                  <a:ext cx="1176338" cy="733425"/>
                </a:xfrm>
                <a:custGeom>
                  <a:avLst/>
                  <a:gdLst>
                    <a:gd name="T0" fmla="*/ 0 w 741"/>
                    <a:gd name="T1" fmla="*/ 0 h 462"/>
                    <a:gd name="T2" fmla="*/ 0 w 741"/>
                    <a:gd name="T3" fmla="*/ 462 h 462"/>
                    <a:gd name="T4" fmla="*/ 741 w 741"/>
                    <a:gd name="T5" fmla="*/ 462 h 462"/>
                    <a:gd name="T6" fmla="*/ 741 w 741"/>
                    <a:gd name="T7" fmla="*/ 0 h 462"/>
                    <a:gd name="T8" fmla="*/ 0 w 741"/>
                    <a:gd name="T9" fmla="*/ 0 h 462"/>
                    <a:gd name="T10" fmla="*/ 0 w 741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1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741" y="462"/>
                      </a:lnTo>
                      <a:lnTo>
                        <a:pt x="74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5" name="Freeform 481">
                  <a:extLst>
                    <a:ext uri="{FF2B5EF4-FFF2-40B4-BE49-F238E27FC236}">
                      <a16:creationId xmlns:a16="http://schemas.microsoft.com/office/drawing/2014/main" id="{7605B1D5-D7BE-4C4A-95AA-104322217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441575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6" name="Freeform 482">
                  <a:extLst>
                    <a:ext uri="{FF2B5EF4-FFF2-40B4-BE49-F238E27FC236}">
                      <a16:creationId xmlns:a16="http://schemas.microsoft.com/office/drawing/2014/main" id="{579DAC30-AB5F-48B9-8AC1-E2215D288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4997450"/>
                  <a:ext cx="58738" cy="77788"/>
                </a:xfrm>
                <a:custGeom>
                  <a:avLst/>
                  <a:gdLst>
                    <a:gd name="T0" fmla="*/ 0 w 37"/>
                    <a:gd name="T1" fmla="*/ 0 h 49"/>
                    <a:gd name="T2" fmla="*/ 0 w 37"/>
                    <a:gd name="T3" fmla="*/ 49 h 49"/>
                    <a:gd name="T4" fmla="*/ 37 w 37"/>
                    <a:gd name="T5" fmla="*/ 49 h 49"/>
                    <a:gd name="T6" fmla="*/ 37 w 37"/>
                    <a:gd name="T7" fmla="*/ 0 h 49"/>
                    <a:gd name="T8" fmla="*/ 0 w 37"/>
                    <a:gd name="T9" fmla="*/ 0 h 49"/>
                    <a:gd name="T10" fmla="*/ 0 w 37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7" name="Freeform 483">
                  <a:extLst>
                    <a:ext uri="{FF2B5EF4-FFF2-40B4-BE49-F238E27FC236}">
                      <a16:creationId xmlns:a16="http://schemas.microsoft.com/office/drawing/2014/main" id="{DC1F1739-912D-4489-85FB-B3EF0BA78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8" name="Freeform 484">
                  <a:extLst>
                    <a:ext uri="{FF2B5EF4-FFF2-40B4-BE49-F238E27FC236}">
                      <a16:creationId xmlns:a16="http://schemas.microsoft.com/office/drawing/2014/main" id="{ACBC6794-5DA5-479D-9A82-2D1BCF4F3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9" name="Freeform 485">
                  <a:extLst>
                    <a:ext uri="{FF2B5EF4-FFF2-40B4-BE49-F238E27FC236}">
                      <a16:creationId xmlns:a16="http://schemas.microsoft.com/office/drawing/2014/main" id="{C3014648-EBA1-4DF7-8519-6D04AABAB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0" name="Freeform 486">
                  <a:extLst>
                    <a:ext uri="{FF2B5EF4-FFF2-40B4-BE49-F238E27FC236}">
                      <a16:creationId xmlns:a16="http://schemas.microsoft.com/office/drawing/2014/main" id="{51D9DB65-56AC-4D92-BE4E-51E1C0331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1" name="Freeform 487">
                  <a:extLst>
                    <a:ext uri="{FF2B5EF4-FFF2-40B4-BE49-F238E27FC236}">
                      <a16:creationId xmlns:a16="http://schemas.microsoft.com/office/drawing/2014/main" id="{6CDCDB90-BBC2-4809-A76C-330637745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2" name="Freeform 488">
                  <a:extLst>
                    <a:ext uri="{FF2B5EF4-FFF2-40B4-BE49-F238E27FC236}">
                      <a16:creationId xmlns:a16="http://schemas.microsoft.com/office/drawing/2014/main" id="{9DD851FE-E2DC-4139-ACBB-0069D2581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3" name="Freeform 489">
                  <a:extLst>
                    <a:ext uri="{FF2B5EF4-FFF2-40B4-BE49-F238E27FC236}">
                      <a16:creationId xmlns:a16="http://schemas.microsoft.com/office/drawing/2014/main" id="{A944A87E-7351-4121-994E-916E91CD8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4" name="Freeform 490">
                  <a:extLst>
                    <a:ext uri="{FF2B5EF4-FFF2-40B4-BE49-F238E27FC236}">
                      <a16:creationId xmlns:a16="http://schemas.microsoft.com/office/drawing/2014/main" id="{6005420D-5641-4525-9485-25DD39824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5" name="Freeform 491">
                  <a:extLst>
                    <a:ext uri="{FF2B5EF4-FFF2-40B4-BE49-F238E27FC236}">
                      <a16:creationId xmlns:a16="http://schemas.microsoft.com/office/drawing/2014/main" id="{1D9623CC-C1ED-4F48-A449-486FD9711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6" name="Freeform 492">
                  <a:extLst>
                    <a:ext uri="{FF2B5EF4-FFF2-40B4-BE49-F238E27FC236}">
                      <a16:creationId xmlns:a16="http://schemas.microsoft.com/office/drawing/2014/main" id="{FA4A87E6-3987-49F0-AE53-F13EC0348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7" name="Freeform 493">
                  <a:extLst>
                    <a:ext uri="{FF2B5EF4-FFF2-40B4-BE49-F238E27FC236}">
                      <a16:creationId xmlns:a16="http://schemas.microsoft.com/office/drawing/2014/main" id="{51AF61C0-3D10-414A-8DD5-17D6CBF9A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8" name="Freeform 494">
                  <a:extLst>
                    <a:ext uri="{FF2B5EF4-FFF2-40B4-BE49-F238E27FC236}">
                      <a16:creationId xmlns:a16="http://schemas.microsoft.com/office/drawing/2014/main" id="{752B5399-FC7C-48B5-B37E-30DC09781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9" name="Freeform 495">
                  <a:extLst>
                    <a:ext uri="{FF2B5EF4-FFF2-40B4-BE49-F238E27FC236}">
                      <a16:creationId xmlns:a16="http://schemas.microsoft.com/office/drawing/2014/main" id="{F25C8399-BBE3-4F26-AB82-2556A0C51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0" name="Freeform 496">
                  <a:extLst>
                    <a:ext uri="{FF2B5EF4-FFF2-40B4-BE49-F238E27FC236}">
                      <a16:creationId xmlns:a16="http://schemas.microsoft.com/office/drawing/2014/main" id="{E4C57CDC-8353-491C-8F45-024B34E3B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1" name="Freeform 497">
                  <a:extLst>
                    <a:ext uri="{FF2B5EF4-FFF2-40B4-BE49-F238E27FC236}">
                      <a16:creationId xmlns:a16="http://schemas.microsoft.com/office/drawing/2014/main" id="{A6189D23-9A4B-424A-9CAE-093D82EB0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2" name="Freeform 498">
                  <a:extLst>
                    <a:ext uri="{FF2B5EF4-FFF2-40B4-BE49-F238E27FC236}">
                      <a16:creationId xmlns:a16="http://schemas.microsoft.com/office/drawing/2014/main" id="{96FB3AA3-7599-4AE9-BEA0-CB00CCBF0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3" name="Freeform 499">
                  <a:extLst>
                    <a:ext uri="{FF2B5EF4-FFF2-40B4-BE49-F238E27FC236}">
                      <a16:creationId xmlns:a16="http://schemas.microsoft.com/office/drawing/2014/main" id="{6F9C3331-EE8A-4021-8231-EA5579020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4" name="Freeform 500">
                  <a:extLst>
                    <a:ext uri="{FF2B5EF4-FFF2-40B4-BE49-F238E27FC236}">
                      <a16:creationId xmlns:a16="http://schemas.microsoft.com/office/drawing/2014/main" id="{69640E67-CF09-4298-BA6B-9FB8DEAE9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5" name="Freeform 501">
                  <a:extLst>
                    <a:ext uri="{FF2B5EF4-FFF2-40B4-BE49-F238E27FC236}">
                      <a16:creationId xmlns:a16="http://schemas.microsoft.com/office/drawing/2014/main" id="{FC76122A-BC01-48A1-A75A-6D404A088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6" name="Freeform 502">
                  <a:extLst>
                    <a:ext uri="{FF2B5EF4-FFF2-40B4-BE49-F238E27FC236}">
                      <a16:creationId xmlns:a16="http://schemas.microsoft.com/office/drawing/2014/main" id="{7D3CBF85-A562-447B-8FF2-BA2947DE5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7" name="Freeform 503">
                  <a:extLst>
                    <a:ext uri="{FF2B5EF4-FFF2-40B4-BE49-F238E27FC236}">
                      <a16:creationId xmlns:a16="http://schemas.microsoft.com/office/drawing/2014/main" id="{361AEFF4-CF7C-46BB-85B6-0B450BE61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8" name="Freeform 504">
                  <a:extLst>
                    <a:ext uri="{FF2B5EF4-FFF2-40B4-BE49-F238E27FC236}">
                      <a16:creationId xmlns:a16="http://schemas.microsoft.com/office/drawing/2014/main" id="{6D7998F6-A664-407F-BBBC-EEC17D8A1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9" name="Freeform 505">
                  <a:extLst>
                    <a:ext uri="{FF2B5EF4-FFF2-40B4-BE49-F238E27FC236}">
                      <a16:creationId xmlns:a16="http://schemas.microsoft.com/office/drawing/2014/main" id="{C68CFA22-E030-4CA5-B184-62E5FC2FA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0" name="Freeform 506">
                  <a:extLst>
                    <a:ext uri="{FF2B5EF4-FFF2-40B4-BE49-F238E27FC236}">
                      <a16:creationId xmlns:a16="http://schemas.microsoft.com/office/drawing/2014/main" id="{7F656E6C-D869-4F9A-90E9-887678C4A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1" name="Freeform 507">
                  <a:extLst>
                    <a:ext uri="{FF2B5EF4-FFF2-40B4-BE49-F238E27FC236}">
                      <a16:creationId xmlns:a16="http://schemas.microsoft.com/office/drawing/2014/main" id="{D9343D59-3EB6-40C7-8476-BC1B4648B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2" name="Freeform 508">
                  <a:extLst>
                    <a:ext uri="{FF2B5EF4-FFF2-40B4-BE49-F238E27FC236}">
                      <a16:creationId xmlns:a16="http://schemas.microsoft.com/office/drawing/2014/main" id="{C590CF76-B46A-4424-81D2-43AF8E79A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3" name="Freeform 509">
                  <a:extLst>
                    <a:ext uri="{FF2B5EF4-FFF2-40B4-BE49-F238E27FC236}">
                      <a16:creationId xmlns:a16="http://schemas.microsoft.com/office/drawing/2014/main" id="{C6B9B8CF-D610-4312-A783-B0B1BCF34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4" name="Freeform 510">
                  <a:extLst>
                    <a:ext uri="{FF2B5EF4-FFF2-40B4-BE49-F238E27FC236}">
                      <a16:creationId xmlns:a16="http://schemas.microsoft.com/office/drawing/2014/main" id="{24573477-A71C-4AFE-AF2A-883291238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5" name="Freeform 511">
                  <a:extLst>
                    <a:ext uri="{FF2B5EF4-FFF2-40B4-BE49-F238E27FC236}">
                      <a16:creationId xmlns:a16="http://schemas.microsoft.com/office/drawing/2014/main" id="{1CFF0041-4610-46D4-BD54-40021A787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6" name="Freeform 512">
                  <a:extLst>
                    <a:ext uri="{FF2B5EF4-FFF2-40B4-BE49-F238E27FC236}">
                      <a16:creationId xmlns:a16="http://schemas.microsoft.com/office/drawing/2014/main" id="{E6FD89BD-F5B1-4A5E-8653-07C0D0AFB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4752975"/>
                  <a:ext cx="47625" cy="84138"/>
                </a:xfrm>
                <a:custGeom>
                  <a:avLst/>
                  <a:gdLst>
                    <a:gd name="T0" fmla="*/ 0 w 30"/>
                    <a:gd name="T1" fmla="*/ 0 h 53"/>
                    <a:gd name="T2" fmla="*/ 0 w 30"/>
                    <a:gd name="T3" fmla="*/ 53 h 53"/>
                    <a:gd name="T4" fmla="*/ 30 w 30"/>
                    <a:gd name="T5" fmla="*/ 53 h 53"/>
                    <a:gd name="T6" fmla="*/ 30 w 30"/>
                    <a:gd name="T7" fmla="*/ 0 h 53"/>
                    <a:gd name="T8" fmla="*/ 0 w 30"/>
                    <a:gd name="T9" fmla="*/ 0 h 53"/>
                    <a:gd name="T10" fmla="*/ 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0"/>
                      </a:move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7" name="Freeform 513">
                  <a:extLst>
                    <a:ext uri="{FF2B5EF4-FFF2-40B4-BE49-F238E27FC236}">
                      <a16:creationId xmlns:a16="http://schemas.microsoft.com/office/drawing/2014/main" id="{EBCFF668-1B60-4754-97F0-524E9E9D5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47863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8" name="Freeform 514">
                  <a:extLst>
                    <a:ext uri="{FF2B5EF4-FFF2-40B4-BE49-F238E27FC236}">
                      <a16:creationId xmlns:a16="http://schemas.microsoft.com/office/drawing/2014/main" id="{7CAD8FAE-485A-418D-85AF-883BBF782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1933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9" name="Freeform 515">
                  <a:extLst>
                    <a:ext uri="{FF2B5EF4-FFF2-40B4-BE49-F238E27FC236}">
                      <a16:creationId xmlns:a16="http://schemas.microsoft.com/office/drawing/2014/main" id="{2A72788A-3286-422B-B58B-66209FCBF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79525" y="4784725"/>
                  <a:ext cx="1090613" cy="733425"/>
                </a:xfrm>
                <a:custGeom>
                  <a:avLst/>
                  <a:gdLst>
                    <a:gd name="T0" fmla="*/ 0 w 687"/>
                    <a:gd name="T1" fmla="*/ 0 h 462"/>
                    <a:gd name="T2" fmla="*/ 0 w 687"/>
                    <a:gd name="T3" fmla="*/ 462 h 462"/>
                    <a:gd name="T4" fmla="*/ 687 w 687"/>
                    <a:gd name="T5" fmla="*/ 462 h 462"/>
                    <a:gd name="T6" fmla="*/ 687 w 687"/>
                    <a:gd name="T7" fmla="*/ 0 h 462"/>
                    <a:gd name="T8" fmla="*/ 0 w 687"/>
                    <a:gd name="T9" fmla="*/ 0 h 462"/>
                    <a:gd name="T10" fmla="*/ 0 w 687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7" y="462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0" name="Freeform 516">
                  <a:extLst>
                    <a:ext uri="{FF2B5EF4-FFF2-40B4-BE49-F238E27FC236}">
                      <a16:creationId xmlns:a16="http://schemas.microsoft.com/office/drawing/2014/main" id="{BA5D3E20-677D-4EC0-B745-CB79907E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79525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1" name="Freeform 517">
                  <a:extLst>
                    <a:ext uri="{FF2B5EF4-FFF2-40B4-BE49-F238E27FC236}">
                      <a16:creationId xmlns:a16="http://schemas.microsoft.com/office/drawing/2014/main" id="{AFA864C1-DB3A-4D29-B6E1-FAD4EED9F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2" name="Freeform 518">
                  <a:extLst>
                    <a:ext uri="{FF2B5EF4-FFF2-40B4-BE49-F238E27FC236}">
                      <a16:creationId xmlns:a16="http://schemas.microsoft.com/office/drawing/2014/main" id="{421ED91A-C243-4B82-B5DD-9FB772AEC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3" name="Freeform 519">
                  <a:extLst>
                    <a:ext uri="{FF2B5EF4-FFF2-40B4-BE49-F238E27FC236}">
                      <a16:creationId xmlns:a16="http://schemas.microsoft.com/office/drawing/2014/main" id="{41EA8A54-ACD1-4655-9951-30A319062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4" name="Freeform 520">
                  <a:extLst>
                    <a:ext uri="{FF2B5EF4-FFF2-40B4-BE49-F238E27FC236}">
                      <a16:creationId xmlns:a16="http://schemas.microsoft.com/office/drawing/2014/main" id="{06282367-4AB6-49E5-AA23-6F33EB993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5" name="Freeform 521">
                  <a:extLst>
                    <a:ext uri="{FF2B5EF4-FFF2-40B4-BE49-F238E27FC236}">
                      <a16:creationId xmlns:a16="http://schemas.microsoft.com/office/drawing/2014/main" id="{54725C11-3186-4479-8748-F2C1BC702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6" name="Freeform 522">
                  <a:extLst>
                    <a:ext uri="{FF2B5EF4-FFF2-40B4-BE49-F238E27FC236}">
                      <a16:creationId xmlns:a16="http://schemas.microsoft.com/office/drawing/2014/main" id="{B9CDD0F9-1176-4D9C-9181-A636D57CD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7" name="Freeform 523">
                  <a:extLst>
                    <a:ext uri="{FF2B5EF4-FFF2-40B4-BE49-F238E27FC236}">
                      <a16:creationId xmlns:a16="http://schemas.microsoft.com/office/drawing/2014/main" id="{F68DDF3D-BF9A-41C3-8361-A4E884326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8" name="Freeform 524">
                  <a:extLst>
                    <a:ext uri="{FF2B5EF4-FFF2-40B4-BE49-F238E27FC236}">
                      <a16:creationId xmlns:a16="http://schemas.microsoft.com/office/drawing/2014/main" id="{3C8D3449-DBB0-4B04-9E85-D8662F3E6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9" name="Freeform 525">
                  <a:extLst>
                    <a:ext uri="{FF2B5EF4-FFF2-40B4-BE49-F238E27FC236}">
                      <a16:creationId xmlns:a16="http://schemas.microsoft.com/office/drawing/2014/main" id="{DFCE4118-AC06-4575-8B3B-F1EA38C01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0" name="Freeform 526">
                  <a:extLst>
                    <a:ext uri="{FF2B5EF4-FFF2-40B4-BE49-F238E27FC236}">
                      <a16:creationId xmlns:a16="http://schemas.microsoft.com/office/drawing/2014/main" id="{C5AC496C-CB29-4CC8-A59E-24FBA07BD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1" name="Freeform 527">
                  <a:extLst>
                    <a:ext uri="{FF2B5EF4-FFF2-40B4-BE49-F238E27FC236}">
                      <a16:creationId xmlns:a16="http://schemas.microsoft.com/office/drawing/2014/main" id="{3DD17529-0381-4728-886C-851D638F7E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2" name="Freeform 528">
                  <a:extLst>
                    <a:ext uri="{FF2B5EF4-FFF2-40B4-BE49-F238E27FC236}">
                      <a16:creationId xmlns:a16="http://schemas.microsoft.com/office/drawing/2014/main" id="{DAC106BA-E66F-489B-A922-A60E9172C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3" name="Freeform 529">
                  <a:extLst>
                    <a:ext uri="{FF2B5EF4-FFF2-40B4-BE49-F238E27FC236}">
                      <a16:creationId xmlns:a16="http://schemas.microsoft.com/office/drawing/2014/main" id="{89A26335-69DB-4F81-929A-48CB3A257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4" name="Freeform 530">
                  <a:extLst>
                    <a:ext uri="{FF2B5EF4-FFF2-40B4-BE49-F238E27FC236}">
                      <a16:creationId xmlns:a16="http://schemas.microsoft.com/office/drawing/2014/main" id="{E53FF2CE-2323-40C2-9277-A9D6F7BB6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5" name="Freeform 531">
                  <a:extLst>
                    <a:ext uri="{FF2B5EF4-FFF2-40B4-BE49-F238E27FC236}">
                      <a16:creationId xmlns:a16="http://schemas.microsoft.com/office/drawing/2014/main" id="{489479EE-9DB5-4E61-88DF-3CD909E58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6" name="Freeform 532">
                  <a:extLst>
                    <a:ext uri="{FF2B5EF4-FFF2-40B4-BE49-F238E27FC236}">
                      <a16:creationId xmlns:a16="http://schemas.microsoft.com/office/drawing/2014/main" id="{5910A799-D8FD-4A17-8ED2-48E513EF0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7" name="Freeform 533">
                  <a:extLst>
                    <a:ext uri="{FF2B5EF4-FFF2-40B4-BE49-F238E27FC236}">
                      <a16:creationId xmlns:a16="http://schemas.microsoft.com/office/drawing/2014/main" id="{8D68B9B6-9E21-4F9F-A0D6-23D6FDC62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8" name="Freeform 534">
                  <a:extLst>
                    <a:ext uri="{FF2B5EF4-FFF2-40B4-BE49-F238E27FC236}">
                      <a16:creationId xmlns:a16="http://schemas.microsoft.com/office/drawing/2014/main" id="{AF959FA4-CB65-4101-B232-3685A05E1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" name="Freeform 535">
                  <a:extLst>
                    <a:ext uri="{FF2B5EF4-FFF2-40B4-BE49-F238E27FC236}">
                      <a16:creationId xmlns:a16="http://schemas.microsoft.com/office/drawing/2014/main" id="{5FC9C2C6-9CD6-49C8-B9E1-9410C103C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" name="Freeform 536">
                  <a:extLst>
                    <a:ext uri="{FF2B5EF4-FFF2-40B4-BE49-F238E27FC236}">
                      <a16:creationId xmlns:a16="http://schemas.microsoft.com/office/drawing/2014/main" id="{26804341-9605-48A3-B1D1-30A9D7846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1" name="Freeform 537">
                  <a:extLst>
                    <a:ext uri="{FF2B5EF4-FFF2-40B4-BE49-F238E27FC236}">
                      <a16:creationId xmlns:a16="http://schemas.microsoft.com/office/drawing/2014/main" id="{C68CD886-5906-471B-80FE-714D25650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2" name="Freeform 538">
                  <a:extLst>
                    <a:ext uri="{FF2B5EF4-FFF2-40B4-BE49-F238E27FC236}">
                      <a16:creationId xmlns:a16="http://schemas.microsoft.com/office/drawing/2014/main" id="{AE6685DD-350C-4A8D-BDFC-C79867EF4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3" name="Freeform 539">
                  <a:extLst>
                    <a:ext uri="{FF2B5EF4-FFF2-40B4-BE49-F238E27FC236}">
                      <a16:creationId xmlns:a16="http://schemas.microsoft.com/office/drawing/2014/main" id="{1BEEE073-657C-4C00-BB21-39DCD5DDC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4" name="Freeform 540">
                  <a:extLst>
                    <a:ext uri="{FF2B5EF4-FFF2-40B4-BE49-F238E27FC236}">
                      <a16:creationId xmlns:a16="http://schemas.microsoft.com/office/drawing/2014/main" id="{D471571E-FF64-440E-8A3E-D6C4EF1BE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5" name="Freeform 541">
                  <a:extLst>
                    <a:ext uri="{FF2B5EF4-FFF2-40B4-BE49-F238E27FC236}">
                      <a16:creationId xmlns:a16="http://schemas.microsoft.com/office/drawing/2014/main" id="{22A38310-317B-41AE-A44B-52DF2968F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6" name="Freeform 542">
                  <a:extLst>
                    <a:ext uri="{FF2B5EF4-FFF2-40B4-BE49-F238E27FC236}">
                      <a16:creationId xmlns:a16="http://schemas.microsoft.com/office/drawing/2014/main" id="{99FC8F8F-6FF1-4F71-A9D2-8DEBEFEB6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7" name="Freeform 543">
                  <a:extLst>
                    <a:ext uri="{FF2B5EF4-FFF2-40B4-BE49-F238E27FC236}">
                      <a16:creationId xmlns:a16="http://schemas.microsoft.com/office/drawing/2014/main" id="{1A8B8559-D8FF-45A7-B5B6-04945D318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8" name="Freeform 544">
                  <a:extLst>
                    <a:ext uri="{FF2B5EF4-FFF2-40B4-BE49-F238E27FC236}">
                      <a16:creationId xmlns:a16="http://schemas.microsoft.com/office/drawing/2014/main" id="{5BABDFAF-B4D5-491D-95F5-9D80AA56A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9" name="Freeform 545">
                  <a:extLst>
                    <a:ext uri="{FF2B5EF4-FFF2-40B4-BE49-F238E27FC236}">
                      <a16:creationId xmlns:a16="http://schemas.microsoft.com/office/drawing/2014/main" id="{DC9A4E43-5060-4419-B1E3-EAFEE1883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0" name="Freeform 546">
                  <a:extLst>
                    <a:ext uri="{FF2B5EF4-FFF2-40B4-BE49-F238E27FC236}">
                      <a16:creationId xmlns:a16="http://schemas.microsoft.com/office/drawing/2014/main" id="{17D3B7E8-C9FF-45BD-8CB0-8EBDA9E62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1" name="Freeform 547">
                  <a:extLst>
                    <a:ext uri="{FF2B5EF4-FFF2-40B4-BE49-F238E27FC236}">
                      <a16:creationId xmlns:a16="http://schemas.microsoft.com/office/drawing/2014/main" id="{C9BC6E85-00FE-49E7-BACC-DA0F53D98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4752975"/>
                  <a:ext cx="47625" cy="84138"/>
                </a:xfrm>
                <a:custGeom>
                  <a:avLst/>
                  <a:gdLst>
                    <a:gd name="T0" fmla="*/ 0 w 30"/>
                    <a:gd name="T1" fmla="*/ 0 h 53"/>
                    <a:gd name="T2" fmla="*/ 0 w 30"/>
                    <a:gd name="T3" fmla="*/ 53 h 53"/>
                    <a:gd name="T4" fmla="*/ 30 w 30"/>
                    <a:gd name="T5" fmla="*/ 53 h 53"/>
                    <a:gd name="T6" fmla="*/ 30 w 30"/>
                    <a:gd name="T7" fmla="*/ 0 h 53"/>
                    <a:gd name="T8" fmla="*/ 0 w 30"/>
                    <a:gd name="T9" fmla="*/ 0 h 53"/>
                    <a:gd name="T10" fmla="*/ 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0"/>
                      </a:move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2" name="Freeform 548">
                  <a:extLst>
                    <a:ext uri="{FF2B5EF4-FFF2-40B4-BE49-F238E27FC236}">
                      <a16:creationId xmlns:a16="http://schemas.microsoft.com/office/drawing/2014/main" id="{A3962397-EACE-481E-9F57-45F61EF6F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5813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3" name="Freeform 549">
                  <a:extLst>
                    <a:ext uri="{FF2B5EF4-FFF2-40B4-BE49-F238E27FC236}">
                      <a16:creationId xmlns:a16="http://schemas.microsoft.com/office/drawing/2014/main" id="{CBE80013-F738-4179-83AE-CA139CF43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728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4" name="Freeform 550">
                  <a:extLst>
                    <a:ext uri="{FF2B5EF4-FFF2-40B4-BE49-F238E27FC236}">
                      <a16:creationId xmlns:a16="http://schemas.microsoft.com/office/drawing/2014/main" id="{0524DFD3-0749-4D75-B022-E462E9A09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77188" y="5500688"/>
                  <a:ext cx="17463" cy="0"/>
                </a:xfrm>
                <a:custGeom>
                  <a:avLst/>
                  <a:gdLst>
                    <a:gd name="T0" fmla="*/ 0 w 6"/>
                    <a:gd name="T1" fmla="*/ 0 w 6"/>
                    <a:gd name="T2" fmla="*/ 6 w 6"/>
                    <a:gd name="T3" fmla="*/ 4 w 6"/>
                    <a:gd name="T4" fmla="*/ 0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35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5" name="Freeform 551">
                  <a:extLst>
                    <a:ext uri="{FF2B5EF4-FFF2-40B4-BE49-F238E27FC236}">
                      <a16:creationId xmlns:a16="http://schemas.microsoft.com/office/drawing/2014/main" id="{AC869156-B945-458A-AC72-413E6C977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67388" y="4070350"/>
                  <a:ext cx="3175" cy="3175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6" name="Freeform 552">
                  <a:extLst>
                    <a:ext uri="{FF2B5EF4-FFF2-40B4-BE49-F238E27FC236}">
                      <a16:creationId xmlns:a16="http://schemas.microsoft.com/office/drawing/2014/main" id="{F12CB0BF-C98E-4DE7-9750-942B4E05A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96225" y="5500688"/>
                  <a:ext cx="15875" cy="0"/>
                </a:xfrm>
                <a:custGeom>
                  <a:avLst/>
                  <a:gdLst>
                    <a:gd name="T0" fmla="*/ 6 w 6"/>
                    <a:gd name="T1" fmla="*/ 6 w 6"/>
                    <a:gd name="T2" fmla="*/ 0 w 6"/>
                    <a:gd name="T3" fmla="*/ 2 w 6"/>
                    <a:gd name="T4" fmla="*/ 6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E35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7" name="Freeform 553">
                  <a:extLst>
                    <a:ext uri="{FF2B5EF4-FFF2-40B4-BE49-F238E27FC236}">
                      <a16:creationId xmlns:a16="http://schemas.microsoft.com/office/drawing/2014/main" id="{1DFFECC7-1100-474C-BCD2-C824132BD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8588" y="5397500"/>
                  <a:ext cx="290513" cy="122238"/>
                </a:xfrm>
                <a:custGeom>
                  <a:avLst/>
                  <a:gdLst>
                    <a:gd name="T0" fmla="*/ 99 w 105"/>
                    <a:gd name="T1" fmla="*/ 44 h 44"/>
                    <a:gd name="T2" fmla="*/ 98 w 105"/>
                    <a:gd name="T3" fmla="*/ 18 h 44"/>
                    <a:gd name="T4" fmla="*/ 0 w 105"/>
                    <a:gd name="T5" fmla="*/ 44 h 44"/>
                    <a:gd name="T6" fmla="*/ 99 w 105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99" y="44"/>
                      </a:moveTo>
                      <a:cubicBezTo>
                        <a:pt x="104" y="35"/>
                        <a:pt x="105" y="26"/>
                        <a:pt x="98" y="18"/>
                      </a:cubicBezTo>
                      <a:cubicBezTo>
                        <a:pt x="81" y="0"/>
                        <a:pt x="34" y="23"/>
                        <a:pt x="0" y="44"/>
                      </a:cubicBezTo>
                      <a:cubicBezTo>
                        <a:pt x="99" y="44"/>
                        <a:pt x="99" y="44"/>
                        <a:pt x="99" y="44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8" name="Freeform 554">
                  <a:extLst>
                    <a:ext uri="{FF2B5EF4-FFF2-40B4-BE49-F238E27FC236}">
                      <a16:creationId xmlns:a16="http://schemas.microsoft.com/office/drawing/2014/main" id="{93D5375F-E344-461D-A14C-6837C2357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1188" y="5092700"/>
                  <a:ext cx="674688" cy="427038"/>
                </a:xfrm>
                <a:custGeom>
                  <a:avLst/>
                  <a:gdLst>
                    <a:gd name="T0" fmla="*/ 161 w 243"/>
                    <a:gd name="T1" fmla="*/ 154 h 154"/>
                    <a:gd name="T2" fmla="*/ 211 w 243"/>
                    <a:gd name="T3" fmla="*/ 26 h 154"/>
                    <a:gd name="T4" fmla="*/ 76 w 243"/>
                    <a:gd name="T5" fmla="*/ 152 h 154"/>
                    <a:gd name="T6" fmla="*/ 38 w 243"/>
                    <a:gd name="T7" fmla="*/ 65 h 154"/>
                    <a:gd name="T8" fmla="*/ 54 w 243"/>
                    <a:gd name="T9" fmla="*/ 154 h 154"/>
                    <a:gd name="T10" fmla="*/ 161 w 243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3" h="154">
                      <a:moveTo>
                        <a:pt x="161" y="154"/>
                      </a:moveTo>
                      <a:cubicBezTo>
                        <a:pt x="193" y="118"/>
                        <a:pt x="243" y="52"/>
                        <a:pt x="211" y="26"/>
                      </a:cubicBezTo>
                      <a:cubicBezTo>
                        <a:pt x="177" y="0"/>
                        <a:pt x="110" y="97"/>
                        <a:pt x="76" y="152"/>
                      </a:cubicBezTo>
                      <a:cubicBezTo>
                        <a:pt x="78" y="109"/>
                        <a:pt x="75" y="52"/>
                        <a:pt x="38" y="65"/>
                      </a:cubicBezTo>
                      <a:cubicBezTo>
                        <a:pt x="0" y="78"/>
                        <a:pt x="31" y="119"/>
                        <a:pt x="54" y="154"/>
                      </a:cubicBezTo>
                      <a:cubicBezTo>
                        <a:pt x="161" y="154"/>
                        <a:pt x="161" y="154"/>
                        <a:pt x="161" y="154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9" name="Freeform 555">
                  <a:extLst>
                    <a:ext uri="{FF2B5EF4-FFF2-40B4-BE49-F238E27FC236}">
                      <a16:creationId xmlns:a16="http://schemas.microsoft.com/office/drawing/2014/main" id="{A4C08AE9-BAA8-47C9-AB73-047FEEE9A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63125" y="3810000"/>
                  <a:ext cx="4805363" cy="1701800"/>
                </a:xfrm>
                <a:custGeom>
                  <a:avLst/>
                  <a:gdLst>
                    <a:gd name="T0" fmla="*/ 1513 w 1733"/>
                    <a:gd name="T1" fmla="*/ 498 h 613"/>
                    <a:gd name="T2" fmla="*/ 1284 w 1733"/>
                    <a:gd name="T3" fmla="*/ 389 h 613"/>
                    <a:gd name="T4" fmla="*/ 1424 w 1733"/>
                    <a:gd name="T5" fmla="*/ 253 h 613"/>
                    <a:gd name="T6" fmla="*/ 1245 w 1733"/>
                    <a:gd name="T7" fmla="*/ 359 h 613"/>
                    <a:gd name="T8" fmla="*/ 1230 w 1733"/>
                    <a:gd name="T9" fmla="*/ 349 h 613"/>
                    <a:gd name="T10" fmla="*/ 1221 w 1733"/>
                    <a:gd name="T11" fmla="*/ 209 h 613"/>
                    <a:gd name="T12" fmla="*/ 1165 w 1733"/>
                    <a:gd name="T13" fmla="*/ 323 h 613"/>
                    <a:gd name="T14" fmla="*/ 859 w 1733"/>
                    <a:gd name="T15" fmla="*/ 339 h 613"/>
                    <a:gd name="T16" fmla="*/ 324 w 1733"/>
                    <a:gd name="T17" fmla="*/ 167 h 613"/>
                    <a:gd name="T18" fmla="*/ 242 w 1733"/>
                    <a:gd name="T19" fmla="*/ 186 h 613"/>
                    <a:gd name="T20" fmla="*/ 155 w 1733"/>
                    <a:gd name="T21" fmla="*/ 1 h 613"/>
                    <a:gd name="T22" fmla="*/ 179 w 1733"/>
                    <a:gd name="T23" fmla="*/ 175 h 613"/>
                    <a:gd name="T24" fmla="*/ 195 w 1733"/>
                    <a:gd name="T25" fmla="*/ 213 h 613"/>
                    <a:gd name="T26" fmla="*/ 172 w 1733"/>
                    <a:gd name="T27" fmla="*/ 234 h 613"/>
                    <a:gd name="T28" fmla="*/ 104 w 1733"/>
                    <a:gd name="T29" fmla="*/ 126 h 613"/>
                    <a:gd name="T30" fmla="*/ 51 w 1733"/>
                    <a:gd name="T31" fmla="*/ 223 h 613"/>
                    <a:gd name="T32" fmla="*/ 136 w 1733"/>
                    <a:gd name="T33" fmla="*/ 284 h 613"/>
                    <a:gd name="T34" fmla="*/ 147 w 1733"/>
                    <a:gd name="T35" fmla="*/ 613 h 613"/>
                    <a:gd name="T36" fmla="*/ 1733 w 1733"/>
                    <a:gd name="T37" fmla="*/ 612 h 613"/>
                    <a:gd name="T38" fmla="*/ 1513 w 1733"/>
                    <a:gd name="T39" fmla="*/ 498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3" h="613">
                      <a:moveTo>
                        <a:pt x="1513" y="498"/>
                      </a:moveTo>
                      <a:cubicBezTo>
                        <a:pt x="1409" y="496"/>
                        <a:pt x="1345" y="438"/>
                        <a:pt x="1284" y="389"/>
                      </a:cubicBezTo>
                      <a:cubicBezTo>
                        <a:pt x="1372" y="346"/>
                        <a:pt x="1479" y="292"/>
                        <a:pt x="1424" y="253"/>
                      </a:cubicBezTo>
                      <a:cubicBezTo>
                        <a:pt x="1373" y="217"/>
                        <a:pt x="1298" y="292"/>
                        <a:pt x="1245" y="359"/>
                      </a:cubicBezTo>
                      <a:cubicBezTo>
                        <a:pt x="1240" y="356"/>
                        <a:pt x="1235" y="353"/>
                        <a:pt x="1230" y="349"/>
                      </a:cubicBezTo>
                      <a:cubicBezTo>
                        <a:pt x="1252" y="286"/>
                        <a:pt x="1264" y="220"/>
                        <a:pt x="1221" y="209"/>
                      </a:cubicBezTo>
                      <a:cubicBezTo>
                        <a:pt x="1179" y="197"/>
                        <a:pt x="1167" y="257"/>
                        <a:pt x="1165" y="323"/>
                      </a:cubicBezTo>
                      <a:cubicBezTo>
                        <a:pt x="1052" y="299"/>
                        <a:pt x="959" y="308"/>
                        <a:pt x="859" y="339"/>
                      </a:cubicBezTo>
                      <a:cubicBezTo>
                        <a:pt x="759" y="369"/>
                        <a:pt x="617" y="142"/>
                        <a:pt x="324" y="167"/>
                      </a:cubicBezTo>
                      <a:cubicBezTo>
                        <a:pt x="293" y="170"/>
                        <a:pt x="266" y="177"/>
                        <a:pt x="242" y="186"/>
                      </a:cubicBezTo>
                      <a:cubicBezTo>
                        <a:pt x="241" y="106"/>
                        <a:pt x="226" y="1"/>
                        <a:pt x="155" y="1"/>
                      </a:cubicBezTo>
                      <a:cubicBezTo>
                        <a:pt x="40" y="0"/>
                        <a:pt x="164" y="141"/>
                        <a:pt x="179" y="175"/>
                      </a:cubicBezTo>
                      <a:cubicBezTo>
                        <a:pt x="186" y="189"/>
                        <a:pt x="191" y="202"/>
                        <a:pt x="195" y="213"/>
                      </a:cubicBezTo>
                      <a:cubicBezTo>
                        <a:pt x="187" y="219"/>
                        <a:pt x="179" y="226"/>
                        <a:pt x="172" y="234"/>
                      </a:cubicBezTo>
                      <a:cubicBezTo>
                        <a:pt x="158" y="183"/>
                        <a:pt x="136" y="130"/>
                        <a:pt x="104" y="126"/>
                      </a:cubicBezTo>
                      <a:cubicBezTo>
                        <a:pt x="41" y="118"/>
                        <a:pt x="0" y="197"/>
                        <a:pt x="51" y="223"/>
                      </a:cubicBezTo>
                      <a:cubicBezTo>
                        <a:pt x="75" y="236"/>
                        <a:pt x="108" y="261"/>
                        <a:pt x="136" y="284"/>
                      </a:cubicBezTo>
                      <a:cubicBezTo>
                        <a:pt x="74" y="404"/>
                        <a:pt x="114" y="577"/>
                        <a:pt x="147" y="613"/>
                      </a:cubicBezTo>
                      <a:cubicBezTo>
                        <a:pt x="1733" y="612"/>
                        <a:pt x="1733" y="612"/>
                        <a:pt x="1733" y="612"/>
                      </a:cubicBezTo>
                      <a:cubicBezTo>
                        <a:pt x="1733" y="612"/>
                        <a:pt x="1681" y="501"/>
                        <a:pt x="1513" y="498"/>
                      </a:cubicBezTo>
                      <a:close/>
                    </a:path>
                  </a:pathLst>
                </a:custGeom>
                <a:solidFill>
                  <a:srgbClr val="3299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0" name="Freeform 556">
                  <a:extLst>
                    <a:ext uri="{FF2B5EF4-FFF2-40B4-BE49-F238E27FC236}">
                      <a16:creationId xmlns:a16="http://schemas.microsoft.com/office/drawing/2014/main" id="{B48D8279-4310-4FE8-880C-5B616281C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21850" y="5186363"/>
                  <a:ext cx="5948363" cy="350838"/>
                </a:xfrm>
                <a:custGeom>
                  <a:avLst/>
                  <a:gdLst>
                    <a:gd name="T0" fmla="*/ 0 w 2145"/>
                    <a:gd name="T1" fmla="*/ 120 h 126"/>
                    <a:gd name="T2" fmla="*/ 154 w 2145"/>
                    <a:gd name="T3" fmla="*/ 65 h 126"/>
                    <a:gd name="T4" fmla="*/ 400 w 2145"/>
                    <a:gd name="T5" fmla="*/ 55 h 126"/>
                    <a:gd name="T6" fmla="*/ 549 w 2145"/>
                    <a:gd name="T7" fmla="*/ 60 h 126"/>
                    <a:gd name="T8" fmla="*/ 823 w 2145"/>
                    <a:gd name="T9" fmla="*/ 81 h 126"/>
                    <a:gd name="T10" fmla="*/ 1230 w 2145"/>
                    <a:gd name="T11" fmla="*/ 35 h 126"/>
                    <a:gd name="T12" fmla="*/ 1649 w 2145"/>
                    <a:gd name="T13" fmla="*/ 65 h 126"/>
                    <a:gd name="T14" fmla="*/ 2145 w 2145"/>
                    <a:gd name="T15" fmla="*/ 120 h 126"/>
                    <a:gd name="T16" fmla="*/ 0 w 2145"/>
                    <a:gd name="T17" fmla="*/ 12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45" h="126">
                      <a:moveTo>
                        <a:pt x="0" y="120"/>
                      </a:moveTo>
                      <a:cubicBezTo>
                        <a:pt x="0" y="120"/>
                        <a:pt x="27" y="45"/>
                        <a:pt x="154" y="65"/>
                      </a:cubicBezTo>
                      <a:cubicBezTo>
                        <a:pt x="281" y="85"/>
                        <a:pt x="337" y="71"/>
                        <a:pt x="400" y="55"/>
                      </a:cubicBezTo>
                      <a:cubicBezTo>
                        <a:pt x="462" y="39"/>
                        <a:pt x="489" y="38"/>
                        <a:pt x="549" y="60"/>
                      </a:cubicBezTo>
                      <a:cubicBezTo>
                        <a:pt x="608" y="81"/>
                        <a:pt x="629" y="126"/>
                        <a:pt x="823" y="81"/>
                      </a:cubicBezTo>
                      <a:cubicBezTo>
                        <a:pt x="1017" y="37"/>
                        <a:pt x="1109" y="0"/>
                        <a:pt x="1230" y="35"/>
                      </a:cubicBezTo>
                      <a:cubicBezTo>
                        <a:pt x="1351" y="69"/>
                        <a:pt x="1500" y="6"/>
                        <a:pt x="1649" y="65"/>
                      </a:cubicBezTo>
                      <a:cubicBezTo>
                        <a:pt x="1798" y="124"/>
                        <a:pt x="2028" y="21"/>
                        <a:pt x="214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21" name="Freeform 557">
                <a:extLst>
                  <a:ext uri="{FF2B5EF4-FFF2-40B4-BE49-F238E27FC236}">
                    <a16:creationId xmlns:a16="http://schemas.microsoft.com/office/drawing/2014/main" id="{D229A8AE-27DB-44B4-8129-32AD34249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01250" y="5518150"/>
                <a:ext cx="10325100" cy="15875"/>
              </a:xfrm>
              <a:custGeom>
                <a:avLst/>
                <a:gdLst>
                  <a:gd name="T0" fmla="*/ 3720 w 3723"/>
                  <a:gd name="T1" fmla="*/ 6 h 6"/>
                  <a:gd name="T2" fmla="*/ 3 w 3723"/>
                  <a:gd name="T3" fmla="*/ 6 h 6"/>
                  <a:gd name="T4" fmla="*/ 0 w 3723"/>
                  <a:gd name="T5" fmla="*/ 3 h 6"/>
                  <a:gd name="T6" fmla="*/ 0 w 3723"/>
                  <a:gd name="T7" fmla="*/ 3 h 6"/>
                  <a:gd name="T8" fmla="*/ 3 w 3723"/>
                  <a:gd name="T9" fmla="*/ 0 h 6"/>
                  <a:gd name="T10" fmla="*/ 3720 w 3723"/>
                  <a:gd name="T11" fmla="*/ 0 h 6"/>
                  <a:gd name="T12" fmla="*/ 3723 w 3723"/>
                  <a:gd name="T13" fmla="*/ 3 h 6"/>
                  <a:gd name="T14" fmla="*/ 3723 w 3723"/>
                  <a:gd name="T15" fmla="*/ 3 h 6"/>
                  <a:gd name="T16" fmla="*/ 3720 w 3723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3" h="6">
                    <a:moveTo>
                      <a:pt x="372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20" y="0"/>
                      <a:pt x="3720" y="0"/>
                      <a:pt x="3720" y="0"/>
                    </a:cubicBezTo>
                    <a:cubicBezTo>
                      <a:pt x="3721" y="0"/>
                      <a:pt x="3723" y="2"/>
                      <a:pt x="3723" y="3"/>
                    </a:cubicBezTo>
                    <a:cubicBezTo>
                      <a:pt x="3723" y="3"/>
                      <a:pt x="3723" y="3"/>
                      <a:pt x="3723" y="3"/>
                    </a:cubicBezTo>
                    <a:cubicBezTo>
                      <a:pt x="3723" y="5"/>
                      <a:pt x="3721" y="6"/>
                      <a:pt x="3720" y="6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066E5655-8314-4FCB-9C18-68C9F77A1D44}"/>
                </a:ext>
              </a:extLst>
            </p:cNvPr>
            <p:cNvSpPr/>
            <p:nvPr/>
          </p:nvSpPr>
          <p:spPr>
            <a:xfrm>
              <a:off x="391889" y="2119094"/>
              <a:ext cx="11364682" cy="45738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7580FB19-A67D-4973-B8AA-E19E1FE5C146}"/>
              </a:ext>
            </a:extLst>
          </p:cNvPr>
          <p:cNvGrpSpPr/>
          <p:nvPr/>
        </p:nvGrpSpPr>
        <p:grpSpPr>
          <a:xfrm>
            <a:off x="3150078" y="3804608"/>
            <a:ext cx="5795914" cy="2657082"/>
            <a:chOff x="-5605463" y="2928938"/>
            <a:chExt cx="4927600" cy="2259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0BA1841-1BF9-46B2-9842-C5544071D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05038" y="4670425"/>
              <a:ext cx="38100" cy="11113"/>
            </a:xfrm>
            <a:custGeom>
              <a:avLst/>
              <a:gdLst>
                <a:gd name="T0" fmla="*/ 0 w 10"/>
                <a:gd name="T1" fmla="*/ 3 h 3"/>
                <a:gd name="T2" fmla="*/ 6 w 10"/>
                <a:gd name="T3" fmla="*/ 0 h 3"/>
                <a:gd name="T4" fmla="*/ 10 w 10"/>
                <a:gd name="T5" fmla="*/ 0 h 3"/>
                <a:gd name="T6" fmla="*/ 0 w 1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CFE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0E6389F-9A42-431F-931B-73D57A54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87926" y="4557713"/>
              <a:ext cx="158750" cy="157163"/>
            </a:xfrm>
            <a:custGeom>
              <a:avLst/>
              <a:gdLst>
                <a:gd name="T0" fmla="*/ 0 w 42"/>
                <a:gd name="T1" fmla="*/ 30 h 42"/>
                <a:gd name="T2" fmla="*/ 15 w 42"/>
                <a:gd name="T3" fmla="*/ 42 h 42"/>
                <a:gd name="T4" fmla="*/ 42 w 42"/>
                <a:gd name="T5" fmla="*/ 13 h 42"/>
                <a:gd name="T6" fmla="*/ 21 w 42"/>
                <a:gd name="T7" fmla="*/ 0 h 42"/>
                <a:gd name="T8" fmla="*/ 0 w 42"/>
                <a:gd name="T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27" y="29"/>
                    <a:pt x="42" y="13"/>
                  </a:cubicBezTo>
                  <a:cubicBezTo>
                    <a:pt x="35" y="8"/>
                    <a:pt x="28" y="4"/>
                    <a:pt x="21" y="0"/>
                  </a:cubicBezTo>
                  <a:cubicBezTo>
                    <a:pt x="9" y="17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EB474D1-378B-403D-83C8-9EAAA0A8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59363" y="4648200"/>
              <a:ext cx="234950" cy="260350"/>
            </a:xfrm>
            <a:custGeom>
              <a:avLst/>
              <a:gdLst>
                <a:gd name="T0" fmla="*/ 37 w 62"/>
                <a:gd name="T1" fmla="*/ 10 h 69"/>
                <a:gd name="T2" fmla="*/ 26 w 62"/>
                <a:gd name="T3" fmla="*/ 11 h 69"/>
                <a:gd name="T4" fmla="*/ 23 w 62"/>
                <a:gd name="T5" fmla="*/ 0 h 69"/>
                <a:gd name="T6" fmla="*/ 2 w 62"/>
                <a:gd name="T7" fmla="*/ 15 h 69"/>
                <a:gd name="T8" fmla="*/ 2 w 62"/>
                <a:gd name="T9" fmla="*/ 25 h 69"/>
                <a:gd name="T10" fmla="*/ 49 w 62"/>
                <a:gd name="T11" fmla="*/ 65 h 69"/>
                <a:gd name="T12" fmla="*/ 56 w 62"/>
                <a:gd name="T13" fmla="*/ 54 h 69"/>
                <a:gd name="T14" fmla="*/ 37 w 62"/>
                <a:gd name="T15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37" y="10"/>
                  </a:moveTo>
                  <a:cubicBezTo>
                    <a:pt x="37" y="10"/>
                    <a:pt x="28" y="13"/>
                    <a:pt x="26" y="11"/>
                  </a:cubicBezTo>
                  <a:cubicBezTo>
                    <a:pt x="24" y="9"/>
                    <a:pt x="26" y="1"/>
                    <a:pt x="23" y="0"/>
                  </a:cubicBezTo>
                  <a:cubicBezTo>
                    <a:pt x="20" y="0"/>
                    <a:pt x="3" y="11"/>
                    <a:pt x="2" y="15"/>
                  </a:cubicBezTo>
                  <a:cubicBezTo>
                    <a:pt x="2" y="18"/>
                    <a:pt x="0" y="23"/>
                    <a:pt x="2" y="25"/>
                  </a:cubicBezTo>
                  <a:cubicBezTo>
                    <a:pt x="3" y="27"/>
                    <a:pt x="42" y="61"/>
                    <a:pt x="49" y="65"/>
                  </a:cubicBezTo>
                  <a:cubicBezTo>
                    <a:pt x="56" y="69"/>
                    <a:pt x="62" y="60"/>
                    <a:pt x="56" y="54"/>
                  </a:cubicBezTo>
                  <a:cubicBezTo>
                    <a:pt x="49" y="48"/>
                    <a:pt x="53" y="10"/>
                    <a:pt x="37" y="10"/>
                  </a:cubicBezTo>
                </a:path>
              </a:pathLst>
            </a:custGeom>
            <a:solidFill>
              <a:srgbClr val="F05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4B12A02D-7CCE-47BA-B334-81DDD7A4D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59363" y="4689475"/>
              <a:ext cx="219075" cy="211138"/>
            </a:xfrm>
            <a:custGeom>
              <a:avLst/>
              <a:gdLst>
                <a:gd name="T0" fmla="*/ 15 w 58"/>
                <a:gd name="T1" fmla="*/ 7 h 56"/>
                <a:gd name="T2" fmla="*/ 5 w 58"/>
                <a:gd name="T3" fmla="*/ 0 h 56"/>
                <a:gd name="T4" fmla="*/ 2 w 58"/>
                <a:gd name="T5" fmla="*/ 4 h 56"/>
                <a:gd name="T6" fmla="*/ 2 w 58"/>
                <a:gd name="T7" fmla="*/ 14 h 56"/>
                <a:gd name="T8" fmla="*/ 49 w 58"/>
                <a:gd name="T9" fmla="*/ 54 h 56"/>
                <a:gd name="T10" fmla="*/ 58 w 58"/>
                <a:gd name="T11" fmla="*/ 51 h 56"/>
                <a:gd name="T12" fmla="*/ 53 w 58"/>
                <a:gd name="T13" fmla="*/ 49 h 56"/>
                <a:gd name="T14" fmla="*/ 15 w 58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6">
                  <a:moveTo>
                    <a:pt x="15" y="7"/>
                  </a:moveTo>
                  <a:cubicBezTo>
                    <a:pt x="12" y="4"/>
                    <a:pt x="9" y="2"/>
                    <a:pt x="5" y="0"/>
                  </a:cubicBezTo>
                  <a:cubicBezTo>
                    <a:pt x="4" y="1"/>
                    <a:pt x="2" y="4"/>
                    <a:pt x="2" y="4"/>
                  </a:cubicBezTo>
                  <a:cubicBezTo>
                    <a:pt x="0" y="8"/>
                    <a:pt x="0" y="12"/>
                    <a:pt x="2" y="14"/>
                  </a:cubicBezTo>
                  <a:cubicBezTo>
                    <a:pt x="3" y="16"/>
                    <a:pt x="42" y="50"/>
                    <a:pt x="49" y="54"/>
                  </a:cubicBezTo>
                  <a:cubicBezTo>
                    <a:pt x="52" y="56"/>
                    <a:pt x="56" y="54"/>
                    <a:pt x="58" y="51"/>
                  </a:cubicBezTo>
                  <a:cubicBezTo>
                    <a:pt x="56" y="51"/>
                    <a:pt x="54" y="50"/>
                    <a:pt x="53" y="49"/>
                  </a:cubicBezTo>
                  <a:cubicBezTo>
                    <a:pt x="46" y="45"/>
                    <a:pt x="24" y="1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7605E862-5706-4608-93B9-4C19459A5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24438" y="3911600"/>
              <a:ext cx="531813" cy="766763"/>
            </a:xfrm>
            <a:custGeom>
              <a:avLst/>
              <a:gdLst>
                <a:gd name="T0" fmla="*/ 0 w 141"/>
                <a:gd name="T1" fmla="*/ 0 h 203"/>
                <a:gd name="T2" fmla="*/ 124 w 141"/>
                <a:gd name="T3" fmla="*/ 45 h 203"/>
                <a:gd name="T4" fmla="*/ 37 w 141"/>
                <a:gd name="T5" fmla="*/ 203 h 203"/>
                <a:gd name="T6" fmla="*/ 16 w 141"/>
                <a:gd name="T7" fmla="*/ 189 h 203"/>
                <a:gd name="T8" fmla="*/ 67 w 141"/>
                <a:gd name="T9" fmla="*/ 75 h 203"/>
                <a:gd name="T10" fmla="*/ 10 w 141"/>
                <a:gd name="T11" fmla="*/ 57 h 203"/>
                <a:gd name="T12" fmla="*/ 0 w 141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03">
                  <a:moveTo>
                    <a:pt x="0" y="0"/>
                  </a:moveTo>
                  <a:cubicBezTo>
                    <a:pt x="0" y="0"/>
                    <a:pt x="106" y="2"/>
                    <a:pt x="124" y="45"/>
                  </a:cubicBezTo>
                  <a:cubicBezTo>
                    <a:pt x="141" y="89"/>
                    <a:pt x="37" y="203"/>
                    <a:pt x="37" y="203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16" y="189"/>
                    <a:pt x="73" y="87"/>
                    <a:pt x="67" y="75"/>
                  </a:cubicBezTo>
                  <a:cubicBezTo>
                    <a:pt x="61" y="62"/>
                    <a:pt x="15" y="62"/>
                    <a:pt x="10" y="57"/>
                  </a:cubicBezTo>
                  <a:cubicBezTo>
                    <a:pt x="5" y="52"/>
                    <a:pt x="0" y="0"/>
                    <a:pt x="0" y="0"/>
                  </a:cubicBezTo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453664FA-FD93-4843-B40E-DE39BE556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87926" y="4125913"/>
              <a:ext cx="174625" cy="38100"/>
            </a:xfrm>
            <a:custGeom>
              <a:avLst/>
              <a:gdLst>
                <a:gd name="T0" fmla="*/ 40 w 46"/>
                <a:gd name="T1" fmla="*/ 9 h 10"/>
                <a:gd name="T2" fmla="*/ 46 w 46"/>
                <a:gd name="T3" fmla="*/ 10 h 10"/>
                <a:gd name="T4" fmla="*/ 40 w 46"/>
                <a:gd name="T5" fmla="*/ 9 h 10"/>
                <a:gd name="T6" fmla="*/ 40 w 46"/>
                <a:gd name="T7" fmla="*/ 9 h 10"/>
                <a:gd name="T8" fmla="*/ 40 w 46"/>
                <a:gd name="T9" fmla="*/ 9 h 10"/>
                <a:gd name="T10" fmla="*/ 40 w 46"/>
                <a:gd name="T11" fmla="*/ 9 h 10"/>
                <a:gd name="T12" fmla="*/ 40 w 46"/>
                <a:gd name="T13" fmla="*/ 9 h 10"/>
                <a:gd name="T14" fmla="*/ 40 w 46"/>
                <a:gd name="T15" fmla="*/ 9 h 10"/>
                <a:gd name="T16" fmla="*/ 40 w 46"/>
                <a:gd name="T17" fmla="*/ 9 h 10"/>
                <a:gd name="T18" fmla="*/ 40 w 46"/>
                <a:gd name="T19" fmla="*/ 8 h 10"/>
                <a:gd name="T20" fmla="*/ 40 w 46"/>
                <a:gd name="T21" fmla="*/ 8 h 10"/>
                <a:gd name="T22" fmla="*/ 40 w 46"/>
                <a:gd name="T23" fmla="*/ 8 h 10"/>
                <a:gd name="T24" fmla="*/ 40 w 46"/>
                <a:gd name="T25" fmla="*/ 8 h 10"/>
                <a:gd name="T26" fmla="*/ 40 w 46"/>
                <a:gd name="T27" fmla="*/ 8 h 10"/>
                <a:gd name="T28" fmla="*/ 40 w 46"/>
                <a:gd name="T29" fmla="*/ 8 h 10"/>
                <a:gd name="T30" fmla="*/ 39 w 46"/>
                <a:gd name="T31" fmla="*/ 8 h 10"/>
                <a:gd name="T32" fmla="*/ 39 w 46"/>
                <a:gd name="T33" fmla="*/ 8 h 10"/>
                <a:gd name="T34" fmla="*/ 39 w 46"/>
                <a:gd name="T35" fmla="*/ 8 h 10"/>
                <a:gd name="T36" fmla="*/ 39 w 46"/>
                <a:gd name="T37" fmla="*/ 8 h 10"/>
                <a:gd name="T38" fmla="*/ 39 w 46"/>
                <a:gd name="T39" fmla="*/ 8 h 10"/>
                <a:gd name="T40" fmla="*/ 39 w 46"/>
                <a:gd name="T41" fmla="*/ 8 h 10"/>
                <a:gd name="T42" fmla="*/ 39 w 46"/>
                <a:gd name="T43" fmla="*/ 8 h 10"/>
                <a:gd name="T44" fmla="*/ 39 w 46"/>
                <a:gd name="T45" fmla="*/ 8 h 10"/>
                <a:gd name="T46" fmla="*/ 39 w 46"/>
                <a:gd name="T47" fmla="*/ 8 h 10"/>
                <a:gd name="T48" fmla="*/ 39 w 46"/>
                <a:gd name="T49" fmla="*/ 8 h 10"/>
                <a:gd name="T50" fmla="*/ 39 w 46"/>
                <a:gd name="T51" fmla="*/ 8 h 10"/>
                <a:gd name="T52" fmla="*/ 39 w 46"/>
                <a:gd name="T53" fmla="*/ 8 h 10"/>
                <a:gd name="T54" fmla="*/ 38 w 46"/>
                <a:gd name="T55" fmla="*/ 8 h 10"/>
                <a:gd name="T56" fmla="*/ 38 w 46"/>
                <a:gd name="T57" fmla="*/ 8 h 10"/>
                <a:gd name="T58" fmla="*/ 38 w 46"/>
                <a:gd name="T59" fmla="*/ 8 h 10"/>
                <a:gd name="T60" fmla="*/ 0 w 46"/>
                <a:gd name="T61" fmla="*/ 0 h 10"/>
                <a:gd name="T62" fmla="*/ 0 w 46"/>
                <a:gd name="T63" fmla="*/ 0 h 10"/>
                <a:gd name="T64" fmla="*/ 0 w 46"/>
                <a:gd name="T65" fmla="*/ 0 h 10"/>
                <a:gd name="T66" fmla="*/ 0 w 46"/>
                <a:gd name="T67" fmla="*/ 0 h 10"/>
                <a:gd name="T68" fmla="*/ 0 w 46"/>
                <a:gd name="T69" fmla="*/ 0 h 10"/>
                <a:gd name="T70" fmla="*/ 0 w 46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10">
                  <a:moveTo>
                    <a:pt x="46" y="10"/>
                  </a:moveTo>
                  <a:cubicBezTo>
                    <a:pt x="44" y="10"/>
                    <a:pt x="42" y="9"/>
                    <a:pt x="40" y="9"/>
                  </a:cubicBezTo>
                  <a:cubicBezTo>
                    <a:pt x="42" y="9"/>
                    <a:pt x="44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08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F1F7760-D333-490A-965F-80792F5C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8088" y="3956050"/>
              <a:ext cx="204788" cy="207963"/>
            </a:xfrm>
            <a:custGeom>
              <a:avLst/>
              <a:gdLst>
                <a:gd name="T0" fmla="*/ 54 w 54"/>
                <a:gd name="T1" fmla="*/ 55 h 55"/>
                <a:gd name="T2" fmla="*/ 48 w 54"/>
                <a:gd name="T3" fmla="*/ 54 h 55"/>
                <a:gd name="T4" fmla="*/ 48 w 54"/>
                <a:gd name="T5" fmla="*/ 54 h 55"/>
                <a:gd name="T6" fmla="*/ 48 w 54"/>
                <a:gd name="T7" fmla="*/ 54 h 55"/>
                <a:gd name="T8" fmla="*/ 48 w 54"/>
                <a:gd name="T9" fmla="*/ 54 h 55"/>
                <a:gd name="T10" fmla="*/ 48 w 54"/>
                <a:gd name="T11" fmla="*/ 54 h 55"/>
                <a:gd name="T12" fmla="*/ 48 w 54"/>
                <a:gd name="T13" fmla="*/ 54 h 55"/>
                <a:gd name="T14" fmla="*/ 48 w 54"/>
                <a:gd name="T15" fmla="*/ 54 h 55"/>
                <a:gd name="T16" fmla="*/ 48 w 54"/>
                <a:gd name="T17" fmla="*/ 54 h 55"/>
                <a:gd name="T18" fmla="*/ 48 w 54"/>
                <a:gd name="T19" fmla="*/ 54 h 55"/>
                <a:gd name="T20" fmla="*/ 48 w 54"/>
                <a:gd name="T21" fmla="*/ 54 h 55"/>
                <a:gd name="T22" fmla="*/ 48 w 54"/>
                <a:gd name="T23" fmla="*/ 54 h 55"/>
                <a:gd name="T24" fmla="*/ 48 w 54"/>
                <a:gd name="T25" fmla="*/ 53 h 55"/>
                <a:gd name="T26" fmla="*/ 48 w 54"/>
                <a:gd name="T27" fmla="*/ 53 h 55"/>
                <a:gd name="T28" fmla="*/ 48 w 54"/>
                <a:gd name="T29" fmla="*/ 53 h 55"/>
                <a:gd name="T30" fmla="*/ 48 w 54"/>
                <a:gd name="T31" fmla="*/ 53 h 55"/>
                <a:gd name="T32" fmla="*/ 48 w 54"/>
                <a:gd name="T33" fmla="*/ 53 h 55"/>
                <a:gd name="T34" fmla="*/ 48 w 54"/>
                <a:gd name="T35" fmla="*/ 53 h 55"/>
                <a:gd name="T36" fmla="*/ 48 w 54"/>
                <a:gd name="T37" fmla="*/ 53 h 55"/>
                <a:gd name="T38" fmla="*/ 48 w 54"/>
                <a:gd name="T39" fmla="*/ 53 h 55"/>
                <a:gd name="T40" fmla="*/ 47 w 54"/>
                <a:gd name="T41" fmla="*/ 53 h 55"/>
                <a:gd name="T42" fmla="*/ 47 w 54"/>
                <a:gd name="T43" fmla="*/ 53 h 55"/>
                <a:gd name="T44" fmla="*/ 47 w 54"/>
                <a:gd name="T45" fmla="*/ 53 h 55"/>
                <a:gd name="T46" fmla="*/ 47 w 54"/>
                <a:gd name="T47" fmla="*/ 53 h 55"/>
                <a:gd name="T48" fmla="*/ 47 w 54"/>
                <a:gd name="T49" fmla="*/ 53 h 55"/>
                <a:gd name="T50" fmla="*/ 47 w 54"/>
                <a:gd name="T51" fmla="*/ 53 h 55"/>
                <a:gd name="T52" fmla="*/ 47 w 54"/>
                <a:gd name="T53" fmla="*/ 53 h 55"/>
                <a:gd name="T54" fmla="*/ 47 w 54"/>
                <a:gd name="T55" fmla="*/ 53 h 55"/>
                <a:gd name="T56" fmla="*/ 47 w 54"/>
                <a:gd name="T57" fmla="*/ 53 h 55"/>
                <a:gd name="T58" fmla="*/ 47 w 54"/>
                <a:gd name="T59" fmla="*/ 53 h 55"/>
                <a:gd name="T60" fmla="*/ 47 w 54"/>
                <a:gd name="T61" fmla="*/ 53 h 55"/>
                <a:gd name="T62" fmla="*/ 47 w 54"/>
                <a:gd name="T63" fmla="*/ 53 h 55"/>
                <a:gd name="T64" fmla="*/ 47 w 54"/>
                <a:gd name="T65" fmla="*/ 53 h 55"/>
                <a:gd name="T66" fmla="*/ 47 w 54"/>
                <a:gd name="T67" fmla="*/ 53 h 55"/>
                <a:gd name="T68" fmla="*/ 47 w 54"/>
                <a:gd name="T69" fmla="*/ 53 h 55"/>
                <a:gd name="T70" fmla="*/ 47 w 54"/>
                <a:gd name="T71" fmla="*/ 53 h 55"/>
                <a:gd name="T72" fmla="*/ 46 w 54"/>
                <a:gd name="T73" fmla="*/ 53 h 55"/>
                <a:gd name="T74" fmla="*/ 46 w 54"/>
                <a:gd name="T75" fmla="*/ 53 h 55"/>
                <a:gd name="T76" fmla="*/ 46 w 54"/>
                <a:gd name="T77" fmla="*/ 53 h 55"/>
                <a:gd name="T78" fmla="*/ 46 w 54"/>
                <a:gd name="T79" fmla="*/ 53 h 55"/>
                <a:gd name="T80" fmla="*/ 8 w 54"/>
                <a:gd name="T81" fmla="*/ 45 h 55"/>
                <a:gd name="T82" fmla="*/ 8 w 54"/>
                <a:gd name="T83" fmla="*/ 45 h 55"/>
                <a:gd name="T84" fmla="*/ 8 w 54"/>
                <a:gd name="T85" fmla="*/ 45 h 55"/>
                <a:gd name="T86" fmla="*/ 8 w 54"/>
                <a:gd name="T87" fmla="*/ 45 h 55"/>
                <a:gd name="T88" fmla="*/ 8 w 54"/>
                <a:gd name="T89" fmla="*/ 45 h 55"/>
                <a:gd name="T90" fmla="*/ 8 w 54"/>
                <a:gd name="T91" fmla="*/ 45 h 55"/>
                <a:gd name="T92" fmla="*/ 8 w 54"/>
                <a:gd name="T93" fmla="*/ 45 h 55"/>
                <a:gd name="T94" fmla="*/ 8 w 54"/>
                <a:gd name="T95" fmla="*/ 45 h 55"/>
                <a:gd name="T96" fmla="*/ 8 w 54"/>
                <a:gd name="T97" fmla="*/ 45 h 55"/>
                <a:gd name="T98" fmla="*/ 8 w 54"/>
                <a:gd name="T99" fmla="*/ 45 h 55"/>
                <a:gd name="T100" fmla="*/ 0 w 54"/>
                <a:gd name="T101" fmla="*/ 7 h 55"/>
                <a:gd name="T102" fmla="*/ 36 w 54"/>
                <a:gd name="T103" fmla="*/ 0 h 55"/>
                <a:gd name="T104" fmla="*/ 54 w 54"/>
                <a:gd name="T10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55">
                  <a:moveTo>
                    <a:pt x="54" y="55"/>
                  </a:moveTo>
                  <a:cubicBezTo>
                    <a:pt x="52" y="55"/>
                    <a:pt x="50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31" y="50"/>
                    <a:pt x="11" y="48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2"/>
                    <a:pt x="2" y="22"/>
                    <a:pt x="0" y="7"/>
                  </a:cubicBezTo>
                  <a:cubicBezTo>
                    <a:pt x="17" y="4"/>
                    <a:pt x="32" y="1"/>
                    <a:pt x="36" y="0"/>
                  </a:cubicBezTo>
                  <a:cubicBezTo>
                    <a:pt x="43" y="18"/>
                    <a:pt x="52" y="41"/>
                    <a:pt x="54" y="55"/>
                  </a:cubicBezTo>
                </a:path>
              </a:pathLst>
            </a:custGeom>
            <a:solidFill>
              <a:srgbClr val="27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D159653-26B6-4F3F-BA47-5444557B2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22788" y="4405313"/>
              <a:ext cx="677863" cy="423863"/>
            </a:xfrm>
            <a:custGeom>
              <a:avLst/>
              <a:gdLst>
                <a:gd name="T0" fmla="*/ 5 w 180"/>
                <a:gd name="T1" fmla="*/ 112 h 112"/>
                <a:gd name="T2" fmla="*/ 0 w 180"/>
                <a:gd name="T3" fmla="*/ 108 h 112"/>
                <a:gd name="T4" fmla="*/ 108 w 180"/>
                <a:gd name="T5" fmla="*/ 0 h 112"/>
                <a:gd name="T6" fmla="*/ 178 w 180"/>
                <a:gd name="T7" fmla="*/ 25 h 112"/>
                <a:gd name="T8" fmla="*/ 178 w 180"/>
                <a:gd name="T9" fmla="*/ 32 h 112"/>
                <a:gd name="T10" fmla="*/ 172 w 180"/>
                <a:gd name="T11" fmla="*/ 32 h 112"/>
                <a:gd name="T12" fmla="*/ 108 w 180"/>
                <a:gd name="T13" fmla="*/ 9 h 112"/>
                <a:gd name="T14" fmla="*/ 9 w 180"/>
                <a:gd name="T15" fmla="*/ 108 h 112"/>
                <a:gd name="T16" fmla="*/ 5 w 180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2">
                  <a:moveTo>
                    <a:pt x="5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33" y="0"/>
                    <a:pt x="158" y="9"/>
                    <a:pt x="178" y="25"/>
                  </a:cubicBezTo>
                  <a:cubicBezTo>
                    <a:pt x="179" y="27"/>
                    <a:pt x="180" y="30"/>
                    <a:pt x="178" y="32"/>
                  </a:cubicBezTo>
                  <a:cubicBezTo>
                    <a:pt x="176" y="33"/>
                    <a:pt x="174" y="34"/>
                    <a:pt x="172" y="32"/>
                  </a:cubicBezTo>
                  <a:cubicBezTo>
                    <a:pt x="154" y="17"/>
                    <a:pt x="131" y="9"/>
                    <a:pt x="108" y="9"/>
                  </a:cubicBezTo>
                  <a:cubicBezTo>
                    <a:pt x="53" y="9"/>
                    <a:pt x="9" y="53"/>
                    <a:pt x="9" y="108"/>
                  </a:cubicBezTo>
                  <a:cubicBezTo>
                    <a:pt x="9" y="110"/>
                    <a:pt x="7" y="112"/>
                    <a:pt x="5" y="112"/>
                  </a:cubicBezTo>
                </a:path>
              </a:pathLst>
            </a:custGeom>
            <a:solidFill>
              <a:srgbClr val="F16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9C468216-A621-4391-8BE9-8D06FA69A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05463" y="4451350"/>
              <a:ext cx="720725" cy="720725"/>
            </a:xfrm>
            <a:custGeom>
              <a:avLst/>
              <a:gdLst>
                <a:gd name="T0" fmla="*/ 96 w 191"/>
                <a:gd name="T1" fmla="*/ 12 h 191"/>
                <a:gd name="T2" fmla="*/ 12 w 191"/>
                <a:gd name="T3" fmla="*/ 96 h 191"/>
                <a:gd name="T4" fmla="*/ 96 w 191"/>
                <a:gd name="T5" fmla="*/ 179 h 191"/>
                <a:gd name="T6" fmla="*/ 179 w 191"/>
                <a:gd name="T7" fmla="*/ 96 h 191"/>
                <a:gd name="T8" fmla="*/ 96 w 191"/>
                <a:gd name="T9" fmla="*/ 12 h 191"/>
                <a:gd name="T10" fmla="*/ 96 w 191"/>
                <a:gd name="T11" fmla="*/ 191 h 191"/>
                <a:gd name="T12" fmla="*/ 0 w 191"/>
                <a:gd name="T13" fmla="*/ 96 h 191"/>
                <a:gd name="T14" fmla="*/ 96 w 191"/>
                <a:gd name="T15" fmla="*/ 0 h 191"/>
                <a:gd name="T16" fmla="*/ 191 w 191"/>
                <a:gd name="T17" fmla="*/ 96 h 191"/>
                <a:gd name="T18" fmla="*/ 96 w 191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6" y="12"/>
                  </a:moveTo>
                  <a:cubicBezTo>
                    <a:pt x="50" y="12"/>
                    <a:pt x="12" y="50"/>
                    <a:pt x="12" y="96"/>
                  </a:cubicBezTo>
                  <a:cubicBezTo>
                    <a:pt x="12" y="142"/>
                    <a:pt x="50" y="179"/>
                    <a:pt x="96" y="179"/>
                  </a:cubicBezTo>
                  <a:cubicBezTo>
                    <a:pt x="142" y="179"/>
                    <a:pt x="179" y="142"/>
                    <a:pt x="179" y="96"/>
                  </a:cubicBezTo>
                  <a:cubicBezTo>
                    <a:pt x="179" y="50"/>
                    <a:pt x="142" y="12"/>
                    <a:pt x="96" y="12"/>
                  </a:cubicBezTo>
                  <a:moveTo>
                    <a:pt x="96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6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709BAE88-C082-4B1B-93C7-8BF9D86AA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75301" y="4481513"/>
              <a:ext cx="660400" cy="660400"/>
            </a:xfrm>
            <a:custGeom>
              <a:avLst/>
              <a:gdLst>
                <a:gd name="T0" fmla="*/ 88 w 175"/>
                <a:gd name="T1" fmla="*/ 5 h 175"/>
                <a:gd name="T2" fmla="*/ 5 w 175"/>
                <a:gd name="T3" fmla="*/ 88 h 175"/>
                <a:gd name="T4" fmla="*/ 88 w 175"/>
                <a:gd name="T5" fmla="*/ 171 h 175"/>
                <a:gd name="T6" fmla="*/ 171 w 175"/>
                <a:gd name="T7" fmla="*/ 88 h 175"/>
                <a:gd name="T8" fmla="*/ 88 w 175"/>
                <a:gd name="T9" fmla="*/ 5 h 175"/>
                <a:gd name="T10" fmla="*/ 88 w 175"/>
                <a:gd name="T11" fmla="*/ 175 h 175"/>
                <a:gd name="T12" fmla="*/ 0 w 175"/>
                <a:gd name="T13" fmla="*/ 88 h 175"/>
                <a:gd name="T14" fmla="*/ 88 w 175"/>
                <a:gd name="T15" fmla="*/ 0 h 175"/>
                <a:gd name="T16" fmla="*/ 175 w 175"/>
                <a:gd name="T17" fmla="*/ 88 h 175"/>
                <a:gd name="T18" fmla="*/ 88 w 175"/>
                <a:gd name="T1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5">
                  <a:moveTo>
                    <a:pt x="88" y="5"/>
                  </a:moveTo>
                  <a:cubicBezTo>
                    <a:pt x="42" y="5"/>
                    <a:pt x="5" y="42"/>
                    <a:pt x="5" y="88"/>
                  </a:cubicBezTo>
                  <a:cubicBezTo>
                    <a:pt x="5" y="133"/>
                    <a:pt x="42" y="171"/>
                    <a:pt x="88" y="171"/>
                  </a:cubicBezTo>
                  <a:cubicBezTo>
                    <a:pt x="133" y="171"/>
                    <a:pt x="171" y="133"/>
                    <a:pt x="171" y="88"/>
                  </a:cubicBezTo>
                  <a:cubicBezTo>
                    <a:pt x="171" y="42"/>
                    <a:pt x="133" y="5"/>
                    <a:pt x="88" y="5"/>
                  </a:cubicBezTo>
                  <a:moveTo>
                    <a:pt x="88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8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F4678EB6-DD0D-476F-AA0C-92519ABAD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00688" y="4533900"/>
              <a:ext cx="479425" cy="558800"/>
            </a:xfrm>
            <a:custGeom>
              <a:avLst/>
              <a:gdLst>
                <a:gd name="T0" fmla="*/ 68 w 127"/>
                <a:gd name="T1" fmla="*/ 148 h 148"/>
                <a:gd name="T2" fmla="*/ 8 w 127"/>
                <a:gd name="T3" fmla="*/ 117 h 148"/>
                <a:gd name="T4" fmla="*/ 12 w 127"/>
                <a:gd name="T5" fmla="*/ 117 h 148"/>
                <a:gd name="T6" fmla="*/ 68 w 127"/>
                <a:gd name="T7" fmla="*/ 145 h 148"/>
                <a:gd name="T8" fmla="*/ 124 w 127"/>
                <a:gd name="T9" fmla="*/ 117 h 148"/>
                <a:gd name="T10" fmla="*/ 127 w 127"/>
                <a:gd name="T11" fmla="*/ 117 h 148"/>
                <a:gd name="T12" fmla="*/ 68 w 127"/>
                <a:gd name="T13" fmla="*/ 148 h 148"/>
                <a:gd name="T14" fmla="*/ 3 w 127"/>
                <a:gd name="T15" fmla="*/ 44 h 148"/>
                <a:gd name="T16" fmla="*/ 0 w 127"/>
                <a:gd name="T17" fmla="*/ 44 h 148"/>
                <a:gd name="T18" fmla="*/ 68 w 127"/>
                <a:gd name="T19" fmla="*/ 0 h 148"/>
                <a:gd name="T20" fmla="*/ 102 w 127"/>
                <a:gd name="T21" fmla="*/ 8 h 148"/>
                <a:gd name="T22" fmla="*/ 100 w 127"/>
                <a:gd name="T23" fmla="*/ 10 h 148"/>
                <a:gd name="T24" fmla="*/ 68 w 127"/>
                <a:gd name="T25" fmla="*/ 2 h 148"/>
                <a:gd name="T26" fmla="*/ 3 w 127"/>
                <a:gd name="T27" fmla="*/ 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8">
                  <a:moveTo>
                    <a:pt x="68" y="148"/>
                  </a:moveTo>
                  <a:cubicBezTo>
                    <a:pt x="43" y="148"/>
                    <a:pt x="21" y="136"/>
                    <a:pt x="8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25" y="134"/>
                    <a:pt x="45" y="145"/>
                    <a:pt x="68" y="145"/>
                  </a:cubicBezTo>
                  <a:cubicBezTo>
                    <a:pt x="90" y="145"/>
                    <a:pt x="111" y="134"/>
                    <a:pt x="124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14" y="136"/>
                    <a:pt x="92" y="148"/>
                    <a:pt x="68" y="148"/>
                  </a:cubicBezTo>
                  <a:moveTo>
                    <a:pt x="3" y="44"/>
                  </a:moveTo>
                  <a:cubicBezTo>
                    <a:pt x="2" y="44"/>
                    <a:pt x="1" y="44"/>
                    <a:pt x="0" y="44"/>
                  </a:cubicBezTo>
                  <a:cubicBezTo>
                    <a:pt x="11" y="18"/>
                    <a:pt x="37" y="0"/>
                    <a:pt x="68" y="0"/>
                  </a:cubicBezTo>
                  <a:cubicBezTo>
                    <a:pt x="80" y="0"/>
                    <a:pt x="91" y="2"/>
                    <a:pt x="102" y="8"/>
                  </a:cubicBezTo>
                  <a:cubicBezTo>
                    <a:pt x="101" y="9"/>
                    <a:pt x="101" y="9"/>
                    <a:pt x="100" y="10"/>
                  </a:cubicBezTo>
                  <a:cubicBezTo>
                    <a:pt x="90" y="5"/>
                    <a:pt x="79" y="2"/>
                    <a:pt x="68" y="2"/>
                  </a:cubicBezTo>
                  <a:cubicBezTo>
                    <a:pt x="39" y="2"/>
                    <a:pt x="14" y="20"/>
                    <a:pt x="3" y="44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EC0B02DD-E1BF-4769-ADDF-EED1B3688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22913" y="4700588"/>
              <a:ext cx="34925" cy="161925"/>
            </a:xfrm>
            <a:custGeom>
              <a:avLst/>
              <a:gdLst>
                <a:gd name="T0" fmla="*/ 1 w 9"/>
                <a:gd name="T1" fmla="*/ 43 h 43"/>
                <a:gd name="T2" fmla="*/ 0 w 9"/>
                <a:gd name="T3" fmla="*/ 30 h 43"/>
                <a:gd name="T4" fmla="*/ 6 w 9"/>
                <a:gd name="T5" fmla="*/ 0 h 43"/>
                <a:gd name="T6" fmla="*/ 9 w 9"/>
                <a:gd name="T7" fmla="*/ 0 h 43"/>
                <a:gd name="T8" fmla="*/ 3 w 9"/>
                <a:gd name="T9" fmla="*/ 30 h 43"/>
                <a:gd name="T10" fmla="*/ 4 w 9"/>
                <a:gd name="T11" fmla="*/ 42 h 43"/>
                <a:gd name="T12" fmla="*/ 1 w 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3">
                  <a:moveTo>
                    <a:pt x="1" y="43"/>
                  </a:moveTo>
                  <a:cubicBezTo>
                    <a:pt x="0" y="38"/>
                    <a:pt x="0" y="34"/>
                    <a:pt x="0" y="30"/>
                  </a:cubicBezTo>
                  <a:cubicBezTo>
                    <a:pt x="0" y="19"/>
                    <a:pt x="2" y="9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5" y="9"/>
                    <a:pt x="3" y="19"/>
                    <a:pt x="3" y="30"/>
                  </a:cubicBezTo>
                  <a:cubicBezTo>
                    <a:pt x="3" y="34"/>
                    <a:pt x="3" y="38"/>
                    <a:pt x="4" y="42"/>
                  </a:cubicBezTo>
                  <a:cubicBezTo>
                    <a:pt x="3" y="42"/>
                    <a:pt x="2" y="43"/>
                    <a:pt x="1" y="43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BC99764D-D704-4BD5-90D9-8FC682E64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18151" y="4859338"/>
              <a:ext cx="546100" cy="41275"/>
            </a:xfrm>
            <a:custGeom>
              <a:avLst/>
              <a:gdLst>
                <a:gd name="T0" fmla="*/ 143 w 145"/>
                <a:gd name="T1" fmla="*/ 11 h 11"/>
                <a:gd name="T2" fmla="*/ 140 w 145"/>
                <a:gd name="T3" fmla="*/ 11 h 11"/>
                <a:gd name="T4" fmla="*/ 142 w 145"/>
                <a:gd name="T5" fmla="*/ 3 h 11"/>
                <a:gd name="T6" fmla="*/ 145 w 145"/>
                <a:gd name="T7" fmla="*/ 3 h 11"/>
                <a:gd name="T8" fmla="*/ 143 w 145"/>
                <a:gd name="T9" fmla="*/ 11 h 11"/>
                <a:gd name="T10" fmla="*/ 5 w 145"/>
                <a:gd name="T11" fmla="*/ 11 h 11"/>
                <a:gd name="T12" fmla="*/ 2 w 145"/>
                <a:gd name="T13" fmla="*/ 11 h 11"/>
                <a:gd name="T14" fmla="*/ 0 w 145"/>
                <a:gd name="T15" fmla="*/ 1 h 11"/>
                <a:gd name="T16" fmla="*/ 3 w 145"/>
                <a:gd name="T17" fmla="*/ 0 h 11"/>
                <a:gd name="T18" fmla="*/ 5 w 145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">
                  <a:moveTo>
                    <a:pt x="143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1" y="8"/>
                    <a:pt x="141" y="6"/>
                    <a:pt x="142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5" y="6"/>
                    <a:pt x="144" y="8"/>
                    <a:pt x="143" y="11"/>
                  </a:cubicBezTo>
                  <a:moveTo>
                    <a:pt x="5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8"/>
                    <a:pt x="0" y="4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4"/>
                    <a:pt x="4" y="8"/>
                    <a:pt x="5" y="1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540E674C-7D52-4D6C-A57C-26C336596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11801" y="4900613"/>
              <a:ext cx="531813" cy="76200"/>
            </a:xfrm>
            <a:custGeom>
              <a:avLst/>
              <a:gdLst>
                <a:gd name="T0" fmla="*/ 130 w 141"/>
                <a:gd name="T1" fmla="*/ 20 h 20"/>
                <a:gd name="T2" fmla="*/ 127 w 141"/>
                <a:gd name="T3" fmla="*/ 20 h 20"/>
                <a:gd name="T4" fmla="*/ 138 w 141"/>
                <a:gd name="T5" fmla="*/ 0 h 20"/>
                <a:gd name="T6" fmla="*/ 141 w 141"/>
                <a:gd name="T7" fmla="*/ 0 h 20"/>
                <a:gd name="T8" fmla="*/ 130 w 141"/>
                <a:gd name="T9" fmla="*/ 20 h 20"/>
                <a:gd name="T10" fmla="*/ 15 w 141"/>
                <a:gd name="T11" fmla="*/ 20 h 20"/>
                <a:gd name="T12" fmla="*/ 11 w 141"/>
                <a:gd name="T13" fmla="*/ 20 h 20"/>
                <a:gd name="T14" fmla="*/ 0 w 141"/>
                <a:gd name="T15" fmla="*/ 0 h 20"/>
                <a:gd name="T16" fmla="*/ 3 w 141"/>
                <a:gd name="T17" fmla="*/ 0 h 20"/>
                <a:gd name="T18" fmla="*/ 15 w 141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0">
                  <a:moveTo>
                    <a:pt x="130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31" y="14"/>
                    <a:pt x="135" y="7"/>
                    <a:pt x="13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5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3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5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98EDE812-511C-43CD-AE3B-77E776E0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829175"/>
              <a:ext cx="15875" cy="33338"/>
            </a:xfrm>
            <a:custGeom>
              <a:avLst/>
              <a:gdLst>
                <a:gd name="T0" fmla="*/ 3 w 4"/>
                <a:gd name="T1" fmla="*/ 9 h 9"/>
                <a:gd name="T2" fmla="*/ 0 w 4"/>
                <a:gd name="T3" fmla="*/ 9 h 9"/>
                <a:gd name="T4" fmla="*/ 0 w 4"/>
                <a:gd name="T5" fmla="*/ 8 h 9"/>
                <a:gd name="T6" fmla="*/ 1 w 4"/>
                <a:gd name="T7" fmla="*/ 0 h 9"/>
                <a:gd name="T8" fmla="*/ 4 w 4"/>
                <a:gd name="T9" fmla="*/ 0 h 9"/>
                <a:gd name="T10" fmla="*/ 3 w 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3"/>
                    <a:pt x="3" y="6"/>
                    <a:pt x="3" y="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BBABCFEF-B09C-4D26-9EC8-1D42921E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85933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09585964-8F53-4E72-BA9A-AE728173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760913"/>
              <a:ext cx="15875" cy="41275"/>
            </a:xfrm>
            <a:custGeom>
              <a:avLst/>
              <a:gdLst>
                <a:gd name="T0" fmla="*/ 4 w 4"/>
                <a:gd name="T1" fmla="*/ 11 h 11"/>
                <a:gd name="T2" fmla="*/ 1 w 4"/>
                <a:gd name="T3" fmla="*/ 11 h 11"/>
                <a:gd name="T4" fmla="*/ 0 w 4"/>
                <a:gd name="T5" fmla="*/ 0 h 11"/>
                <a:gd name="T6" fmla="*/ 3 w 4"/>
                <a:gd name="T7" fmla="*/ 0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4" y="7"/>
                    <a:pt x="4" y="11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7634F7BF-138C-44A7-9735-2CEEAB59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5876" y="4575175"/>
              <a:ext cx="90488" cy="95250"/>
            </a:xfrm>
            <a:custGeom>
              <a:avLst/>
              <a:gdLst>
                <a:gd name="T0" fmla="*/ 21 w 24"/>
                <a:gd name="T1" fmla="*/ 25 h 25"/>
                <a:gd name="T2" fmla="*/ 0 w 24"/>
                <a:gd name="T3" fmla="*/ 3 h 25"/>
                <a:gd name="T4" fmla="*/ 1 w 24"/>
                <a:gd name="T5" fmla="*/ 0 h 25"/>
                <a:gd name="T6" fmla="*/ 24 w 24"/>
                <a:gd name="T7" fmla="*/ 24 h 25"/>
                <a:gd name="T8" fmla="*/ 21 w 2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1" y="25"/>
                  </a:moveTo>
                  <a:cubicBezTo>
                    <a:pt x="16" y="16"/>
                    <a:pt x="8" y="9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6"/>
                    <a:pt x="18" y="14"/>
                    <a:pt x="24" y="24"/>
                  </a:cubicBezTo>
                  <a:cubicBezTo>
                    <a:pt x="23" y="24"/>
                    <a:pt x="22" y="25"/>
                    <a:pt x="21" y="25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8F21C83-610A-454A-A7B5-3A4F88EC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8088" y="4667250"/>
              <a:ext cx="46038" cy="82550"/>
            </a:xfrm>
            <a:custGeom>
              <a:avLst/>
              <a:gdLst>
                <a:gd name="T0" fmla="*/ 12 w 12"/>
                <a:gd name="T1" fmla="*/ 22 h 22"/>
                <a:gd name="T2" fmla="*/ 7 w 12"/>
                <a:gd name="T3" fmla="*/ 17 h 22"/>
                <a:gd name="T4" fmla="*/ 0 w 12"/>
                <a:gd name="T5" fmla="*/ 1 h 22"/>
                <a:gd name="T6" fmla="*/ 3 w 12"/>
                <a:gd name="T7" fmla="*/ 0 h 22"/>
                <a:gd name="T8" fmla="*/ 12 w 1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12" y="22"/>
                  </a:moveTo>
                  <a:cubicBezTo>
                    <a:pt x="10" y="21"/>
                    <a:pt x="9" y="19"/>
                    <a:pt x="7" y="17"/>
                  </a:cubicBezTo>
                  <a:cubicBezTo>
                    <a:pt x="6" y="12"/>
                    <a:pt x="3" y="6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" y="7"/>
                    <a:pt x="10" y="14"/>
                    <a:pt x="12" y="22"/>
                  </a:cubicBezTo>
                </a:path>
              </a:pathLst>
            </a:custGeom>
            <a:solidFill>
              <a:srgbClr val="E0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450E50E8-46B9-4143-B5CD-E02B1E44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1101" y="4730750"/>
              <a:ext cx="19050" cy="22225"/>
            </a:xfrm>
            <a:custGeom>
              <a:avLst/>
              <a:gdLst>
                <a:gd name="T0" fmla="*/ 2 w 5"/>
                <a:gd name="T1" fmla="*/ 6 h 6"/>
                <a:gd name="T2" fmla="*/ 0 w 5"/>
                <a:gd name="T3" fmla="*/ 0 h 6"/>
                <a:gd name="T4" fmla="*/ 5 w 5"/>
                <a:gd name="T5" fmla="*/ 5 h 6"/>
                <a:gd name="T6" fmla="*/ 5 w 5"/>
                <a:gd name="T7" fmla="*/ 6 h 6"/>
                <a:gd name="T8" fmla="*/ 2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2" y="2"/>
                    <a:pt x="3" y="4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D9C04C00-273E-4D09-82EA-CA2EFFA83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62588" y="4697413"/>
              <a:ext cx="323850" cy="358775"/>
            </a:xfrm>
            <a:custGeom>
              <a:avLst/>
              <a:gdLst>
                <a:gd name="T0" fmla="*/ 58 w 86"/>
                <a:gd name="T1" fmla="*/ 95 h 95"/>
                <a:gd name="T2" fmla="*/ 10 w 86"/>
                <a:gd name="T3" fmla="*/ 74 h 95"/>
                <a:gd name="T4" fmla="*/ 14 w 86"/>
                <a:gd name="T5" fmla="*/ 74 h 95"/>
                <a:gd name="T6" fmla="*/ 58 w 86"/>
                <a:gd name="T7" fmla="*/ 92 h 95"/>
                <a:gd name="T8" fmla="*/ 83 w 86"/>
                <a:gd name="T9" fmla="*/ 87 h 95"/>
                <a:gd name="T10" fmla="*/ 84 w 86"/>
                <a:gd name="T11" fmla="*/ 87 h 95"/>
                <a:gd name="T12" fmla="*/ 85 w 86"/>
                <a:gd name="T13" fmla="*/ 88 h 95"/>
                <a:gd name="T14" fmla="*/ 85 w 86"/>
                <a:gd name="T15" fmla="*/ 90 h 95"/>
                <a:gd name="T16" fmla="*/ 58 w 86"/>
                <a:gd name="T17" fmla="*/ 95 h 95"/>
                <a:gd name="T18" fmla="*/ 3 w 86"/>
                <a:gd name="T19" fmla="*/ 2 h 95"/>
                <a:gd name="T20" fmla="*/ 0 w 86"/>
                <a:gd name="T21" fmla="*/ 2 h 95"/>
                <a:gd name="T22" fmla="*/ 0 w 86"/>
                <a:gd name="T23" fmla="*/ 1 h 95"/>
                <a:gd name="T24" fmla="*/ 1 w 86"/>
                <a:gd name="T25" fmla="*/ 0 h 95"/>
                <a:gd name="T26" fmla="*/ 2 w 86"/>
                <a:gd name="T27" fmla="*/ 0 h 95"/>
                <a:gd name="T28" fmla="*/ 3 w 86"/>
                <a:gd name="T29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95">
                  <a:moveTo>
                    <a:pt x="58" y="95"/>
                  </a:moveTo>
                  <a:cubicBezTo>
                    <a:pt x="39" y="95"/>
                    <a:pt x="22" y="87"/>
                    <a:pt x="10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5" y="86"/>
                    <a:pt x="41" y="92"/>
                    <a:pt x="58" y="92"/>
                  </a:cubicBezTo>
                  <a:cubicBezTo>
                    <a:pt x="67" y="92"/>
                    <a:pt x="75" y="91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5" y="87"/>
                    <a:pt x="85" y="87"/>
                    <a:pt x="85" y="88"/>
                  </a:cubicBezTo>
                  <a:cubicBezTo>
                    <a:pt x="86" y="88"/>
                    <a:pt x="85" y="89"/>
                    <a:pt x="85" y="90"/>
                  </a:cubicBezTo>
                  <a:cubicBezTo>
                    <a:pt x="76" y="93"/>
                    <a:pt x="67" y="95"/>
                    <a:pt x="58" y="95"/>
                  </a:cubicBezTo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2DAFC794-F795-4D89-A5FA-6296AEAC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7988" y="4703763"/>
              <a:ext cx="36513" cy="152400"/>
            </a:xfrm>
            <a:custGeom>
              <a:avLst/>
              <a:gdLst>
                <a:gd name="T0" fmla="*/ 1 w 10"/>
                <a:gd name="T1" fmla="*/ 40 h 40"/>
                <a:gd name="T2" fmla="*/ 0 w 10"/>
                <a:gd name="T3" fmla="*/ 29 h 40"/>
                <a:gd name="T4" fmla="*/ 7 w 10"/>
                <a:gd name="T5" fmla="*/ 0 h 40"/>
                <a:gd name="T6" fmla="*/ 10 w 10"/>
                <a:gd name="T7" fmla="*/ 0 h 40"/>
                <a:gd name="T8" fmla="*/ 10 w 10"/>
                <a:gd name="T9" fmla="*/ 0 h 40"/>
                <a:gd name="T10" fmla="*/ 3 w 10"/>
                <a:gd name="T11" fmla="*/ 29 h 40"/>
                <a:gd name="T12" fmla="*/ 4 w 10"/>
                <a:gd name="T13" fmla="*/ 40 h 40"/>
                <a:gd name="T14" fmla="*/ 1 w 1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0">
                  <a:moveTo>
                    <a:pt x="1" y="40"/>
                  </a:moveTo>
                  <a:cubicBezTo>
                    <a:pt x="0" y="36"/>
                    <a:pt x="0" y="33"/>
                    <a:pt x="0" y="29"/>
                  </a:cubicBezTo>
                  <a:cubicBezTo>
                    <a:pt x="0" y="18"/>
                    <a:pt x="2" y="9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9"/>
                    <a:pt x="3" y="19"/>
                    <a:pt x="3" y="29"/>
                  </a:cubicBezTo>
                  <a:cubicBezTo>
                    <a:pt x="3" y="32"/>
                    <a:pt x="3" y="36"/>
                    <a:pt x="4" y="40"/>
                  </a:cubicBezTo>
                  <a:cubicBezTo>
                    <a:pt x="3" y="40"/>
                    <a:pt x="2" y="40"/>
                    <a:pt x="1" y="4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37A5BAB8-7A19-46A6-9BA2-8B380E9B8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4813" y="4856163"/>
              <a:ext cx="22225" cy="44450"/>
            </a:xfrm>
            <a:custGeom>
              <a:avLst/>
              <a:gdLst>
                <a:gd name="T0" fmla="*/ 6 w 6"/>
                <a:gd name="T1" fmla="*/ 12 h 12"/>
                <a:gd name="T2" fmla="*/ 3 w 6"/>
                <a:gd name="T3" fmla="*/ 12 h 12"/>
                <a:gd name="T4" fmla="*/ 0 w 6"/>
                <a:gd name="T5" fmla="*/ 0 h 12"/>
                <a:gd name="T6" fmla="*/ 3 w 6"/>
                <a:gd name="T7" fmla="*/ 0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8"/>
                    <a:pt x="1" y="4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4"/>
                    <a:pt x="5" y="8"/>
                    <a:pt x="6" y="12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6656E824-AEFF-4074-8B93-C4EC0AFAD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73701" y="49006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20 h 20"/>
                <a:gd name="T4" fmla="*/ 0 w 17"/>
                <a:gd name="T5" fmla="*/ 0 h 20"/>
                <a:gd name="T6" fmla="*/ 3 w 17"/>
                <a:gd name="T7" fmla="*/ 0 h 20"/>
                <a:gd name="T8" fmla="*/ 17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8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06E1A2AF-1D5B-4396-B7DE-1EB408D94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568825"/>
              <a:ext cx="185738" cy="85725"/>
            </a:xfrm>
            <a:custGeom>
              <a:avLst/>
              <a:gdLst>
                <a:gd name="T0" fmla="*/ 48 w 49"/>
                <a:gd name="T1" fmla="*/ 23 h 23"/>
                <a:gd name="T2" fmla="*/ 47 w 49"/>
                <a:gd name="T3" fmla="*/ 22 h 23"/>
                <a:gd name="T4" fmla="*/ 2 w 49"/>
                <a:gd name="T5" fmla="*/ 3 h 23"/>
                <a:gd name="T6" fmla="*/ 0 w 49"/>
                <a:gd name="T7" fmla="*/ 1 h 23"/>
                <a:gd name="T8" fmla="*/ 2 w 49"/>
                <a:gd name="T9" fmla="*/ 0 h 23"/>
                <a:gd name="T10" fmla="*/ 49 w 49"/>
                <a:gd name="T11" fmla="*/ 20 h 23"/>
                <a:gd name="T12" fmla="*/ 49 w 49"/>
                <a:gd name="T13" fmla="*/ 22 h 23"/>
                <a:gd name="T14" fmla="*/ 48 w 4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3">
                  <a:moveTo>
                    <a:pt x="48" y="23"/>
                  </a:moveTo>
                  <a:cubicBezTo>
                    <a:pt x="47" y="23"/>
                    <a:pt x="47" y="23"/>
                    <a:pt x="47" y="22"/>
                  </a:cubicBezTo>
                  <a:cubicBezTo>
                    <a:pt x="35" y="10"/>
                    <a:pt x="19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9" y="0"/>
                    <a:pt x="37" y="7"/>
                    <a:pt x="49" y="20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9" y="23"/>
                    <a:pt x="48" y="23"/>
                    <a:pt x="48" y="23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5FDE6134-CACC-4FB6-90A0-1494BD9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1638" y="4405313"/>
              <a:ext cx="506413" cy="125413"/>
            </a:xfrm>
            <a:custGeom>
              <a:avLst/>
              <a:gdLst>
                <a:gd name="T0" fmla="*/ 129 w 134"/>
                <a:gd name="T1" fmla="*/ 33 h 33"/>
                <a:gd name="T2" fmla="*/ 126 w 134"/>
                <a:gd name="T3" fmla="*/ 32 h 33"/>
                <a:gd name="T4" fmla="*/ 63 w 134"/>
                <a:gd name="T5" fmla="*/ 9 h 33"/>
                <a:gd name="T6" fmla="*/ 8 w 134"/>
                <a:gd name="T7" fmla="*/ 25 h 33"/>
                <a:gd name="T8" fmla="*/ 1 w 134"/>
                <a:gd name="T9" fmla="*/ 24 h 33"/>
                <a:gd name="T10" fmla="*/ 3 w 134"/>
                <a:gd name="T11" fmla="*/ 18 h 33"/>
                <a:gd name="T12" fmla="*/ 63 w 134"/>
                <a:gd name="T13" fmla="*/ 0 h 33"/>
                <a:gd name="T14" fmla="*/ 132 w 134"/>
                <a:gd name="T15" fmla="*/ 25 h 33"/>
                <a:gd name="T16" fmla="*/ 133 w 134"/>
                <a:gd name="T17" fmla="*/ 32 h 33"/>
                <a:gd name="T18" fmla="*/ 129 w 134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33">
                  <a:moveTo>
                    <a:pt x="129" y="33"/>
                  </a:moveTo>
                  <a:cubicBezTo>
                    <a:pt x="128" y="33"/>
                    <a:pt x="127" y="33"/>
                    <a:pt x="126" y="32"/>
                  </a:cubicBezTo>
                  <a:cubicBezTo>
                    <a:pt x="109" y="17"/>
                    <a:pt x="86" y="9"/>
                    <a:pt x="63" y="9"/>
                  </a:cubicBezTo>
                  <a:cubicBezTo>
                    <a:pt x="43" y="9"/>
                    <a:pt x="24" y="15"/>
                    <a:pt x="8" y="25"/>
                  </a:cubicBezTo>
                  <a:cubicBezTo>
                    <a:pt x="6" y="27"/>
                    <a:pt x="3" y="26"/>
                    <a:pt x="1" y="24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20" y="6"/>
                    <a:pt x="41" y="0"/>
                    <a:pt x="63" y="0"/>
                  </a:cubicBezTo>
                  <a:cubicBezTo>
                    <a:pt x="88" y="0"/>
                    <a:pt x="113" y="9"/>
                    <a:pt x="132" y="25"/>
                  </a:cubicBezTo>
                  <a:cubicBezTo>
                    <a:pt x="134" y="27"/>
                    <a:pt x="134" y="30"/>
                    <a:pt x="133" y="32"/>
                  </a:cubicBezTo>
                  <a:cubicBezTo>
                    <a:pt x="132" y="33"/>
                    <a:pt x="131" y="33"/>
                    <a:pt x="129" y="33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27078B8D-84C1-44EA-B3D9-0FCAEBFE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2701" y="4216400"/>
              <a:ext cx="339725" cy="590550"/>
            </a:xfrm>
            <a:custGeom>
              <a:avLst/>
              <a:gdLst>
                <a:gd name="T0" fmla="*/ 86 w 90"/>
                <a:gd name="T1" fmla="*/ 156 h 156"/>
                <a:gd name="T2" fmla="*/ 83 w 90"/>
                <a:gd name="T3" fmla="*/ 154 h 156"/>
                <a:gd name="T4" fmla="*/ 1 w 90"/>
                <a:gd name="T5" fmla="*/ 7 h 156"/>
                <a:gd name="T6" fmla="*/ 2 w 90"/>
                <a:gd name="T7" fmla="*/ 1 h 156"/>
                <a:gd name="T8" fmla="*/ 7 w 90"/>
                <a:gd name="T9" fmla="*/ 3 h 156"/>
                <a:gd name="T10" fmla="*/ 89 w 90"/>
                <a:gd name="T11" fmla="*/ 150 h 156"/>
                <a:gd name="T12" fmla="*/ 88 w 90"/>
                <a:gd name="T13" fmla="*/ 155 h 156"/>
                <a:gd name="T14" fmla="*/ 86 w 90"/>
                <a:gd name="T1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56">
                  <a:moveTo>
                    <a:pt x="86" y="156"/>
                  </a:moveTo>
                  <a:cubicBezTo>
                    <a:pt x="85" y="156"/>
                    <a:pt x="84" y="155"/>
                    <a:pt x="83" y="15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90" y="152"/>
                    <a:pt x="90" y="154"/>
                    <a:pt x="88" y="155"/>
                  </a:cubicBezTo>
                  <a:cubicBezTo>
                    <a:pt x="87" y="155"/>
                    <a:pt x="87" y="156"/>
                    <a:pt x="86" y="156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930E2915-1D46-463A-A7CE-C4ADFDA7D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276851" y="4259263"/>
              <a:ext cx="885825" cy="581025"/>
            </a:xfrm>
            <a:custGeom>
              <a:avLst/>
              <a:gdLst>
                <a:gd name="T0" fmla="*/ 138 w 235"/>
                <a:gd name="T1" fmla="*/ 144 h 154"/>
                <a:gd name="T2" fmla="*/ 15 w 235"/>
                <a:gd name="T3" fmla="*/ 143 h 154"/>
                <a:gd name="T4" fmla="*/ 77 w 235"/>
                <a:gd name="T5" fmla="*/ 36 h 154"/>
                <a:gd name="T6" fmla="*/ 222 w 235"/>
                <a:gd name="T7" fmla="*/ 9 h 154"/>
                <a:gd name="T8" fmla="*/ 138 w 235"/>
                <a:gd name="T9" fmla="*/ 144 h 154"/>
                <a:gd name="T10" fmla="*/ 233 w 235"/>
                <a:gd name="T11" fmla="*/ 4 h 154"/>
                <a:gd name="T12" fmla="*/ 233 w 235"/>
                <a:gd name="T13" fmla="*/ 4 h 154"/>
                <a:gd name="T14" fmla="*/ 229 w 235"/>
                <a:gd name="T15" fmla="*/ 1 h 154"/>
                <a:gd name="T16" fmla="*/ 72 w 235"/>
                <a:gd name="T17" fmla="*/ 29 h 154"/>
                <a:gd name="T18" fmla="*/ 5 w 235"/>
                <a:gd name="T19" fmla="*/ 148 h 154"/>
                <a:gd name="T20" fmla="*/ 142 w 235"/>
                <a:gd name="T21" fmla="*/ 152 h 154"/>
                <a:gd name="T22" fmla="*/ 233 w 235"/>
                <a:gd name="T23" fmla="*/ 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154">
                  <a:moveTo>
                    <a:pt x="138" y="144"/>
                  </a:moveTo>
                  <a:cubicBezTo>
                    <a:pt x="15" y="143"/>
                    <a:pt x="15" y="143"/>
                    <a:pt x="15" y="143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138" y="144"/>
                    <a:pt x="138" y="144"/>
                    <a:pt x="138" y="144"/>
                  </a:cubicBezTo>
                  <a:moveTo>
                    <a:pt x="233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34" y="2"/>
                    <a:pt x="231" y="0"/>
                    <a:pt x="229" y="1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0" y="154"/>
                    <a:pt x="4" y="146"/>
                    <a:pt x="5" y="148"/>
                  </a:cubicBezTo>
                  <a:cubicBezTo>
                    <a:pt x="7" y="152"/>
                    <a:pt x="4" y="149"/>
                    <a:pt x="142" y="152"/>
                  </a:cubicBezTo>
                  <a:cubicBezTo>
                    <a:pt x="235" y="3"/>
                    <a:pt x="233" y="6"/>
                    <a:pt x="233" y="4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F3D7CA32-D4A5-49D7-BAFA-64F89EBB3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45001" y="4262438"/>
              <a:ext cx="46038" cy="49213"/>
            </a:xfrm>
            <a:custGeom>
              <a:avLst/>
              <a:gdLst>
                <a:gd name="T0" fmla="*/ 7 w 12"/>
                <a:gd name="T1" fmla="*/ 13 h 13"/>
                <a:gd name="T2" fmla="*/ 7 w 12"/>
                <a:gd name="T3" fmla="*/ 13 h 13"/>
                <a:gd name="T4" fmla="*/ 11 w 12"/>
                <a:gd name="T5" fmla="*/ 6 h 13"/>
                <a:gd name="T6" fmla="*/ 7 w 12"/>
                <a:gd name="T7" fmla="*/ 13 h 13"/>
                <a:gd name="T8" fmla="*/ 11 w 12"/>
                <a:gd name="T9" fmla="*/ 6 h 13"/>
                <a:gd name="T10" fmla="*/ 11 w 12"/>
                <a:gd name="T11" fmla="*/ 6 h 13"/>
                <a:gd name="T12" fmla="*/ 11 w 12"/>
                <a:gd name="T13" fmla="*/ 6 h 13"/>
                <a:gd name="T14" fmla="*/ 11 w 12"/>
                <a:gd name="T15" fmla="*/ 6 h 13"/>
                <a:gd name="T16" fmla="*/ 11 w 12"/>
                <a:gd name="T17" fmla="*/ 6 h 13"/>
                <a:gd name="T18" fmla="*/ 11 w 12"/>
                <a:gd name="T19" fmla="*/ 6 h 13"/>
                <a:gd name="T20" fmla="*/ 12 w 12"/>
                <a:gd name="T21" fmla="*/ 3 h 13"/>
                <a:gd name="T22" fmla="*/ 12 w 12"/>
                <a:gd name="T23" fmla="*/ 3 h 13"/>
                <a:gd name="T24" fmla="*/ 12 w 12"/>
                <a:gd name="T25" fmla="*/ 3 h 13"/>
                <a:gd name="T26" fmla="*/ 12 w 12"/>
                <a:gd name="T27" fmla="*/ 3 h 13"/>
                <a:gd name="T28" fmla="*/ 12 w 12"/>
                <a:gd name="T29" fmla="*/ 3 h 13"/>
                <a:gd name="T30" fmla="*/ 12 w 12"/>
                <a:gd name="T31" fmla="*/ 3 h 13"/>
                <a:gd name="T32" fmla="*/ 12 w 12"/>
                <a:gd name="T33" fmla="*/ 3 h 13"/>
                <a:gd name="T34" fmla="*/ 0 w 12"/>
                <a:gd name="T35" fmla="*/ 1 h 13"/>
                <a:gd name="T36" fmla="*/ 0 w 12"/>
                <a:gd name="T37" fmla="*/ 1 h 13"/>
                <a:gd name="T38" fmla="*/ 8 w 12"/>
                <a:gd name="T39" fmla="*/ 0 h 13"/>
                <a:gd name="T40" fmla="*/ 0 w 12"/>
                <a:gd name="T4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13">
                  <a:moveTo>
                    <a:pt x="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9" y="9"/>
                    <a:pt x="11" y="7"/>
                    <a:pt x="11" y="6"/>
                  </a:cubicBezTo>
                  <a:cubicBezTo>
                    <a:pt x="11" y="7"/>
                    <a:pt x="9" y="9"/>
                    <a:pt x="7" y="13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DF33F01-28F8-48B8-82B0-4059B673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5001" y="4259263"/>
              <a:ext cx="46038" cy="52388"/>
            </a:xfrm>
            <a:custGeom>
              <a:avLst/>
              <a:gdLst>
                <a:gd name="T0" fmla="*/ 7 w 12"/>
                <a:gd name="T1" fmla="*/ 14 h 14"/>
                <a:gd name="T2" fmla="*/ 0 w 12"/>
                <a:gd name="T3" fmla="*/ 2 h 14"/>
                <a:gd name="T4" fmla="*/ 8 w 12"/>
                <a:gd name="T5" fmla="*/ 1 h 14"/>
                <a:gd name="T6" fmla="*/ 9 w 12"/>
                <a:gd name="T7" fmla="*/ 0 h 14"/>
                <a:gd name="T8" fmla="*/ 12 w 12"/>
                <a:gd name="T9" fmla="*/ 4 h 14"/>
                <a:gd name="T10" fmla="*/ 12 w 12"/>
                <a:gd name="T11" fmla="*/ 4 h 14"/>
                <a:gd name="T12" fmla="*/ 12 w 12"/>
                <a:gd name="T13" fmla="*/ 4 h 14"/>
                <a:gd name="T14" fmla="*/ 12 w 12"/>
                <a:gd name="T15" fmla="*/ 4 h 14"/>
                <a:gd name="T16" fmla="*/ 11 w 12"/>
                <a:gd name="T17" fmla="*/ 7 h 14"/>
                <a:gd name="T18" fmla="*/ 11 w 12"/>
                <a:gd name="T19" fmla="*/ 7 h 14"/>
                <a:gd name="T20" fmla="*/ 11 w 12"/>
                <a:gd name="T21" fmla="*/ 7 h 14"/>
                <a:gd name="T22" fmla="*/ 11 w 12"/>
                <a:gd name="T23" fmla="*/ 7 h 14"/>
                <a:gd name="T24" fmla="*/ 11 w 12"/>
                <a:gd name="T25" fmla="*/ 7 h 14"/>
                <a:gd name="T26" fmla="*/ 7 w 12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4">
                  <a:moveTo>
                    <a:pt x="7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9" y="10"/>
                    <a:pt x="7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25D850B3-900B-461A-A34F-F440E1C0B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84763" y="4221163"/>
              <a:ext cx="41275" cy="44450"/>
            </a:xfrm>
            <a:custGeom>
              <a:avLst/>
              <a:gdLst>
                <a:gd name="T0" fmla="*/ 11 w 11"/>
                <a:gd name="T1" fmla="*/ 12 h 12"/>
                <a:gd name="T2" fmla="*/ 5 w 11"/>
                <a:gd name="T3" fmla="*/ 2 h 12"/>
                <a:gd name="T4" fmla="*/ 11 w 11"/>
                <a:gd name="T5" fmla="*/ 12 h 12"/>
                <a:gd name="T6" fmla="*/ 0 w 11"/>
                <a:gd name="T7" fmla="*/ 0 h 12"/>
                <a:gd name="T8" fmla="*/ 0 w 11"/>
                <a:gd name="T9" fmla="*/ 0 h 12"/>
                <a:gd name="T10" fmla="*/ 0 w 11"/>
                <a:gd name="T11" fmla="*/ 0 h 12"/>
                <a:gd name="T12" fmla="*/ 0 w 11"/>
                <a:gd name="T13" fmla="*/ 0 h 12"/>
                <a:gd name="T14" fmla="*/ 2 w 11"/>
                <a:gd name="T15" fmla="*/ 0 h 12"/>
                <a:gd name="T16" fmla="*/ 0 w 11"/>
                <a:gd name="T17" fmla="*/ 0 h 12"/>
                <a:gd name="T18" fmla="*/ 2 w 11"/>
                <a:gd name="T19" fmla="*/ 0 h 12"/>
                <a:gd name="T20" fmla="*/ 2 w 11"/>
                <a:gd name="T21" fmla="*/ 0 h 12"/>
                <a:gd name="T22" fmla="*/ 2 w 11"/>
                <a:gd name="T23" fmla="*/ 0 h 12"/>
                <a:gd name="T24" fmla="*/ 2 w 1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7B36AB22-0EBE-426A-B972-716A946D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2701" y="4221163"/>
              <a:ext cx="49213" cy="52388"/>
            </a:xfrm>
            <a:custGeom>
              <a:avLst/>
              <a:gdLst>
                <a:gd name="T0" fmla="*/ 5 w 13"/>
                <a:gd name="T1" fmla="*/ 14 h 14"/>
                <a:gd name="T2" fmla="*/ 1 w 13"/>
                <a:gd name="T3" fmla="*/ 6 h 14"/>
                <a:gd name="T4" fmla="*/ 0 w 13"/>
                <a:gd name="T5" fmla="*/ 4 h 14"/>
                <a:gd name="T6" fmla="*/ 2 w 13"/>
                <a:gd name="T7" fmla="*/ 0 h 14"/>
                <a:gd name="T8" fmla="*/ 2 w 13"/>
                <a:gd name="T9" fmla="*/ 0 h 14"/>
                <a:gd name="T10" fmla="*/ 2 w 13"/>
                <a:gd name="T11" fmla="*/ 0 h 14"/>
                <a:gd name="T12" fmla="*/ 2 w 13"/>
                <a:gd name="T13" fmla="*/ 0 h 14"/>
                <a:gd name="T14" fmla="*/ 4 w 13"/>
                <a:gd name="T15" fmla="*/ 0 h 14"/>
                <a:gd name="T16" fmla="*/ 4 w 13"/>
                <a:gd name="T17" fmla="*/ 0 h 14"/>
                <a:gd name="T18" fmla="*/ 4 w 13"/>
                <a:gd name="T19" fmla="*/ 0 h 14"/>
                <a:gd name="T20" fmla="*/ 7 w 13"/>
                <a:gd name="T21" fmla="*/ 2 h 14"/>
                <a:gd name="T22" fmla="*/ 7 w 13"/>
                <a:gd name="T23" fmla="*/ 2 h 14"/>
                <a:gd name="T24" fmla="*/ 13 w 13"/>
                <a:gd name="T25" fmla="*/ 12 h 14"/>
                <a:gd name="T26" fmla="*/ 5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" y="14"/>
                    <a:pt x="5" y="14"/>
                    <a:pt x="5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3FBEA22B-261D-4276-A0E7-968801022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741863"/>
              <a:ext cx="504825" cy="34925"/>
            </a:xfrm>
            <a:custGeom>
              <a:avLst/>
              <a:gdLst>
                <a:gd name="T0" fmla="*/ 2 w 134"/>
                <a:gd name="T1" fmla="*/ 9 h 9"/>
                <a:gd name="T2" fmla="*/ 1 w 134"/>
                <a:gd name="T3" fmla="*/ 8 h 9"/>
                <a:gd name="T4" fmla="*/ 2 w 134"/>
                <a:gd name="T5" fmla="*/ 6 h 9"/>
                <a:gd name="T6" fmla="*/ 133 w 134"/>
                <a:gd name="T7" fmla="*/ 0 h 9"/>
                <a:gd name="T8" fmla="*/ 134 w 134"/>
                <a:gd name="T9" fmla="*/ 1 h 9"/>
                <a:gd name="T10" fmla="*/ 133 w 134"/>
                <a:gd name="T11" fmla="*/ 3 h 9"/>
                <a:gd name="T12" fmla="*/ 2 w 134"/>
                <a:gd name="T13" fmla="*/ 9 h 9"/>
                <a:gd name="T14" fmla="*/ 2 w 13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9">
                  <a:moveTo>
                    <a:pt x="2" y="9"/>
                  </a:moveTo>
                  <a:cubicBezTo>
                    <a:pt x="1" y="9"/>
                    <a:pt x="1" y="8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4" y="1"/>
                    <a:pt x="134" y="1"/>
                  </a:cubicBezTo>
                  <a:cubicBezTo>
                    <a:pt x="134" y="2"/>
                    <a:pt x="134" y="3"/>
                    <a:pt x="133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00FCE4BC-5BCB-465A-BED2-21EB84D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848225"/>
              <a:ext cx="512763" cy="33338"/>
            </a:xfrm>
            <a:custGeom>
              <a:avLst/>
              <a:gdLst>
                <a:gd name="T0" fmla="*/ 135 w 136"/>
                <a:gd name="T1" fmla="*/ 9 h 9"/>
                <a:gd name="T2" fmla="*/ 135 w 136"/>
                <a:gd name="T3" fmla="*/ 9 h 9"/>
                <a:gd name="T4" fmla="*/ 2 w 136"/>
                <a:gd name="T5" fmla="*/ 3 h 9"/>
                <a:gd name="T6" fmla="*/ 1 w 136"/>
                <a:gd name="T7" fmla="*/ 2 h 9"/>
                <a:gd name="T8" fmla="*/ 2 w 136"/>
                <a:gd name="T9" fmla="*/ 1 h 9"/>
                <a:gd name="T10" fmla="*/ 135 w 136"/>
                <a:gd name="T11" fmla="*/ 7 h 9"/>
                <a:gd name="T12" fmla="*/ 136 w 136"/>
                <a:gd name="T13" fmla="*/ 8 h 9"/>
                <a:gd name="T14" fmla="*/ 135 w 136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9">
                  <a:moveTo>
                    <a:pt x="135" y="9"/>
                  </a:moveTo>
                  <a:cubicBezTo>
                    <a:pt x="135" y="9"/>
                    <a:pt x="135" y="9"/>
                    <a:pt x="135" y="9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7"/>
                    <a:pt x="136" y="7"/>
                    <a:pt x="136" y="8"/>
                  </a:cubicBezTo>
                  <a:cubicBezTo>
                    <a:pt x="136" y="8"/>
                    <a:pt x="136" y="9"/>
                    <a:pt x="135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45">
              <a:extLst>
                <a:ext uri="{FF2B5EF4-FFF2-40B4-BE49-F238E27FC236}">
                  <a16:creationId xmlns:a16="http://schemas.microsoft.com/office/drawing/2014/main" id="{B7D135C7-94FF-47EC-820B-85594365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29176" y="4730750"/>
              <a:ext cx="161925" cy="161925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A6720F9C-5276-4EAB-8DC7-3CE0767F4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89476" y="4851400"/>
              <a:ext cx="11113" cy="15875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0 w 3"/>
                <a:gd name="T11" fmla="*/ 4 h 4"/>
                <a:gd name="T12" fmla="*/ 0 w 3"/>
                <a:gd name="T13" fmla="*/ 4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4 h 4"/>
                <a:gd name="T24" fmla="*/ 0 w 3"/>
                <a:gd name="T25" fmla="*/ 4 h 4"/>
                <a:gd name="T26" fmla="*/ 0 w 3"/>
                <a:gd name="T27" fmla="*/ 4 h 4"/>
                <a:gd name="T28" fmla="*/ 0 w 3"/>
                <a:gd name="T29" fmla="*/ 4 h 4"/>
                <a:gd name="T30" fmla="*/ 0 w 3"/>
                <a:gd name="T31" fmla="*/ 4 h 4"/>
                <a:gd name="T32" fmla="*/ 3 w 3"/>
                <a:gd name="T33" fmla="*/ 0 h 4"/>
                <a:gd name="T34" fmla="*/ 3 w 3"/>
                <a:gd name="T35" fmla="*/ 0 h 4"/>
                <a:gd name="T36" fmla="*/ 0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</a:path>
              </a:pathLst>
            </a:custGeom>
            <a:solidFill>
              <a:srgbClr val="578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851C13E4-131C-480C-9D71-C097884B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10126" y="4730750"/>
              <a:ext cx="131763" cy="161925"/>
            </a:xfrm>
            <a:custGeom>
              <a:avLst/>
              <a:gdLst>
                <a:gd name="T0" fmla="*/ 17 w 35"/>
                <a:gd name="T1" fmla="*/ 43 h 43"/>
                <a:gd name="T2" fmla="*/ 14 w 35"/>
                <a:gd name="T3" fmla="*/ 36 h 43"/>
                <a:gd name="T4" fmla="*/ 4 w 35"/>
                <a:gd name="T5" fmla="*/ 18 h 43"/>
                <a:gd name="T6" fmla="*/ 0 w 35"/>
                <a:gd name="T7" fmla="*/ 7 h 43"/>
                <a:gd name="T8" fmla="*/ 16 w 35"/>
                <a:gd name="T9" fmla="*/ 0 h 43"/>
                <a:gd name="T10" fmla="*/ 22 w 35"/>
                <a:gd name="T11" fmla="*/ 1 h 43"/>
                <a:gd name="T12" fmla="*/ 35 w 35"/>
                <a:gd name="T13" fmla="*/ 32 h 43"/>
                <a:gd name="T14" fmla="*/ 32 w 35"/>
                <a:gd name="T15" fmla="*/ 36 h 43"/>
                <a:gd name="T16" fmla="*/ 32 w 35"/>
                <a:gd name="T17" fmla="*/ 36 h 43"/>
                <a:gd name="T18" fmla="*/ 32 w 35"/>
                <a:gd name="T19" fmla="*/ 36 h 43"/>
                <a:gd name="T20" fmla="*/ 32 w 35"/>
                <a:gd name="T21" fmla="*/ 36 h 43"/>
                <a:gd name="T22" fmla="*/ 32 w 35"/>
                <a:gd name="T23" fmla="*/ 36 h 43"/>
                <a:gd name="T24" fmla="*/ 32 w 35"/>
                <a:gd name="T25" fmla="*/ 36 h 43"/>
                <a:gd name="T26" fmla="*/ 32 w 35"/>
                <a:gd name="T27" fmla="*/ 36 h 43"/>
                <a:gd name="T28" fmla="*/ 32 w 35"/>
                <a:gd name="T29" fmla="*/ 36 h 43"/>
                <a:gd name="T30" fmla="*/ 32 w 35"/>
                <a:gd name="T31" fmla="*/ 36 h 43"/>
                <a:gd name="T32" fmla="*/ 32 w 35"/>
                <a:gd name="T33" fmla="*/ 36 h 43"/>
                <a:gd name="T34" fmla="*/ 32 w 35"/>
                <a:gd name="T35" fmla="*/ 36 h 43"/>
                <a:gd name="T36" fmla="*/ 17 w 35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3">
                  <a:moveTo>
                    <a:pt x="17" y="43"/>
                  </a:moveTo>
                  <a:cubicBezTo>
                    <a:pt x="16" y="41"/>
                    <a:pt x="15" y="38"/>
                    <a:pt x="14" y="36"/>
                  </a:cubicBezTo>
                  <a:cubicBezTo>
                    <a:pt x="12" y="30"/>
                    <a:pt x="8" y="20"/>
                    <a:pt x="4" y="18"/>
                  </a:cubicBezTo>
                  <a:cubicBezTo>
                    <a:pt x="2" y="17"/>
                    <a:pt x="1" y="12"/>
                    <a:pt x="0" y="7"/>
                  </a:cubicBezTo>
                  <a:cubicBezTo>
                    <a:pt x="4" y="3"/>
                    <a:pt x="10" y="0"/>
                    <a:pt x="16" y="0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3"/>
                    <a:pt x="33" y="34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8" y="40"/>
                    <a:pt x="23" y="43"/>
                    <a:pt x="17" y="43"/>
                  </a:cubicBezTo>
                </a:path>
              </a:pathLst>
            </a:custGeom>
            <a:solidFill>
              <a:srgbClr val="3B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8A82AE24-48DB-4BDD-B2FE-6F71A26A4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57738" y="4810125"/>
              <a:ext cx="128588" cy="200025"/>
            </a:xfrm>
            <a:custGeom>
              <a:avLst/>
              <a:gdLst>
                <a:gd name="T0" fmla="*/ 33 w 34"/>
                <a:gd name="T1" fmla="*/ 53 h 53"/>
                <a:gd name="T2" fmla="*/ 31 w 34"/>
                <a:gd name="T3" fmla="*/ 52 h 53"/>
                <a:gd name="T4" fmla="*/ 1 w 34"/>
                <a:gd name="T5" fmla="*/ 3 h 53"/>
                <a:gd name="T6" fmla="*/ 1 w 34"/>
                <a:gd name="T7" fmla="*/ 1 h 53"/>
                <a:gd name="T8" fmla="*/ 3 w 34"/>
                <a:gd name="T9" fmla="*/ 1 h 53"/>
                <a:gd name="T10" fmla="*/ 34 w 34"/>
                <a:gd name="T11" fmla="*/ 51 h 53"/>
                <a:gd name="T12" fmla="*/ 33 w 34"/>
                <a:gd name="T13" fmla="*/ 53 h 53"/>
                <a:gd name="T14" fmla="*/ 33 w 34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3">
                  <a:moveTo>
                    <a:pt x="33" y="53"/>
                  </a:moveTo>
                  <a:cubicBezTo>
                    <a:pt x="32" y="53"/>
                    <a:pt x="32" y="53"/>
                    <a:pt x="31" y="5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2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0C732EA4-BC62-42F6-96BF-CB12CBA6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08526" y="4983163"/>
              <a:ext cx="147638" cy="42863"/>
            </a:xfrm>
            <a:custGeom>
              <a:avLst/>
              <a:gdLst>
                <a:gd name="T0" fmla="*/ 3 w 39"/>
                <a:gd name="T1" fmla="*/ 11 h 11"/>
                <a:gd name="T2" fmla="*/ 0 w 39"/>
                <a:gd name="T3" fmla="*/ 8 h 11"/>
                <a:gd name="T4" fmla="*/ 3 w 39"/>
                <a:gd name="T5" fmla="*/ 5 h 11"/>
                <a:gd name="T6" fmla="*/ 36 w 39"/>
                <a:gd name="T7" fmla="*/ 0 h 11"/>
                <a:gd name="T8" fmla="*/ 39 w 39"/>
                <a:gd name="T9" fmla="*/ 3 h 11"/>
                <a:gd name="T10" fmla="*/ 37 w 39"/>
                <a:gd name="T11" fmla="*/ 6 h 11"/>
                <a:gd name="T12" fmla="*/ 4 w 39"/>
                <a:gd name="T13" fmla="*/ 11 h 11"/>
                <a:gd name="T14" fmla="*/ 3 w 3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1">
                  <a:moveTo>
                    <a:pt x="3" y="11"/>
                  </a:moveTo>
                  <a:cubicBezTo>
                    <a:pt x="2" y="11"/>
                    <a:pt x="1" y="10"/>
                    <a:pt x="0" y="8"/>
                  </a:cubicBezTo>
                  <a:cubicBezTo>
                    <a:pt x="0" y="7"/>
                    <a:pt x="1" y="5"/>
                    <a:pt x="3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4"/>
                    <a:pt x="38" y="6"/>
                    <a:pt x="37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799BB87A-6478-4F35-8CC6-C8E5D33B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02238" y="4210050"/>
              <a:ext cx="169863" cy="44450"/>
            </a:xfrm>
            <a:custGeom>
              <a:avLst/>
              <a:gdLst>
                <a:gd name="T0" fmla="*/ 12 w 45"/>
                <a:gd name="T1" fmla="*/ 0 h 12"/>
                <a:gd name="T2" fmla="*/ 41 w 45"/>
                <a:gd name="T3" fmla="*/ 0 h 12"/>
                <a:gd name="T4" fmla="*/ 45 w 45"/>
                <a:gd name="T5" fmla="*/ 4 h 12"/>
                <a:gd name="T6" fmla="*/ 45 w 45"/>
                <a:gd name="T7" fmla="*/ 8 h 12"/>
                <a:gd name="T8" fmla="*/ 41 w 45"/>
                <a:gd name="T9" fmla="*/ 12 h 12"/>
                <a:gd name="T10" fmla="*/ 5 w 45"/>
                <a:gd name="T11" fmla="*/ 12 h 12"/>
                <a:gd name="T12" fmla="*/ 1 w 45"/>
                <a:gd name="T13" fmla="*/ 7 h 12"/>
                <a:gd name="T14" fmla="*/ 12 w 4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2">
                  <a:moveTo>
                    <a:pt x="1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5" y="1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2"/>
                    <a:pt x="4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291EB433-A73C-4EF0-BA51-CECD90B33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16526" y="3873500"/>
              <a:ext cx="557213" cy="917575"/>
            </a:xfrm>
            <a:custGeom>
              <a:avLst/>
              <a:gdLst>
                <a:gd name="T0" fmla="*/ 74 w 148"/>
                <a:gd name="T1" fmla="*/ 15 h 243"/>
                <a:gd name="T2" fmla="*/ 32 w 148"/>
                <a:gd name="T3" fmla="*/ 0 h 243"/>
                <a:gd name="T4" fmla="*/ 6 w 148"/>
                <a:gd name="T5" fmla="*/ 47 h 243"/>
                <a:gd name="T6" fmla="*/ 81 w 148"/>
                <a:gd name="T7" fmla="*/ 151 h 243"/>
                <a:gd name="T8" fmla="*/ 120 w 148"/>
                <a:gd name="T9" fmla="*/ 243 h 243"/>
                <a:gd name="T10" fmla="*/ 148 w 148"/>
                <a:gd name="T11" fmla="*/ 234 h 243"/>
                <a:gd name="T12" fmla="*/ 119 w 148"/>
                <a:gd name="T13" fmla="*/ 128 h 243"/>
                <a:gd name="T14" fmla="*/ 74 w 148"/>
                <a:gd name="T15" fmla="*/ 1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43">
                  <a:moveTo>
                    <a:pt x="74" y="15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47"/>
                  </a:cubicBezTo>
                  <a:cubicBezTo>
                    <a:pt x="12" y="65"/>
                    <a:pt x="59" y="112"/>
                    <a:pt x="81" y="151"/>
                  </a:cubicBezTo>
                  <a:cubicBezTo>
                    <a:pt x="95" y="174"/>
                    <a:pt x="110" y="214"/>
                    <a:pt x="120" y="243"/>
                  </a:cubicBezTo>
                  <a:cubicBezTo>
                    <a:pt x="128" y="240"/>
                    <a:pt x="141" y="236"/>
                    <a:pt x="148" y="234"/>
                  </a:cubicBezTo>
                  <a:cubicBezTo>
                    <a:pt x="141" y="195"/>
                    <a:pt x="125" y="140"/>
                    <a:pt x="119" y="128"/>
                  </a:cubicBezTo>
                  <a:cubicBezTo>
                    <a:pt x="109" y="109"/>
                    <a:pt x="74" y="15"/>
                    <a:pt x="74" y="1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FE05E215-3099-4B8C-8E9F-F0FD9F3E7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38738" y="3881438"/>
              <a:ext cx="452438" cy="887413"/>
            </a:xfrm>
            <a:custGeom>
              <a:avLst/>
              <a:gdLst>
                <a:gd name="T0" fmla="*/ 116 w 120"/>
                <a:gd name="T1" fmla="*/ 235 h 235"/>
                <a:gd name="T2" fmla="*/ 120 w 120"/>
                <a:gd name="T3" fmla="*/ 234 h 235"/>
                <a:gd name="T4" fmla="*/ 88 w 120"/>
                <a:gd name="T5" fmla="*/ 148 h 235"/>
                <a:gd name="T6" fmla="*/ 44 w 120"/>
                <a:gd name="T7" fmla="*/ 86 h 235"/>
                <a:gd name="T8" fmla="*/ 8 w 120"/>
                <a:gd name="T9" fmla="*/ 34 h 235"/>
                <a:gd name="T10" fmla="*/ 20 w 120"/>
                <a:gd name="T11" fmla="*/ 1 h 235"/>
                <a:gd name="T12" fmla="*/ 16 w 120"/>
                <a:gd name="T13" fmla="*/ 0 h 235"/>
                <a:gd name="T14" fmla="*/ 4 w 120"/>
                <a:gd name="T15" fmla="*/ 35 h 235"/>
                <a:gd name="T16" fmla="*/ 41 w 120"/>
                <a:gd name="T17" fmla="*/ 88 h 235"/>
                <a:gd name="T18" fmla="*/ 84 w 120"/>
                <a:gd name="T19" fmla="*/ 149 h 235"/>
                <a:gd name="T20" fmla="*/ 116 w 120"/>
                <a:gd name="T2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35">
                  <a:moveTo>
                    <a:pt x="116" y="235"/>
                  </a:moveTo>
                  <a:cubicBezTo>
                    <a:pt x="117" y="235"/>
                    <a:pt x="119" y="235"/>
                    <a:pt x="120" y="234"/>
                  </a:cubicBezTo>
                  <a:cubicBezTo>
                    <a:pt x="116" y="224"/>
                    <a:pt x="99" y="172"/>
                    <a:pt x="88" y="148"/>
                  </a:cubicBezTo>
                  <a:cubicBezTo>
                    <a:pt x="81" y="134"/>
                    <a:pt x="62" y="109"/>
                    <a:pt x="44" y="86"/>
                  </a:cubicBezTo>
                  <a:cubicBezTo>
                    <a:pt x="27" y="63"/>
                    <a:pt x="10" y="42"/>
                    <a:pt x="8" y="34"/>
                  </a:cubicBezTo>
                  <a:cubicBezTo>
                    <a:pt x="4" y="23"/>
                    <a:pt x="13" y="9"/>
                    <a:pt x="20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8"/>
                    <a:pt x="0" y="23"/>
                    <a:pt x="4" y="35"/>
                  </a:cubicBezTo>
                  <a:cubicBezTo>
                    <a:pt x="7" y="43"/>
                    <a:pt x="24" y="65"/>
                    <a:pt x="41" y="88"/>
                  </a:cubicBezTo>
                  <a:cubicBezTo>
                    <a:pt x="59" y="111"/>
                    <a:pt x="78" y="136"/>
                    <a:pt x="84" y="149"/>
                  </a:cubicBezTo>
                  <a:cubicBezTo>
                    <a:pt x="96" y="173"/>
                    <a:pt x="113" y="225"/>
                    <a:pt x="116" y="23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246EA1C5-A621-4E6D-948C-7C2E2E43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4088" y="4757738"/>
              <a:ext cx="115888" cy="161925"/>
            </a:xfrm>
            <a:custGeom>
              <a:avLst/>
              <a:gdLst>
                <a:gd name="T0" fmla="*/ 12 w 31"/>
                <a:gd name="T1" fmla="*/ 43 h 43"/>
                <a:gd name="T2" fmla="*/ 31 w 31"/>
                <a:gd name="T3" fmla="*/ 39 h 43"/>
                <a:gd name="T4" fmla="*/ 24 w 31"/>
                <a:gd name="T5" fmla="*/ 0 h 43"/>
                <a:gd name="T6" fmla="*/ 0 w 31"/>
                <a:gd name="T7" fmla="*/ 9 h 43"/>
                <a:gd name="T8" fmla="*/ 12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2" y="43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28" y="22"/>
                    <a:pt x="24" y="0"/>
                  </a:cubicBezTo>
                  <a:cubicBezTo>
                    <a:pt x="16" y="2"/>
                    <a:pt x="8" y="6"/>
                    <a:pt x="0" y="9"/>
                  </a:cubicBezTo>
                  <a:cubicBezTo>
                    <a:pt x="7" y="29"/>
                    <a:pt x="12" y="43"/>
                    <a:pt x="12" y="43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4C82DF7F-BAE1-4EF7-81FB-29482AAC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38688" y="4829175"/>
              <a:ext cx="290513" cy="188913"/>
            </a:xfrm>
            <a:custGeom>
              <a:avLst/>
              <a:gdLst>
                <a:gd name="T0" fmla="*/ 19 w 77"/>
                <a:gd name="T1" fmla="*/ 13 h 50"/>
                <a:gd name="T2" fmla="*/ 13 w 77"/>
                <a:gd name="T3" fmla="*/ 22 h 50"/>
                <a:gd name="T4" fmla="*/ 3 w 77"/>
                <a:gd name="T5" fmla="*/ 18 h 50"/>
                <a:gd name="T6" fmla="*/ 2 w 77"/>
                <a:gd name="T7" fmla="*/ 43 h 50"/>
                <a:gd name="T8" fmla="*/ 10 w 77"/>
                <a:gd name="T9" fmla="*/ 50 h 50"/>
                <a:gd name="T10" fmla="*/ 70 w 77"/>
                <a:gd name="T11" fmla="*/ 37 h 50"/>
                <a:gd name="T12" fmla="*/ 65 w 77"/>
                <a:gd name="T13" fmla="*/ 24 h 50"/>
                <a:gd name="T14" fmla="*/ 19 w 77"/>
                <a:gd name="T15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0">
                  <a:moveTo>
                    <a:pt x="19" y="13"/>
                  </a:moveTo>
                  <a:cubicBezTo>
                    <a:pt x="19" y="13"/>
                    <a:pt x="16" y="22"/>
                    <a:pt x="13" y="22"/>
                  </a:cubicBezTo>
                  <a:cubicBezTo>
                    <a:pt x="11" y="22"/>
                    <a:pt x="5" y="16"/>
                    <a:pt x="3" y="18"/>
                  </a:cubicBezTo>
                  <a:cubicBezTo>
                    <a:pt x="1" y="20"/>
                    <a:pt x="0" y="41"/>
                    <a:pt x="2" y="43"/>
                  </a:cubicBezTo>
                  <a:cubicBezTo>
                    <a:pt x="5" y="46"/>
                    <a:pt x="7" y="50"/>
                    <a:pt x="10" y="50"/>
                  </a:cubicBezTo>
                  <a:cubicBezTo>
                    <a:pt x="13" y="50"/>
                    <a:pt x="63" y="40"/>
                    <a:pt x="70" y="37"/>
                  </a:cubicBezTo>
                  <a:cubicBezTo>
                    <a:pt x="77" y="33"/>
                    <a:pt x="74" y="23"/>
                    <a:pt x="65" y="24"/>
                  </a:cubicBezTo>
                  <a:cubicBezTo>
                    <a:pt x="57" y="25"/>
                    <a:pt x="28" y="0"/>
                    <a:pt x="19" y="13"/>
                  </a:cubicBezTo>
                  <a:close/>
                </a:path>
              </a:pathLst>
            </a:custGeom>
            <a:solidFill>
              <a:srgbClr val="F05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97B3A77A-A944-413D-93F5-2920F2B1A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33926" y="4935538"/>
              <a:ext cx="277813" cy="82550"/>
            </a:xfrm>
            <a:custGeom>
              <a:avLst/>
              <a:gdLst>
                <a:gd name="T0" fmla="*/ 12 w 74"/>
                <a:gd name="T1" fmla="*/ 7 h 22"/>
                <a:gd name="T2" fmla="*/ 0 w 74"/>
                <a:gd name="T3" fmla="*/ 11 h 22"/>
                <a:gd name="T4" fmla="*/ 1 w 74"/>
                <a:gd name="T5" fmla="*/ 16 h 22"/>
                <a:gd name="T6" fmla="*/ 9 w 74"/>
                <a:gd name="T7" fmla="*/ 22 h 22"/>
                <a:gd name="T8" fmla="*/ 69 w 74"/>
                <a:gd name="T9" fmla="*/ 9 h 22"/>
                <a:gd name="T10" fmla="*/ 72 w 74"/>
                <a:gd name="T11" fmla="*/ 0 h 22"/>
                <a:gd name="T12" fmla="*/ 68 w 74"/>
                <a:gd name="T13" fmla="*/ 2 h 22"/>
                <a:gd name="T14" fmla="*/ 12 w 74"/>
                <a:gd name="T1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2">
                  <a:moveTo>
                    <a:pt x="12" y="7"/>
                  </a:moveTo>
                  <a:cubicBezTo>
                    <a:pt x="7" y="8"/>
                    <a:pt x="3" y="9"/>
                    <a:pt x="0" y="11"/>
                  </a:cubicBezTo>
                  <a:cubicBezTo>
                    <a:pt x="0" y="13"/>
                    <a:pt x="1" y="16"/>
                    <a:pt x="1" y="16"/>
                  </a:cubicBezTo>
                  <a:cubicBezTo>
                    <a:pt x="3" y="20"/>
                    <a:pt x="6" y="22"/>
                    <a:pt x="9" y="22"/>
                  </a:cubicBezTo>
                  <a:cubicBezTo>
                    <a:pt x="12" y="22"/>
                    <a:pt x="62" y="12"/>
                    <a:pt x="69" y="9"/>
                  </a:cubicBezTo>
                  <a:cubicBezTo>
                    <a:pt x="73" y="7"/>
                    <a:pt x="74" y="3"/>
                    <a:pt x="72" y="0"/>
                  </a:cubicBezTo>
                  <a:cubicBezTo>
                    <a:pt x="71" y="1"/>
                    <a:pt x="70" y="2"/>
                    <a:pt x="68" y="2"/>
                  </a:cubicBezTo>
                  <a:cubicBezTo>
                    <a:pt x="60" y="5"/>
                    <a:pt x="24" y="6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3FCE0A5C-5F64-44FF-95A2-C7DE02C2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99013" y="4722813"/>
              <a:ext cx="166688" cy="95250"/>
            </a:xfrm>
            <a:custGeom>
              <a:avLst/>
              <a:gdLst>
                <a:gd name="T0" fmla="*/ 5 w 44"/>
                <a:gd name="T1" fmla="*/ 22 h 25"/>
                <a:gd name="T2" fmla="*/ 39 w 44"/>
                <a:gd name="T3" fmla="*/ 22 h 25"/>
                <a:gd name="T4" fmla="*/ 39 w 44"/>
                <a:gd name="T5" fmla="*/ 2 h 25"/>
                <a:gd name="T6" fmla="*/ 5 w 44"/>
                <a:gd name="T7" fmla="*/ 2 h 25"/>
                <a:gd name="T8" fmla="*/ 5 w 44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5">
                  <a:moveTo>
                    <a:pt x="5" y="22"/>
                  </a:moveTo>
                  <a:cubicBezTo>
                    <a:pt x="13" y="25"/>
                    <a:pt x="34" y="24"/>
                    <a:pt x="39" y="22"/>
                  </a:cubicBezTo>
                  <a:cubicBezTo>
                    <a:pt x="44" y="20"/>
                    <a:pt x="44" y="3"/>
                    <a:pt x="39" y="2"/>
                  </a:cubicBezTo>
                  <a:cubicBezTo>
                    <a:pt x="32" y="0"/>
                    <a:pt x="13" y="0"/>
                    <a:pt x="5" y="2"/>
                  </a:cubicBezTo>
                  <a:cubicBezTo>
                    <a:pt x="0" y="2"/>
                    <a:pt x="0" y="20"/>
                    <a:pt x="5" y="22"/>
                  </a:cubicBezTo>
                  <a:close/>
                </a:path>
              </a:pathLst>
            </a:custGeom>
            <a:solidFill>
              <a:srgbClr val="4B5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C52FE4F1-5AC4-44A3-B3A2-3454B322F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1701" y="3382963"/>
              <a:ext cx="90488" cy="180975"/>
            </a:xfrm>
            <a:custGeom>
              <a:avLst/>
              <a:gdLst>
                <a:gd name="T0" fmla="*/ 15 w 24"/>
                <a:gd name="T1" fmla="*/ 0 h 48"/>
                <a:gd name="T2" fmla="*/ 21 w 24"/>
                <a:gd name="T3" fmla="*/ 44 h 48"/>
                <a:gd name="T4" fmla="*/ 0 w 24"/>
                <a:gd name="T5" fmla="*/ 38 h 48"/>
                <a:gd name="T6" fmla="*/ 2 w 24"/>
                <a:gd name="T7" fmla="*/ 13 h 48"/>
                <a:gd name="T8" fmla="*/ 15 w 2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15" y="0"/>
                  </a:moveTo>
                  <a:cubicBezTo>
                    <a:pt x="15" y="0"/>
                    <a:pt x="24" y="40"/>
                    <a:pt x="21" y="44"/>
                  </a:cubicBezTo>
                  <a:cubicBezTo>
                    <a:pt x="17" y="48"/>
                    <a:pt x="0" y="38"/>
                    <a:pt x="0" y="3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7C3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5E8148C0-9875-4C66-B0B3-6BC348B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0451" y="2928938"/>
              <a:ext cx="619125" cy="654050"/>
            </a:xfrm>
            <a:custGeom>
              <a:avLst/>
              <a:gdLst>
                <a:gd name="T0" fmla="*/ 88 w 164"/>
                <a:gd name="T1" fmla="*/ 109 h 173"/>
                <a:gd name="T2" fmla="*/ 131 w 164"/>
                <a:gd name="T3" fmla="*/ 37 h 173"/>
                <a:gd name="T4" fmla="*/ 136 w 164"/>
                <a:gd name="T5" fmla="*/ 18 h 173"/>
                <a:gd name="T6" fmla="*/ 138 w 164"/>
                <a:gd name="T7" fmla="*/ 19 h 173"/>
                <a:gd name="T8" fmla="*/ 138 w 164"/>
                <a:gd name="T9" fmla="*/ 24 h 173"/>
                <a:gd name="T10" fmla="*/ 140 w 164"/>
                <a:gd name="T11" fmla="*/ 28 h 173"/>
                <a:gd name="T12" fmla="*/ 148 w 164"/>
                <a:gd name="T13" fmla="*/ 4 h 173"/>
                <a:gd name="T14" fmla="*/ 150 w 164"/>
                <a:gd name="T15" fmla="*/ 10 h 173"/>
                <a:gd name="T16" fmla="*/ 147 w 164"/>
                <a:gd name="T17" fmla="*/ 17 h 173"/>
                <a:gd name="T18" fmla="*/ 146 w 164"/>
                <a:gd name="T19" fmla="*/ 24 h 173"/>
                <a:gd name="T20" fmla="*/ 158 w 164"/>
                <a:gd name="T21" fmla="*/ 1 h 173"/>
                <a:gd name="T22" fmla="*/ 149 w 164"/>
                <a:gd name="T23" fmla="*/ 28 h 173"/>
                <a:gd name="T24" fmla="*/ 162 w 164"/>
                <a:gd name="T25" fmla="*/ 6 h 173"/>
                <a:gd name="T26" fmla="*/ 154 w 164"/>
                <a:gd name="T27" fmla="*/ 29 h 173"/>
                <a:gd name="T28" fmla="*/ 157 w 164"/>
                <a:gd name="T29" fmla="*/ 28 h 173"/>
                <a:gd name="T30" fmla="*/ 164 w 164"/>
                <a:gd name="T31" fmla="*/ 22 h 173"/>
                <a:gd name="T32" fmla="*/ 143 w 164"/>
                <a:gd name="T33" fmla="*/ 51 h 173"/>
                <a:gd name="T34" fmla="*/ 143 w 164"/>
                <a:gd name="T35" fmla="*/ 51 h 173"/>
                <a:gd name="T36" fmla="*/ 111 w 164"/>
                <a:gd name="T37" fmla="*/ 129 h 173"/>
                <a:gd name="T38" fmla="*/ 30 w 164"/>
                <a:gd name="T39" fmla="*/ 167 h 173"/>
                <a:gd name="T40" fmla="*/ 9 w 164"/>
                <a:gd name="T41" fmla="*/ 141 h 173"/>
                <a:gd name="T42" fmla="*/ 20 w 164"/>
                <a:gd name="T43" fmla="*/ 133 h 173"/>
                <a:gd name="T44" fmla="*/ 88 w 164"/>
                <a:gd name="T45" fmla="*/ 10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73">
                  <a:moveTo>
                    <a:pt x="88" y="109"/>
                  </a:moveTo>
                  <a:cubicBezTo>
                    <a:pt x="111" y="90"/>
                    <a:pt x="122" y="58"/>
                    <a:pt x="131" y="37"/>
                  </a:cubicBezTo>
                  <a:cubicBezTo>
                    <a:pt x="132" y="37"/>
                    <a:pt x="132" y="21"/>
                    <a:pt x="136" y="18"/>
                  </a:cubicBezTo>
                  <a:cubicBezTo>
                    <a:pt x="137" y="18"/>
                    <a:pt x="137" y="18"/>
                    <a:pt x="138" y="19"/>
                  </a:cubicBezTo>
                  <a:cubicBezTo>
                    <a:pt x="139" y="20"/>
                    <a:pt x="138" y="21"/>
                    <a:pt x="138" y="24"/>
                  </a:cubicBezTo>
                  <a:cubicBezTo>
                    <a:pt x="138" y="26"/>
                    <a:pt x="139" y="28"/>
                    <a:pt x="140" y="28"/>
                  </a:cubicBezTo>
                  <a:cubicBezTo>
                    <a:pt x="141" y="27"/>
                    <a:pt x="145" y="9"/>
                    <a:pt x="148" y="4"/>
                  </a:cubicBezTo>
                  <a:cubicBezTo>
                    <a:pt x="150" y="2"/>
                    <a:pt x="152" y="2"/>
                    <a:pt x="150" y="10"/>
                  </a:cubicBezTo>
                  <a:cubicBezTo>
                    <a:pt x="149" y="12"/>
                    <a:pt x="148" y="15"/>
                    <a:pt x="147" y="17"/>
                  </a:cubicBezTo>
                  <a:cubicBezTo>
                    <a:pt x="146" y="22"/>
                    <a:pt x="145" y="26"/>
                    <a:pt x="146" y="24"/>
                  </a:cubicBezTo>
                  <a:cubicBezTo>
                    <a:pt x="149" y="21"/>
                    <a:pt x="155" y="0"/>
                    <a:pt x="158" y="1"/>
                  </a:cubicBezTo>
                  <a:cubicBezTo>
                    <a:pt x="160" y="1"/>
                    <a:pt x="149" y="27"/>
                    <a:pt x="149" y="28"/>
                  </a:cubicBezTo>
                  <a:cubicBezTo>
                    <a:pt x="150" y="32"/>
                    <a:pt x="160" y="2"/>
                    <a:pt x="162" y="6"/>
                  </a:cubicBezTo>
                  <a:cubicBezTo>
                    <a:pt x="163" y="8"/>
                    <a:pt x="155" y="25"/>
                    <a:pt x="154" y="29"/>
                  </a:cubicBezTo>
                  <a:cubicBezTo>
                    <a:pt x="153" y="31"/>
                    <a:pt x="155" y="30"/>
                    <a:pt x="157" y="28"/>
                  </a:cubicBezTo>
                  <a:cubicBezTo>
                    <a:pt x="159" y="26"/>
                    <a:pt x="163" y="18"/>
                    <a:pt x="164" y="22"/>
                  </a:cubicBezTo>
                  <a:cubicBezTo>
                    <a:pt x="164" y="26"/>
                    <a:pt x="148" y="44"/>
                    <a:pt x="143" y="51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39" y="58"/>
                    <a:pt x="130" y="109"/>
                    <a:pt x="111" y="129"/>
                  </a:cubicBezTo>
                  <a:cubicBezTo>
                    <a:pt x="98" y="143"/>
                    <a:pt x="53" y="158"/>
                    <a:pt x="30" y="167"/>
                  </a:cubicBezTo>
                  <a:cubicBezTo>
                    <a:pt x="15" y="173"/>
                    <a:pt x="0" y="156"/>
                    <a:pt x="9" y="141"/>
                  </a:cubicBezTo>
                  <a:cubicBezTo>
                    <a:pt x="11" y="137"/>
                    <a:pt x="15" y="134"/>
                    <a:pt x="20" y="133"/>
                  </a:cubicBezTo>
                  <a:cubicBezTo>
                    <a:pt x="32" y="131"/>
                    <a:pt x="82" y="115"/>
                    <a:pt x="88" y="109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C6A777C5-BC65-43F3-BCEF-C62341DD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49826" y="3378200"/>
              <a:ext cx="317500" cy="227013"/>
            </a:xfrm>
            <a:custGeom>
              <a:avLst/>
              <a:gdLst>
                <a:gd name="T0" fmla="*/ 78 w 84"/>
                <a:gd name="T1" fmla="*/ 1 h 60"/>
                <a:gd name="T2" fmla="*/ 6 w 84"/>
                <a:gd name="T3" fmla="*/ 21 h 60"/>
                <a:gd name="T4" fmla="*/ 23 w 84"/>
                <a:gd name="T5" fmla="*/ 60 h 60"/>
                <a:gd name="T6" fmla="*/ 84 w 84"/>
                <a:gd name="T7" fmla="*/ 45 h 60"/>
                <a:gd name="T8" fmla="*/ 78 w 84"/>
                <a:gd name="T9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0">
                  <a:moveTo>
                    <a:pt x="78" y="1"/>
                  </a:moveTo>
                  <a:cubicBezTo>
                    <a:pt x="79" y="0"/>
                    <a:pt x="12" y="12"/>
                    <a:pt x="6" y="21"/>
                  </a:cubicBezTo>
                  <a:cubicBezTo>
                    <a:pt x="0" y="31"/>
                    <a:pt x="7" y="60"/>
                    <a:pt x="23" y="60"/>
                  </a:cubicBezTo>
                  <a:cubicBezTo>
                    <a:pt x="39" y="60"/>
                    <a:pt x="84" y="45"/>
                    <a:pt x="84" y="45"/>
                  </a:cubicBezTo>
                  <a:cubicBezTo>
                    <a:pt x="84" y="45"/>
                    <a:pt x="69" y="9"/>
                    <a:pt x="78" y="1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5F723FC2-EDBE-43C3-B23C-2D44EEEBD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4626" y="3378200"/>
              <a:ext cx="508000" cy="642938"/>
            </a:xfrm>
            <a:custGeom>
              <a:avLst/>
              <a:gdLst>
                <a:gd name="T0" fmla="*/ 126 w 135"/>
                <a:gd name="T1" fmla="*/ 23 h 170"/>
                <a:gd name="T2" fmla="*/ 129 w 135"/>
                <a:gd name="T3" fmla="*/ 32 h 170"/>
                <a:gd name="T4" fmla="*/ 129 w 135"/>
                <a:gd name="T5" fmla="*/ 84 h 170"/>
                <a:gd name="T6" fmla="*/ 99 w 135"/>
                <a:gd name="T7" fmla="*/ 153 h 170"/>
                <a:gd name="T8" fmla="*/ 10 w 135"/>
                <a:gd name="T9" fmla="*/ 159 h 170"/>
                <a:gd name="T10" fmla="*/ 56 w 135"/>
                <a:gd name="T11" fmla="*/ 18 h 170"/>
                <a:gd name="T12" fmla="*/ 85 w 135"/>
                <a:gd name="T13" fmla="*/ 1 h 170"/>
                <a:gd name="T14" fmla="*/ 126 w 135"/>
                <a:gd name="T15" fmla="*/ 2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26" y="23"/>
                  </a:moveTo>
                  <a:cubicBezTo>
                    <a:pt x="128" y="26"/>
                    <a:pt x="129" y="29"/>
                    <a:pt x="129" y="32"/>
                  </a:cubicBezTo>
                  <a:cubicBezTo>
                    <a:pt x="133" y="46"/>
                    <a:pt x="135" y="74"/>
                    <a:pt x="129" y="84"/>
                  </a:cubicBezTo>
                  <a:cubicBezTo>
                    <a:pt x="124" y="94"/>
                    <a:pt x="107" y="150"/>
                    <a:pt x="99" y="153"/>
                  </a:cubicBezTo>
                  <a:cubicBezTo>
                    <a:pt x="91" y="155"/>
                    <a:pt x="24" y="170"/>
                    <a:pt x="10" y="159"/>
                  </a:cubicBezTo>
                  <a:cubicBezTo>
                    <a:pt x="0" y="152"/>
                    <a:pt x="44" y="43"/>
                    <a:pt x="56" y="18"/>
                  </a:cubicBezTo>
                  <a:cubicBezTo>
                    <a:pt x="61" y="8"/>
                    <a:pt x="73" y="3"/>
                    <a:pt x="85" y="1"/>
                  </a:cubicBezTo>
                  <a:cubicBezTo>
                    <a:pt x="87" y="0"/>
                    <a:pt x="121" y="9"/>
                    <a:pt x="126" y="2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9CE3054F-0EA7-4681-A2E6-C5648BBD7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2376" y="3498850"/>
              <a:ext cx="203200" cy="396875"/>
            </a:xfrm>
            <a:custGeom>
              <a:avLst/>
              <a:gdLst>
                <a:gd name="T0" fmla="*/ 50 w 54"/>
                <a:gd name="T1" fmla="*/ 105 h 105"/>
                <a:gd name="T2" fmla="*/ 41 w 54"/>
                <a:gd name="T3" fmla="*/ 97 h 105"/>
                <a:gd name="T4" fmla="*/ 41 w 54"/>
                <a:gd name="T5" fmla="*/ 97 h 105"/>
                <a:gd name="T6" fmla="*/ 31 w 54"/>
                <a:gd name="T7" fmla="*/ 94 h 105"/>
                <a:gd name="T8" fmla="*/ 8 w 54"/>
                <a:gd name="T9" fmla="*/ 40 h 105"/>
                <a:gd name="T10" fmla="*/ 12 w 54"/>
                <a:gd name="T11" fmla="*/ 2 h 105"/>
                <a:gd name="T12" fmla="*/ 15 w 54"/>
                <a:gd name="T13" fmla="*/ 0 h 105"/>
                <a:gd name="T14" fmla="*/ 49 w 54"/>
                <a:gd name="T15" fmla="*/ 44 h 105"/>
                <a:gd name="T16" fmla="*/ 31 w 54"/>
                <a:gd name="T17" fmla="*/ 45 h 105"/>
                <a:gd name="T18" fmla="*/ 31 w 54"/>
                <a:gd name="T19" fmla="*/ 45 h 105"/>
                <a:gd name="T20" fmla="*/ 31 w 54"/>
                <a:gd name="T21" fmla="*/ 45 h 105"/>
                <a:gd name="T22" fmla="*/ 31 w 54"/>
                <a:gd name="T23" fmla="*/ 45 h 105"/>
                <a:gd name="T24" fmla="*/ 31 w 54"/>
                <a:gd name="T25" fmla="*/ 45 h 105"/>
                <a:gd name="T26" fmla="*/ 31 w 54"/>
                <a:gd name="T27" fmla="*/ 45 h 105"/>
                <a:gd name="T28" fmla="*/ 31 w 54"/>
                <a:gd name="T29" fmla="*/ 45 h 105"/>
                <a:gd name="T30" fmla="*/ 31 w 54"/>
                <a:gd name="T31" fmla="*/ 45 h 105"/>
                <a:gd name="T32" fmla="*/ 31 w 54"/>
                <a:gd name="T33" fmla="*/ 45 h 105"/>
                <a:gd name="T34" fmla="*/ 31 w 54"/>
                <a:gd name="T35" fmla="*/ 45 h 105"/>
                <a:gd name="T36" fmla="*/ 31 w 54"/>
                <a:gd name="T37" fmla="*/ 45 h 105"/>
                <a:gd name="T38" fmla="*/ 31 w 54"/>
                <a:gd name="T39" fmla="*/ 46 h 105"/>
                <a:gd name="T40" fmla="*/ 31 w 54"/>
                <a:gd name="T41" fmla="*/ 46 h 105"/>
                <a:gd name="T42" fmla="*/ 31 w 54"/>
                <a:gd name="T43" fmla="*/ 46 h 105"/>
                <a:gd name="T44" fmla="*/ 31 w 54"/>
                <a:gd name="T45" fmla="*/ 46 h 105"/>
                <a:gd name="T46" fmla="*/ 31 w 54"/>
                <a:gd name="T47" fmla="*/ 46 h 105"/>
                <a:gd name="T48" fmla="*/ 31 w 54"/>
                <a:gd name="T49" fmla="*/ 46 h 105"/>
                <a:gd name="T50" fmla="*/ 31 w 54"/>
                <a:gd name="T51" fmla="*/ 46 h 105"/>
                <a:gd name="T52" fmla="*/ 31 w 54"/>
                <a:gd name="T53" fmla="*/ 46 h 105"/>
                <a:gd name="T54" fmla="*/ 31 w 54"/>
                <a:gd name="T55" fmla="*/ 46 h 105"/>
                <a:gd name="T56" fmla="*/ 45 w 54"/>
                <a:gd name="T57" fmla="*/ 86 h 105"/>
                <a:gd name="T58" fmla="*/ 45 w 54"/>
                <a:gd name="T59" fmla="*/ 86 h 105"/>
                <a:gd name="T60" fmla="*/ 46 w 54"/>
                <a:gd name="T61" fmla="*/ 88 h 105"/>
                <a:gd name="T62" fmla="*/ 46 w 54"/>
                <a:gd name="T63" fmla="*/ 88 h 105"/>
                <a:gd name="T64" fmla="*/ 54 w 54"/>
                <a:gd name="T65" fmla="*/ 95 h 105"/>
                <a:gd name="T66" fmla="*/ 50 w 54"/>
                <a:gd name="T6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105">
                  <a:moveTo>
                    <a:pt x="50" y="105"/>
                  </a:moveTo>
                  <a:cubicBezTo>
                    <a:pt x="46" y="101"/>
                    <a:pt x="43" y="99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6"/>
                    <a:pt x="32" y="96"/>
                    <a:pt x="31" y="94"/>
                  </a:cubicBezTo>
                  <a:cubicBezTo>
                    <a:pt x="21" y="82"/>
                    <a:pt x="16" y="68"/>
                    <a:pt x="8" y="40"/>
                  </a:cubicBezTo>
                  <a:cubicBezTo>
                    <a:pt x="0" y="12"/>
                    <a:pt x="12" y="2"/>
                    <a:pt x="12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24" y="0"/>
                    <a:pt x="38" y="23"/>
                    <a:pt x="49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8"/>
                    <a:pt x="41" y="79"/>
                    <a:pt x="45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6" y="87"/>
                    <a:pt x="46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8" y="89"/>
                    <a:pt x="51" y="92"/>
                    <a:pt x="54" y="95"/>
                  </a:cubicBezTo>
                  <a:cubicBezTo>
                    <a:pt x="52" y="98"/>
                    <a:pt x="51" y="101"/>
                    <a:pt x="50" y="105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E9D4C945-22D4-4CB6-9269-FBCED51A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33951" y="3260725"/>
              <a:ext cx="142875" cy="215900"/>
            </a:xfrm>
            <a:custGeom>
              <a:avLst/>
              <a:gdLst>
                <a:gd name="T0" fmla="*/ 38 w 38"/>
                <a:gd name="T1" fmla="*/ 8 h 57"/>
                <a:gd name="T2" fmla="*/ 35 w 38"/>
                <a:gd name="T3" fmla="*/ 32 h 57"/>
                <a:gd name="T4" fmla="*/ 33 w 38"/>
                <a:gd name="T5" fmla="*/ 51 h 57"/>
                <a:gd name="T6" fmla="*/ 0 w 38"/>
                <a:gd name="T7" fmla="*/ 32 h 57"/>
                <a:gd name="T8" fmla="*/ 18 w 38"/>
                <a:gd name="T9" fmla="*/ 0 h 57"/>
                <a:gd name="T10" fmla="*/ 38 w 38"/>
                <a:gd name="T11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7">
                  <a:moveTo>
                    <a:pt x="38" y="8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4" y="51"/>
                    <a:pt x="33" y="51"/>
                  </a:cubicBezTo>
                  <a:cubicBezTo>
                    <a:pt x="25" y="57"/>
                    <a:pt x="0" y="32"/>
                    <a:pt x="0" y="3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8"/>
                    <a:pt x="38" y="8"/>
                    <a:pt x="38" y="8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5E55D121-3ADB-404A-B580-6E613BE71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1563" y="3284538"/>
              <a:ext cx="87313" cy="98425"/>
            </a:xfrm>
            <a:custGeom>
              <a:avLst/>
              <a:gdLst>
                <a:gd name="T0" fmla="*/ 21 w 23"/>
                <a:gd name="T1" fmla="*/ 26 h 26"/>
                <a:gd name="T2" fmla="*/ 14 w 23"/>
                <a:gd name="T3" fmla="*/ 23 h 26"/>
                <a:gd name="T4" fmla="*/ 0 w 23"/>
                <a:gd name="T5" fmla="*/ 2 h 26"/>
                <a:gd name="T6" fmla="*/ 1 w 23"/>
                <a:gd name="T7" fmla="*/ 0 h 26"/>
                <a:gd name="T8" fmla="*/ 10 w 23"/>
                <a:gd name="T9" fmla="*/ 9 h 26"/>
                <a:gd name="T10" fmla="*/ 23 w 23"/>
                <a:gd name="T11" fmla="*/ 12 h 26"/>
                <a:gd name="T12" fmla="*/ 21 w 23"/>
                <a:gd name="T13" fmla="*/ 26 h 26"/>
                <a:gd name="T14" fmla="*/ 21 w 23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6">
                  <a:moveTo>
                    <a:pt x="21" y="26"/>
                  </a:moveTo>
                  <a:cubicBezTo>
                    <a:pt x="19" y="25"/>
                    <a:pt x="16" y="24"/>
                    <a:pt x="14" y="23"/>
                  </a:cubicBezTo>
                  <a:cubicBezTo>
                    <a:pt x="9" y="19"/>
                    <a:pt x="3" y="11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4"/>
                    <a:pt x="7" y="8"/>
                    <a:pt x="10" y="9"/>
                  </a:cubicBezTo>
                  <a:cubicBezTo>
                    <a:pt x="13" y="11"/>
                    <a:pt x="18" y="12"/>
                    <a:pt x="23" y="1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56495BF6-C17B-441D-97B4-45127001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08551" y="3084513"/>
              <a:ext cx="200025" cy="252413"/>
            </a:xfrm>
            <a:custGeom>
              <a:avLst/>
              <a:gdLst>
                <a:gd name="T0" fmla="*/ 30 w 53"/>
                <a:gd name="T1" fmla="*/ 2 h 67"/>
                <a:gd name="T2" fmla="*/ 36 w 53"/>
                <a:gd name="T3" fmla="*/ 10 h 67"/>
                <a:gd name="T4" fmla="*/ 46 w 53"/>
                <a:gd name="T5" fmla="*/ 29 h 67"/>
                <a:gd name="T6" fmla="*/ 50 w 53"/>
                <a:gd name="T7" fmla="*/ 60 h 67"/>
                <a:gd name="T8" fmla="*/ 17 w 53"/>
                <a:gd name="T9" fmla="*/ 62 h 67"/>
                <a:gd name="T10" fmla="*/ 1 w 53"/>
                <a:gd name="T11" fmla="*/ 31 h 67"/>
                <a:gd name="T12" fmla="*/ 30 w 53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67">
                  <a:moveTo>
                    <a:pt x="30" y="2"/>
                  </a:moveTo>
                  <a:cubicBezTo>
                    <a:pt x="30" y="2"/>
                    <a:pt x="31" y="2"/>
                    <a:pt x="36" y="10"/>
                  </a:cubicBezTo>
                  <a:cubicBezTo>
                    <a:pt x="41" y="16"/>
                    <a:pt x="43" y="22"/>
                    <a:pt x="46" y="29"/>
                  </a:cubicBezTo>
                  <a:cubicBezTo>
                    <a:pt x="50" y="39"/>
                    <a:pt x="53" y="50"/>
                    <a:pt x="50" y="60"/>
                  </a:cubicBezTo>
                  <a:cubicBezTo>
                    <a:pt x="49" y="66"/>
                    <a:pt x="26" y="67"/>
                    <a:pt x="17" y="62"/>
                  </a:cubicBezTo>
                  <a:cubicBezTo>
                    <a:pt x="8" y="58"/>
                    <a:pt x="0" y="42"/>
                    <a:pt x="1" y="31"/>
                  </a:cubicBezTo>
                  <a:cubicBezTo>
                    <a:pt x="1" y="21"/>
                    <a:pt x="26" y="0"/>
                    <a:pt x="30" y="2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AE7C47CC-9726-452F-8651-EC7FA4060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878388" y="3106738"/>
              <a:ext cx="120650" cy="44450"/>
            </a:xfrm>
            <a:custGeom>
              <a:avLst/>
              <a:gdLst>
                <a:gd name="T0" fmla="*/ 0 w 32"/>
                <a:gd name="T1" fmla="*/ 12 h 12"/>
                <a:gd name="T2" fmla="*/ 0 w 32"/>
                <a:gd name="T3" fmla="*/ 12 h 12"/>
                <a:gd name="T4" fmla="*/ 2 w 32"/>
                <a:gd name="T5" fmla="*/ 10 h 12"/>
                <a:gd name="T6" fmla="*/ 32 w 32"/>
                <a:gd name="T7" fmla="*/ 10 h 12"/>
                <a:gd name="T8" fmla="*/ 32 w 32"/>
                <a:gd name="T9" fmla="*/ 10 h 12"/>
                <a:gd name="T10" fmla="*/ 32 w 32"/>
                <a:gd name="T11" fmla="*/ 10 h 12"/>
                <a:gd name="T12" fmla="*/ 32 w 32"/>
                <a:gd name="T13" fmla="*/ 10 h 12"/>
                <a:gd name="T14" fmla="*/ 32 w 32"/>
                <a:gd name="T15" fmla="*/ 10 h 12"/>
                <a:gd name="T16" fmla="*/ 32 w 32"/>
                <a:gd name="T17" fmla="*/ 9 h 12"/>
                <a:gd name="T18" fmla="*/ 32 w 32"/>
                <a:gd name="T19" fmla="*/ 9 h 12"/>
                <a:gd name="T20" fmla="*/ 32 w 32"/>
                <a:gd name="T21" fmla="*/ 9 h 12"/>
                <a:gd name="T22" fmla="*/ 32 w 32"/>
                <a:gd name="T23" fmla="*/ 9 h 12"/>
                <a:gd name="T24" fmla="*/ 32 w 32"/>
                <a:gd name="T25" fmla="*/ 9 h 12"/>
                <a:gd name="T26" fmla="*/ 32 w 32"/>
                <a:gd name="T27" fmla="*/ 9 h 12"/>
                <a:gd name="T28" fmla="*/ 32 w 32"/>
                <a:gd name="T29" fmla="*/ 9 h 12"/>
                <a:gd name="T30" fmla="*/ 32 w 32"/>
                <a:gd name="T31" fmla="*/ 9 h 12"/>
                <a:gd name="T32" fmla="*/ 32 w 32"/>
                <a:gd name="T33" fmla="*/ 9 h 12"/>
                <a:gd name="T34" fmla="*/ 31 w 32"/>
                <a:gd name="T35" fmla="*/ 8 h 12"/>
                <a:gd name="T36" fmla="*/ 31 w 32"/>
                <a:gd name="T37" fmla="*/ 8 h 12"/>
                <a:gd name="T38" fmla="*/ 31 w 32"/>
                <a:gd name="T39" fmla="*/ 8 h 12"/>
                <a:gd name="T40" fmla="*/ 31 w 32"/>
                <a:gd name="T41" fmla="*/ 8 h 12"/>
                <a:gd name="T42" fmla="*/ 31 w 32"/>
                <a:gd name="T43" fmla="*/ 8 h 12"/>
                <a:gd name="T44" fmla="*/ 31 w 32"/>
                <a:gd name="T45" fmla="*/ 8 h 12"/>
                <a:gd name="T46" fmla="*/ 31 w 32"/>
                <a:gd name="T47" fmla="*/ 8 h 12"/>
                <a:gd name="T48" fmla="*/ 31 w 32"/>
                <a:gd name="T49" fmla="*/ 8 h 12"/>
                <a:gd name="T50" fmla="*/ 31 w 32"/>
                <a:gd name="T51" fmla="*/ 8 h 12"/>
                <a:gd name="T52" fmla="*/ 29 w 32"/>
                <a:gd name="T53" fmla="*/ 5 h 12"/>
                <a:gd name="T54" fmla="*/ 29 w 32"/>
                <a:gd name="T55" fmla="*/ 5 h 12"/>
                <a:gd name="T56" fmla="*/ 29 w 32"/>
                <a:gd name="T57" fmla="*/ 5 h 12"/>
                <a:gd name="T58" fmla="*/ 29 w 32"/>
                <a:gd name="T59" fmla="*/ 4 h 12"/>
                <a:gd name="T60" fmla="*/ 29 w 32"/>
                <a:gd name="T61" fmla="*/ 4 h 12"/>
                <a:gd name="T62" fmla="*/ 29 w 32"/>
                <a:gd name="T63" fmla="*/ 4 h 12"/>
                <a:gd name="T64" fmla="*/ 29 w 32"/>
                <a:gd name="T65" fmla="*/ 4 h 12"/>
                <a:gd name="T66" fmla="*/ 29 w 32"/>
                <a:gd name="T67" fmla="*/ 4 h 12"/>
                <a:gd name="T68" fmla="*/ 29 w 32"/>
                <a:gd name="T69" fmla="*/ 4 h 12"/>
                <a:gd name="T70" fmla="*/ 29 w 32"/>
                <a:gd name="T71" fmla="*/ 4 h 12"/>
                <a:gd name="T72" fmla="*/ 29 w 32"/>
                <a:gd name="T73" fmla="*/ 4 h 12"/>
                <a:gd name="T74" fmla="*/ 29 w 32"/>
                <a:gd name="T75" fmla="*/ 4 h 12"/>
                <a:gd name="T76" fmla="*/ 25 w 32"/>
                <a:gd name="T7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1" y="11"/>
                    <a:pt x="0" y="11"/>
                    <a:pt x="0" y="12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9"/>
                    <a:pt x="32" y="9"/>
                  </a:cubicBezTo>
                  <a:cubicBezTo>
                    <a:pt x="32" y="9"/>
                    <a:pt x="32" y="10"/>
                    <a:pt x="32" y="10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1" y="8"/>
                    <a:pt x="31" y="8"/>
                  </a:cubicBezTo>
                  <a:cubicBezTo>
                    <a:pt x="31" y="8"/>
                    <a:pt x="32" y="9"/>
                    <a:pt x="32" y="9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0" y="7"/>
                    <a:pt x="30" y="6"/>
                    <a:pt x="29" y="5"/>
                  </a:cubicBezTo>
                  <a:cubicBezTo>
                    <a:pt x="30" y="6"/>
                    <a:pt x="30" y="7"/>
                    <a:pt x="31" y="8"/>
                  </a:cubicBezTo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5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8" y="4"/>
                  </a:moveTo>
                  <a:cubicBezTo>
                    <a:pt x="27" y="2"/>
                    <a:pt x="26" y="1"/>
                    <a:pt x="25" y="0"/>
                  </a:cubicBezTo>
                  <a:cubicBezTo>
                    <a:pt x="26" y="1"/>
                    <a:pt x="27" y="2"/>
                    <a:pt x="28" y="4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97E1848F-DD1E-469E-AEC2-A6D714B8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8388" y="3101975"/>
              <a:ext cx="125413" cy="128588"/>
            </a:xfrm>
            <a:custGeom>
              <a:avLst/>
              <a:gdLst>
                <a:gd name="T0" fmla="*/ 4 w 33"/>
                <a:gd name="T1" fmla="*/ 34 h 34"/>
                <a:gd name="T2" fmla="*/ 0 w 33"/>
                <a:gd name="T3" fmla="*/ 13 h 34"/>
                <a:gd name="T4" fmla="*/ 1 w 33"/>
                <a:gd name="T5" fmla="*/ 11 h 34"/>
                <a:gd name="T6" fmla="*/ 2 w 33"/>
                <a:gd name="T7" fmla="*/ 11 h 34"/>
                <a:gd name="T8" fmla="*/ 2 w 33"/>
                <a:gd name="T9" fmla="*/ 11 h 34"/>
                <a:gd name="T10" fmla="*/ 4 w 33"/>
                <a:gd name="T11" fmla="*/ 8 h 34"/>
                <a:gd name="T12" fmla="*/ 24 w 33"/>
                <a:gd name="T13" fmla="*/ 0 h 34"/>
                <a:gd name="T14" fmla="*/ 25 w 33"/>
                <a:gd name="T15" fmla="*/ 1 h 34"/>
                <a:gd name="T16" fmla="*/ 28 w 33"/>
                <a:gd name="T17" fmla="*/ 5 h 34"/>
                <a:gd name="T18" fmla="*/ 28 w 33"/>
                <a:gd name="T19" fmla="*/ 5 h 34"/>
                <a:gd name="T20" fmla="*/ 28 w 33"/>
                <a:gd name="T21" fmla="*/ 5 h 34"/>
                <a:gd name="T22" fmla="*/ 29 w 33"/>
                <a:gd name="T23" fmla="*/ 5 h 34"/>
                <a:gd name="T24" fmla="*/ 29 w 33"/>
                <a:gd name="T25" fmla="*/ 5 h 34"/>
                <a:gd name="T26" fmla="*/ 29 w 33"/>
                <a:gd name="T27" fmla="*/ 5 h 34"/>
                <a:gd name="T28" fmla="*/ 29 w 33"/>
                <a:gd name="T29" fmla="*/ 5 h 34"/>
                <a:gd name="T30" fmla="*/ 29 w 33"/>
                <a:gd name="T31" fmla="*/ 5 h 34"/>
                <a:gd name="T32" fmla="*/ 29 w 33"/>
                <a:gd name="T33" fmla="*/ 5 h 34"/>
                <a:gd name="T34" fmla="*/ 29 w 33"/>
                <a:gd name="T35" fmla="*/ 5 h 34"/>
                <a:gd name="T36" fmla="*/ 29 w 33"/>
                <a:gd name="T37" fmla="*/ 5 h 34"/>
                <a:gd name="T38" fmla="*/ 29 w 33"/>
                <a:gd name="T39" fmla="*/ 5 h 34"/>
                <a:gd name="T40" fmla="*/ 29 w 33"/>
                <a:gd name="T41" fmla="*/ 5 h 34"/>
                <a:gd name="T42" fmla="*/ 29 w 33"/>
                <a:gd name="T43" fmla="*/ 6 h 34"/>
                <a:gd name="T44" fmla="*/ 29 w 33"/>
                <a:gd name="T45" fmla="*/ 6 h 34"/>
                <a:gd name="T46" fmla="*/ 29 w 33"/>
                <a:gd name="T47" fmla="*/ 6 h 34"/>
                <a:gd name="T48" fmla="*/ 29 w 33"/>
                <a:gd name="T49" fmla="*/ 6 h 34"/>
                <a:gd name="T50" fmla="*/ 31 w 33"/>
                <a:gd name="T51" fmla="*/ 9 h 34"/>
                <a:gd name="T52" fmla="*/ 31 w 33"/>
                <a:gd name="T53" fmla="*/ 9 h 34"/>
                <a:gd name="T54" fmla="*/ 31 w 33"/>
                <a:gd name="T55" fmla="*/ 9 h 34"/>
                <a:gd name="T56" fmla="*/ 31 w 33"/>
                <a:gd name="T57" fmla="*/ 9 h 34"/>
                <a:gd name="T58" fmla="*/ 31 w 33"/>
                <a:gd name="T59" fmla="*/ 9 h 34"/>
                <a:gd name="T60" fmla="*/ 31 w 33"/>
                <a:gd name="T61" fmla="*/ 9 h 34"/>
                <a:gd name="T62" fmla="*/ 31 w 33"/>
                <a:gd name="T63" fmla="*/ 9 h 34"/>
                <a:gd name="T64" fmla="*/ 31 w 33"/>
                <a:gd name="T65" fmla="*/ 9 h 34"/>
                <a:gd name="T66" fmla="*/ 31 w 33"/>
                <a:gd name="T67" fmla="*/ 9 h 34"/>
                <a:gd name="T68" fmla="*/ 31 w 33"/>
                <a:gd name="T69" fmla="*/ 9 h 34"/>
                <a:gd name="T70" fmla="*/ 31 w 33"/>
                <a:gd name="T71" fmla="*/ 9 h 34"/>
                <a:gd name="T72" fmla="*/ 31 w 33"/>
                <a:gd name="T73" fmla="*/ 9 h 34"/>
                <a:gd name="T74" fmla="*/ 32 w 33"/>
                <a:gd name="T75" fmla="*/ 10 h 34"/>
                <a:gd name="T76" fmla="*/ 32 w 33"/>
                <a:gd name="T77" fmla="*/ 10 h 34"/>
                <a:gd name="T78" fmla="*/ 32 w 33"/>
                <a:gd name="T79" fmla="*/ 10 h 34"/>
                <a:gd name="T80" fmla="*/ 32 w 33"/>
                <a:gd name="T81" fmla="*/ 10 h 34"/>
                <a:gd name="T82" fmla="*/ 32 w 33"/>
                <a:gd name="T83" fmla="*/ 10 h 34"/>
                <a:gd name="T84" fmla="*/ 32 w 33"/>
                <a:gd name="T85" fmla="*/ 10 h 34"/>
                <a:gd name="T86" fmla="*/ 32 w 33"/>
                <a:gd name="T87" fmla="*/ 10 h 34"/>
                <a:gd name="T88" fmla="*/ 32 w 33"/>
                <a:gd name="T89" fmla="*/ 10 h 34"/>
                <a:gd name="T90" fmla="*/ 32 w 33"/>
                <a:gd name="T91" fmla="*/ 10 h 34"/>
                <a:gd name="T92" fmla="*/ 32 w 33"/>
                <a:gd name="T93" fmla="*/ 10 h 34"/>
                <a:gd name="T94" fmla="*/ 32 w 33"/>
                <a:gd name="T95" fmla="*/ 10 h 34"/>
                <a:gd name="T96" fmla="*/ 32 w 33"/>
                <a:gd name="T97" fmla="*/ 10 h 34"/>
                <a:gd name="T98" fmla="*/ 32 w 33"/>
                <a:gd name="T99" fmla="*/ 11 h 34"/>
                <a:gd name="T100" fmla="*/ 32 w 33"/>
                <a:gd name="T101" fmla="*/ 11 h 34"/>
                <a:gd name="T102" fmla="*/ 32 w 33"/>
                <a:gd name="T103" fmla="*/ 11 h 34"/>
                <a:gd name="T104" fmla="*/ 32 w 33"/>
                <a:gd name="T105" fmla="*/ 11 h 34"/>
                <a:gd name="T106" fmla="*/ 32 w 33"/>
                <a:gd name="T107" fmla="*/ 11 h 34"/>
                <a:gd name="T108" fmla="*/ 32 w 33"/>
                <a:gd name="T109" fmla="*/ 11 h 34"/>
                <a:gd name="T110" fmla="*/ 32 w 33"/>
                <a:gd name="T111" fmla="*/ 11 h 34"/>
                <a:gd name="T112" fmla="*/ 33 w 33"/>
                <a:gd name="T113" fmla="*/ 13 h 34"/>
                <a:gd name="T114" fmla="*/ 30 w 33"/>
                <a:gd name="T115" fmla="*/ 13 h 34"/>
                <a:gd name="T116" fmla="*/ 21 w 33"/>
                <a:gd name="T117" fmla="*/ 14 h 34"/>
                <a:gd name="T118" fmla="*/ 8 w 33"/>
                <a:gd name="T119" fmla="*/ 23 h 34"/>
                <a:gd name="T120" fmla="*/ 4 w 33"/>
                <a:gd name="T1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" h="34">
                  <a:moveTo>
                    <a:pt x="4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9" y="6"/>
                    <a:pt x="18" y="2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6" y="2"/>
                    <a:pt x="27" y="3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0" y="8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2" y="13"/>
                    <a:pt x="31" y="13"/>
                    <a:pt x="30" y="13"/>
                  </a:cubicBezTo>
                  <a:cubicBezTo>
                    <a:pt x="27" y="13"/>
                    <a:pt x="24" y="13"/>
                    <a:pt x="21" y="14"/>
                  </a:cubicBezTo>
                  <a:cubicBezTo>
                    <a:pt x="12" y="16"/>
                    <a:pt x="8" y="23"/>
                    <a:pt x="8" y="23"/>
                  </a:cubicBezTo>
                  <a:cubicBezTo>
                    <a:pt x="4" y="34"/>
                    <a:pt x="4" y="34"/>
                    <a:pt x="4" y="34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C7054AFC-A6B4-4E6E-8C0D-5E5B84804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4276" y="3038475"/>
              <a:ext cx="293688" cy="268288"/>
            </a:xfrm>
            <a:custGeom>
              <a:avLst/>
              <a:gdLst>
                <a:gd name="T0" fmla="*/ 38 w 78"/>
                <a:gd name="T1" fmla="*/ 67 h 71"/>
                <a:gd name="T2" fmla="*/ 27 w 78"/>
                <a:gd name="T3" fmla="*/ 71 h 71"/>
                <a:gd name="T4" fmla="*/ 7 w 78"/>
                <a:gd name="T5" fmla="*/ 52 h 71"/>
                <a:gd name="T6" fmla="*/ 45 w 78"/>
                <a:gd name="T7" fmla="*/ 1 h 71"/>
                <a:gd name="T8" fmla="*/ 54 w 78"/>
                <a:gd name="T9" fmla="*/ 3 h 71"/>
                <a:gd name="T10" fmla="*/ 66 w 78"/>
                <a:gd name="T11" fmla="*/ 7 h 71"/>
                <a:gd name="T12" fmla="*/ 74 w 78"/>
                <a:gd name="T13" fmla="*/ 9 h 71"/>
                <a:gd name="T14" fmla="*/ 63 w 78"/>
                <a:gd name="T15" fmla="*/ 27 h 71"/>
                <a:gd name="T16" fmla="*/ 38 w 78"/>
                <a:gd name="T1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1">
                  <a:moveTo>
                    <a:pt x="38" y="67"/>
                  </a:moveTo>
                  <a:cubicBezTo>
                    <a:pt x="36" y="70"/>
                    <a:pt x="34" y="71"/>
                    <a:pt x="27" y="71"/>
                  </a:cubicBezTo>
                  <a:cubicBezTo>
                    <a:pt x="18" y="71"/>
                    <a:pt x="9" y="64"/>
                    <a:pt x="7" y="52"/>
                  </a:cubicBezTo>
                  <a:cubicBezTo>
                    <a:pt x="0" y="14"/>
                    <a:pt x="36" y="5"/>
                    <a:pt x="45" y="1"/>
                  </a:cubicBezTo>
                  <a:cubicBezTo>
                    <a:pt x="49" y="0"/>
                    <a:pt x="52" y="1"/>
                    <a:pt x="54" y="3"/>
                  </a:cubicBezTo>
                  <a:cubicBezTo>
                    <a:pt x="57" y="6"/>
                    <a:pt x="61" y="7"/>
                    <a:pt x="66" y="7"/>
                  </a:cubicBezTo>
                  <a:cubicBezTo>
                    <a:pt x="68" y="6"/>
                    <a:pt x="73" y="6"/>
                    <a:pt x="74" y="9"/>
                  </a:cubicBezTo>
                  <a:cubicBezTo>
                    <a:pt x="78" y="18"/>
                    <a:pt x="78" y="27"/>
                    <a:pt x="63" y="27"/>
                  </a:cubicBezTo>
                  <a:cubicBezTo>
                    <a:pt x="29" y="27"/>
                    <a:pt x="41" y="61"/>
                    <a:pt x="38" y="67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8CCE02D8-FD09-4BAD-BA70-16DFB2536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1563" y="3170238"/>
              <a:ext cx="57150" cy="98425"/>
            </a:xfrm>
            <a:custGeom>
              <a:avLst/>
              <a:gdLst>
                <a:gd name="T0" fmla="*/ 9 w 15"/>
                <a:gd name="T1" fmla="*/ 11 h 26"/>
                <a:gd name="T2" fmla="*/ 2 w 15"/>
                <a:gd name="T3" fmla="*/ 7 h 26"/>
                <a:gd name="T4" fmla="*/ 8 w 15"/>
                <a:gd name="T5" fmla="*/ 22 h 26"/>
                <a:gd name="T6" fmla="*/ 9 w 15"/>
                <a:gd name="T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6">
                  <a:moveTo>
                    <a:pt x="9" y="11"/>
                  </a:moveTo>
                  <a:cubicBezTo>
                    <a:pt x="9" y="11"/>
                    <a:pt x="3" y="0"/>
                    <a:pt x="2" y="7"/>
                  </a:cubicBezTo>
                  <a:cubicBezTo>
                    <a:pt x="0" y="13"/>
                    <a:pt x="2" y="26"/>
                    <a:pt x="8" y="22"/>
                  </a:cubicBezTo>
                  <a:cubicBezTo>
                    <a:pt x="15" y="18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69">
              <a:extLst>
                <a:ext uri="{FF2B5EF4-FFF2-40B4-BE49-F238E27FC236}">
                  <a16:creationId xmlns:a16="http://schemas.microsoft.com/office/drawing/2014/main" id="{E5A815A4-7885-4F5C-AE08-031BC86EB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03838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70">
              <a:extLst>
                <a:ext uri="{FF2B5EF4-FFF2-40B4-BE49-F238E27FC236}">
                  <a16:creationId xmlns:a16="http://schemas.microsoft.com/office/drawing/2014/main" id="{0215D820-4A95-4CAE-932C-5661496F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5901" y="4760913"/>
              <a:ext cx="101600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E294BB62-22C8-4C9B-A63E-5D0FC7F7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59388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3A9CFF9E-9335-4AFC-9C20-46CB580BE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60863" y="4697413"/>
              <a:ext cx="342900" cy="358775"/>
            </a:xfrm>
            <a:custGeom>
              <a:avLst/>
              <a:gdLst>
                <a:gd name="T0" fmla="*/ 63 w 91"/>
                <a:gd name="T1" fmla="*/ 95 h 95"/>
                <a:gd name="T2" fmla="*/ 16 w 91"/>
                <a:gd name="T3" fmla="*/ 74 h 95"/>
                <a:gd name="T4" fmla="*/ 20 w 91"/>
                <a:gd name="T5" fmla="*/ 74 h 95"/>
                <a:gd name="T6" fmla="*/ 63 w 91"/>
                <a:gd name="T7" fmla="*/ 92 h 95"/>
                <a:gd name="T8" fmla="*/ 89 w 91"/>
                <a:gd name="T9" fmla="*/ 87 h 95"/>
                <a:gd name="T10" fmla="*/ 90 w 91"/>
                <a:gd name="T11" fmla="*/ 87 h 95"/>
                <a:gd name="T12" fmla="*/ 91 w 91"/>
                <a:gd name="T13" fmla="*/ 88 h 95"/>
                <a:gd name="T14" fmla="*/ 90 w 91"/>
                <a:gd name="T15" fmla="*/ 90 h 95"/>
                <a:gd name="T16" fmla="*/ 63 w 91"/>
                <a:gd name="T17" fmla="*/ 95 h 95"/>
                <a:gd name="T18" fmla="*/ 3 w 91"/>
                <a:gd name="T19" fmla="*/ 18 h 95"/>
                <a:gd name="T20" fmla="*/ 0 w 91"/>
                <a:gd name="T21" fmla="*/ 17 h 95"/>
                <a:gd name="T22" fmla="*/ 6 w 91"/>
                <a:gd name="T23" fmla="*/ 1 h 95"/>
                <a:gd name="T24" fmla="*/ 7 w 91"/>
                <a:gd name="T25" fmla="*/ 0 h 95"/>
                <a:gd name="T26" fmla="*/ 8 w 91"/>
                <a:gd name="T27" fmla="*/ 0 h 95"/>
                <a:gd name="T28" fmla="*/ 8 w 91"/>
                <a:gd name="T29" fmla="*/ 2 h 95"/>
                <a:gd name="T30" fmla="*/ 3 w 91"/>
                <a:gd name="T31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5">
                  <a:moveTo>
                    <a:pt x="63" y="95"/>
                  </a:moveTo>
                  <a:cubicBezTo>
                    <a:pt x="44" y="95"/>
                    <a:pt x="28" y="87"/>
                    <a:pt x="16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1" y="86"/>
                    <a:pt x="46" y="92"/>
                    <a:pt x="63" y="92"/>
                  </a:cubicBezTo>
                  <a:cubicBezTo>
                    <a:pt x="72" y="92"/>
                    <a:pt x="81" y="91"/>
                    <a:pt x="89" y="87"/>
                  </a:cubicBezTo>
                  <a:cubicBezTo>
                    <a:pt x="89" y="87"/>
                    <a:pt x="89" y="87"/>
                    <a:pt x="90" y="87"/>
                  </a:cubicBezTo>
                  <a:cubicBezTo>
                    <a:pt x="90" y="87"/>
                    <a:pt x="91" y="87"/>
                    <a:pt x="91" y="88"/>
                  </a:cubicBezTo>
                  <a:cubicBezTo>
                    <a:pt x="91" y="88"/>
                    <a:pt x="91" y="89"/>
                    <a:pt x="90" y="90"/>
                  </a:cubicBezTo>
                  <a:cubicBezTo>
                    <a:pt x="82" y="93"/>
                    <a:pt x="73" y="95"/>
                    <a:pt x="63" y="95"/>
                  </a:cubicBezTo>
                  <a:moveTo>
                    <a:pt x="3" y="18"/>
                  </a:moveTo>
                  <a:cubicBezTo>
                    <a:pt x="2" y="18"/>
                    <a:pt x="1" y="17"/>
                    <a:pt x="0" y="17"/>
                  </a:cubicBezTo>
                  <a:cubicBezTo>
                    <a:pt x="1" y="12"/>
                    <a:pt x="3" y="6"/>
                    <a:pt x="6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8" y="2"/>
                  </a:cubicBezTo>
                  <a:cubicBezTo>
                    <a:pt x="6" y="7"/>
                    <a:pt x="4" y="12"/>
                    <a:pt x="3" y="18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00ABB27E-6EC4-4E1C-9424-F73BF1D3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6" y="4760913"/>
              <a:ext cx="15875" cy="71438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14 h 19"/>
                <a:gd name="T4" fmla="*/ 1 w 4"/>
                <a:gd name="T5" fmla="*/ 0 h 19"/>
                <a:gd name="T6" fmla="*/ 4 w 4"/>
                <a:gd name="T7" fmla="*/ 1 h 19"/>
                <a:gd name="T8" fmla="*/ 3 w 4"/>
                <a:gd name="T9" fmla="*/ 14 h 19"/>
                <a:gd name="T10" fmla="*/ 3 w 4"/>
                <a:gd name="T11" fmla="*/ 19 h 19"/>
                <a:gd name="T12" fmla="*/ 2 w 4"/>
                <a:gd name="T13" fmla="*/ 19 h 19"/>
                <a:gd name="T14" fmla="*/ 0 w 4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cubicBezTo>
                    <a:pt x="0" y="17"/>
                    <a:pt x="0" y="15"/>
                    <a:pt x="0" y="14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3" y="5"/>
                    <a:pt x="3" y="9"/>
                    <a:pt x="3" y="14"/>
                  </a:cubicBezTo>
                  <a:cubicBezTo>
                    <a:pt x="3" y="15"/>
                    <a:pt x="3" y="17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FA4FB08A-C00F-4FD5-B3B0-9AC7DD776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6" y="4832350"/>
              <a:ext cx="26988" cy="68263"/>
            </a:xfrm>
            <a:custGeom>
              <a:avLst/>
              <a:gdLst>
                <a:gd name="T0" fmla="*/ 7 w 7"/>
                <a:gd name="T1" fmla="*/ 18 h 18"/>
                <a:gd name="T2" fmla="*/ 4 w 7"/>
                <a:gd name="T3" fmla="*/ 18 h 18"/>
                <a:gd name="T4" fmla="*/ 0 w 7"/>
                <a:gd name="T5" fmla="*/ 0 h 18"/>
                <a:gd name="T6" fmla="*/ 2 w 7"/>
                <a:gd name="T7" fmla="*/ 0 h 18"/>
                <a:gd name="T8" fmla="*/ 3 w 7"/>
                <a:gd name="T9" fmla="*/ 0 h 18"/>
                <a:gd name="T10" fmla="*/ 7 w 7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7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2"/>
                    <a:pt x="0" y="6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6"/>
                    <a:pt x="5" y="12"/>
                    <a:pt x="7" y="18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CE689C70-144E-411F-A531-7C459165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49751" y="49006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20 h 20"/>
                <a:gd name="T4" fmla="*/ 0 w 17"/>
                <a:gd name="T5" fmla="*/ 0 h 20"/>
                <a:gd name="T6" fmla="*/ 3 w 17"/>
                <a:gd name="T7" fmla="*/ 0 h 20"/>
                <a:gd name="T8" fmla="*/ 17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7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FA7E2CAD-C13A-4A4F-ACCE-FAA0F31C6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81513" y="4451350"/>
              <a:ext cx="719138" cy="720725"/>
            </a:xfrm>
            <a:custGeom>
              <a:avLst/>
              <a:gdLst>
                <a:gd name="T0" fmla="*/ 95 w 191"/>
                <a:gd name="T1" fmla="*/ 12 h 191"/>
                <a:gd name="T2" fmla="*/ 12 w 191"/>
                <a:gd name="T3" fmla="*/ 96 h 191"/>
                <a:gd name="T4" fmla="*/ 95 w 191"/>
                <a:gd name="T5" fmla="*/ 179 h 191"/>
                <a:gd name="T6" fmla="*/ 179 w 191"/>
                <a:gd name="T7" fmla="*/ 96 h 191"/>
                <a:gd name="T8" fmla="*/ 95 w 191"/>
                <a:gd name="T9" fmla="*/ 12 h 191"/>
                <a:gd name="T10" fmla="*/ 95 w 191"/>
                <a:gd name="T11" fmla="*/ 191 h 191"/>
                <a:gd name="T12" fmla="*/ 0 w 191"/>
                <a:gd name="T13" fmla="*/ 96 h 191"/>
                <a:gd name="T14" fmla="*/ 95 w 191"/>
                <a:gd name="T15" fmla="*/ 0 h 191"/>
                <a:gd name="T16" fmla="*/ 191 w 191"/>
                <a:gd name="T17" fmla="*/ 96 h 191"/>
                <a:gd name="T18" fmla="*/ 95 w 191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5" y="12"/>
                  </a:moveTo>
                  <a:cubicBezTo>
                    <a:pt x="49" y="12"/>
                    <a:pt x="12" y="50"/>
                    <a:pt x="12" y="96"/>
                  </a:cubicBezTo>
                  <a:cubicBezTo>
                    <a:pt x="12" y="142"/>
                    <a:pt x="49" y="179"/>
                    <a:pt x="95" y="179"/>
                  </a:cubicBezTo>
                  <a:cubicBezTo>
                    <a:pt x="141" y="179"/>
                    <a:pt x="179" y="142"/>
                    <a:pt x="179" y="96"/>
                  </a:cubicBezTo>
                  <a:cubicBezTo>
                    <a:pt x="179" y="50"/>
                    <a:pt x="141" y="12"/>
                    <a:pt x="95" y="12"/>
                  </a:cubicBezTo>
                  <a:moveTo>
                    <a:pt x="95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5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79957364-8431-4A09-8AF9-A1070E730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51351" y="4481513"/>
              <a:ext cx="658813" cy="660400"/>
            </a:xfrm>
            <a:custGeom>
              <a:avLst/>
              <a:gdLst>
                <a:gd name="T0" fmla="*/ 87 w 175"/>
                <a:gd name="T1" fmla="*/ 5 h 175"/>
                <a:gd name="T2" fmla="*/ 4 w 175"/>
                <a:gd name="T3" fmla="*/ 88 h 175"/>
                <a:gd name="T4" fmla="*/ 87 w 175"/>
                <a:gd name="T5" fmla="*/ 171 h 175"/>
                <a:gd name="T6" fmla="*/ 170 w 175"/>
                <a:gd name="T7" fmla="*/ 88 h 175"/>
                <a:gd name="T8" fmla="*/ 87 w 175"/>
                <a:gd name="T9" fmla="*/ 5 h 175"/>
                <a:gd name="T10" fmla="*/ 87 w 175"/>
                <a:gd name="T11" fmla="*/ 175 h 175"/>
                <a:gd name="T12" fmla="*/ 0 w 175"/>
                <a:gd name="T13" fmla="*/ 88 h 175"/>
                <a:gd name="T14" fmla="*/ 87 w 175"/>
                <a:gd name="T15" fmla="*/ 0 h 175"/>
                <a:gd name="T16" fmla="*/ 175 w 175"/>
                <a:gd name="T17" fmla="*/ 88 h 175"/>
                <a:gd name="T18" fmla="*/ 87 w 175"/>
                <a:gd name="T1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5">
                  <a:moveTo>
                    <a:pt x="87" y="5"/>
                  </a:moveTo>
                  <a:cubicBezTo>
                    <a:pt x="42" y="5"/>
                    <a:pt x="4" y="42"/>
                    <a:pt x="4" y="88"/>
                  </a:cubicBezTo>
                  <a:cubicBezTo>
                    <a:pt x="4" y="133"/>
                    <a:pt x="42" y="171"/>
                    <a:pt x="87" y="171"/>
                  </a:cubicBezTo>
                  <a:cubicBezTo>
                    <a:pt x="133" y="171"/>
                    <a:pt x="170" y="133"/>
                    <a:pt x="170" y="88"/>
                  </a:cubicBezTo>
                  <a:cubicBezTo>
                    <a:pt x="170" y="42"/>
                    <a:pt x="133" y="5"/>
                    <a:pt x="87" y="5"/>
                  </a:cubicBezTo>
                  <a:moveTo>
                    <a:pt x="87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7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D72A8FE-94A8-443F-8C30-32DF2438C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95788" y="4533900"/>
              <a:ext cx="550863" cy="558800"/>
            </a:xfrm>
            <a:custGeom>
              <a:avLst/>
              <a:gdLst>
                <a:gd name="T0" fmla="*/ 72 w 146"/>
                <a:gd name="T1" fmla="*/ 148 h 148"/>
                <a:gd name="T2" fmla="*/ 13 w 146"/>
                <a:gd name="T3" fmla="*/ 117 h 148"/>
                <a:gd name="T4" fmla="*/ 16 w 146"/>
                <a:gd name="T5" fmla="*/ 117 h 148"/>
                <a:gd name="T6" fmla="*/ 72 w 146"/>
                <a:gd name="T7" fmla="*/ 145 h 148"/>
                <a:gd name="T8" fmla="*/ 128 w 146"/>
                <a:gd name="T9" fmla="*/ 117 h 148"/>
                <a:gd name="T10" fmla="*/ 132 w 146"/>
                <a:gd name="T11" fmla="*/ 117 h 148"/>
                <a:gd name="T12" fmla="*/ 72 w 146"/>
                <a:gd name="T13" fmla="*/ 148 h 148"/>
                <a:gd name="T14" fmla="*/ 143 w 146"/>
                <a:gd name="T15" fmla="*/ 71 h 148"/>
                <a:gd name="T16" fmla="*/ 72 w 146"/>
                <a:gd name="T17" fmla="*/ 2 h 148"/>
                <a:gd name="T18" fmla="*/ 3 w 146"/>
                <a:gd name="T19" fmla="*/ 59 h 148"/>
                <a:gd name="T20" fmla="*/ 0 w 146"/>
                <a:gd name="T21" fmla="*/ 58 h 148"/>
                <a:gd name="T22" fmla="*/ 72 w 146"/>
                <a:gd name="T23" fmla="*/ 0 h 148"/>
                <a:gd name="T24" fmla="*/ 146 w 146"/>
                <a:gd name="T25" fmla="*/ 70 h 148"/>
                <a:gd name="T26" fmla="*/ 143 w 146"/>
                <a:gd name="T27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48">
                  <a:moveTo>
                    <a:pt x="72" y="148"/>
                  </a:moveTo>
                  <a:cubicBezTo>
                    <a:pt x="48" y="148"/>
                    <a:pt x="26" y="136"/>
                    <a:pt x="13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29" y="134"/>
                    <a:pt x="50" y="145"/>
                    <a:pt x="72" y="145"/>
                  </a:cubicBezTo>
                  <a:cubicBezTo>
                    <a:pt x="95" y="145"/>
                    <a:pt x="115" y="134"/>
                    <a:pt x="128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19" y="136"/>
                    <a:pt x="97" y="148"/>
                    <a:pt x="72" y="148"/>
                  </a:cubicBezTo>
                  <a:moveTo>
                    <a:pt x="143" y="71"/>
                  </a:moveTo>
                  <a:cubicBezTo>
                    <a:pt x="142" y="33"/>
                    <a:pt x="111" y="2"/>
                    <a:pt x="72" y="2"/>
                  </a:cubicBezTo>
                  <a:cubicBezTo>
                    <a:pt x="38" y="2"/>
                    <a:pt x="10" y="27"/>
                    <a:pt x="3" y="59"/>
                  </a:cubicBezTo>
                  <a:cubicBezTo>
                    <a:pt x="2" y="58"/>
                    <a:pt x="1" y="58"/>
                    <a:pt x="0" y="58"/>
                  </a:cubicBezTo>
                  <a:cubicBezTo>
                    <a:pt x="7" y="25"/>
                    <a:pt x="37" y="0"/>
                    <a:pt x="72" y="0"/>
                  </a:cubicBezTo>
                  <a:cubicBezTo>
                    <a:pt x="112" y="0"/>
                    <a:pt x="144" y="31"/>
                    <a:pt x="146" y="70"/>
                  </a:cubicBezTo>
                  <a:cubicBezTo>
                    <a:pt x="145" y="70"/>
                    <a:pt x="144" y="70"/>
                    <a:pt x="143" y="71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2798B487-5F30-4798-B26C-AC030657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02138" y="4752975"/>
              <a:ext cx="557213" cy="79375"/>
            </a:xfrm>
            <a:custGeom>
              <a:avLst/>
              <a:gdLst>
                <a:gd name="T0" fmla="*/ 0 w 148"/>
                <a:gd name="T1" fmla="*/ 21 h 21"/>
                <a:gd name="T2" fmla="*/ 0 w 148"/>
                <a:gd name="T3" fmla="*/ 16 h 21"/>
                <a:gd name="T4" fmla="*/ 2 w 148"/>
                <a:gd name="T5" fmla="*/ 0 h 21"/>
                <a:gd name="T6" fmla="*/ 5 w 148"/>
                <a:gd name="T7" fmla="*/ 1 h 21"/>
                <a:gd name="T8" fmla="*/ 3 w 148"/>
                <a:gd name="T9" fmla="*/ 16 h 21"/>
                <a:gd name="T10" fmla="*/ 3 w 148"/>
                <a:gd name="T11" fmla="*/ 21 h 21"/>
                <a:gd name="T12" fmla="*/ 0 w 148"/>
                <a:gd name="T13" fmla="*/ 21 h 21"/>
                <a:gd name="T14" fmla="*/ 145 w 148"/>
                <a:gd name="T15" fmla="*/ 20 h 21"/>
                <a:gd name="T16" fmla="*/ 145 w 148"/>
                <a:gd name="T17" fmla="*/ 16 h 21"/>
                <a:gd name="T18" fmla="*/ 145 w 148"/>
                <a:gd name="T19" fmla="*/ 13 h 21"/>
                <a:gd name="T20" fmla="*/ 148 w 148"/>
                <a:gd name="T21" fmla="*/ 12 h 21"/>
                <a:gd name="T22" fmla="*/ 148 w 148"/>
                <a:gd name="T23" fmla="*/ 16 h 21"/>
                <a:gd name="T24" fmla="*/ 148 w 148"/>
                <a:gd name="T25" fmla="*/ 19 h 21"/>
                <a:gd name="T26" fmla="*/ 145 w 148"/>
                <a:gd name="T2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1">
                  <a:moveTo>
                    <a:pt x="0" y="21"/>
                  </a:moveTo>
                  <a:cubicBezTo>
                    <a:pt x="0" y="19"/>
                    <a:pt x="0" y="17"/>
                    <a:pt x="0" y="16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4" y="5"/>
                    <a:pt x="3" y="10"/>
                    <a:pt x="3" y="16"/>
                  </a:cubicBezTo>
                  <a:cubicBezTo>
                    <a:pt x="3" y="17"/>
                    <a:pt x="3" y="19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moveTo>
                    <a:pt x="145" y="20"/>
                  </a:moveTo>
                  <a:cubicBezTo>
                    <a:pt x="145" y="18"/>
                    <a:pt x="145" y="17"/>
                    <a:pt x="145" y="16"/>
                  </a:cubicBezTo>
                  <a:cubicBezTo>
                    <a:pt x="145" y="15"/>
                    <a:pt x="145" y="14"/>
                    <a:pt x="145" y="13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3"/>
                    <a:pt x="148" y="14"/>
                    <a:pt x="148" y="16"/>
                  </a:cubicBezTo>
                  <a:cubicBezTo>
                    <a:pt x="148" y="17"/>
                    <a:pt x="148" y="18"/>
                    <a:pt x="148" y="19"/>
                  </a:cubicBezTo>
                  <a:cubicBezTo>
                    <a:pt x="147" y="19"/>
                    <a:pt x="146" y="19"/>
                    <a:pt x="145" y="2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5ABDC73E-7DF6-448B-A025-9576B25AF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02138" y="4826000"/>
              <a:ext cx="557213" cy="74613"/>
            </a:xfrm>
            <a:custGeom>
              <a:avLst/>
              <a:gdLst>
                <a:gd name="T0" fmla="*/ 145 w 148"/>
                <a:gd name="T1" fmla="*/ 20 h 20"/>
                <a:gd name="T2" fmla="*/ 141 w 148"/>
                <a:gd name="T3" fmla="*/ 20 h 20"/>
                <a:gd name="T4" fmla="*/ 145 w 148"/>
                <a:gd name="T5" fmla="*/ 1 h 20"/>
                <a:gd name="T6" fmla="*/ 148 w 148"/>
                <a:gd name="T7" fmla="*/ 0 h 20"/>
                <a:gd name="T8" fmla="*/ 145 w 148"/>
                <a:gd name="T9" fmla="*/ 20 h 20"/>
                <a:gd name="T10" fmla="*/ 7 w 148"/>
                <a:gd name="T11" fmla="*/ 20 h 20"/>
                <a:gd name="T12" fmla="*/ 4 w 148"/>
                <a:gd name="T13" fmla="*/ 20 h 20"/>
                <a:gd name="T14" fmla="*/ 0 w 148"/>
                <a:gd name="T15" fmla="*/ 2 h 20"/>
                <a:gd name="T16" fmla="*/ 3 w 148"/>
                <a:gd name="T17" fmla="*/ 2 h 20"/>
                <a:gd name="T18" fmla="*/ 7 w 148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20">
                  <a:moveTo>
                    <a:pt x="145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4" y="14"/>
                    <a:pt x="145" y="7"/>
                    <a:pt x="145" y="1"/>
                  </a:cubicBezTo>
                  <a:cubicBezTo>
                    <a:pt x="146" y="0"/>
                    <a:pt x="147" y="0"/>
                    <a:pt x="148" y="0"/>
                  </a:cubicBezTo>
                  <a:cubicBezTo>
                    <a:pt x="148" y="7"/>
                    <a:pt x="147" y="14"/>
                    <a:pt x="145" y="20"/>
                  </a:cubicBezTo>
                  <a:moveTo>
                    <a:pt x="7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2" y="14"/>
                    <a:pt x="1" y="8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8"/>
                    <a:pt x="5" y="14"/>
                    <a:pt x="7" y="20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973715F4-E65A-458C-B4AF-56CBA83C3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87851" y="4900613"/>
              <a:ext cx="531813" cy="76200"/>
            </a:xfrm>
            <a:custGeom>
              <a:avLst/>
              <a:gdLst>
                <a:gd name="T0" fmla="*/ 130 w 141"/>
                <a:gd name="T1" fmla="*/ 20 h 20"/>
                <a:gd name="T2" fmla="*/ 126 w 141"/>
                <a:gd name="T3" fmla="*/ 20 h 20"/>
                <a:gd name="T4" fmla="*/ 137 w 141"/>
                <a:gd name="T5" fmla="*/ 0 h 20"/>
                <a:gd name="T6" fmla="*/ 141 w 141"/>
                <a:gd name="T7" fmla="*/ 0 h 20"/>
                <a:gd name="T8" fmla="*/ 130 w 141"/>
                <a:gd name="T9" fmla="*/ 20 h 20"/>
                <a:gd name="T10" fmla="*/ 14 w 141"/>
                <a:gd name="T11" fmla="*/ 20 h 20"/>
                <a:gd name="T12" fmla="*/ 11 w 141"/>
                <a:gd name="T13" fmla="*/ 20 h 20"/>
                <a:gd name="T14" fmla="*/ 0 w 141"/>
                <a:gd name="T15" fmla="*/ 0 h 20"/>
                <a:gd name="T16" fmla="*/ 3 w 141"/>
                <a:gd name="T17" fmla="*/ 0 h 20"/>
                <a:gd name="T18" fmla="*/ 14 w 141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0">
                  <a:moveTo>
                    <a:pt x="130" y="20"/>
                  </a:moveTo>
                  <a:cubicBezTo>
                    <a:pt x="126" y="20"/>
                    <a:pt x="126" y="20"/>
                    <a:pt x="126" y="20"/>
                  </a:cubicBezTo>
                  <a:cubicBezTo>
                    <a:pt x="131" y="14"/>
                    <a:pt x="135" y="7"/>
                    <a:pt x="13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4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2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4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FD140C16-CD61-4836-AE1A-832203D3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29151" y="4016375"/>
              <a:ext cx="528638" cy="809625"/>
            </a:xfrm>
            <a:custGeom>
              <a:avLst/>
              <a:gdLst>
                <a:gd name="T0" fmla="*/ 136 w 140"/>
                <a:gd name="T1" fmla="*/ 214 h 214"/>
                <a:gd name="T2" fmla="*/ 133 w 140"/>
                <a:gd name="T3" fmla="*/ 212 h 214"/>
                <a:gd name="T4" fmla="*/ 32 w 140"/>
                <a:gd name="T5" fmla="*/ 30 h 214"/>
                <a:gd name="T6" fmla="*/ 31 w 140"/>
                <a:gd name="T7" fmla="*/ 24 h 214"/>
                <a:gd name="T8" fmla="*/ 31 w 140"/>
                <a:gd name="T9" fmla="*/ 12 h 214"/>
                <a:gd name="T10" fmla="*/ 29 w 140"/>
                <a:gd name="T11" fmla="*/ 8 h 214"/>
                <a:gd name="T12" fmla="*/ 24 w 140"/>
                <a:gd name="T13" fmla="*/ 8 h 214"/>
                <a:gd name="T14" fmla="*/ 7 w 140"/>
                <a:gd name="T15" fmla="*/ 19 h 214"/>
                <a:gd name="T16" fmla="*/ 1 w 140"/>
                <a:gd name="T17" fmla="*/ 17 h 214"/>
                <a:gd name="T18" fmla="*/ 3 w 140"/>
                <a:gd name="T19" fmla="*/ 12 h 214"/>
                <a:gd name="T20" fmla="*/ 20 w 140"/>
                <a:gd name="T21" fmla="*/ 2 h 214"/>
                <a:gd name="T22" fmla="*/ 32 w 140"/>
                <a:gd name="T23" fmla="*/ 2 h 214"/>
                <a:gd name="T24" fmla="*/ 38 w 140"/>
                <a:gd name="T25" fmla="*/ 12 h 214"/>
                <a:gd name="T26" fmla="*/ 38 w 140"/>
                <a:gd name="T27" fmla="*/ 24 h 214"/>
                <a:gd name="T28" fmla="*/ 39 w 140"/>
                <a:gd name="T29" fmla="*/ 26 h 214"/>
                <a:gd name="T30" fmla="*/ 139 w 140"/>
                <a:gd name="T31" fmla="*/ 209 h 214"/>
                <a:gd name="T32" fmla="*/ 138 w 140"/>
                <a:gd name="T33" fmla="*/ 214 h 214"/>
                <a:gd name="T34" fmla="*/ 136 w 140"/>
                <a:gd name="T35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214">
                  <a:moveTo>
                    <a:pt x="136" y="214"/>
                  </a:moveTo>
                  <a:cubicBezTo>
                    <a:pt x="135" y="214"/>
                    <a:pt x="133" y="214"/>
                    <a:pt x="133" y="21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28"/>
                    <a:pt x="31" y="26"/>
                    <a:pt x="31" y="2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0"/>
                    <a:pt x="29" y="9"/>
                    <a:pt x="29" y="8"/>
                  </a:cubicBezTo>
                  <a:cubicBezTo>
                    <a:pt x="28" y="8"/>
                    <a:pt x="26" y="7"/>
                    <a:pt x="24" y="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20"/>
                    <a:pt x="2" y="19"/>
                    <a:pt x="1" y="17"/>
                  </a:cubicBezTo>
                  <a:cubicBezTo>
                    <a:pt x="0" y="16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28" y="0"/>
                    <a:pt x="32" y="2"/>
                  </a:cubicBezTo>
                  <a:cubicBezTo>
                    <a:pt x="36" y="4"/>
                    <a:pt x="38" y="8"/>
                    <a:pt x="38" y="1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5"/>
                    <a:pt x="39" y="26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0" y="211"/>
                    <a:pt x="140" y="213"/>
                    <a:pt x="138" y="214"/>
                  </a:cubicBezTo>
                  <a:cubicBezTo>
                    <a:pt x="137" y="214"/>
                    <a:pt x="137" y="214"/>
                    <a:pt x="136" y="21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:a16="http://schemas.microsoft.com/office/drawing/2014/main" id="{BBA9A91F-6430-40E2-975F-191FCD12D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62363"/>
              <a:ext cx="395288" cy="441325"/>
            </a:xfrm>
            <a:custGeom>
              <a:avLst/>
              <a:gdLst>
                <a:gd name="T0" fmla="*/ 85 w 105"/>
                <a:gd name="T1" fmla="*/ 88 h 117"/>
                <a:gd name="T2" fmla="*/ 48 w 105"/>
                <a:gd name="T3" fmla="*/ 44 h 117"/>
                <a:gd name="T4" fmla="*/ 35 w 105"/>
                <a:gd name="T5" fmla="*/ 16 h 117"/>
                <a:gd name="T6" fmla="*/ 31 w 105"/>
                <a:gd name="T7" fmla="*/ 0 h 117"/>
                <a:gd name="T8" fmla="*/ 0 w 105"/>
                <a:gd name="T9" fmla="*/ 2 h 117"/>
                <a:gd name="T10" fmla="*/ 15 w 105"/>
                <a:gd name="T11" fmla="*/ 45 h 117"/>
                <a:gd name="T12" fmla="*/ 15 w 105"/>
                <a:gd name="T13" fmla="*/ 45 h 117"/>
                <a:gd name="T14" fmla="*/ 69 w 105"/>
                <a:gd name="T15" fmla="*/ 93 h 117"/>
                <a:gd name="T16" fmla="*/ 81 w 105"/>
                <a:gd name="T17" fmla="*/ 110 h 117"/>
                <a:gd name="T18" fmla="*/ 105 w 105"/>
                <a:gd name="T19" fmla="*/ 107 h 117"/>
                <a:gd name="T20" fmla="*/ 85 w 105"/>
                <a:gd name="T21" fmla="*/ 8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17">
                  <a:moveTo>
                    <a:pt x="85" y="88"/>
                  </a:moveTo>
                  <a:cubicBezTo>
                    <a:pt x="81" y="88"/>
                    <a:pt x="60" y="60"/>
                    <a:pt x="48" y="44"/>
                  </a:cubicBezTo>
                  <a:cubicBezTo>
                    <a:pt x="42" y="35"/>
                    <a:pt x="37" y="26"/>
                    <a:pt x="35" y="1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1" y="41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6" y="54"/>
                    <a:pt x="65" y="90"/>
                    <a:pt x="69" y="93"/>
                  </a:cubicBezTo>
                  <a:cubicBezTo>
                    <a:pt x="75" y="98"/>
                    <a:pt x="81" y="103"/>
                    <a:pt x="81" y="110"/>
                  </a:cubicBezTo>
                  <a:cubicBezTo>
                    <a:pt x="81" y="117"/>
                    <a:pt x="105" y="112"/>
                    <a:pt x="105" y="107"/>
                  </a:cubicBezTo>
                  <a:cubicBezTo>
                    <a:pt x="105" y="102"/>
                    <a:pt x="91" y="88"/>
                    <a:pt x="85" y="88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36BF9523-A392-41E6-B538-27C32D80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73475"/>
              <a:ext cx="52388" cy="150813"/>
            </a:xfrm>
            <a:custGeom>
              <a:avLst/>
              <a:gdLst>
                <a:gd name="T0" fmla="*/ 14 w 14"/>
                <a:gd name="T1" fmla="*/ 40 h 40"/>
                <a:gd name="T2" fmla="*/ 0 w 14"/>
                <a:gd name="T3" fmla="*/ 0 h 40"/>
                <a:gd name="T4" fmla="*/ 14 w 14"/>
                <a:gd name="T5" fmla="*/ 40 h 40"/>
                <a:gd name="T6" fmla="*/ 14 w 14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0">
                  <a:moveTo>
                    <a:pt x="14" y="40"/>
                  </a:moveTo>
                  <a:cubicBezTo>
                    <a:pt x="10" y="33"/>
                    <a:pt x="1" y="2"/>
                    <a:pt x="0" y="0"/>
                  </a:cubicBezTo>
                  <a:cubicBezTo>
                    <a:pt x="1" y="2"/>
                    <a:pt x="10" y="33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9EDB9C5F-A37C-48AB-863C-03A2C89CE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83138" y="3729038"/>
              <a:ext cx="22225" cy="53975"/>
            </a:xfrm>
            <a:custGeom>
              <a:avLst/>
              <a:gdLst>
                <a:gd name="T0" fmla="*/ 6 w 6"/>
                <a:gd name="T1" fmla="*/ 14 h 14"/>
                <a:gd name="T2" fmla="*/ 6 w 6"/>
                <a:gd name="T3" fmla="*/ 14 h 14"/>
                <a:gd name="T4" fmla="*/ 6 w 6"/>
                <a:gd name="T5" fmla="*/ 14 h 14"/>
                <a:gd name="T6" fmla="*/ 6 w 6"/>
                <a:gd name="T7" fmla="*/ 14 h 14"/>
                <a:gd name="T8" fmla="*/ 6 w 6"/>
                <a:gd name="T9" fmla="*/ 14 h 14"/>
                <a:gd name="T10" fmla="*/ 6 w 6"/>
                <a:gd name="T11" fmla="*/ 14 h 14"/>
                <a:gd name="T12" fmla="*/ 5 w 6"/>
                <a:gd name="T13" fmla="*/ 14 h 14"/>
                <a:gd name="T14" fmla="*/ 5 w 6"/>
                <a:gd name="T15" fmla="*/ 14 h 14"/>
                <a:gd name="T16" fmla="*/ 5 w 6"/>
                <a:gd name="T17" fmla="*/ 13 h 14"/>
                <a:gd name="T18" fmla="*/ 5 w 6"/>
                <a:gd name="T19" fmla="*/ 13 h 14"/>
                <a:gd name="T20" fmla="*/ 5 w 6"/>
                <a:gd name="T21" fmla="*/ 13 h 14"/>
                <a:gd name="T22" fmla="*/ 5 w 6"/>
                <a:gd name="T23" fmla="*/ 13 h 14"/>
                <a:gd name="T24" fmla="*/ 5 w 6"/>
                <a:gd name="T25" fmla="*/ 13 h 14"/>
                <a:gd name="T26" fmla="*/ 5 w 6"/>
                <a:gd name="T27" fmla="*/ 13 h 14"/>
                <a:gd name="T28" fmla="*/ 5 w 6"/>
                <a:gd name="T29" fmla="*/ 12 h 14"/>
                <a:gd name="T30" fmla="*/ 5 w 6"/>
                <a:gd name="T31" fmla="*/ 12 h 14"/>
                <a:gd name="T32" fmla="*/ 5 w 6"/>
                <a:gd name="T33" fmla="*/ 12 h 14"/>
                <a:gd name="T34" fmla="*/ 5 w 6"/>
                <a:gd name="T35" fmla="*/ 12 h 14"/>
                <a:gd name="T36" fmla="*/ 5 w 6"/>
                <a:gd name="T37" fmla="*/ 12 h 14"/>
                <a:gd name="T38" fmla="*/ 5 w 6"/>
                <a:gd name="T39" fmla="*/ 12 h 14"/>
                <a:gd name="T40" fmla="*/ 4 w 6"/>
                <a:gd name="T41" fmla="*/ 11 h 14"/>
                <a:gd name="T42" fmla="*/ 2 w 6"/>
                <a:gd name="T43" fmla="*/ 6 h 14"/>
                <a:gd name="T44" fmla="*/ 2 w 6"/>
                <a:gd name="T45" fmla="*/ 6 h 14"/>
                <a:gd name="T46" fmla="*/ 2 w 6"/>
                <a:gd name="T47" fmla="*/ 5 h 14"/>
                <a:gd name="T48" fmla="*/ 2 w 6"/>
                <a:gd name="T49" fmla="*/ 5 h 14"/>
                <a:gd name="T50" fmla="*/ 2 w 6"/>
                <a:gd name="T51" fmla="*/ 5 h 14"/>
                <a:gd name="T52" fmla="*/ 2 w 6"/>
                <a:gd name="T53" fmla="*/ 4 h 14"/>
                <a:gd name="T54" fmla="*/ 2 w 6"/>
                <a:gd name="T55" fmla="*/ 4 h 14"/>
                <a:gd name="T56" fmla="*/ 2 w 6"/>
                <a:gd name="T57" fmla="*/ 4 h 14"/>
                <a:gd name="T58" fmla="*/ 1 w 6"/>
                <a:gd name="T59" fmla="*/ 3 h 14"/>
                <a:gd name="T60" fmla="*/ 1 w 6"/>
                <a:gd name="T61" fmla="*/ 3 h 14"/>
                <a:gd name="T62" fmla="*/ 1 w 6"/>
                <a:gd name="T63" fmla="*/ 3 h 14"/>
                <a:gd name="T64" fmla="*/ 1 w 6"/>
                <a:gd name="T65" fmla="*/ 3 h 14"/>
                <a:gd name="T66" fmla="*/ 1 w 6"/>
                <a:gd name="T67" fmla="*/ 3 h 14"/>
                <a:gd name="T68" fmla="*/ 1 w 6"/>
                <a:gd name="T69" fmla="*/ 3 h 14"/>
                <a:gd name="T70" fmla="*/ 1 w 6"/>
                <a:gd name="T71" fmla="*/ 2 h 14"/>
                <a:gd name="T72" fmla="*/ 1 w 6"/>
                <a:gd name="T73" fmla="*/ 2 h 14"/>
                <a:gd name="T74" fmla="*/ 1 w 6"/>
                <a:gd name="T75" fmla="*/ 2 h 14"/>
                <a:gd name="T76" fmla="*/ 1 w 6"/>
                <a:gd name="T77" fmla="*/ 2 h 14"/>
                <a:gd name="T78" fmla="*/ 1 w 6"/>
                <a:gd name="T79" fmla="*/ 2 h 14"/>
                <a:gd name="T80" fmla="*/ 1 w 6"/>
                <a:gd name="T81" fmla="*/ 2 h 14"/>
                <a:gd name="T82" fmla="*/ 1 w 6"/>
                <a:gd name="T83" fmla="*/ 2 h 14"/>
                <a:gd name="T84" fmla="*/ 1 w 6"/>
                <a:gd name="T85" fmla="*/ 1 h 14"/>
                <a:gd name="T86" fmla="*/ 1 w 6"/>
                <a:gd name="T87" fmla="*/ 1 h 14"/>
                <a:gd name="T88" fmla="*/ 1 w 6"/>
                <a:gd name="T89" fmla="*/ 1 h 14"/>
                <a:gd name="T90" fmla="*/ 1 w 6"/>
                <a:gd name="T91" fmla="*/ 1 h 14"/>
                <a:gd name="T92" fmla="*/ 1 w 6"/>
                <a:gd name="T93" fmla="*/ 1 h 14"/>
                <a:gd name="T94" fmla="*/ 1 w 6"/>
                <a:gd name="T95" fmla="*/ 1 h 14"/>
                <a:gd name="T96" fmla="*/ 0 w 6"/>
                <a:gd name="T97" fmla="*/ 0 h 14"/>
                <a:gd name="T98" fmla="*/ 0 w 6"/>
                <a:gd name="T9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:a16="http://schemas.microsoft.com/office/drawing/2014/main" id="{9CB59B9B-E7E8-482A-8672-A7F683BCE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83138" y="3722688"/>
              <a:ext cx="0" cy="6350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1 h 2"/>
                <a:gd name="T10" fmla="*/ 1 h 2"/>
                <a:gd name="T11" fmla="*/ 1 h 2"/>
                <a:gd name="T12" fmla="*/ 1 h 2"/>
                <a:gd name="T13" fmla="*/ 1 h 2"/>
                <a:gd name="T14" fmla="*/ 1 h 2"/>
                <a:gd name="T15" fmla="*/ 1 h 2"/>
                <a:gd name="T16" fmla="*/ 1 h 2"/>
                <a:gd name="T17" fmla="*/ 1 h 2"/>
                <a:gd name="T18" fmla="*/ 1 h 2"/>
                <a:gd name="T19" fmla="*/ 1 h 2"/>
                <a:gd name="T20" fmla="*/ 1 h 2"/>
                <a:gd name="T21" fmla="*/ 1 h 2"/>
                <a:gd name="T22" fmla="*/ 1 h 2"/>
                <a:gd name="T23" fmla="*/ 1 h 2"/>
                <a:gd name="T24" fmla="*/ 0 h 2"/>
                <a:gd name="T25" fmla="*/ 0 h 2"/>
                <a:gd name="T26" fmla="*/ 0 h 2"/>
                <a:gd name="T27" fmla="*/ 0 h 2"/>
                <a:gd name="T28" fmla="*/ 0 h 2"/>
                <a:gd name="T29" fmla="*/ 0 h 2"/>
                <a:gd name="T30" fmla="*/ 0 h 2"/>
                <a:gd name="T31" fmla="*/ 0 h 2"/>
                <a:gd name="T3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3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EE00C8B3-8B53-4B84-880D-614A6CA62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14901" y="3668713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61923858-F8E9-4019-9A13-21ABE27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62363"/>
              <a:ext cx="153988" cy="161925"/>
            </a:xfrm>
            <a:custGeom>
              <a:avLst/>
              <a:gdLst>
                <a:gd name="T0" fmla="*/ 0 w 41"/>
                <a:gd name="T1" fmla="*/ 3 h 43"/>
                <a:gd name="T2" fmla="*/ 0 w 41"/>
                <a:gd name="T3" fmla="*/ 3 h 43"/>
                <a:gd name="T4" fmla="*/ 0 w 41"/>
                <a:gd name="T5" fmla="*/ 3 h 43"/>
                <a:gd name="T6" fmla="*/ 0 w 41"/>
                <a:gd name="T7" fmla="*/ 3 h 43"/>
                <a:gd name="T8" fmla="*/ 0 w 41"/>
                <a:gd name="T9" fmla="*/ 3 h 43"/>
                <a:gd name="T10" fmla="*/ 0 w 41"/>
                <a:gd name="T11" fmla="*/ 2 h 43"/>
                <a:gd name="T12" fmla="*/ 0 w 41"/>
                <a:gd name="T13" fmla="*/ 2 h 43"/>
                <a:gd name="T14" fmla="*/ 0 w 41"/>
                <a:gd name="T15" fmla="*/ 2 h 43"/>
                <a:gd name="T16" fmla="*/ 0 w 41"/>
                <a:gd name="T17" fmla="*/ 2 h 43"/>
                <a:gd name="T18" fmla="*/ 0 w 41"/>
                <a:gd name="T19" fmla="*/ 2 h 43"/>
                <a:gd name="T20" fmla="*/ 35 w 41"/>
                <a:gd name="T21" fmla="*/ 16 h 43"/>
                <a:gd name="T22" fmla="*/ 35 w 41"/>
                <a:gd name="T23" fmla="*/ 16 h 43"/>
                <a:gd name="T24" fmla="*/ 35 w 41"/>
                <a:gd name="T25" fmla="*/ 16 h 43"/>
                <a:gd name="T26" fmla="*/ 35 w 41"/>
                <a:gd name="T27" fmla="*/ 16 h 43"/>
                <a:gd name="T28" fmla="*/ 35 w 41"/>
                <a:gd name="T29" fmla="*/ 17 h 43"/>
                <a:gd name="T30" fmla="*/ 35 w 41"/>
                <a:gd name="T31" fmla="*/ 17 h 43"/>
                <a:gd name="T32" fmla="*/ 35 w 41"/>
                <a:gd name="T33" fmla="*/ 17 h 43"/>
                <a:gd name="T34" fmla="*/ 35 w 41"/>
                <a:gd name="T35" fmla="*/ 17 h 43"/>
                <a:gd name="T36" fmla="*/ 35 w 41"/>
                <a:gd name="T37" fmla="*/ 17 h 43"/>
                <a:gd name="T38" fmla="*/ 35 w 41"/>
                <a:gd name="T39" fmla="*/ 18 h 43"/>
                <a:gd name="T40" fmla="*/ 35 w 41"/>
                <a:gd name="T41" fmla="*/ 18 h 43"/>
                <a:gd name="T42" fmla="*/ 35 w 41"/>
                <a:gd name="T43" fmla="*/ 18 h 43"/>
                <a:gd name="T44" fmla="*/ 35 w 41"/>
                <a:gd name="T45" fmla="*/ 18 h 43"/>
                <a:gd name="T46" fmla="*/ 36 w 41"/>
                <a:gd name="T47" fmla="*/ 19 h 43"/>
                <a:gd name="T48" fmla="*/ 36 w 41"/>
                <a:gd name="T49" fmla="*/ 19 h 43"/>
                <a:gd name="T50" fmla="*/ 36 w 41"/>
                <a:gd name="T51" fmla="*/ 19 h 43"/>
                <a:gd name="T52" fmla="*/ 36 w 41"/>
                <a:gd name="T53" fmla="*/ 19 h 43"/>
                <a:gd name="T54" fmla="*/ 36 w 41"/>
                <a:gd name="T55" fmla="*/ 20 h 43"/>
                <a:gd name="T56" fmla="*/ 36 w 41"/>
                <a:gd name="T57" fmla="*/ 20 h 43"/>
                <a:gd name="T58" fmla="*/ 36 w 41"/>
                <a:gd name="T59" fmla="*/ 20 h 43"/>
                <a:gd name="T60" fmla="*/ 36 w 41"/>
                <a:gd name="T61" fmla="*/ 20 h 43"/>
                <a:gd name="T62" fmla="*/ 36 w 41"/>
                <a:gd name="T63" fmla="*/ 21 h 43"/>
                <a:gd name="T64" fmla="*/ 36 w 41"/>
                <a:gd name="T65" fmla="*/ 21 h 43"/>
                <a:gd name="T66" fmla="*/ 36 w 41"/>
                <a:gd name="T67" fmla="*/ 21 h 43"/>
                <a:gd name="T68" fmla="*/ 36 w 41"/>
                <a:gd name="T69" fmla="*/ 21 h 43"/>
                <a:gd name="T70" fmla="*/ 36 w 41"/>
                <a:gd name="T71" fmla="*/ 21 h 43"/>
                <a:gd name="T72" fmla="*/ 37 w 41"/>
                <a:gd name="T73" fmla="*/ 22 h 43"/>
                <a:gd name="T74" fmla="*/ 37 w 41"/>
                <a:gd name="T75" fmla="*/ 22 h 43"/>
                <a:gd name="T76" fmla="*/ 37 w 41"/>
                <a:gd name="T77" fmla="*/ 23 h 43"/>
                <a:gd name="T78" fmla="*/ 37 w 41"/>
                <a:gd name="T79" fmla="*/ 23 h 43"/>
                <a:gd name="T80" fmla="*/ 37 w 41"/>
                <a:gd name="T81" fmla="*/ 24 h 43"/>
                <a:gd name="T82" fmla="*/ 39 w 41"/>
                <a:gd name="T83" fmla="*/ 29 h 43"/>
                <a:gd name="T84" fmla="*/ 40 w 41"/>
                <a:gd name="T85" fmla="*/ 30 h 43"/>
                <a:gd name="T86" fmla="*/ 40 w 41"/>
                <a:gd name="T87" fmla="*/ 30 h 43"/>
                <a:gd name="T88" fmla="*/ 40 w 41"/>
                <a:gd name="T89" fmla="*/ 30 h 43"/>
                <a:gd name="T90" fmla="*/ 40 w 41"/>
                <a:gd name="T91" fmla="*/ 30 h 43"/>
                <a:gd name="T92" fmla="*/ 40 w 41"/>
                <a:gd name="T93" fmla="*/ 31 h 43"/>
                <a:gd name="T94" fmla="*/ 40 w 41"/>
                <a:gd name="T95" fmla="*/ 31 h 43"/>
                <a:gd name="T96" fmla="*/ 40 w 41"/>
                <a:gd name="T97" fmla="*/ 31 h 43"/>
                <a:gd name="T98" fmla="*/ 40 w 41"/>
                <a:gd name="T99" fmla="*/ 31 h 43"/>
                <a:gd name="T100" fmla="*/ 40 w 41"/>
                <a:gd name="T101" fmla="*/ 32 h 43"/>
                <a:gd name="T102" fmla="*/ 41 w 41"/>
                <a:gd name="T103" fmla="*/ 32 h 43"/>
                <a:gd name="T104" fmla="*/ 41 w 41"/>
                <a:gd name="T105" fmla="*/ 32 h 43"/>
                <a:gd name="T106" fmla="*/ 41 w 41"/>
                <a:gd name="T107" fmla="*/ 32 h 43"/>
                <a:gd name="T108" fmla="*/ 41 w 41"/>
                <a:gd name="T10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" h="43">
                  <a:moveTo>
                    <a:pt x="14" y="43"/>
                  </a:moveTo>
                  <a:cubicBezTo>
                    <a:pt x="10" y="36"/>
                    <a:pt x="1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8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4" y="33"/>
                    <a:pt x="21" y="40"/>
                    <a:pt x="14" y="43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9677314D-8C7B-465A-B0A1-74EF0EEB2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0151" y="3389313"/>
              <a:ext cx="260350" cy="431800"/>
            </a:xfrm>
            <a:custGeom>
              <a:avLst/>
              <a:gdLst>
                <a:gd name="T0" fmla="*/ 11 w 69"/>
                <a:gd name="T1" fmla="*/ 22 h 114"/>
                <a:gd name="T2" fmla="*/ 9 w 69"/>
                <a:gd name="T3" fmla="*/ 50 h 114"/>
                <a:gd name="T4" fmla="*/ 30 w 69"/>
                <a:gd name="T5" fmla="*/ 114 h 114"/>
                <a:gd name="T6" fmla="*/ 69 w 69"/>
                <a:gd name="T7" fmla="*/ 92 h 114"/>
                <a:gd name="T8" fmla="*/ 11 w 69"/>
                <a:gd name="T9" fmla="*/ 2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4">
                  <a:moveTo>
                    <a:pt x="11" y="22"/>
                  </a:moveTo>
                  <a:cubicBezTo>
                    <a:pt x="11" y="22"/>
                    <a:pt x="0" y="22"/>
                    <a:pt x="9" y="50"/>
                  </a:cubicBezTo>
                  <a:cubicBezTo>
                    <a:pt x="17" y="77"/>
                    <a:pt x="30" y="114"/>
                    <a:pt x="30" y="114"/>
                  </a:cubicBezTo>
                  <a:cubicBezTo>
                    <a:pt x="30" y="114"/>
                    <a:pt x="54" y="106"/>
                    <a:pt x="69" y="92"/>
                  </a:cubicBezTo>
                  <a:cubicBezTo>
                    <a:pt x="69" y="92"/>
                    <a:pt x="52" y="0"/>
                    <a:pt x="11" y="22"/>
                  </a:cubicBezTo>
                  <a:close/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">
              <a:extLst>
                <a:ext uri="{FF2B5EF4-FFF2-40B4-BE49-F238E27FC236}">
                  <a16:creationId xmlns:a16="http://schemas.microsoft.com/office/drawing/2014/main" id="{28F61198-2E7C-492E-9EDB-831327F0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84651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1">
              <a:extLst>
                <a:ext uri="{FF2B5EF4-FFF2-40B4-BE49-F238E27FC236}">
                  <a16:creationId xmlns:a16="http://schemas.microsoft.com/office/drawing/2014/main" id="{388C9121-8270-4ED4-9C0C-021B9497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3538" y="4760913"/>
              <a:ext cx="103188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92">
              <a:extLst>
                <a:ext uri="{FF2B5EF4-FFF2-40B4-BE49-F238E27FC236}">
                  <a16:creationId xmlns:a16="http://schemas.microsoft.com/office/drawing/2014/main" id="{ED5EA827-00C2-4D01-9C70-DEEB2E87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8613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6214D40A-9629-4C8A-8EA7-7FC18D45B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6688" y="3706813"/>
              <a:ext cx="49213" cy="38100"/>
            </a:xfrm>
            <a:custGeom>
              <a:avLst/>
              <a:gdLst>
                <a:gd name="T0" fmla="*/ 9 w 13"/>
                <a:gd name="T1" fmla="*/ 1 h 10"/>
                <a:gd name="T2" fmla="*/ 2 w 13"/>
                <a:gd name="T3" fmla="*/ 4 h 10"/>
                <a:gd name="T4" fmla="*/ 1 w 13"/>
                <a:gd name="T5" fmla="*/ 10 h 10"/>
                <a:gd name="T6" fmla="*/ 5 w 13"/>
                <a:gd name="T7" fmla="*/ 6 h 10"/>
                <a:gd name="T8" fmla="*/ 12 w 13"/>
                <a:gd name="T9" fmla="*/ 5 h 10"/>
                <a:gd name="T10" fmla="*/ 9 w 13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9" y="1"/>
                  </a:moveTo>
                  <a:cubicBezTo>
                    <a:pt x="9" y="1"/>
                    <a:pt x="3" y="0"/>
                    <a:pt x="2" y="4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12" y="6"/>
                    <a:pt x="12" y="5"/>
                  </a:cubicBezTo>
                  <a:cubicBezTo>
                    <a:pt x="13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29C653D7-75F2-4F36-A93E-E86F3CB3C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22601" y="3711575"/>
              <a:ext cx="350838" cy="285750"/>
            </a:xfrm>
            <a:custGeom>
              <a:avLst/>
              <a:gdLst>
                <a:gd name="T0" fmla="*/ 16 w 93"/>
                <a:gd name="T1" fmla="*/ 0 h 76"/>
                <a:gd name="T2" fmla="*/ 39 w 93"/>
                <a:gd name="T3" fmla="*/ 48 h 76"/>
                <a:gd name="T4" fmla="*/ 85 w 93"/>
                <a:gd name="T5" fmla="*/ 13 h 76"/>
                <a:gd name="T6" fmla="*/ 93 w 93"/>
                <a:gd name="T7" fmla="*/ 23 h 76"/>
                <a:gd name="T8" fmla="*/ 36 w 93"/>
                <a:gd name="T9" fmla="*/ 69 h 76"/>
                <a:gd name="T10" fmla="*/ 0 w 93"/>
                <a:gd name="T11" fmla="*/ 39 h 76"/>
                <a:gd name="T12" fmla="*/ 16 w 9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16" y="0"/>
                  </a:moveTo>
                  <a:cubicBezTo>
                    <a:pt x="16" y="0"/>
                    <a:pt x="28" y="44"/>
                    <a:pt x="39" y="48"/>
                  </a:cubicBezTo>
                  <a:cubicBezTo>
                    <a:pt x="50" y="51"/>
                    <a:pt x="85" y="13"/>
                    <a:pt x="85" y="1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63" y="61"/>
                    <a:pt x="36" y="69"/>
                  </a:cubicBezTo>
                  <a:cubicBezTo>
                    <a:pt x="9" y="76"/>
                    <a:pt x="0" y="39"/>
                    <a:pt x="0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E4F01E0D-B1C2-491B-8952-A342CDEF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22601" y="3756025"/>
              <a:ext cx="41275" cy="101600"/>
            </a:xfrm>
            <a:custGeom>
              <a:avLst/>
              <a:gdLst>
                <a:gd name="T0" fmla="*/ 0 w 11"/>
                <a:gd name="T1" fmla="*/ 27 h 27"/>
                <a:gd name="T2" fmla="*/ 0 w 11"/>
                <a:gd name="T3" fmla="*/ 27 h 27"/>
                <a:gd name="T4" fmla="*/ 0 w 11"/>
                <a:gd name="T5" fmla="*/ 27 h 27"/>
                <a:gd name="T6" fmla="*/ 0 w 11"/>
                <a:gd name="T7" fmla="*/ 27 h 27"/>
                <a:gd name="T8" fmla="*/ 0 w 11"/>
                <a:gd name="T9" fmla="*/ 27 h 27"/>
                <a:gd name="T10" fmla="*/ 0 w 11"/>
                <a:gd name="T11" fmla="*/ 27 h 27"/>
                <a:gd name="T12" fmla="*/ 0 w 11"/>
                <a:gd name="T13" fmla="*/ 27 h 27"/>
                <a:gd name="T14" fmla="*/ 0 w 11"/>
                <a:gd name="T15" fmla="*/ 27 h 27"/>
                <a:gd name="T16" fmla="*/ 0 w 11"/>
                <a:gd name="T17" fmla="*/ 27 h 27"/>
                <a:gd name="T18" fmla="*/ 0 w 11"/>
                <a:gd name="T19" fmla="*/ 27 h 27"/>
                <a:gd name="T20" fmla="*/ 0 w 11"/>
                <a:gd name="T21" fmla="*/ 27 h 27"/>
                <a:gd name="T22" fmla="*/ 0 w 11"/>
                <a:gd name="T23" fmla="*/ 27 h 27"/>
                <a:gd name="T24" fmla="*/ 0 w 11"/>
                <a:gd name="T25" fmla="*/ 27 h 27"/>
                <a:gd name="T26" fmla="*/ 0 w 11"/>
                <a:gd name="T27" fmla="*/ 27 h 27"/>
                <a:gd name="T28" fmla="*/ 0 w 11"/>
                <a:gd name="T29" fmla="*/ 27 h 27"/>
                <a:gd name="T30" fmla="*/ 0 w 11"/>
                <a:gd name="T31" fmla="*/ 27 h 27"/>
                <a:gd name="T32" fmla="*/ 0 w 11"/>
                <a:gd name="T33" fmla="*/ 27 h 27"/>
                <a:gd name="T34" fmla="*/ 11 w 11"/>
                <a:gd name="T35" fmla="*/ 0 h 27"/>
                <a:gd name="T36" fmla="*/ 11 w 11"/>
                <a:gd name="T37" fmla="*/ 0 h 27"/>
                <a:gd name="T38" fmla="*/ 0 w 11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27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0B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C0BA6ACD-F885-459F-A6D6-A3CF7DF61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22601" y="3748088"/>
              <a:ext cx="109538" cy="212725"/>
            </a:xfrm>
            <a:custGeom>
              <a:avLst/>
              <a:gdLst>
                <a:gd name="T0" fmla="*/ 17 w 29"/>
                <a:gd name="T1" fmla="*/ 56 h 56"/>
                <a:gd name="T2" fmla="*/ 0 w 29"/>
                <a:gd name="T3" fmla="*/ 29 h 56"/>
                <a:gd name="T4" fmla="*/ 0 w 29"/>
                <a:gd name="T5" fmla="*/ 29 h 56"/>
                <a:gd name="T6" fmla="*/ 0 w 29"/>
                <a:gd name="T7" fmla="*/ 29 h 56"/>
                <a:gd name="T8" fmla="*/ 0 w 29"/>
                <a:gd name="T9" fmla="*/ 29 h 56"/>
                <a:gd name="T10" fmla="*/ 0 w 29"/>
                <a:gd name="T11" fmla="*/ 29 h 56"/>
                <a:gd name="T12" fmla="*/ 0 w 29"/>
                <a:gd name="T13" fmla="*/ 29 h 56"/>
                <a:gd name="T14" fmla="*/ 0 w 29"/>
                <a:gd name="T15" fmla="*/ 29 h 56"/>
                <a:gd name="T16" fmla="*/ 0 w 29"/>
                <a:gd name="T17" fmla="*/ 29 h 56"/>
                <a:gd name="T18" fmla="*/ 0 w 29"/>
                <a:gd name="T19" fmla="*/ 29 h 56"/>
                <a:gd name="T20" fmla="*/ 0 w 29"/>
                <a:gd name="T21" fmla="*/ 29 h 56"/>
                <a:gd name="T22" fmla="*/ 0 w 29"/>
                <a:gd name="T23" fmla="*/ 29 h 56"/>
                <a:gd name="T24" fmla="*/ 11 w 29"/>
                <a:gd name="T25" fmla="*/ 2 h 56"/>
                <a:gd name="T26" fmla="*/ 21 w 29"/>
                <a:gd name="T27" fmla="*/ 22 h 56"/>
                <a:gd name="T28" fmla="*/ 21 w 29"/>
                <a:gd name="T29" fmla="*/ 19 h 56"/>
                <a:gd name="T30" fmla="*/ 19 w 29"/>
                <a:gd name="T31" fmla="*/ 0 h 56"/>
                <a:gd name="T32" fmla="*/ 23 w 29"/>
                <a:gd name="T33" fmla="*/ 49 h 56"/>
                <a:gd name="T34" fmla="*/ 17 w 29"/>
                <a:gd name="T3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56">
                  <a:moveTo>
                    <a:pt x="17" y="56"/>
                  </a:moveTo>
                  <a:cubicBezTo>
                    <a:pt x="5" y="48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2"/>
                    <a:pt x="19" y="22"/>
                    <a:pt x="21" y="22"/>
                  </a:cubicBezTo>
                  <a:cubicBezTo>
                    <a:pt x="21" y="22"/>
                    <a:pt x="21" y="21"/>
                    <a:pt x="21" y="19"/>
                  </a:cubicBezTo>
                  <a:cubicBezTo>
                    <a:pt x="21" y="13"/>
                    <a:pt x="20" y="6"/>
                    <a:pt x="19" y="0"/>
                  </a:cubicBezTo>
                  <a:cubicBezTo>
                    <a:pt x="23" y="13"/>
                    <a:pt x="29" y="36"/>
                    <a:pt x="23" y="49"/>
                  </a:cubicBezTo>
                  <a:cubicBezTo>
                    <a:pt x="22" y="52"/>
                    <a:pt x="20" y="55"/>
                    <a:pt x="17" y="56"/>
                  </a:cubicBezTo>
                </a:path>
              </a:pathLst>
            </a:custGeom>
            <a:solidFill>
              <a:srgbClr val="F26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8D70B15E-DDD2-47E4-A921-B7EC1E0E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8913" y="3668713"/>
              <a:ext cx="161925" cy="125413"/>
            </a:xfrm>
            <a:custGeom>
              <a:avLst/>
              <a:gdLst>
                <a:gd name="T0" fmla="*/ 38 w 43"/>
                <a:gd name="T1" fmla="*/ 4 h 33"/>
                <a:gd name="T2" fmla="*/ 23 w 43"/>
                <a:gd name="T3" fmla="*/ 3 h 33"/>
                <a:gd name="T4" fmla="*/ 1 w 43"/>
                <a:gd name="T5" fmla="*/ 28 h 33"/>
                <a:gd name="T6" fmla="*/ 15 w 43"/>
                <a:gd name="T7" fmla="*/ 32 h 33"/>
                <a:gd name="T8" fmla="*/ 38 w 4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38" y="4"/>
                  </a:moveTo>
                  <a:cubicBezTo>
                    <a:pt x="38" y="4"/>
                    <a:pt x="26" y="0"/>
                    <a:pt x="23" y="3"/>
                  </a:cubicBezTo>
                  <a:cubicBezTo>
                    <a:pt x="21" y="6"/>
                    <a:pt x="0" y="26"/>
                    <a:pt x="1" y="28"/>
                  </a:cubicBezTo>
                  <a:cubicBezTo>
                    <a:pt x="1" y="29"/>
                    <a:pt x="10" y="33"/>
                    <a:pt x="15" y="32"/>
                  </a:cubicBezTo>
                  <a:cubicBezTo>
                    <a:pt x="20" y="31"/>
                    <a:pt x="43" y="6"/>
                    <a:pt x="38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8">
              <a:extLst>
                <a:ext uri="{FF2B5EF4-FFF2-40B4-BE49-F238E27FC236}">
                  <a16:creationId xmlns:a16="http://schemas.microsoft.com/office/drawing/2014/main" id="{957574F0-39B2-46F8-A7B2-35079FE3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0813" y="3673475"/>
              <a:ext cx="123825" cy="117475"/>
            </a:xfrm>
            <a:custGeom>
              <a:avLst/>
              <a:gdLst>
                <a:gd name="T0" fmla="*/ 22 w 33"/>
                <a:gd name="T1" fmla="*/ 3 h 31"/>
                <a:gd name="T2" fmla="*/ 14 w 33"/>
                <a:gd name="T3" fmla="*/ 1 h 31"/>
                <a:gd name="T4" fmla="*/ 28 w 33"/>
                <a:gd name="T5" fmla="*/ 3 h 31"/>
                <a:gd name="T6" fmla="*/ 5 w 33"/>
                <a:gd name="T7" fmla="*/ 31 h 31"/>
                <a:gd name="T8" fmla="*/ 0 w 33"/>
                <a:gd name="T9" fmla="*/ 31 h 31"/>
                <a:gd name="T10" fmla="*/ 22 w 33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1">
                  <a:moveTo>
                    <a:pt x="22" y="3"/>
                  </a:moveTo>
                  <a:cubicBezTo>
                    <a:pt x="22" y="3"/>
                    <a:pt x="18" y="2"/>
                    <a:pt x="14" y="1"/>
                  </a:cubicBezTo>
                  <a:cubicBezTo>
                    <a:pt x="18" y="0"/>
                    <a:pt x="28" y="3"/>
                    <a:pt x="28" y="3"/>
                  </a:cubicBezTo>
                  <a:cubicBezTo>
                    <a:pt x="33" y="5"/>
                    <a:pt x="10" y="30"/>
                    <a:pt x="5" y="31"/>
                  </a:cubicBezTo>
                  <a:cubicBezTo>
                    <a:pt x="3" y="31"/>
                    <a:pt x="2" y="31"/>
                    <a:pt x="0" y="31"/>
                  </a:cubicBezTo>
                  <a:cubicBezTo>
                    <a:pt x="6" y="28"/>
                    <a:pt x="27" y="5"/>
                    <a:pt x="22" y="3"/>
                  </a:cubicBezTo>
                  <a:close/>
                </a:path>
              </a:pathLst>
            </a:custGeom>
            <a:solidFill>
              <a:srgbClr val="19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B8C4B000-04FE-4FF8-BC70-136BEA1DD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7801" y="3733800"/>
              <a:ext cx="101600" cy="68263"/>
            </a:xfrm>
            <a:custGeom>
              <a:avLst/>
              <a:gdLst>
                <a:gd name="T0" fmla="*/ 27 w 27"/>
                <a:gd name="T1" fmla="*/ 2 h 18"/>
                <a:gd name="T2" fmla="*/ 25 w 27"/>
                <a:gd name="T3" fmla="*/ 8 h 18"/>
                <a:gd name="T4" fmla="*/ 12 w 27"/>
                <a:gd name="T5" fmla="*/ 18 h 18"/>
                <a:gd name="T6" fmla="*/ 1 w 27"/>
                <a:gd name="T7" fmla="*/ 9 h 18"/>
                <a:gd name="T8" fmla="*/ 9 w 27"/>
                <a:gd name="T9" fmla="*/ 3 h 18"/>
                <a:gd name="T10" fmla="*/ 27 w 27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2"/>
                  </a:moveTo>
                  <a:cubicBezTo>
                    <a:pt x="27" y="2"/>
                    <a:pt x="26" y="3"/>
                    <a:pt x="25" y="8"/>
                  </a:cubicBezTo>
                  <a:cubicBezTo>
                    <a:pt x="23" y="13"/>
                    <a:pt x="14" y="18"/>
                    <a:pt x="12" y="18"/>
                  </a:cubicBezTo>
                  <a:cubicBezTo>
                    <a:pt x="10" y="18"/>
                    <a:pt x="0" y="11"/>
                    <a:pt x="1" y="9"/>
                  </a:cubicBezTo>
                  <a:cubicBezTo>
                    <a:pt x="3" y="8"/>
                    <a:pt x="9" y="4"/>
                    <a:pt x="9" y="3"/>
                  </a:cubicBezTo>
                  <a:cubicBezTo>
                    <a:pt x="9" y="2"/>
                    <a:pt x="20" y="0"/>
                    <a:pt x="27" y="2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9531480-4B36-471D-AF76-9810623A6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65413" y="4500563"/>
              <a:ext cx="687388" cy="684213"/>
            </a:xfrm>
            <a:custGeom>
              <a:avLst/>
              <a:gdLst>
                <a:gd name="T0" fmla="*/ 91 w 182"/>
                <a:gd name="T1" fmla="*/ 11 h 181"/>
                <a:gd name="T2" fmla="*/ 12 w 182"/>
                <a:gd name="T3" fmla="*/ 90 h 181"/>
                <a:gd name="T4" fmla="*/ 91 w 182"/>
                <a:gd name="T5" fmla="*/ 170 h 181"/>
                <a:gd name="T6" fmla="*/ 170 w 182"/>
                <a:gd name="T7" fmla="*/ 90 h 181"/>
                <a:gd name="T8" fmla="*/ 91 w 182"/>
                <a:gd name="T9" fmla="*/ 11 h 181"/>
                <a:gd name="T10" fmla="*/ 91 w 182"/>
                <a:gd name="T11" fmla="*/ 181 h 181"/>
                <a:gd name="T12" fmla="*/ 0 w 182"/>
                <a:gd name="T13" fmla="*/ 90 h 181"/>
                <a:gd name="T14" fmla="*/ 91 w 182"/>
                <a:gd name="T15" fmla="*/ 0 h 181"/>
                <a:gd name="T16" fmla="*/ 182 w 182"/>
                <a:gd name="T17" fmla="*/ 90 h 181"/>
                <a:gd name="T18" fmla="*/ 91 w 182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1">
                  <a:moveTo>
                    <a:pt x="91" y="11"/>
                  </a:moveTo>
                  <a:cubicBezTo>
                    <a:pt x="47" y="11"/>
                    <a:pt x="12" y="47"/>
                    <a:pt x="12" y="90"/>
                  </a:cubicBezTo>
                  <a:cubicBezTo>
                    <a:pt x="12" y="134"/>
                    <a:pt x="47" y="170"/>
                    <a:pt x="91" y="170"/>
                  </a:cubicBezTo>
                  <a:cubicBezTo>
                    <a:pt x="135" y="170"/>
                    <a:pt x="170" y="134"/>
                    <a:pt x="170" y="90"/>
                  </a:cubicBezTo>
                  <a:cubicBezTo>
                    <a:pt x="170" y="47"/>
                    <a:pt x="135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2" y="40"/>
                    <a:pt x="182" y="90"/>
                  </a:cubicBezTo>
                  <a:cubicBezTo>
                    <a:pt x="182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DE975D67-1012-4C25-BF6E-876FD6417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6038" y="4575175"/>
              <a:ext cx="528638" cy="533400"/>
            </a:xfrm>
            <a:custGeom>
              <a:avLst/>
              <a:gdLst>
                <a:gd name="T0" fmla="*/ 70 w 140"/>
                <a:gd name="T1" fmla="*/ 3 h 141"/>
                <a:gd name="T2" fmla="*/ 2 w 140"/>
                <a:gd name="T3" fmla="*/ 70 h 141"/>
                <a:gd name="T4" fmla="*/ 70 w 140"/>
                <a:gd name="T5" fmla="*/ 138 h 141"/>
                <a:gd name="T6" fmla="*/ 138 w 140"/>
                <a:gd name="T7" fmla="*/ 70 h 141"/>
                <a:gd name="T8" fmla="*/ 70 w 140"/>
                <a:gd name="T9" fmla="*/ 3 h 141"/>
                <a:gd name="T10" fmla="*/ 70 w 140"/>
                <a:gd name="T11" fmla="*/ 141 h 141"/>
                <a:gd name="T12" fmla="*/ 0 w 140"/>
                <a:gd name="T13" fmla="*/ 70 h 141"/>
                <a:gd name="T14" fmla="*/ 70 w 140"/>
                <a:gd name="T15" fmla="*/ 0 h 141"/>
                <a:gd name="T16" fmla="*/ 140 w 140"/>
                <a:gd name="T17" fmla="*/ 70 h 141"/>
                <a:gd name="T18" fmla="*/ 70 w 140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1">
                  <a:moveTo>
                    <a:pt x="70" y="3"/>
                  </a:moveTo>
                  <a:cubicBezTo>
                    <a:pt x="33" y="3"/>
                    <a:pt x="2" y="33"/>
                    <a:pt x="2" y="70"/>
                  </a:cubicBezTo>
                  <a:cubicBezTo>
                    <a:pt x="2" y="108"/>
                    <a:pt x="33" y="138"/>
                    <a:pt x="70" y="138"/>
                  </a:cubicBezTo>
                  <a:cubicBezTo>
                    <a:pt x="107" y="138"/>
                    <a:pt x="138" y="108"/>
                    <a:pt x="138" y="70"/>
                  </a:cubicBezTo>
                  <a:cubicBezTo>
                    <a:pt x="138" y="33"/>
                    <a:pt x="107" y="3"/>
                    <a:pt x="70" y="3"/>
                  </a:cubicBezTo>
                  <a:close/>
                  <a:moveTo>
                    <a:pt x="70" y="141"/>
                  </a:moveTo>
                  <a:cubicBezTo>
                    <a:pt x="31" y="141"/>
                    <a:pt x="0" y="109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ubicBezTo>
                    <a:pt x="140" y="109"/>
                    <a:pt x="109" y="141"/>
                    <a:pt x="70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2">
              <a:extLst>
                <a:ext uri="{FF2B5EF4-FFF2-40B4-BE49-F238E27FC236}">
                  <a16:creationId xmlns:a16="http://schemas.microsoft.com/office/drawing/2014/main" id="{2179EA9D-2D11-4830-A284-2759685E5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5876" y="4730750"/>
              <a:ext cx="336550" cy="344488"/>
            </a:xfrm>
            <a:custGeom>
              <a:avLst/>
              <a:gdLst>
                <a:gd name="T0" fmla="*/ 62 w 89"/>
                <a:gd name="T1" fmla="*/ 91 h 91"/>
                <a:gd name="T2" fmla="*/ 0 w 89"/>
                <a:gd name="T3" fmla="*/ 29 h 91"/>
                <a:gd name="T4" fmla="*/ 7 w 89"/>
                <a:gd name="T5" fmla="*/ 1 h 91"/>
                <a:gd name="T6" fmla="*/ 9 w 89"/>
                <a:gd name="T7" fmla="*/ 1 h 91"/>
                <a:gd name="T8" fmla="*/ 10 w 89"/>
                <a:gd name="T9" fmla="*/ 3 h 91"/>
                <a:gd name="T10" fmla="*/ 3 w 89"/>
                <a:gd name="T11" fmla="*/ 29 h 91"/>
                <a:gd name="T12" fmla="*/ 62 w 89"/>
                <a:gd name="T13" fmla="*/ 88 h 91"/>
                <a:gd name="T14" fmla="*/ 86 w 89"/>
                <a:gd name="T15" fmla="*/ 83 h 91"/>
                <a:gd name="T16" fmla="*/ 88 w 89"/>
                <a:gd name="T17" fmla="*/ 84 h 91"/>
                <a:gd name="T18" fmla="*/ 88 w 89"/>
                <a:gd name="T19" fmla="*/ 85 h 91"/>
                <a:gd name="T20" fmla="*/ 62 w 89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1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3" y="10"/>
                    <a:pt x="7" y="1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30" y="88"/>
                    <a:pt x="62" y="88"/>
                  </a:cubicBezTo>
                  <a:cubicBezTo>
                    <a:pt x="71" y="88"/>
                    <a:pt x="79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9" y="84"/>
                    <a:pt x="88" y="85"/>
                    <a:pt x="88" y="85"/>
                  </a:cubicBezTo>
                  <a:cubicBezTo>
                    <a:pt x="80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0A2AB88F-C737-40BC-99F0-A089B571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5688" y="4610100"/>
              <a:ext cx="173038" cy="82550"/>
            </a:xfrm>
            <a:custGeom>
              <a:avLst/>
              <a:gdLst>
                <a:gd name="T0" fmla="*/ 45 w 46"/>
                <a:gd name="T1" fmla="*/ 22 h 22"/>
                <a:gd name="T2" fmla="*/ 44 w 46"/>
                <a:gd name="T3" fmla="*/ 21 h 22"/>
                <a:gd name="T4" fmla="*/ 1 w 46"/>
                <a:gd name="T5" fmla="*/ 3 h 22"/>
                <a:gd name="T6" fmla="*/ 0 w 46"/>
                <a:gd name="T7" fmla="*/ 1 h 22"/>
                <a:gd name="T8" fmla="*/ 1 w 46"/>
                <a:gd name="T9" fmla="*/ 0 h 22"/>
                <a:gd name="T10" fmla="*/ 46 w 46"/>
                <a:gd name="T11" fmla="*/ 19 h 22"/>
                <a:gd name="T12" fmla="*/ 46 w 46"/>
                <a:gd name="T13" fmla="*/ 21 h 22"/>
                <a:gd name="T14" fmla="*/ 45 w 4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5" y="22"/>
                  </a:moveTo>
                  <a:cubicBezTo>
                    <a:pt x="45" y="22"/>
                    <a:pt x="44" y="22"/>
                    <a:pt x="44" y="21"/>
                  </a:cubicBezTo>
                  <a:cubicBezTo>
                    <a:pt x="33" y="10"/>
                    <a:pt x="17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34" y="7"/>
                    <a:pt x="46" y="19"/>
                  </a:cubicBezTo>
                  <a:cubicBezTo>
                    <a:pt x="46" y="20"/>
                    <a:pt x="46" y="21"/>
                    <a:pt x="46" y="21"/>
                  </a:cubicBezTo>
                  <a:cubicBezTo>
                    <a:pt x="46" y="22"/>
                    <a:pt x="45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4">
              <a:extLst>
                <a:ext uri="{FF2B5EF4-FFF2-40B4-BE49-F238E27FC236}">
                  <a16:creationId xmlns:a16="http://schemas.microsoft.com/office/drawing/2014/main" id="{FCA5E746-9981-4645-8B62-CA0B9A13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6688" y="4454525"/>
              <a:ext cx="641350" cy="404813"/>
            </a:xfrm>
            <a:custGeom>
              <a:avLst/>
              <a:gdLst>
                <a:gd name="T0" fmla="*/ 4 w 170"/>
                <a:gd name="T1" fmla="*/ 107 h 107"/>
                <a:gd name="T2" fmla="*/ 0 w 170"/>
                <a:gd name="T3" fmla="*/ 102 h 107"/>
                <a:gd name="T4" fmla="*/ 102 w 170"/>
                <a:gd name="T5" fmla="*/ 0 h 107"/>
                <a:gd name="T6" fmla="*/ 168 w 170"/>
                <a:gd name="T7" fmla="*/ 24 h 107"/>
                <a:gd name="T8" fmla="*/ 169 w 170"/>
                <a:gd name="T9" fmla="*/ 30 h 107"/>
                <a:gd name="T10" fmla="*/ 163 w 170"/>
                <a:gd name="T11" fmla="*/ 31 h 107"/>
                <a:gd name="T12" fmla="*/ 102 w 170"/>
                <a:gd name="T13" fmla="*/ 8 h 107"/>
                <a:gd name="T14" fmla="*/ 8 w 170"/>
                <a:gd name="T15" fmla="*/ 102 h 107"/>
                <a:gd name="T16" fmla="*/ 4 w 170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7">
                  <a:moveTo>
                    <a:pt x="4" y="107"/>
                  </a:moveTo>
                  <a:cubicBezTo>
                    <a:pt x="1" y="107"/>
                    <a:pt x="0" y="105"/>
                    <a:pt x="0" y="102"/>
                  </a:cubicBezTo>
                  <a:cubicBezTo>
                    <a:pt x="0" y="46"/>
                    <a:pt x="45" y="0"/>
                    <a:pt x="102" y="0"/>
                  </a:cubicBezTo>
                  <a:cubicBezTo>
                    <a:pt x="126" y="0"/>
                    <a:pt x="150" y="9"/>
                    <a:pt x="168" y="24"/>
                  </a:cubicBezTo>
                  <a:cubicBezTo>
                    <a:pt x="170" y="26"/>
                    <a:pt x="170" y="28"/>
                    <a:pt x="169" y="30"/>
                  </a:cubicBezTo>
                  <a:cubicBezTo>
                    <a:pt x="167" y="32"/>
                    <a:pt x="164" y="32"/>
                    <a:pt x="163" y="31"/>
                  </a:cubicBezTo>
                  <a:cubicBezTo>
                    <a:pt x="146" y="16"/>
                    <a:pt x="124" y="8"/>
                    <a:pt x="102" y="8"/>
                  </a:cubicBezTo>
                  <a:cubicBezTo>
                    <a:pt x="50" y="8"/>
                    <a:pt x="8" y="51"/>
                    <a:pt x="8" y="102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5">
              <a:extLst>
                <a:ext uri="{FF2B5EF4-FFF2-40B4-BE49-F238E27FC236}">
                  <a16:creationId xmlns:a16="http://schemas.microsoft.com/office/drawing/2014/main" id="{16D8C0A0-6F73-4BFB-9DA9-B2C11A39D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40076" y="4624388"/>
              <a:ext cx="101600" cy="109538"/>
            </a:xfrm>
            <a:custGeom>
              <a:avLst/>
              <a:gdLst>
                <a:gd name="T0" fmla="*/ 27 w 27"/>
                <a:gd name="T1" fmla="*/ 13 h 29"/>
                <a:gd name="T2" fmla="*/ 10 w 27"/>
                <a:gd name="T3" fmla="*/ 28 h 29"/>
                <a:gd name="T4" fmla="*/ 2 w 27"/>
                <a:gd name="T5" fmla="*/ 26 h 29"/>
                <a:gd name="T6" fmla="*/ 0 w 27"/>
                <a:gd name="T7" fmla="*/ 19 h 29"/>
                <a:gd name="T8" fmla="*/ 16 w 27"/>
                <a:gd name="T9" fmla="*/ 0 h 29"/>
                <a:gd name="T10" fmla="*/ 27 w 27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27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4" y="29"/>
                    <a:pt x="2" y="26"/>
                  </a:cubicBezTo>
                  <a:cubicBezTo>
                    <a:pt x="0" y="23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3DF4DE28-BE36-4D98-9CD0-41ED6A8D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3413" y="4678363"/>
              <a:ext cx="131763" cy="153988"/>
            </a:xfrm>
            <a:custGeom>
              <a:avLst/>
              <a:gdLst>
                <a:gd name="T0" fmla="*/ 22 w 35"/>
                <a:gd name="T1" fmla="*/ 11 h 41"/>
                <a:gd name="T2" fmla="*/ 27 w 35"/>
                <a:gd name="T3" fmla="*/ 24 h 41"/>
                <a:gd name="T4" fmla="*/ 34 w 35"/>
                <a:gd name="T5" fmla="*/ 39 h 41"/>
                <a:gd name="T6" fmla="*/ 30 w 35"/>
                <a:gd name="T7" fmla="*/ 41 h 41"/>
                <a:gd name="T8" fmla="*/ 0 w 35"/>
                <a:gd name="T9" fmla="*/ 12 h 41"/>
                <a:gd name="T10" fmla="*/ 10 w 35"/>
                <a:gd name="T11" fmla="*/ 5 h 41"/>
                <a:gd name="T12" fmla="*/ 22 w 35"/>
                <a:gd name="T13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22" y="11"/>
                  </a:moveTo>
                  <a:cubicBezTo>
                    <a:pt x="26" y="10"/>
                    <a:pt x="22" y="11"/>
                    <a:pt x="27" y="24"/>
                  </a:cubicBezTo>
                  <a:cubicBezTo>
                    <a:pt x="31" y="33"/>
                    <a:pt x="35" y="37"/>
                    <a:pt x="34" y="39"/>
                  </a:cubicBezTo>
                  <a:cubicBezTo>
                    <a:pt x="32" y="40"/>
                    <a:pt x="30" y="41"/>
                    <a:pt x="30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7" y="0"/>
                    <a:pt x="10" y="5"/>
                  </a:cubicBezTo>
                  <a:cubicBezTo>
                    <a:pt x="23" y="16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7">
              <a:extLst>
                <a:ext uri="{FF2B5EF4-FFF2-40B4-BE49-F238E27FC236}">
                  <a16:creationId xmlns:a16="http://schemas.microsoft.com/office/drawing/2014/main" id="{4C04CDB2-DF73-43ED-B711-5FF5D5124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37025"/>
              <a:ext cx="581025" cy="555625"/>
            </a:xfrm>
            <a:custGeom>
              <a:avLst/>
              <a:gdLst>
                <a:gd name="T0" fmla="*/ 53 w 154"/>
                <a:gd name="T1" fmla="*/ 2 h 147"/>
                <a:gd name="T2" fmla="*/ 80 w 154"/>
                <a:gd name="T3" fmla="*/ 8 h 147"/>
                <a:gd name="T4" fmla="*/ 152 w 154"/>
                <a:gd name="T5" fmla="*/ 70 h 147"/>
                <a:gd name="T6" fmla="*/ 79 w 154"/>
                <a:gd name="T7" fmla="*/ 147 h 147"/>
                <a:gd name="T8" fmla="*/ 63 w 154"/>
                <a:gd name="T9" fmla="*/ 130 h 147"/>
                <a:gd name="T10" fmla="*/ 101 w 154"/>
                <a:gd name="T11" fmla="*/ 78 h 147"/>
                <a:gd name="T12" fmla="*/ 3 w 154"/>
                <a:gd name="T13" fmla="*/ 25 h 147"/>
                <a:gd name="T14" fmla="*/ 16 w 154"/>
                <a:gd name="T15" fmla="*/ 0 h 147"/>
                <a:gd name="T16" fmla="*/ 53 w 154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47">
                  <a:moveTo>
                    <a:pt x="53" y="2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154" y="46"/>
                    <a:pt x="152" y="70"/>
                  </a:cubicBezTo>
                  <a:cubicBezTo>
                    <a:pt x="149" y="94"/>
                    <a:pt x="79" y="147"/>
                    <a:pt x="79" y="14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103" y="84"/>
                    <a:pt x="101" y="78"/>
                  </a:cubicBezTo>
                  <a:cubicBezTo>
                    <a:pt x="100" y="73"/>
                    <a:pt x="6" y="35"/>
                    <a:pt x="3" y="25"/>
                  </a:cubicBezTo>
                  <a:cubicBezTo>
                    <a:pt x="0" y="16"/>
                    <a:pt x="16" y="0"/>
                    <a:pt x="16" y="0"/>
                  </a:cubicBezTo>
                  <a:cubicBezTo>
                    <a:pt x="53" y="2"/>
                    <a:pt x="53" y="2"/>
                    <a:pt x="53" y="2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6477492A-EFED-4C05-ACCB-00C8A010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37025"/>
              <a:ext cx="512763" cy="522288"/>
            </a:xfrm>
            <a:custGeom>
              <a:avLst/>
              <a:gdLst>
                <a:gd name="T0" fmla="*/ 135 w 136"/>
                <a:gd name="T1" fmla="*/ 73 h 138"/>
                <a:gd name="T2" fmla="*/ 80 w 136"/>
                <a:gd name="T3" fmla="*/ 8 h 138"/>
                <a:gd name="T4" fmla="*/ 53 w 136"/>
                <a:gd name="T5" fmla="*/ 2 h 138"/>
                <a:gd name="T6" fmla="*/ 16 w 136"/>
                <a:gd name="T7" fmla="*/ 0 h 138"/>
                <a:gd name="T8" fmla="*/ 3 w 136"/>
                <a:gd name="T9" fmla="*/ 25 h 138"/>
                <a:gd name="T10" fmla="*/ 101 w 136"/>
                <a:gd name="T11" fmla="*/ 78 h 138"/>
                <a:gd name="T12" fmla="*/ 63 w 136"/>
                <a:gd name="T13" fmla="*/ 130 h 138"/>
                <a:gd name="T14" fmla="*/ 70 w 136"/>
                <a:gd name="T15" fmla="*/ 138 h 138"/>
                <a:gd name="T16" fmla="*/ 135 w 136"/>
                <a:gd name="T17" fmla="*/ 7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8">
                  <a:moveTo>
                    <a:pt x="135" y="73"/>
                  </a:moveTo>
                  <a:cubicBezTo>
                    <a:pt x="134" y="57"/>
                    <a:pt x="100" y="25"/>
                    <a:pt x="80" y="8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16"/>
                    <a:pt x="3" y="25"/>
                  </a:cubicBezTo>
                  <a:cubicBezTo>
                    <a:pt x="6" y="35"/>
                    <a:pt x="100" y="73"/>
                    <a:pt x="101" y="78"/>
                  </a:cubicBezTo>
                  <a:cubicBezTo>
                    <a:pt x="103" y="84"/>
                    <a:pt x="63" y="130"/>
                    <a:pt x="63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2" y="123"/>
                    <a:pt x="136" y="89"/>
                    <a:pt x="135" y="73"/>
                  </a:cubicBezTo>
                </a:path>
              </a:pathLst>
            </a:custGeom>
            <a:solidFill>
              <a:srgbClr val="8D2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9">
              <a:extLst>
                <a:ext uri="{FF2B5EF4-FFF2-40B4-BE49-F238E27FC236}">
                  <a16:creationId xmlns:a16="http://schemas.microsoft.com/office/drawing/2014/main" id="{F18AB24A-1A20-4262-8CC8-D7746AEA0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35388" y="4500563"/>
              <a:ext cx="682625" cy="684213"/>
            </a:xfrm>
            <a:custGeom>
              <a:avLst/>
              <a:gdLst>
                <a:gd name="T0" fmla="*/ 91 w 181"/>
                <a:gd name="T1" fmla="*/ 11 h 181"/>
                <a:gd name="T2" fmla="*/ 11 w 181"/>
                <a:gd name="T3" fmla="*/ 90 h 181"/>
                <a:gd name="T4" fmla="*/ 91 w 181"/>
                <a:gd name="T5" fmla="*/ 170 h 181"/>
                <a:gd name="T6" fmla="*/ 170 w 181"/>
                <a:gd name="T7" fmla="*/ 90 h 181"/>
                <a:gd name="T8" fmla="*/ 91 w 181"/>
                <a:gd name="T9" fmla="*/ 11 h 181"/>
                <a:gd name="T10" fmla="*/ 91 w 181"/>
                <a:gd name="T11" fmla="*/ 181 h 181"/>
                <a:gd name="T12" fmla="*/ 0 w 181"/>
                <a:gd name="T13" fmla="*/ 90 h 181"/>
                <a:gd name="T14" fmla="*/ 91 w 181"/>
                <a:gd name="T15" fmla="*/ 0 h 181"/>
                <a:gd name="T16" fmla="*/ 181 w 181"/>
                <a:gd name="T17" fmla="*/ 90 h 181"/>
                <a:gd name="T18" fmla="*/ 91 w 181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1"/>
                  </a:moveTo>
                  <a:cubicBezTo>
                    <a:pt x="47" y="11"/>
                    <a:pt x="11" y="47"/>
                    <a:pt x="11" y="90"/>
                  </a:cubicBezTo>
                  <a:cubicBezTo>
                    <a:pt x="11" y="134"/>
                    <a:pt x="47" y="170"/>
                    <a:pt x="91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0" y="47"/>
                    <a:pt x="134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1" y="40"/>
                    <a:pt x="181" y="90"/>
                  </a:cubicBezTo>
                  <a:cubicBezTo>
                    <a:pt x="181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0">
              <a:extLst>
                <a:ext uri="{FF2B5EF4-FFF2-40B4-BE49-F238E27FC236}">
                  <a16:creationId xmlns:a16="http://schemas.microsoft.com/office/drawing/2014/main" id="{B506D355-3D87-4426-B606-C01E6D570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60776" y="4575175"/>
              <a:ext cx="531813" cy="533400"/>
            </a:xfrm>
            <a:custGeom>
              <a:avLst/>
              <a:gdLst>
                <a:gd name="T0" fmla="*/ 71 w 141"/>
                <a:gd name="T1" fmla="*/ 3 h 141"/>
                <a:gd name="T2" fmla="*/ 3 w 141"/>
                <a:gd name="T3" fmla="*/ 70 h 141"/>
                <a:gd name="T4" fmla="*/ 71 w 141"/>
                <a:gd name="T5" fmla="*/ 138 h 141"/>
                <a:gd name="T6" fmla="*/ 138 w 141"/>
                <a:gd name="T7" fmla="*/ 70 h 141"/>
                <a:gd name="T8" fmla="*/ 71 w 141"/>
                <a:gd name="T9" fmla="*/ 3 h 141"/>
                <a:gd name="T10" fmla="*/ 71 w 141"/>
                <a:gd name="T11" fmla="*/ 141 h 141"/>
                <a:gd name="T12" fmla="*/ 0 w 141"/>
                <a:gd name="T13" fmla="*/ 70 h 141"/>
                <a:gd name="T14" fmla="*/ 71 w 141"/>
                <a:gd name="T15" fmla="*/ 0 h 141"/>
                <a:gd name="T16" fmla="*/ 141 w 141"/>
                <a:gd name="T17" fmla="*/ 70 h 141"/>
                <a:gd name="T18" fmla="*/ 71 w 141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1">
                  <a:moveTo>
                    <a:pt x="71" y="3"/>
                  </a:moveTo>
                  <a:cubicBezTo>
                    <a:pt x="33" y="3"/>
                    <a:pt x="3" y="33"/>
                    <a:pt x="3" y="70"/>
                  </a:cubicBezTo>
                  <a:cubicBezTo>
                    <a:pt x="3" y="108"/>
                    <a:pt x="33" y="138"/>
                    <a:pt x="71" y="138"/>
                  </a:cubicBezTo>
                  <a:cubicBezTo>
                    <a:pt x="108" y="138"/>
                    <a:pt x="138" y="108"/>
                    <a:pt x="138" y="70"/>
                  </a:cubicBezTo>
                  <a:cubicBezTo>
                    <a:pt x="138" y="33"/>
                    <a:pt x="108" y="3"/>
                    <a:pt x="71" y="3"/>
                  </a:cubicBezTo>
                  <a:close/>
                  <a:moveTo>
                    <a:pt x="71" y="141"/>
                  </a:moveTo>
                  <a:cubicBezTo>
                    <a:pt x="32" y="141"/>
                    <a:pt x="0" y="109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109"/>
                    <a:pt x="109" y="141"/>
                    <a:pt x="71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06D72D55-F4D1-43AE-83B6-578459860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5851" y="4730750"/>
              <a:ext cx="331788" cy="344488"/>
            </a:xfrm>
            <a:custGeom>
              <a:avLst/>
              <a:gdLst>
                <a:gd name="T0" fmla="*/ 62 w 88"/>
                <a:gd name="T1" fmla="*/ 91 h 91"/>
                <a:gd name="T2" fmla="*/ 0 w 88"/>
                <a:gd name="T3" fmla="*/ 29 h 91"/>
                <a:gd name="T4" fmla="*/ 7 w 88"/>
                <a:gd name="T5" fmla="*/ 1 h 91"/>
                <a:gd name="T6" fmla="*/ 9 w 88"/>
                <a:gd name="T7" fmla="*/ 1 h 91"/>
                <a:gd name="T8" fmla="*/ 9 w 88"/>
                <a:gd name="T9" fmla="*/ 3 h 91"/>
                <a:gd name="T10" fmla="*/ 3 w 88"/>
                <a:gd name="T11" fmla="*/ 29 h 91"/>
                <a:gd name="T12" fmla="*/ 62 w 88"/>
                <a:gd name="T13" fmla="*/ 88 h 91"/>
                <a:gd name="T14" fmla="*/ 86 w 88"/>
                <a:gd name="T15" fmla="*/ 83 h 91"/>
                <a:gd name="T16" fmla="*/ 88 w 88"/>
                <a:gd name="T17" fmla="*/ 84 h 91"/>
                <a:gd name="T18" fmla="*/ 87 w 88"/>
                <a:gd name="T19" fmla="*/ 85 h 91"/>
                <a:gd name="T20" fmla="*/ 62 w 88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91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2" y="10"/>
                    <a:pt x="7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29" y="88"/>
                    <a:pt x="62" y="88"/>
                  </a:cubicBezTo>
                  <a:cubicBezTo>
                    <a:pt x="70" y="88"/>
                    <a:pt x="78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8" y="84"/>
                    <a:pt x="88" y="85"/>
                    <a:pt x="87" y="85"/>
                  </a:cubicBezTo>
                  <a:cubicBezTo>
                    <a:pt x="79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9BD2FE58-80BC-4F1F-80EE-5E482D81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610100"/>
              <a:ext cx="177800" cy="82550"/>
            </a:xfrm>
            <a:custGeom>
              <a:avLst/>
              <a:gdLst>
                <a:gd name="T0" fmla="*/ 45 w 47"/>
                <a:gd name="T1" fmla="*/ 22 h 22"/>
                <a:gd name="T2" fmla="*/ 44 w 47"/>
                <a:gd name="T3" fmla="*/ 21 h 22"/>
                <a:gd name="T4" fmla="*/ 2 w 47"/>
                <a:gd name="T5" fmla="*/ 3 h 22"/>
                <a:gd name="T6" fmla="*/ 0 w 47"/>
                <a:gd name="T7" fmla="*/ 1 h 22"/>
                <a:gd name="T8" fmla="*/ 2 w 47"/>
                <a:gd name="T9" fmla="*/ 0 h 22"/>
                <a:gd name="T10" fmla="*/ 47 w 47"/>
                <a:gd name="T11" fmla="*/ 19 h 22"/>
                <a:gd name="T12" fmla="*/ 46 w 47"/>
                <a:gd name="T13" fmla="*/ 21 h 22"/>
                <a:gd name="T14" fmla="*/ 45 w 4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2">
                  <a:moveTo>
                    <a:pt x="45" y="22"/>
                  </a:moveTo>
                  <a:cubicBezTo>
                    <a:pt x="45" y="22"/>
                    <a:pt x="45" y="22"/>
                    <a:pt x="44" y="21"/>
                  </a:cubicBezTo>
                  <a:cubicBezTo>
                    <a:pt x="33" y="10"/>
                    <a:pt x="18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35" y="7"/>
                    <a:pt x="47" y="19"/>
                  </a:cubicBezTo>
                  <a:cubicBezTo>
                    <a:pt x="47" y="20"/>
                    <a:pt x="47" y="21"/>
                    <a:pt x="46" y="21"/>
                  </a:cubicBezTo>
                  <a:cubicBezTo>
                    <a:pt x="46" y="22"/>
                    <a:pt x="46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D4E7FC77-B20F-462E-8E55-11FC5008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17913" y="4454525"/>
              <a:ext cx="482600" cy="120650"/>
            </a:xfrm>
            <a:custGeom>
              <a:avLst/>
              <a:gdLst>
                <a:gd name="T0" fmla="*/ 123 w 128"/>
                <a:gd name="T1" fmla="*/ 32 h 32"/>
                <a:gd name="T2" fmla="*/ 120 w 128"/>
                <a:gd name="T3" fmla="*/ 31 h 32"/>
                <a:gd name="T4" fmla="*/ 60 w 128"/>
                <a:gd name="T5" fmla="*/ 8 h 32"/>
                <a:gd name="T6" fmla="*/ 7 w 128"/>
                <a:gd name="T7" fmla="*/ 24 h 32"/>
                <a:gd name="T8" fmla="*/ 1 w 128"/>
                <a:gd name="T9" fmla="*/ 23 h 32"/>
                <a:gd name="T10" fmla="*/ 3 w 128"/>
                <a:gd name="T11" fmla="*/ 17 h 32"/>
                <a:gd name="T12" fmla="*/ 60 w 128"/>
                <a:gd name="T13" fmla="*/ 0 h 32"/>
                <a:gd name="T14" fmla="*/ 126 w 128"/>
                <a:gd name="T15" fmla="*/ 24 h 32"/>
                <a:gd name="T16" fmla="*/ 126 w 128"/>
                <a:gd name="T17" fmla="*/ 30 h 32"/>
                <a:gd name="T18" fmla="*/ 123 w 12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123" y="32"/>
                  </a:moveTo>
                  <a:cubicBezTo>
                    <a:pt x="122" y="32"/>
                    <a:pt x="121" y="31"/>
                    <a:pt x="120" y="31"/>
                  </a:cubicBezTo>
                  <a:cubicBezTo>
                    <a:pt x="103" y="16"/>
                    <a:pt x="82" y="8"/>
                    <a:pt x="60" y="8"/>
                  </a:cubicBezTo>
                  <a:cubicBezTo>
                    <a:pt x="41" y="8"/>
                    <a:pt x="23" y="14"/>
                    <a:pt x="7" y="24"/>
                  </a:cubicBezTo>
                  <a:cubicBezTo>
                    <a:pt x="5" y="26"/>
                    <a:pt x="3" y="25"/>
                    <a:pt x="1" y="23"/>
                  </a:cubicBezTo>
                  <a:cubicBezTo>
                    <a:pt x="0" y="21"/>
                    <a:pt x="1" y="19"/>
                    <a:pt x="3" y="17"/>
                  </a:cubicBezTo>
                  <a:cubicBezTo>
                    <a:pt x="19" y="6"/>
                    <a:pt x="39" y="0"/>
                    <a:pt x="60" y="0"/>
                  </a:cubicBezTo>
                  <a:cubicBezTo>
                    <a:pt x="84" y="0"/>
                    <a:pt x="107" y="9"/>
                    <a:pt x="126" y="24"/>
                  </a:cubicBezTo>
                  <a:cubicBezTo>
                    <a:pt x="128" y="26"/>
                    <a:pt x="128" y="28"/>
                    <a:pt x="126" y="30"/>
                  </a:cubicBezTo>
                  <a:cubicBezTo>
                    <a:pt x="125" y="31"/>
                    <a:pt x="124" y="32"/>
                    <a:pt x="123" y="32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4">
              <a:extLst>
                <a:ext uri="{FF2B5EF4-FFF2-40B4-BE49-F238E27FC236}">
                  <a16:creationId xmlns:a16="http://schemas.microsoft.com/office/drawing/2014/main" id="{6865D0C8-2B8E-4D09-8664-8AF12C7BB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776788"/>
              <a:ext cx="482600" cy="30163"/>
            </a:xfrm>
            <a:custGeom>
              <a:avLst/>
              <a:gdLst>
                <a:gd name="T0" fmla="*/ 2 w 128"/>
                <a:gd name="T1" fmla="*/ 8 h 8"/>
                <a:gd name="T2" fmla="*/ 0 w 128"/>
                <a:gd name="T3" fmla="*/ 7 h 8"/>
                <a:gd name="T4" fmla="*/ 2 w 128"/>
                <a:gd name="T5" fmla="*/ 6 h 8"/>
                <a:gd name="T6" fmla="*/ 126 w 128"/>
                <a:gd name="T7" fmla="*/ 0 h 8"/>
                <a:gd name="T8" fmla="*/ 128 w 128"/>
                <a:gd name="T9" fmla="*/ 1 h 8"/>
                <a:gd name="T10" fmla="*/ 127 w 128"/>
                <a:gd name="T11" fmla="*/ 2 h 8"/>
                <a:gd name="T12" fmla="*/ 2 w 128"/>
                <a:gd name="T13" fmla="*/ 8 h 8"/>
                <a:gd name="T14" fmla="*/ 2 w 12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8">
                  <a:moveTo>
                    <a:pt x="2" y="8"/>
                  </a:move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8" y="2"/>
                    <a:pt x="127" y="2"/>
                    <a:pt x="127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198AF8DD-A873-48C4-851C-BC03B3F5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878388"/>
              <a:ext cx="487363" cy="30163"/>
            </a:xfrm>
            <a:custGeom>
              <a:avLst/>
              <a:gdLst>
                <a:gd name="T0" fmla="*/ 128 w 129"/>
                <a:gd name="T1" fmla="*/ 8 h 8"/>
                <a:gd name="T2" fmla="*/ 128 w 129"/>
                <a:gd name="T3" fmla="*/ 8 h 8"/>
                <a:gd name="T4" fmla="*/ 2 w 129"/>
                <a:gd name="T5" fmla="*/ 2 h 8"/>
                <a:gd name="T6" fmla="*/ 0 w 129"/>
                <a:gd name="T7" fmla="*/ 1 h 8"/>
                <a:gd name="T8" fmla="*/ 2 w 129"/>
                <a:gd name="T9" fmla="*/ 0 h 8"/>
                <a:gd name="T10" fmla="*/ 128 w 129"/>
                <a:gd name="T11" fmla="*/ 6 h 8"/>
                <a:gd name="T12" fmla="*/ 129 w 129"/>
                <a:gd name="T13" fmla="*/ 7 h 8"/>
                <a:gd name="T14" fmla="*/ 128 w 12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">
                  <a:moveTo>
                    <a:pt x="128" y="8"/>
                  </a:moveTo>
                  <a:cubicBezTo>
                    <a:pt x="128" y="8"/>
                    <a:pt x="128" y="8"/>
                    <a:pt x="128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6"/>
                    <a:pt x="129" y="6"/>
                    <a:pt x="129" y="7"/>
                  </a:cubicBezTo>
                  <a:cubicBezTo>
                    <a:pt x="129" y="7"/>
                    <a:pt x="129" y="8"/>
                    <a:pt x="128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16">
              <a:extLst>
                <a:ext uri="{FF2B5EF4-FFF2-40B4-BE49-F238E27FC236}">
                  <a16:creationId xmlns:a16="http://schemas.microsoft.com/office/drawing/2014/main" id="{EEE9EAB1-A61F-4FD2-B7BC-BC48DE3A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41701" y="4794250"/>
              <a:ext cx="95250" cy="9525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7">
              <a:extLst>
                <a:ext uri="{FF2B5EF4-FFF2-40B4-BE49-F238E27FC236}">
                  <a16:creationId xmlns:a16="http://schemas.microsoft.com/office/drawing/2014/main" id="{C8C786F9-91BB-4725-BBE7-97515BD46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92438" y="4314825"/>
              <a:ext cx="403225" cy="449263"/>
            </a:xfrm>
            <a:custGeom>
              <a:avLst/>
              <a:gdLst>
                <a:gd name="T0" fmla="*/ 4 w 107"/>
                <a:gd name="T1" fmla="*/ 119 h 119"/>
                <a:gd name="T2" fmla="*/ 0 w 107"/>
                <a:gd name="T3" fmla="*/ 117 h 119"/>
                <a:gd name="T4" fmla="*/ 2 w 107"/>
                <a:gd name="T5" fmla="*/ 112 h 119"/>
                <a:gd name="T6" fmla="*/ 39 w 107"/>
                <a:gd name="T7" fmla="*/ 79 h 119"/>
                <a:gd name="T8" fmla="*/ 59 w 107"/>
                <a:gd name="T9" fmla="*/ 40 h 119"/>
                <a:gd name="T10" fmla="*/ 89 w 107"/>
                <a:gd name="T11" fmla="*/ 9 h 119"/>
                <a:gd name="T12" fmla="*/ 101 w 107"/>
                <a:gd name="T13" fmla="*/ 1 h 119"/>
                <a:gd name="T14" fmla="*/ 106 w 107"/>
                <a:gd name="T15" fmla="*/ 2 h 119"/>
                <a:gd name="T16" fmla="*/ 105 w 107"/>
                <a:gd name="T17" fmla="*/ 7 h 119"/>
                <a:gd name="T18" fmla="*/ 92 w 107"/>
                <a:gd name="T19" fmla="*/ 15 h 119"/>
                <a:gd name="T20" fmla="*/ 65 w 107"/>
                <a:gd name="T21" fmla="*/ 44 h 119"/>
                <a:gd name="T22" fmla="*/ 45 w 107"/>
                <a:gd name="T23" fmla="*/ 82 h 119"/>
                <a:gd name="T24" fmla="*/ 5 w 107"/>
                <a:gd name="T25" fmla="*/ 119 h 119"/>
                <a:gd name="T26" fmla="*/ 4 w 107"/>
                <a:gd name="T2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9">
                  <a:moveTo>
                    <a:pt x="4" y="119"/>
                  </a:moveTo>
                  <a:cubicBezTo>
                    <a:pt x="2" y="119"/>
                    <a:pt x="1" y="118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8" y="106"/>
                    <a:pt x="31" y="94"/>
                    <a:pt x="39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5" y="27"/>
                    <a:pt x="76" y="16"/>
                    <a:pt x="89" y="9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3" y="0"/>
                    <a:pt x="105" y="1"/>
                    <a:pt x="106" y="2"/>
                  </a:cubicBezTo>
                  <a:cubicBezTo>
                    <a:pt x="107" y="4"/>
                    <a:pt x="107" y="6"/>
                    <a:pt x="105" y="7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1" y="22"/>
                    <a:pt x="71" y="32"/>
                    <a:pt x="65" y="4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6" y="99"/>
                    <a:pt x="22" y="111"/>
                    <a:pt x="5" y="119"/>
                  </a:cubicBezTo>
                  <a:cubicBezTo>
                    <a:pt x="5" y="119"/>
                    <a:pt x="4" y="119"/>
                    <a:pt x="4" y="119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AA48958A-290A-40D6-BAF6-D67FCDD2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49613" y="4276725"/>
              <a:ext cx="325438" cy="560388"/>
            </a:xfrm>
            <a:custGeom>
              <a:avLst/>
              <a:gdLst>
                <a:gd name="T0" fmla="*/ 82 w 86"/>
                <a:gd name="T1" fmla="*/ 148 h 148"/>
                <a:gd name="T2" fmla="*/ 79 w 86"/>
                <a:gd name="T3" fmla="*/ 146 h 148"/>
                <a:gd name="T4" fmla="*/ 0 w 86"/>
                <a:gd name="T5" fmla="*/ 6 h 148"/>
                <a:gd name="T6" fmla="*/ 2 w 86"/>
                <a:gd name="T7" fmla="*/ 1 h 148"/>
                <a:gd name="T8" fmla="*/ 7 w 86"/>
                <a:gd name="T9" fmla="*/ 2 h 148"/>
                <a:gd name="T10" fmla="*/ 85 w 86"/>
                <a:gd name="T11" fmla="*/ 142 h 148"/>
                <a:gd name="T12" fmla="*/ 83 w 86"/>
                <a:gd name="T13" fmla="*/ 147 h 148"/>
                <a:gd name="T14" fmla="*/ 82 w 86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48">
                  <a:moveTo>
                    <a:pt x="82" y="148"/>
                  </a:moveTo>
                  <a:cubicBezTo>
                    <a:pt x="81" y="148"/>
                    <a:pt x="79" y="147"/>
                    <a:pt x="79" y="1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4"/>
                    <a:pt x="85" y="146"/>
                    <a:pt x="83" y="147"/>
                  </a:cubicBezTo>
                  <a:cubicBezTo>
                    <a:pt x="83" y="147"/>
                    <a:pt x="82" y="148"/>
                    <a:pt x="82" y="148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A2E66166-2297-4B68-9469-7FB3219ED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6776" y="4386263"/>
              <a:ext cx="858838" cy="469900"/>
            </a:xfrm>
            <a:custGeom>
              <a:avLst/>
              <a:gdLst>
                <a:gd name="T0" fmla="*/ 96 w 228"/>
                <a:gd name="T1" fmla="*/ 124 h 124"/>
                <a:gd name="T2" fmla="*/ 4 w 228"/>
                <a:gd name="T3" fmla="*/ 124 h 124"/>
                <a:gd name="T4" fmla="*/ 0 w 228"/>
                <a:gd name="T5" fmla="*/ 120 h 124"/>
                <a:gd name="T6" fmla="*/ 4 w 228"/>
                <a:gd name="T7" fmla="*/ 117 h 124"/>
                <a:gd name="T8" fmla="*/ 96 w 228"/>
                <a:gd name="T9" fmla="*/ 117 h 124"/>
                <a:gd name="T10" fmla="*/ 159 w 228"/>
                <a:gd name="T11" fmla="*/ 78 h 124"/>
                <a:gd name="T12" fmla="*/ 179 w 228"/>
                <a:gd name="T13" fmla="*/ 40 h 124"/>
                <a:gd name="T14" fmla="*/ 209 w 228"/>
                <a:gd name="T15" fmla="*/ 8 h 124"/>
                <a:gd name="T16" fmla="*/ 222 w 228"/>
                <a:gd name="T17" fmla="*/ 1 h 124"/>
                <a:gd name="T18" fmla="*/ 227 w 228"/>
                <a:gd name="T19" fmla="*/ 2 h 124"/>
                <a:gd name="T20" fmla="*/ 226 w 228"/>
                <a:gd name="T21" fmla="*/ 7 h 124"/>
                <a:gd name="T22" fmla="*/ 213 w 228"/>
                <a:gd name="T23" fmla="*/ 14 h 124"/>
                <a:gd name="T24" fmla="*/ 185 w 228"/>
                <a:gd name="T25" fmla="*/ 43 h 124"/>
                <a:gd name="T26" fmla="*/ 165 w 228"/>
                <a:gd name="T27" fmla="*/ 82 h 124"/>
                <a:gd name="T28" fmla="*/ 96 w 228"/>
                <a:gd name="T2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24">
                  <a:moveTo>
                    <a:pt x="96" y="124"/>
                  </a:moveTo>
                  <a:cubicBezTo>
                    <a:pt x="4" y="124"/>
                    <a:pt x="4" y="124"/>
                    <a:pt x="4" y="124"/>
                  </a:cubicBezTo>
                  <a:cubicBezTo>
                    <a:pt x="2" y="124"/>
                    <a:pt x="0" y="122"/>
                    <a:pt x="0" y="120"/>
                  </a:cubicBezTo>
                  <a:cubicBezTo>
                    <a:pt x="0" y="119"/>
                    <a:pt x="2" y="117"/>
                    <a:pt x="4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22" y="117"/>
                    <a:pt x="147" y="102"/>
                    <a:pt x="159" y="7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27"/>
                    <a:pt x="196" y="16"/>
                    <a:pt x="209" y="8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24" y="0"/>
                    <a:pt x="226" y="0"/>
                    <a:pt x="227" y="2"/>
                  </a:cubicBezTo>
                  <a:cubicBezTo>
                    <a:pt x="228" y="4"/>
                    <a:pt x="227" y="6"/>
                    <a:pt x="226" y="7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01" y="21"/>
                    <a:pt x="192" y="31"/>
                    <a:pt x="185" y="43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52" y="108"/>
                    <a:pt x="125" y="124"/>
                    <a:pt x="96" y="124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0">
              <a:extLst>
                <a:ext uri="{FF2B5EF4-FFF2-40B4-BE49-F238E27FC236}">
                  <a16:creationId xmlns:a16="http://schemas.microsoft.com/office/drawing/2014/main" id="{FD7F9E7C-CA54-4F36-83DE-C9D23F179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6776" y="4421188"/>
              <a:ext cx="263525" cy="430213"/>
            </a:xfrm>
            <a:custGeom>
              <a:avLst/>
              <a:gdLst>
                <a:gd name="T0" fmla="*/ 4 w 70"/>
                <a:gd name="T1" fmla="*/ 114 h 114"/>
                <a:gd name="T2" fmla="*/ 2 w 70"/>
                <a:gd name="T3" fmla="*/ 114 h 114"/>
                <a:gd name="T4" fmla="*/ 1 w 70"/>
                <a:gd name="T5" fmla="*/ 110 h 114"/>
                <a:gd name="T6" fmla="*/ 64 w 70"/>
                <a:gd name="T7" fmla="*/ 2 h 114"/>
                <a:gd name="T8" fmla="*/ 68 w 70"/>
                <a:gd name="T9" fmla="*/ 1 h 114"/>
                <a:gd name="T10" fmla="*/ 69 w 70"/>
                <a:gd name="T11" fmla="*/ 5 h 114"/>
                <a:gd name="T12" fmla="*/ 6 w 70"/>
                <a:gd name="T13" fmla="*/ 113 h 114"/>
                <a:gd name="T14" fmla="*/ 4 w 70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14">
                  <a:moveTo>
                    <a:pt x="4" y="114"/>
                  </a:moveTo>
                  <a:cubicBezTo>
                    <a:pt x="3" y="114"/>
                    <a:pt x="3" y="114"/>
                    <a:pt x="2" y="114"/>
                  </a:cubicBezTo>
                  <a:cubicBezTo>
                    <a:pt x="1" y="113"/>
                    <a:pt x="0" y="111"/>
                    <a:pt x="1" y="1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5" y="1"/>
                    <a:pt x="66" y="0"/>
                    <a:pt x="68" y="1"/>
                  </a:cubicBezTo>
                  <a:cubicBezTo>
                    <a:pt x="69" y="2"/>
                    <a:pt x="70" y="3"/>
                    <a:pt x="69" y="5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5" y="114"/>
                    <a:pt x="4" y="114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21">
              <a:extLst>
                <a:ext uri="{FF2B5EF4-FFF2-40B4-BE49-F238E27FC236}">
                  <a16:creationId xmlns:a16="http://schemas.microsoft.com/office/drawing/2014/main" id="{A008729A-9D46-4C0B-AE98-B6CAB85C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2438" y="4772025"/>
              <a:ext cx="139700" cy="13970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22">
              <a:extLst>
                <a:ext uri="{FF2B5EF4-FFF2-40B4-BE49-F238E27FC236}">
                  <a16:creationId xmlns:a16="http://schemas.microsoft.com/office/drawing/2014/main" id="{23209520-3476-47A1-A19F-ADBC555D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33763" y="4802188"/>
              <a:ext cx="79375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23">
              <a:extLst>
                <a:ext uri="{FF2B5EF4-FFF2-40B4-BE49-F238E27FC236}">
                  <a16:creationId xmlns:a16="http://schemas.microsoft.com/office/drawing/2014/main" id="{41748807-F512-4338-B13C-B4846324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84501" y="4779963"/>
              <a:ext cx="123825" cy="12382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4">
              <a:extLst>
                <a:ext uri="{FF2B5EF4-FFF2-40B4-BE49-F238E27FC236}">
                  <a16:creationId xmlns:a16="http://schemas.microsoft.com/office/drawing/2014/main" id="{34598E2E-3041-416A-BEE4-A465F9A9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2901" y="5002213"/>
              <a:ext cx="139700" cy="42863"/>
            </a:xfrm>
            <a:custGeom>
              <a:avLst/>
              <a:gdLst>
                <a:gd name="T0" fmla="*/ 3 w 37"/>
                <a:gd name="T1" fmla="*/ 11 h 11"/>
                <a:gd name="T2" fmla="*/ 0 w 37"/>
                <a:gd name="T3" fmla="*/ 9 h 11"/>
                <a:gd name="T4" fmla="*/ 3 w 37"/>
                <a:gd name="T5" fmla="*/ 5 h 11"/>
                <a:gd name="T6" fmla="*/ 34 w 37"/>
                <a:gd name="T7" fmla="*/ 1 h 11"/>
                <a:gd name="T8" fmla="*/ 37 w 37"/>
                <a:gd name="T9" fmla="*/ 3 h 11"/>
                <a:gd name="T10" fmla="*/ 35 w 37"/>
                <a:gd name="T11" fmla="*/ 6 h 11"/>
                <a:gd name="T12" fmla="*/ 3 w 37"/>
                <a:gd name="T13" fmla="*/ 11 h 11"/>
                <a:gd name="T14" fmla="*/ 3 w 3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">
                  <a:moveTo>
                    <a:pt x="3" y="11"/>
                  </a:moveTo>
                  <a:cubicBezTo>
                    <a:pt x="2" y="11"/>
                    <a:pt x="0" y="10"/>
                    <a:pt x="0" y="9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2"/>
                    <a:pt x="37" y="3"/>
                  </a:cubicBezTo>
                  <a:cubicBezTo>
                    <a:pt x="37" y="5"/>
                    <a:pt x="36" y="6"/>
                    <a:pt x="3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7B866AAB-645A-4855-8238-2600B45A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28938" y="4840288"/>
              <a:ext cx="120650" cy="188913"/>
            </a:xfrm>
            <a:custGeom>
              <a:avLst/>
              <a:gdLst>
                <a:gd name="T0" fmla="*/ 31 w 32"/>
                <a:gd name="T1" fmla="*/ 50 h 50"/>
                <a:gd name="T2" fmla="*/ 29 w 32"/>
                <a:gd name="T3" fmla="*/ 50 h 50"/>
                <a:gd name="T4" fmla="*/ 0 w 32"/>
                <a:gd name="T5" fmla="*/ 3 h 50"/>
                <a:gd name="T6" fmla="*/ 1 w 32"/>
                <a:gd name="T7" fmla="*/ 1 h 50"/>
                <a:gd name="T8" fmla="*/ 3 w 32"/>
                <a:gd name="T9" fmla="*/ 1 h 50"/>
                <a:gd name="T10" fmla="*/ 32 w 32"/>
                <a:gd name="T11" fmla="*/ 48 h 50"/>
                <a:gd name="T12" fmla="*/ 31 w 32"/>
                <a:gd name="T13" fmla="*/ 50 h 50"/>
                <a:gd name="T14" fmla="*/ 31 w 32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50">
                  <a:moveTo>
                    <a:pt x="31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6">
              <a:extLst>
                <a:ext uri="{FF2B5EF4-FFF2-40B4-BE49-F238E27FC236}">
                  <a16:creationId xmlns:a16="http://schemas.microsoft.com/office/drawing/2014/main" id="{A18C877D-5412-4120-8BDD-374A57071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4388" y="4265613"/>
              <a:ext cx="161925" cy="46038"/>
            </a:xfrm>
            <a:custGeom>
              <a:avLst/>
              <a:gdLst>
                <a:gd name="T0" fmla="*/ 12 w 43"/>
                <a:gd name="T1" fmla="*/ 0 h 12"/>
                <a:gd name="T2" fmla="*/ 40 w 43"/>
                <a:gd name="T3" fmla="*/ 0 h 12"/>
                <a:gd name="T4" fmla="*/ 43 w 43"/>
                <a:gd name="T5" fmla="*/ 4 h 12"/>
                <a:gd name="T6" fmla="*/ 43 w 43"/>
                <a:gd name="T7" fmla="*/ 9 h 12"/>
                <a:gd name="T8" fmla="*/ 40 w 43"/>
                <a:gd name="T9" fmla="*/ 12 h 12"/>
                <a:gd name="T10" fmla="*/ 5 w 43"/>
                <a:gd name="T11" fmla="*/ 12 h 12"/>
                <a:gd name="T12" fmla="*/ 1 w 43"/>
                <a:gd name="T13" fmla="*/ 7 h 12"/>
                <a:gd name="T14" fmla="*/ 12 w 43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2">
                  <a:moveTo>
                    <a:pt x="1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2" y="12"/>
                    <a:pt x="4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3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">
              <a:extLst>
                <a:ext uri="{FF2B5EF4-FFF2-40B4-BE49-F238E27FC236}">
                  <a16:creationId xmlns:a16="http://schemas.microsoft.com/office/drawing/2014/main" id="{3598493B-DA13-4784-88AB-886F208B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6876" y="4832350"/>
              <a:ext cx="68263" cy="169863"/>
            </a:xfrm>
            <a:custGeom>
              <a:avLst/>
              <a:gdLst>
                <a:gd name="T0" fmla="*/ 18 w 18"/>
                <a:gd name="T1" fmla="*/ 7 h 45"/>
                <a:gd name="T2" fmla="*/ 18 w 18"/>
                <a:gd name="T3" fmla="*/ 40 h 45"/>
                <a:gd name="T4" fmla="*/ 11 w 18"/>
                <a:gd name="T5" fmla="*/ 45 h 45"/>
                <a:gd name="T6" fmla="*/ 4 w 18"/>
                <a:gd name="T7" fmla="*/ 44 h 45"/>
                <a:gd name="T8" fmla="*/ 0 w 18"/>
                <a:gd name="T9" fmla="*/ 0 h 45"/>
                <a:gd name="T10" fmla="*/ 18 w 1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5" y="45"/>
                    <a:pt x="11" y="45"/>
                  </a:cubicBezTo>
                  <a:cubicBezTo>
                    <a:pt x="8" y="45"/>
                    <a:pt x="4" y="44"/>
                    <a:pt x="4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7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8">
              <a:extLst>
                <a:ext uri="{FF2B5EF4-FFF2-40B4-BE49-F238E27FC236}">
                  <a16:creationId xmlns:a16="http://schemas.microsoft.com/office/drawing/2014/main" id="{5002AFAD-C422-4BAD-8F32-CD1617742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6876" y="4949825"/>
              <a:ext cx="177800" cy="87313"/>
            </a:xfrm>
            <a:custGeom>
              <a:avLst/>
              <a:gdLst>
                <a:gd name="T0" fmla="*/ 18 w 47"/>
                <a:gd name="T1" fmla="*/ 4 h 23"/>
                <a:gd name="T2" fmla="*/ 31 w 47"/>
                <a:gd name="T3" fmla="*/ 8 h 23"/>
                <a:gd name="T4" fmla="*/ 46 w 47"/>
                <a:gd name="T5" fmla="*/ 10 h 23"/>
                <a:gd name="T6" fmla="*/ 46 w 47"/>
                <a:gd name="T7" fmla="*/ 15 h 23"/>
                <a:gd name="T8" fmla="*/ 5 w 47"/>
                <a:gd name="T9" fmla="*/ 23 h 23"/>
                <a:gd name="T10" fmla="*/ 5 w 47"/>
                <a:gd name="T11" fmla="*/ 10 h 23"/>
                <a:gd name="T12" fmla="*/ 18 w 4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18" y="4"/>
                  </a:moveTo>
                  <a:cubicBezTo>
                    <a:pt x="19" y="0"/>
                    <a:pt x="18" y="4"/>
                    <a:pt x="31" y="8"/>
                  </a:cubicBezTo>
                  <a:cubicBezTo>
                    <a:pt x="40" y="10"/>
                    <a:pt x="46" y="8"/>
                    <a:pt x="46" y="10"/>
                  </a:cubicBezTo>
                  <a:cubicBezTo>
                    <a:pt x="47" y="13"/>
                    <a:pt x="46" y="15"/>
                    <a:pt x="46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0" y="10"/>
                    <a:pt x="5" y="10"/>
                  </a:cubicBezTo>
                  <a:cubicBezTo>
                    <a:pt x="21" y="6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9">
              <a:extLst>
                <a:ext uri="{FF2B5EF4-FFF2-40B4-BE49-F238E27FC236}">
                  <a16:creationId xmlns:a16="http://schemas.microsoft.com/office/drawing/2014/main" id="{BABE56D4-AE1F-4B9E-A3A0-743002FA3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1213" y="4111625"/>
              <a:ext cx="542925" cy="808038"/>
            </a:xfrm>
            <a:custGeom>
              <a:avLst/>
              <a:gdLst>
                <a:gd name="T0" fmla="*/ 74 w 144"/>
                <a:gd name="T1" fmla="*/ 4 h 214"/>
                <a:gd name="T2" fmla="*/ 136 w 144"/>
                <a:gd name="T3" fmla="*/ 92 h 214"/>
                <a:gd name="T4" fmla="*/ 130 w 144"/>
                <a:gd name="T5" fmla="*/ 211 h 214"/>
                <a:gd name="T6" fmla="*/ 106 w 144"/>
                <a:gd name="T7" fmla="*/ 213 h 214"/>
                <a:gd name="T8" fmla="*/ 101 w 144"/>
                <a:gd name="T9" fmla="*/ 99 h 214"/>
                <a:gd name="T10" fmla="*/ 4 w 144"/>
                <a:gd name="T11" fmla="*/ 30 h 214"/>
                <a:gd name="T12" fmla="*/ 11 w 144"/>
                <a:gd name="T13" fmla="*/ 0 h 214"/>
                <a:gd name="T14" fmla="*/ 74 w 144"/>
                <a:gd name="T15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4">
                  <a:moveTo>
                    <a:pt x="74" y="4"/>
                  </a:moveTo>
                  <a:cubicBezTo>
                    <a:pt x="74" y="4"/>
                    <a:pt x="128" y="54"/>
                    <a:pt x="136" y="92"/>
                  </a:cubicBezTo>
                  <a:cubicBezTo>
                    <a:pt x="144" y="130"/>
                    <a:pt x="130" y="211"/>
                    <a:pt x="130" y="211"/>
                  </a:cubicBezTo>
                  <a:cubicBezTo>
                    <a:pt x="130" y="211"/>
                    <a:pt x="122" y="214"/>
                    <a:pt x="106" y="213"/>
                  </a:cubicBezTo>
                  <a:cubicBezTo>
                    <a:pt x="106" y="213"/>
                    <a:pt x="107" y="107"/>
                    <a:pt x="101" y="99"/>
                  </a:cubicBezTo>
                  <a:cubicBezTo>
                    <a:pt x="95" y="92"/>
                    <a:pt x="8" y="44"/>
                    <a:pt x="4" y="30"/>
                  </a:cubicBezTo>
                  <a:cubicBezTo>
                    <a:pt x="0" y="16"/>
                    <a:pt x="11" y="0"/>
                    <a:pt x="11" y="0"/>
                  </a:cubicBezTo>
                  <a:cubicBezTo>
                    <a:pt x="74" y="4"/>
                    <a:pt x="74" y="4"/>
                    <a:pt x="74" y="4"/>
                  </a:cubicBezTo>
                </a:path>
              </a:pathLst>
            </a:custGeom>
            <a:solidFill>
              <a:srgbClr val="F4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0">
              <a:extLst>
                <a:ext uri="{FF2B5EF4-FFF2-40B4-BE49-F238E27FC236}">
                  <a16:creationId xmlns:a16="http://schemas.microsoft.com/office/drawing/2014/main" id="{B1240519-EA65-452A-B78B-02355BCD0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41676" y="4106863"/>
              <a:ext cx="361950" cy="782638"/>
            </a:xfrm>
            <a:custGeom>
              <a:avLst/>
              <a:gdLst>
                <a:gd name="T0" fmla="*/ 0 w 96"/>
                <a:gd name="T1" fmla="*/ 9 h 207"/>
                <a:gd name="T2" fmla="*/ 3 w 96"/>
                <a:gd name="T3" fmla="*/ 1 h 207"/>
                <a:gd name="T4" fmla="*/ 4 w 96"/>
                <a:gd name="T5" fmla="*/ 26 h 207"/>
                <a:gd name="T6" fmla="*/ 1 w 96"/>
                <a:gd name="T7" fmla="*/ 16 h 207"/>
                <a:gd name="T8" fmla="*/ 4 w 96"/>
                <a:gd name="T9" fmla="*/ 26 h 207"/>
                <a:gd name="T10" fmla="*/ 16 w 96"/>
                <a:gd name="T11" fmla="*/ 36 h 207"/>
                <a:gd name="T12" fmla="*/ 11 w 96"/>
                <a:gd name="T13" fmla="*/ 29 h 207"/>
                <a:gd name="T14" fmla="*/ 17 w 96"/>
                <a:gd name="T15" fmla="*/ 36 h 207"/>
                <a:gd name="T16" fmla="*/ 23 w 96"/>
                <a:gd name="T17" fmla="*/ 40 h 207"/>
                <a:gd name="T18" fmla="*/ 31 w 96"/>
                <a:gd name="T19" fmla="*/ 43 h 207"/>
                <a:gd name="T20" fmla="*/ 44 w 96"/>
                <a:gd name="T21" fmla="*/ 54 h 207"/>
                <a:gd name="T22" fmla="*/ 36 w 96"/>
                <a:gd name="T23" fmla="*/ 48 h 207"/>
                <a:gd name="T24" fmla="*/ 45 w 96"/>
                <a:gd name="T25" fmla="*/ 53 h 207"/>
                <a:gd name="T26" fmla="*/ 56 w 96"/>
                <a:gd name="T27" fmla="*/ 63 h 207"/>
                <a:gd name="T28" fmla="*/ 51 w 96"/>
                <a:gd name="T29" fmla="*/ 56 h 207"/>
                <a:gd name="T30" fmla="*/ 57 w 96"/>
                <a:gd name="T31" fmla="*/ 63 h 207"/>
                <a:gd name="T32" fmla="*/ 63 w 96"/>
                <a:gd name="T33" fmla="*/ 67 h 207"/>
                <a:gd name="T34" fmla="*/ 71 w 96"/>
                <a:gd name="T35" fmla="*/ 70 h 207"/>
                <a:gd name="T36" fmla="*/ 83 w 96"/>
                <a:gd name="T37" fmla="*/ 83 h 207"/>
                <a:gd name="T38" fmla="*/ 76 w 96"/>
                <a:gd name="T39" fmla="*/ 75 h 207"/>
                <a:gd name="T40" fmla="*/ 84 w 96"/>
                <a:gd name="T41" fmla="*/ 82 h 207"/>
                <a:gd name="T42" fmla="*/ 93 w 96"/>
                <a:gd name="T43" fmla="*/ 94 h 207"/>
                <a:gd name="T44" fmla="*/ 90 w 96"/>
                <a:gd name="T45" fmla="*/ 86 h 207"/>
                <a:gd name="T46" fmla="*/ 94 w 96"/>
                <a:gd name="T47" fmla="*/ 94 h 207"/>
                <a:gd name="T48" fmla="*/ 94 w 96"/>
                <a:gd name="T49" fmla="*/ 109 h 207"/>
                <a:gd name="T50" fmla="*/ 96 w 96"/>
                <a:gd name="T51" fmla="*/ 101 h 207"/>
                <a:gd name="T52" fmla="*/ 94 w 96"/>
                <a:gd name="T53" fmla="*/ 126 h 207"/>
                <a:gd name="T54" fmla="*/ 93 w 96"/>
                <a:gd name="T55" fmla="*/ 117 h 207"/>
                <a:gd name="T56" fmla="*/ 95 w 96"/>
                <a:gd name="T57" fmla="*/ 125 h 207"/>
                <a:gd name="T58" fmla="*/ 93 w 96"/>
                <a:gd name="T59" fmla="*/ 143 h 207"/>
                <a:gd name="T60" fmla="*/ 93 w 96"/>
                <a:gd name="T61" fmla="*/ 132 h 207"/>
                <a:gd name="T62" fmla="*/ 93 w 96"/>
                <a:gd name="T63" fmla="*/ 143 h 207"/>
                <a:gd name="T64" fmla="*/ 91 w 96"/>
                <a:gd name="T65" fmla="*/ 157 h 207"/>
                <a:gd name="T66" fmla="*/ 93 w 96"/>
                <a:gd name="T67" fmla="*/ 150 h 207"/>
                <a:gd name="T68" fmla="*/ 91 w 96"/>
                <a:gd name="T69" fmla="*/ 175 h 207"/>
                <a:gd name="T70" fmla="*/ 90 w 96"/>
                <a:gd name="T71" fmla="*/ 166 h 207"/>
                <a:gd name="T72" fmla="*/ 92 w 96"/>
                <a:gd name="T73" fmla="*/ 174 h 207"/>
                <a:gd name="T74" fmla="*/ 89 w 96"/>
                <a:gd name="T75" fmla="*/ 191 h 207"/>
                <a:gd name="T76" fmla="*/ 90 w 96"/>
                <a:gd name="T77" fmla="*/ 181 h 207"/>
                <a:gd name="T78" fmla="*/ 89 w 96"/>
                <a:gd name="T79" fmla="*/ 191 h 207"/>
                <a:gd name="T80" fmla="*/ 87 w 96"/>
                <a:gd name="T81" fmla="*/ 206 h 207"/>
                <a:gd name="T82" fmla="*/ 90 w 96"/>
                <a:gd name="T83" fmla="*/ 19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207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7"/>
                    <a:pt x="2" y="9"/>
                  </a:cubicBezTo>
                  <a:cubicBezTo>
                    <a:pt x="2" y="10"/>
                    <a:pt x="2" y="10"/>
                    <a:pt x="1" y="10"/>
                  </a:cubicBezTo>
                  <a:moveTo>
                    <a:pt x="4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1" y="21"/>
                    <a:pt x="0" y="17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3" y="20"/>
                    <a:pt x="4" y="23"/>
                    <a:pt x="5" y="24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7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1" y="32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2" y="31"/>
                    <a:pt x="14" y="32"/>
                    <a:pt x="17" y="34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30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1" y="44"/>
                  </a:cubicBezTo>
                  <a:cubicBezTo>
                    <a:pt x="31" y="45"/>
                    <a:pt x="31" y="45"/>
                    <a:pt x="30" y="45"/>
                  </a:cubicBezTo>
                  <a:moveTo>
                    <a:pt x="4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1" y="52"/>
                    <a:pt x="38" y="51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7"/>
                    <a:pt x="37" y="47"/>
                    <a:pt x="38" y="47"/>
                  </a:cubicBezTo>
                  <a:cubicBezTo>
                    <a:pt x="40" y="49"/>
                    <a:pt x="42" y="50"/>
                    <a:pt x="44" y="52"/>
                  </a:cubicBezTo>
                  <a:cubicBezTo>
                    <a:pt x="45" y="52"/>
                    <a:pt x="45" y="53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moveTo>
                    <a:pt x="57" y="63"/>
                  </a:moveTo>
                  <a:cubicBezTo>
                    <a:pt x="57" y="63"/>
                    <a:pt x="57" y="63"/>
                    <a:pt x="56" y="63"/>
                  </a:cubicBezTo>
                  <a:cubicBezTo>
                    <a:pt x="54" y="61"/>
                    <a:pt x="52" y="60"/>
                    <a:pt x="50" y="58"/>
                  </a:cubicBezTo>
                  <a:cubicBezTo>
                    <a:pt x="49" y="58"/>
                    <a:pt x="49" y="57"/>
                    <a:pt x="49" y="56"/>
                  </a:cubicBezTo>
                  <a:cubicBezTo>
                    <a:pt x="50" y="56"/>
                    <a:pt x="50" y="56"/>
                    <a:pt x="51" y="56"/>
                  </a:cubicBezTo>
                  <a:cubicBezTo>
                    <a:pt x="53" y="58"/>
                    <a:pt x="56" y="59"/>
                    <a:pt x="58" y="61"/>
                  </a:cubicBezTo>
                  <a:cubicBezTo>
                    <a:pt x="58" y="61"/>
                    <a:pt x="58" y="62"/>
                    <a:pt x="58" y="62"/>
                  </a:cubicBezTo>
                  <a:cubicBezTo>
                    <a:pt x="58" y="63"/>
                    <a:pt x="57" y="63"/>
                    <a:pt x="57" y="63"/>
                  </a:cubicBezTo>
                  <a:moveTo>
                    <a:pt x="70" y="72"/>
                  </a:moveTo>
                  <a:cubicBezTo>
                    <a:pt x="70" y="72"/>
                    <a:pt x="70" y="72"/>
                    <a:pt x="69" y="72"/>
                  </a:cubicBezTo>
                  <a:cubicBezTo>
                    <a:pt x="67" y="71"/>
                    <a:pt x="65" y="69"/>
                    <a:pt x="63" y="67"/>
                  </a:cubicBezTo>
                  <a:cubicBezTo>
                    <a:pt x="62" y="67"/>
                    <a:pt x="62" y="66"/>
                    <a:pt x="63" y="66"/>
                  </a:cubicBezTo>
                  <a:cubicBezTo>
                    <a:pt x="63" y="65"/>
                    <a:pt x="64" y="65"/>
                    <a:pt x="64" y="65"/>
                  </a:cubicBezTo>
                  <a:cubicBezTo>
                    <a:pt x="67" y="67"/>
                    <a:pt x="69" y="69"/>
                    <a:pt x="71" y="70"/>
                  </a:cubicBezTo>
                  <a:cubicBezTo>
                    <a:pt x="71" y="71"/>
                    <a:pt x="72" y="71"/>
                    <a:pt x="71" y="72"/>
                  </a:cubicBezTo>
                  <a:cubicBezTo>
                    <a:pt x="71" y="72"/>
                    <a:pt x="71" y="72"/>
                    <a:pt x="70" y="72"/>
                  </a:cubicBezTo>
                  <a:moveTo>
                    <a:pt x="83" y="83"/>
                  </a:moveTo>
                  <a:cubicBezTo>
                    <a:pt x="83" y="83"/>
                    <a:pt x="82" y="82"/>
                    <a:pt x="82" y="82"/>
                  </a:cubicBezTo>
                  <a:cubicBezTo>
                    <a:pt x="80" y="81"/>
                    <a:pt x="78" y="79"/>
                    <a:pt x="76" y="77"/>
                  </a:cubicBezTo>
                  <a:cubicBezTo>
                    <a:pt x="75" y="77"/>
                    <a:pt x="75" y="76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80" y="77"/>
                    <a:pt x="82" y="79"/>
                    <a:pt x="84" y="80"/>
                  </a:cubicBezTo>
                  <a:cubicBezTo>
                    <a:pt x="84" y="81"/>
                    <a:pt x="84" y="82"/>
                    <a:pt x="84" y="82"/>
                  </a:cubicBezTo>
                  <a:cubicBezTo>
                    <a:pt x="83" y="82"/>
                    <a:pt x="83" y="83"/>
                    <a:pt x="83" y="83"/>
                  </a:cubicBezTo>
                  <a:moveTo>
                    <a:pt x="9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92" y="92"/>
                    <a:pt x="90" y="90"/>
                    <a:pt x="88" y="88"/>
                  </a:cubicBezTo>
                  <a:cubicBezTo>
                    <a:pt x="87" y="87"/>
                    <a:pt x="87" y="87"/>
                    <a:pt x="88" y="86"/>
                  </a:cubicBezTo>
                  <a:cubicBezTo>
                    <a:pt x="88" y="86"/>
                    <a:pt x="89" y="86"/>
                    <a:pt x="90" y="86"/>
                  </a:cubicBezTo>
                  <a:cubicBezTo>
                    <a:pt x="92" y="89"/>
                    <a:pt x="94" y="91"/>
                    <a:pt x="95" y="93"/>
                  </a:cubicBezTo>
                  <a:cubicBezTo>
                    <a:pt x="95" y="93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95" y="110"/>
                  </a:moveTo>
                  <a:cubicBezTo>
                    <a:pt x="95" y="110"/>
                    <a:pt x="95" y="110"/>
                    <a:pt x="95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6"/>
                    <a:pt x="94" y="103"/>
                    <a:pt x="94" y="101"/>
                  </a:cubicBezTo>
                  <a:cubicBezTo>
                    <a:pt x="94" y="100"/>
                    <a:pt x="94" y="100"/>
                    <a:pt x="95" y="100"/>
                  </a:cubicBezTo>
                  <a:cubicBezTo>
                    <a:pt x="96" y="100"/>
                    <a:pt x="96" y="100"/>
                    <a:pt x="96" y="101"/>
                  </a:cubicBezTo>
                  <a:cubicBezTo>
                    <a:pt x="96" y="103"/>
                    <a:pt x="96" y="106"/>
                    <a:pt x="96" y="109"/>
                  </a:cubicBezTo>
                  <a:cubicBezTo>
                    <a:pt x="96" y="110"/>
                    <a:pt x="95" y="110"/>
                    <a:pt x="95" y="110"/>
                  </a:cubicBezTo>
                  <a:moveTo>
                    <a:pt x="94" y="126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3" y="126"/>
                    <a:pt x="93" y="126"/>
                    <a:pt x="93" y="125"/>
                  </a:cubicBezTo>
                  <a:cubicBezTo>
                    <a:pt x="93" y="122"/>
                    <a:pt x="93" y="120"/>
                    <a:pt x="93" y="117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95" y="120"/>
                    <a:pt x="95" y="123"/>
                    <a:pt x="95" y="125"/>
                  </a:cubicBezTo>
                  <a:cubicBezTo>
                    <a:pt x="95" y="126"/>
                    <a:pt x="94" y="126"/>
                    <a:pt x="94" y="126"/>
                  </a:cubicBezTo>
                  <a:moveTo>
                    <a:pt x="93" y="143"/>
                  </a:move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2" y="142"/>
                    <a:pt x="92" y="141"/>
                  </a:cubicBezTo>
                  <a:cubicBezTo>
                    <a:pt x="92" y="139"/>
                    <a:pt x="92" y="136"/>
                    <a:pt x="92" y="133"/>
                  </a:cubicBezTo>
                  <a:cubicBezTo>
                    <a:pt x="92" y="133"/>
                    <a:pt x="93" y="132"/>
                    <a:pt x="93" y="132"/>
                  </a:cubicBezTo>
                  <a:cubicBezTo>
                    <a:pt x="94" y="132"/>
                    <a:pt x="95" y="133"/>
                    <a:pt x="94" y="133"/>
                  </a:cubicBezTo>
                  <a:cubicBezTo>
                    <a:pt x="94" y="136"/>
                    <a:pt x="94" y="139"/>
                    <a:pt x="94" y="142"/>
                  </a:cubicBezTo>
                  <a:cubicBezTo>
                    <a:pt x="94" y="142"/>
                    <a:pt x="93" y="143"/>
                    <a:pt x="93" y="143"/>
                  </a:cubicBezTo>
                  <a:moveTo>
                    <a:pt x="92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1" y="159"/>
                    <a:pt x="90" y="158"/>
                    <a:pt x="91" y="157"/>
                  </a:cubicBezTo>
                  <a:cubicBezTo>
                    <a:pt x="91" y="155"/>
                    <a:pt x="91" y="152"/>
                    <a:pt x="91" y="149"/>
                  </a:cubicBezTo>
                  <a:cubicBezTo>
                    <a:pt x="91" y="149"/>
                    <a:pt x="92" y="148"/>
                    <a:pt x="92" y="148"/>
                  </a:cubicBezTo>
                  <a:cubicBezTo>
                    <a:pt x="93" y="148"/>
                    <a:pt x="93" y="149"/>
                    <a:pt x="93" y="150"/>
                  </a:cubicBezTo>
                  <a:cubicBezTo>
                    <a:pt x="93" y="152"/>
                    <a:pt x="93" y="155"/>
                    <a:pt x="93" y="158"/>
                  </a:cubicBezTo>
                  <a:cubicBezTo>
                    <a:pt x="93" y="158"/>
                    <a:pt x="92" y="159"/>
                    <a:pt x="92" y="159"/>
                  </a:cubicBezTo>
                  <a:moveTo>
                    <a:pt x="91" y="175"/>
                  </a:moveTo>
                  <a:cubicBezTo>
                    <a:pt x="91" y="175"/>
                    <a:pt x="91" y="175"/>
                    <a:pt x="91" y="175"/>
                  </a:cubicBezTo>
                  <a:cubicBezTo>
                    <a:pt x="90" y="175"/>
                    <a:pt x="89" y="174"/>
                    <a:pt x="89" y="174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5"/>
                    <a:pt x="91" y="164"/>
                    <a:pt x="91" y="164"/>
                  </a:cubicBezTo>
                  <a:cubicBezTo>
                    <a:pt x="92" y="165"/>
                    <a:pt x="92" y="165"/>
                    <a:pt x="92" y="166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74"/>
                    <a:pt x="91" y="175"/>
                    <a:pt x="91" y="175"/>
                  </a:cubicBezTo>
                  <a:moveTo>
                    <a:pt x="89" y="191"/>
                  </a:move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8" y="190"/>
                    <a:pt x="88" y="190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1"/>
                    <a:pt x="89" y="181"/>
                    <a:pt x="90" y="181"/>
                  </a:cubicBezTo>
                  <a:cubicBezTo>
                    <a:pt x="91" y="181"/>
                    <a:pt x="91" y="181"/>
                    <a:pt x="91" y="182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0" y="191"/>
                    <a:pt x="89" y="191"/>
                  </a:cubicBezTo>
                  <a:moveTo>
                    <a:pt x="88" y="207"/>
                  </a:moveTo>
                  <a:cubicBezTo>
                    <a:pt x="88" y="207"/>
                    <a:pt x="88" y="207"/>
                    <a:pt x="88" y="207"/>
                  </a:cubicBezTo>
                  <a:cubicBezTo>
                    <a:pt x="88" y="207"/>
                    <a:pt x="87" y="207"/>
                    <a:pt x="87" y="206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7"/>
                    <a:pt x="88" y="197"/>
                    <a:pt x="89" y="197"/>
                  </a:cubicBezTo>
                  <a:cubicBezTo>
                    <a:pt x="90" y="197"/>
                    <a:pt x="90" y="197"/>
                    <a:pt x="90" y="198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8" y="207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1">
              <a:extLst>
                <a:ext uri="{FF2B5EF4-FFF2-40B4-BE49-F238E27FC236}">
                  <a16:creationId xmlns:a16="http://schemas.microsoft.com/office/drawing/2014/main" id="{1EE1764D-F1D8-4146-9192-F624402CD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32163" y="4137025"/>
              <a:ext cx="7938" cy="19050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2 w 2"/>
                <a:gd name="T13" fmla="*/ 0 h 5"/>
                <a:gd name="T14" fmla="*/ 2 w 2"/>
                <a:gd name="T15" fmla="*/ 0 h 5"/>
                <a:gd name="T16" fmla="*/ 2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2">
              <a:extLst>
                <a:ext uri="{FF2B5EF4-FFF2-40B4-BE49-F238E27FC236}">
                  <a16:creationId xmlns:a16="http://schemas.microsoft.com/office/drawing/2014/main" id="{4623BEB4-11A7-4E63-B4A9-D7B462554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71813" y="412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4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E840D200-3D5C-46D9-8890-31A52DEF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11625"/>
              <a:ext cx="279400" cy="71438"/>
            </a:xfrm>
            <a:custGeom>
              <a:avLst/>
              <a:gdLst>
                <a:gd name="T0" fmla="*/ 19 w 74"/>
                <a:gd name="T1" fmla="*/ 19 h 19"/>
                <a:gd name="T2" fmla="*/ 0 w 74"/>
                <a:gd name="T3" fmla="*/ 12 h 19"/>
                <a:gd name="T4" fmla="*/ 2 w 74"/>
                <a:gd name="T5" fmla="*/ 7 h 19"/>
                <a:gd name="T6" fmla="*/ 2 w 74"/>
                <a:gd name="T7" fmla="*/ 7 h 19"/>
                <a:gd name="T8" fmla="*/ 2 w 74"/>
                <a:gd name="T9" fmla="*/ 7 h 19"/>
                <a:gd name="T10" fmla="*/ 2 w 74"/>
                <a:gd name="T11" fmla="*/ 7 h 19"/>
                <a:gd name="T12" fmla="*/ 2 w 74"/>
                <a:gd name="T13" fmla="*/ 7 h 19"/>
                <a:gd name="T14" fmla="*/ 6 w 74"/>
                <a:gd name="T15" fmla="*/ 0 h 19"/>
                <a:gd name="T16" fmla="*/ 6 w 74"/>
                <a:gd name="T17" fmla="*/ 0 h 19"/>
                <a:gd name="T18" fmla="*/ 6 w 74"/>
                <a:gd name="T19" fmla="*/ 0 h 19"/>
                <a:gd name="T20" fmla="*/ 6 w 74"/>
                <a:gd name="T21" fmla="*/ 0 h 19"/>
                <a:gd name="T22" fmla="*/ 6 w 74"/>
                <a:gd name="T23" fmla="*/ 0 h 19"/>
                <a:gd name="T24" fmla="*/ 6 w 74"/>
                <a:gd name="T25" fmla="*/ 0 h 19"/>
                <a:gd name="T26" fmla="*/ 6 w 74"/>
                <a:gd name="T27" fmla="*/ 0 h 19"/>
                <a:gd name="T28" fmla="*/ 25 w 74"/>
                <a:gd name="T29" fmla="*/ 2 h 19"/>
                <a:gd name="T30" fmla="*/ 24 w 74"/>
                <a:gd name="T31" fmla="*/ 8 h 19"/>
                <a:gd name="T32" fmla="*/ 25 w 74"/>
                <a:gd name="T33" fmla="*/ 9 h 19"/>
                <a:gd name="T34" fmla="*/ 25 w 74"/>
                <a:gd name="T35" fmla="*/ 9 h 19"/>
                <a:gd name="T36" fmla="*/ 26 w 74"/>
                <a:gd name="T37" fmla="*/ 8 h 19"/>
                <a:gd name="T38" fmla="*/ 27 w 74"/>
                <a:gd name="T39" fmla="*/ 2 h 19"/>
                <a:gd name="T40" fmla="*/ 69 w 74"/>
                <a:gd name="T41" fmla="*/ 4 h 19"/>
                <a:gd name="T42" fmla="*/ 69 w 74"/>
                <a:gd name="T43" fmla="*/ 4 h 19"/>
                <a:gd name="T44" fmla="*/ 69 w 74"/>
                <a:gd name="T45" fmla="*/ 4 h 19"/>
                <a:gd name="T46" fmla="*/ 69 w 74"/>
                <a:gd name="T47" fmla="*/ 4 h 19"/>
                <a:gd name="T48" fmla="*/ 69 w 74"/>
                <a:gd name="T49" fmla="*/ 4 h 19"/>
                <a:gd name="T50" fmla="*/ 74 w 74"/>
                <a:gd name="T51" fmla="*/ 9 h 19"/>
                <a:gd name="T52" fmla="*/ 38 w 74"/>
                <a:gd name="T53" fmla="*/ 16 h 19"/>
                <a:gd name="T54" fmla="*/ 27 w 74"/>
                <a:gd name="T55" fmla="*/ 18 h 19"/>
                <a:gd name="T56" fmla="*/ 27 w 74"/>
                <a:gd name="T57" fmla="*/ 16 h 19"/>
                <a:gd name="T58" fmla="*/ 25 w 74"/>
                <a:gd name="T59" fmla="*/ 15 h 19"/>
                <a:gd name="T60" fmla="*/ 25 w 74"/>
                <a:gd name="T61" fmla="*/ 15 h 19"/>
                <a:gd name="T62" fmla="*/ 24 w 74"/>
                <a:gd name="T63" fmla="*/ 16 h 19"/>
                <a:gd name="T64" fmla="*/ 24 w 74"/>
                <a:gd name="T65" fmla="*/ 18 h 19"/>
                <a:gd name="T66" fmla="*/ 19 w 74"/>
                <a:gd name="T6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19">
                  <a:moveTo>
                    <a:pt x="19" y="19"/>
                  </a:moveTo>
                  <a:cubicBezTo>
                    <a:pt x="11" y="19"/>
                    <a:pt x="5" y="17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4"/>
                    <a:pt x="24" y="6"/>
                    <a:pt x="24" y="8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6"/>
                    <a:pt x="27" y="4"/>
                    <a:pt x="27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5"/>
                    <a:pt x="71" y="6"/>
                    <a:pt x="74" y="9"/>
                  </a:cubicBezTo>
                  <a:cubicBezTo>
                    <a:pt x="70" y="11"/>
                    <a:pt x="52" y="14"/>
                    <a:pt x="38" y="16"/>
                  </a:cubicBezTo>
                  <a:cubicBezTo>
                    <a:pt x="34" y="17"/>
                    <a:pt x="30" y="18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6" y="16"/>
                    <a:pt x="26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19"/>
                    <a:pt x="21" y="19"/>
                    <a:pt x="19" y="19"/>
                  </a:cubicBezTo>
                </a:path>
              </a:pathLst>
            </a:custGeom>
            <a:solidFill>
              <a:srgbClr val="EF4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4">
              <a:extLst>
                <a:ext uri="{FF2B5EF4-FFF2-40B4-BE49-F238E27FC236}">
                  <a16:creationId xmlns:a16="http://schemas.microsoft.com/office/drawing/2014/main" id="{3FC9DA75-8804-4F0B-9CD6-B305ADCEB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41676" y="4119563"/>
              <a:ext cx="11113" cy="60325"/>
            </a:xfrm>
            <a:custGeom>
              <a:avLst/>
              <a:gdLst>
                <a:gd name="T0" fmla="*/ 0 w 3"/>
                <a:gd name="T1" fmla="*/ 16 h 16"/>
                <a:gd name="T2" fmla="*/ 0 w 3"/>
                <a:gd name="T3" fmla="*/ 14 h 16"/>
                <a:gd name="T4" fmla="*/ 1 w 3"/>
                <a:gd name="T5" fmla="*/ 13 h 16"/>
                <a:gd name="T6" fmla="*/ 1 w 3"/>
                <a:gd name="T7" fmla="*/ 13 h 16"/>
                <a:gd name="T8" fmla="*/ 3 w 3"/>
                <a:gd name="T9" fmla="*/ 14 h 16"/>
                <a:gd name="T10" fmla="*/ 3 w 3"/>
                <a:gd name="T11" fmla="*/ 16 h 16"/>
                <a:gd name="T12" fmla="*/ 0 w 3"/>
                <a:gd name="T13" fmla="*/ 16 h 16"/>
                <a:gd name="T14" fmla="*/ 1 w 3"/>
                <a:gd name="T15" fmla="*/ 7 h 16"/>
                <a:gd name="T16" fmla="*/ 1 w 3"/>
                <a:gd name="T17" fmla="*/ 7 h 16"/>
                <a:gd name="T18" fmla="*/ 0 w 3"/>
                <a:gd name="T19" fmla="*/ 6 h 16"/>
                <a:gd name="T20" fmla="*/ 1 w 3"/>
                <a:gd name="T21" fmla="*/ 0 h 16"/>
                <a:gd name="T22" fmla="*/ 3 w 3"/>
                <a:gd name="T23" fmla="*/ 0 h 16"/>
                <a:gd name="T24" fmla="*/ 2 w 3"/>
                <a:gd name="T25" fmla="*/ 6 h 16"/>
                <a:gd name="T26" fmla="*/ 1 w 3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4"/>
                    <a:pt x="3" y="14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</a:path>
              </a:pathLst>
            </a:custGeom>
            <a:solidFill>
              <a:srgbClr val="EE3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5">
              <a:extLst>
                <a:ext uri="{FF2B5EF4-FFF2-40B4-BE49-F238E27FC236}">
                  <a16:creationId xmlns:a16="http://schemas.microsoft.com/office/drawing/2014/main" id="{BDF211D6-80E2-442B-A961-E41AFA6B8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30563" y="4062413"/>
              <a:ext cx="11113" cy="25400"/>
            </a:xfrm>
            <a:custGeom>
              <a:avLst/>
              <a:gdLst>
                <a:gd name="T0" fmla="*/ 1 w 3"/>
                <a:gd name="T1" fmla="*/ 7 h 7"/>
                <a:gd name="T2" fmla="*/ 1 w 3"/>
                <a:gd name="T3" fmla="*/ 6 h 7"/>
                <a:gd name="T4" fmla="*/ 0 w 3"/>
                <a:gd name="T5" fmla="*/ 5 h 7"/>
                <a:gd name="T6" fmla="*/ 1 w 3"/>
                <a:gd name="T7" fmla="*/ 1 h 7"/>
                <a:gd name="T8" fmla="*/ 2 w 3"/>
                <a:gd name="T9" fmla="*/ 0 h 7"/>
                <a:gd name="T10" fmla="*/ 3 w 3"/>
                <a:gd name="T11" fmla="*/ 2 h 7"/>
                <a:gd name="T12" fmla="*/ 2 w 3"/>
                <a:gd name="T13" fmla="*/ 6 h 7"/>
                <a:gd name="T14" fmla="*/ 1 w 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7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6">
              <a:extLst>
                <a:ext uri="{FF2B5EF4-FFF2-40B4-BE49-F238E27FC236}">
                  <a16:creationId xmlns:a16="http://schemas.microsoft.com/office/drawing/2014/main" id="{1DA11E31-9B41-4C31-A754-773D9F6A6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063" y="4908550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1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7">
              <a:extLst>
                <a:ext uri="{FF2B5EF4-FFF2-40B4-BE49-F238E27FC236}">
                  <a16:creationId xmlns:a16="http://schemas.microsoft.com/office/drawing/2014/main" id="{379D99A1-FF2A-4D01-A7BD-0C41FFC4F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3276" y="3668713"/>
              <a:ext cx="406400" cy="481013"/>
            </a:xfrm>
            <a:custGeom>
              <a:avLst/>
              <a:gdLst>
                <a:gd name="T0" fmla="*/ 87 w 108"/>
                <a:gd name="T1" fmla="*/ 0 h 127"/>
                <a:gd name="T2" fmla="*/ 103 w 108"/>
                <a:gd name="T3" fmla="*/ 19 h 127"/>
                <a:gd name="T4" fmla="*/ 103 w 108"/>
                <a:gd name="T5" fmla="*/ 68 h 127"/>
                <a:gd name="T6" fmla="*/ 80 w 108"/>
                <a:gd name="T7" fmla="*/ 125 h 127"/>
                <a:gd name="T8" fmla="*/ 4 w 108"/>
                <a:gd name="T9" fmla="*/ 125 h 127"/>
                <a:gd name="T10" fmla="*/ 45 w 108"/>
                <a:gd name="T11" fmla="*/ 26 h 127"/>
                <a:gd name="T12" fmla="*/ 87 w 108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7">
                  <a:moveTo>
                    <a:pt x="87" y="0"/>
                  </a:moveTo>
                  <a:cubicBezTo>
                    <a:pt x="87" y="0"/>
                    <a:pt x="99" y="6"/>
                    <a:pt x="103" y="19"/>
                  </a:cubicBezTo>
                  <a:cubicBezTo>
                    <a:pt x="107" y="32"/>
                    <a:pt x="108" y="59"/>
                    <a:pt x="103" y="68"/>
                  </a:cubicBezTo>
                  <a:cubicBezTo>
                    <a:pt x="98" y="77"/>
                    <a:pt x="87" y="122"/>
                    <a:pt x="80" y="125"/>
                  </a:cubicBezTo>
                  <a:cubicBezTo>
                    <a:pt x="72" y="127"/>
                    <a:pt x="9" y="127"/>
                    <a:pt x="4" y="125"/>
                  </a:cubicBezTo>
                  <a:cubicBezTo>
                    <a:pt x="0" y="124"/>
                    <a:pt x="33" y="50"/>
                    <a:pt x="45" y="26"/>
                  </a:cubicBezTo>
                  <a:cubicBezTo>
                    <a:pt x="56" y="3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8">
              <a:extLst>
                <a:ext uri="{FF2B5EF4-FFF2-40B4-BE49-F238E27FC236}">
                  <a16:creationId xmlns:a16="http://schemas.microsoft.com/office/drawing/2014/main" id="{AC7984BA-E845-4185-A323-C8587FE28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0401" y="3711575"/>
              <a:ext cx="185738" cy="433388"/>
            </a:xfrm>
            <a:custGeom>
              <a:avLst/>
              <a:gdLst>
                <a:gd name="T0" fmla="*/ 45 w 49"/>
                <a:gd name="T1" fmla="*/ 99 h 115"/>
                <a:gd name="T2" fmla="*/ 47 w 49"/>
                <a:gd name="T3" fmla="*/ 33 h 115"/>
                <a:gd name="T4" fmla="*/ 39 w 49"/>
                <a:gd name="T5" fmla="*/ 4 h 115"/>
                <a:gd name="T6" fmla="*/ 15 w 49"/>
                <a:gd name="T7" fmla="*/ 10 h 115"/>
                <a:gd name="T8" fmla="*/ 11 w 49"/>
                <a:gd name="T9" fmla="*/ 99 h 115"/>
                <a:gd name="T10" fmla="*/ 11 w 49"/>
                <a:gd name="T11" fmla="*/ 99 h 115"/>
                <a:gd name="T12" fmla="*/ 34 w 49"/>
                <a:gd name="T13" fmla="*/ 115 h 115"/>
                <a:gd name="T14" fmla="*/ 42 w 49"/>
                <a:gd name="T15" fmla="*/ 114 h 115"/>
                <a:gd name="T16" fmla="*/ 49 w 49"/>
                <a:gd name="T17" fmla="*/ 102 h 115"/>
                <a:gd name="T18" fmla="*/ 45 w 49"/>
                <a:gd name="T19" fmla="*/ 9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15">
                  <a:moveTo>
                    <a:pt x="45" y="99"/>
                  </a:moveTo>
                  <a:cubicBezTo>
                    <a:pt x="39" y="91"/>
                    <a:pt x="45" y="54"/>
                    <a:pt x="47" y="33"/>
                  </a:cubicBezTo>
                  <a:cubicBezTo>
                    <a:pt x="49" y="12"/>
                    <a:pt x="39" y="4"/>
                    <a:pt x="39" y="4"/>
                  </a:cubicBezTo>
                  <a:cubicBezTo>
                    <a:pt x="35" y="0"/>
                    <a:pt x="19" y="0"/>
                    <a:pt x="15" y="10"/>
                  </a:cubicBezTo>
                  <a:cubicBezTo>
                    <a:pt x="13" y="15"/>
                    <a:pt x="0" y="67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4" y="109"/>
                    <a:pt x="24" y="115"/>
                    <a:pt x="34" y="115"/>
                  </a:cubicBezTo>
                  <a:cubicBezTo>
                    <a:pt x="38" y="114"/>
                    <a:pt x="40" y="114"/>
                    <a:pt x="42" y="114"/>
                  </a:cubicBezTo>
                  <a:cubicBezTo>
                    <a:pt x="44" y="113"/>
                    <a:pt x="46" y="108"/>
                    <a:pt x="49" y="102"/>
                  </a:cubicBezTo>
                  <a:cubicBezTo>
                    <a:pt x="47" y="101"/>
                    <a:pt x="45" y="100"/>
                    <a:pt x="45" y="99"/>
                  </a:cubicBezTo>
                  <a:close/>
                </a:path>
              </a:pathLst>
            </a:custGeom>
            <a:solidFill>
              <a:srgbClr val="89B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9">
              <a:extLst>
                <a:ext uri="{FF2B5EF4-FFF2-40B4-BE49-F238E27FC236}">
                  <a16:creationId xmlns:a16="http://schemas.microsoft.com/office/drawing/2014/main" id="{45BC187A-25AF-43AE-B61B-BF2CEB5F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4663" y="3594100"/>
              <a:ext cx="85725" cy="279400"/>
            </a:xfrm>
            <a:custGeom>
              <a:avLst/>
              <a:gdLst>
                <a:gd name="T0" fmla="*/ 23 w 23"/>
                <a:gd name="T1" fmla="*/ 11 h 74"/>
                <a:gd name="T2" fmla="*/ 20 w 23"/>
                <a:gd name="T3" fmla="*/ 16 h 74"/>
                <a:gd name="T4" fmla="*/ 16 w 23"/>
                <a:gd name="T5" fmla="*/ 38 h 74"/>
                <a:gd name="T6" fmla="*/ 19 w 23"/>
                <a:gd name="T7" fmla="*/ 60 h 74"/>
                <a:gd name="T8" fmla="*/ 0 w 23"/>
                <a:gd name="T9" fmla="*/ 20 h 74"/>
                <a:gd name="T10" fmla="*/ 11 w 23"/>
                <a:gd name="T11" fmla="*/ 0 h 74"/>
                <a:gd name="T12" fmla="*/ 23 w 23"/>
                <a:gd name="T1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4">
                  <a:moveTo>
                    <a:pt x="23" y="11"/>
                  </a:moveTo>
                  <a:cubicBezTo>
                    <a:pt x="23" y="11"/>
                    <a:pt x="22" y="13"/>
                    <a:pt x="20" y="16"/>
                  </a:cubicBezTo>
                  <a:cubicBezTo>
                    <a:pt x="15" y="22"/>
                    <a:pt x="14" y="30"/>
                    <a:pt x="16" y="38"/>
                  </a:cubicBezTo>
                  <a:cubicBezTo>
                    <a:pt x="17" y="44"/>
                    <a:pt x="19" y="52"/>
                    <a:pt x="19" y="60"/>
                  </a:cubicBezTo>
                  <a:cubicBezTo>
                    <a:pt x="19" y="74"/>
                    <a:pt x="0" y="20"/>
                    <a:pt x="0" y="2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0">
              <a:extLst>
                <a:ext uri="{FF2B5EF4-FFF2-40B4-BE49-F238E27FC236}">
                  <a16:creationId xmlns:a16="http://schemas.microsoft.com/office/drawing/2014/main" id="{BD3620D4-F3F2-4C09-9A52-0079FA078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1163" y="3657600"/>
              <a:ext cx="7938" cy="1587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0 h 4"/>
                <a:gd name="T18" fmla="*/ 2 w 2"/>
                <a:gd name="T19" fmla="*/ 0 h 4"/>
                <a:gd name="T20" fmla="*/ 2 w 2"/>
                <a:gd name="T21" fmla="*/ 0 h 4"/>
                <a:gd name="T22" fmla="*/ 2 w 2"/>
                <a:gd name="T23" fmla="*/ 0 h 4"/>
                <a:gd name="T24" fmla="*/ 2 w 2"/>
                <a:gd name="T25" fmla="*/ 0 h 4"/>
                <a:gd name="T26" fmla="*/ 2 w 2"/>
                <a:gd name="T27" fmla="*/ 0 h 4"/>
                <a:gd name="T28" fmla="*/ 2 w 2"/>
                <a:gd name="T29" fmla="*/ 0 h 4"/>
                <a:gd name="T30" fmla="*/ 2 w 2"/>
                <a:gd name="T31" fmla="*/ 0 h 4"/>
                <a:gd name="T32" fmla="*/ 2 w 2"/>
                <a:gd name="T33" fmla="*/ 0 h 4"/>
                <a:gd name="T34" fmla="*/ 2 w 2"/>
                <a:gd name="T35" fmla="*/ 0 h 4"/>
                <a:gd name="T36" fmla="*/ 2 w 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1">
              <a:extLst>
                <a:ext uri="{FF2B5EF4-FFF2-40B4-BE49-F238E27FC236}">
                  <a16:creationId xmlns:a16="http://schemas.microsoft.com/office/drawing/2014/main" id="{48A41E18-2D0B-4189-B711-C455977B0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89263" y="3594100"/>
              <a:ext cx="60325" cy="79375"/>
            </a:xfrm>
            <a:custGeom>
              <a:avLst/>
              <a:gdLst>
                <a:gd name="T0" fmla="*/ 10 w 16"/>
                <a:gd name="T1" fmla="*/ 21 h 21"/>
                <a:gd name="T2" fmla="*/ 0 w 16"/>
                <a:gd name="T3" fmla="*/ 7 h 21"/>
                <a:gd name="T4" fmla="*/ 4 w 16"/>
                <a:gd name="T5" fmla="*/ 0 h 21"/>
                <a:gd name="T6" fmla="*/ 16 w 16"/>
                <a:gd name="T7" fmla="*/ 11 h 21"/>
                <a:gd name="T8" fmla="*/ 13 w 16"/>
                <a:gd name="T9" fmla="*/ 16 h 21"/>
                <a:gd name="T10" fmla="*/ 13 w 16"/>
                <a:gd name="T11" fmla="*/ 16 h 21"/>
                <a:gd name="T12" fmla="*/ 12 w 16"/>
                <a:gd name="T13" fmla="*/ 17 h 21"/>
                <a:gd name="T14" fmla="*/ 12 w 16"/>
                <a:gd name="T15" fmla="*/ 17 h 21"/>
                <a:gd name="T16" fmla="*/ 12 w 16"/>
                <a:gd name="T17" fmla="*/ 17 h 21"/>
                <a:gd name="T18" fmla="*/ 12 w 16"/>
                <a:gd name="T19" fmla="*/ 17 h 21"/>
                <a:gd name="T20" fmla="*/ 12 w 16"/>
                <a:gd name="T21" fmla="*/ 17 h 21"/>
                <a:gd name="T22" fmla="*/ 12 w 16"/>
                <a:gd name="T23" fmla="*/ 17 h 21"/>
                <a:gd name="T24" fmla="*/ 12 w 16"/>
                <a:gd name="T25" fmla="*/ 17 h 21"/>
                <a:gd name="T26" fmla="*/ 12 w 16"/>
                <a:gd name="T27" fmla="*/ 17 h 21"/>
                <a:gd name="T28" fmla="*/ 12 w 16"/>
                <a:gd name="T29" fmla="*/ 17 h 21"/>
                <a:gd name="T30" fmla="*/ 12 w 16"/>
                <a:gd name="T31" fmla="*/ 17 h 21"/>
                <a:gd name="T32" fmla="*/ 12 w 16"/>
                <a:gd name="T33" fmla="*/ 17 h 21"/>
                <a:gd name="T34" fmla="*/ 10 w 16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0" y="21"/>
                  </a:moveTo>
                  <a:cubicBezTo>
                    <a:pt x="6" y="17"/>
                    <a:pt x="2" y="12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0" y="20"/>
                    <a:pt x="10" y="21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2">
              <a:extLst>
                <a:ext uri="{FF2B5EF4-FFF2-40B4-BE49-F238E27FC236}">
                  <a16:creationId xmlns:a16="http://schemas.microsoft.com/office/drawing/2014/main" id="{254DFA86-9A6C-4B61-8FF6-ACE34AA4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33788" y="3211513"/>
              <a:ext cx="592138" cy="377825"/>
            </a:xfrm>
            <a:custGeom>
              <a:avLst/>
              <a:gdLst>
                <a:gd name="T0" fmla="*/ 157 w 157"/>
                <a:gd name="T1" fmla="*/ 67 h 100"/>
                <a:gd name="T2" fmla="*/ 150 w 157"/>
                <a:gd name="T3" fmla="*/ 42 h 100"/>
                <a:gd name="T4" fmla="*/ 111 w 157"/>
                <a:gd name="T5" fmla="*/ 23 h 100"/>
                <a:gd name="T6" fmla="*/ 73 w 157"/>
                <a:gd name="T7" fmla="*/ 11 h 100"/>
                <a:gd name="T8" fmla="*/ 30 w 157"/>
                <a:gd name="T9" fmla="*/ 17 h 100"/>
                <a:gd name="T10" fmla="*/ 4 w 157"/>
                <a:gd name="T11" fmla="*/ 55 h 100"/>
                <a:gd name="T12" fmla="*/ 57 w 157"/>
                <a:gd name="T13" fmla="*/ 85 h 100"/>
                <a:gd name="T14" fmla="*/ 91 w 157"/>
                <a:gd name="T15" fmla="*/ 88 h 100"/>
                <a:gd name="T16" fmla="*/ 145 w 157"/>
                <a:gd name="T17" fmla="*/ 74 h 100"/>
                <a:gd name="T18" fmla="*/ 157 w 157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00">
                  <a:moveTo>
                    <a:pt x="157" y="67"/>
                  </a:moveTo>
                  <a:cubicBezTo>
                    <a:pt x="157" y="67"/>
                    <a:pt x="156" y="58"/>
                    <a:pt x="150" y="42"/>
                  </a:cubicBezTo>
                  <a:cubicBezTo>
                    <a:pt x="145" y="25"/>
                    <a:pt x="125" y="13"/>
                    <a:pt x="111" y="23"/>
                  </a:cubicBezTo>
                  <a:cubicBezTo>
                    <a:pt x="96" y="32"/>
                    <a:pt x="87" y="23"/>
                    <a:pt x="73" y="11"/>
                  </a:cubicBezTo>
                  <a:cubicBezTo>
                    <a:pt x="59" y="0"/>
                    <a:pt x="41" y="5"/>
                    <a:pt x="30" y="17"/>
                  </a:cubicBezTo>
                  <a:cubicBezTo>
                    <a:pt x="20" y="29"/>
                    <a:pt x="0" y="29"/>
                    <a:pt x="4" y="55"/>
                  </a:cubicBezTo>
                  <a:cubicBezTo>
                    <a:pt x="8" y="82"/>
                    <a:pt x="39" y="98"/>
                    <a:pt x="57" y="85"/>
                  </a:cubicBezTo>
                  <a:cubicBezTo>
                    <a:pt x="75" y="71"/>
                    <a:pt x="78" y="77"/>
                    <a:pt x="91" y="88"/>
                  </a:cubicBezTo>
                  <a:cubicBezTo>
                    <a:pt x="105" y="100"/>
                    <a:pt x="138" y="80"/>
                    <a:pt x="145" y="74"/>
                  </a:cubicBezTo>
                  <a:cubicBezTo>
                    <a:pt x="152" y="67"/>
                    <a:pt x="157" y="67"/>
                    <a:pt x="157" y="67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3">
              <a:extLst>
                <a:ext uri="{FF2B5EF4-FFF2-40B4-BE49-F238E27FC236}">
                  <a16:creationId xmlns:a16="http://schemas.microsoft.com/office/drawing/2014/main" id="{693BB741-2F19-4A85-BDAA-3399F7049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08288" y="4084638"/>
              <a:ext cx="501650" cy="771525"/>
            </a:xfrm>
            <a:custGeom>
              <a:avLst/>
              <a:gdLst>
                <a:gd name="T0" fmla="*/ 129 w 133"/>
                <a:gd name="T1" fmla="*/ 204 h 204"/>
                <a:gd name="T2" fmla="*/ 126 w 133"/>
                <a:gd name="T3" fmla="*/ 202 h 204"/>
                <a:gd name="T4" fmla="*/ 30 w 133"/>
                <a:gd name="T5" fmla="*/ 28 h 204"/>
                <a:gd name="T6" fmla="*/ 29 w 133"/>
                <a:gd name="T7" fmla="*/ 23 h 204"/>
                <a:gd name="T8" fmla="*/ 29 w 133"/>
                <a:gd name="T9" fmla="*/ 12 h 204"/>
                <a:gd name="T10" fmla="*/ 27 w 133"/>
                <a:gd name="T11" fmla="*/ 8 h 204"/>
                <a:gd name="T12" fmla="*/ 23 w 133"/>
                <a:gd name="T13" fmla="*/ 8 h 204"/>
                <a:gd name="T14" fmla="*/ 6 w 133"/>
                <a:gd name="T15" fmla="*/ 18 h 204"/>
                <a:gd name="T16" fmla="*/ 1 w 133"/>
                <a:gd name="T17" fmla="*/ 17 h 204"/>
                <a:gd name="T18" fmla="*/ 2 w 133"/>
                <a:gd name="T19" fmla="*/ 12 h 204"/>
                <a:gd name="T20" fmla="*/ 19 w 133"/>
                <a:gd name="T21" fmla="*/ 2 h 204"/>
                <a:gd name="T22" fmla="*/ 30 w 133"/>
                <a:gd name="T23" fmla="*/ 2 h 204"/>
                <a:gd name="T24" fmla="*/ 36 w 133"/>
                <a:gd name="T25" fmla="*/ 12 h 204"/>
                <a:gd name="T26" fmla="*/ 36 w 133"/>
                <a:gd name="T27" fmla="*/ 23 h 204"/>
                <a:gd name="T28" fmla="*/ 37 w 133"/>
                <a:gd name="T29" fmla="*/ 25 h 204"/>
                <a:gd name="T30" fmla="*/ 132 w 133"/>
                <a:gd name="T31" fmla="*/ 199 h 204"/>
                <a:gd name="T32" fmla="*/ 131 w 133"/>
                <a:gd name="T33" fmla="*/ 204 h 204"/>
                <a:gd name="T34" fmla="*/ 129 w 133"/>
                <a:gd name="T3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04">
                  <a:moveTo>
                    <a:pt x="129" y="204"/>
                  </a:moveTo>
                  <a:cubicBezTo>
                    <a:pt x="128" y="204"/>
                    <a:pt x="127" y="203"/>
                    <a:pt x="126" y="20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29" y="25"/>
                    <a:pt x="29" y="2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8" y="8"/>
                    <a:pt x="27" y="8"/>
                  </a:cubicBezTo>
                  <a:cubicBezTo>
                    <a:pt x="26" y="8"/>
                    <a:pt x="25" y="7"/>
                    <a:pt x="23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2" y="19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0"/>
                    <a:pt x="30" y="2"/>
                  </a:cubicBezTo>
                  <a:cubicBezTo>
                    <a:pt x="34" y="4"/>
                    <a:pt x="36" y="8"/>
                    <a:pt x="36" y="1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3" y="200"/>
                    <a:pt x="132" y="203"/>
                    <a:pt x="131" y="204"/>
                  </a:cubicBezTo>
                  <a:cubicBezTo>
                    <a:pt x="130" y="204"/>
                    <a:pt x="130" y="204"/>
                    <a:pt x="129" y="204"/>
                  </a:cubicBezTo>
                  <a:close/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44">
              <a:extLst>
                <a:ext uri="{FF2B5EF4-FFF2-40B4-BE49-F238E27FC236}">
                  <a16:creationId xmlns:a16="http://schemas.microsoft.com/office/drawing/2014/main" id="{38898E85-C569-4053-996A-465A2AD6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3788" y="4802188"/>
              <a:ext cx="84138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5">
              <a:extLst>
                <a:ext uri="{FF2B5EF4-FFF2-40B4-BE49-F238E27FC236}">
                  <a16:creationId xmlns:a16="http://schemas.microsoft.com/office/drawing/2014/main" id="{F98E031A-CCD0-4F57-8129-1DA73B3B8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2463" y="3681413"/>
              <a:ext cx="479425" cy="523875"/>
            </a:xfrm>
            <a:custGeom>
              <a:avLst/>
              <a:gdLst>
                <a:gd name="T0" fmla="*/ 122 w 127"/>
                <a:gd name="T1" fmla="*/ 111 h 139"/>
                <a:gd name="T2" fmla="*/ 101 w 127"/>
                <a:gd name="T3" fmla="*/ 113 h 139"/>
                <a:gd name="T4" fmla="*/ 45 w 127"/>
                <a:gd name="T5" fmla="*/ 99 h 139"/>
                <a:gd name="T6" fmla="*/ 47 w 127"/>
                <a:gd name="T7" fmla="*/ 33 h 139"/>
                <a:gd name="T8" fmla="*/ 39 w 127"/>
                <a:gd name="T9" fmla="*/ 5 h 139"/>
                <a:gd name="T10" fmla="*/ 16 w 127"/>
                <a:gd name="T11" fmla="*/ 10 h 139"/>
                <a:gd name="T12" fmla="*/ 11 w 127"/>
                <a:gd name="T13" fmla="*/ 99 h 139"/>
                <a:gd name="T14" fmla="*/ 104 w 127"/>
                <a:gd name="T15" fmla="*/ 121 h 139"/>
                <a:gd name="T16" fmla="*/ 110 w 127"/>
                <a:gd name="T17" fmla="*/ 125 h 139"/>
                <a:gd name="T18" fmla="*/ 120 w 127"/>
                <a:gd name="T19" fmla="*/ 121 h 139"/>
                <a:gd name="T20" fmla="*/ 122 w 127"/>
                <a:gd name="T21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39">
                  <a:moveTo>
                    <a:pt x="122" y="111"/>
                  </a:moveTo>
                  <a:cubicBezTo>
                    <a:pt x="118" y="106"/>
                    <a:pt x="106" y="111"/>
                    <a:pt x="101" y="113"/>
                  </a:cubicBezTo>
                  <a:cubicBezTo>
                    <a:pt x="98" y="113"/>
                    <a:pt x="50" y="107"/>
                    <a:pt x="45" y="99"/>
                  </a:cubicBezTo>
                  <a:cubicBezTo>
                    <a:pt x="39" y="91"/>
                    <a:pt x="46" y="54"/>
                    <a:pt x="47" y="33"/>
                  </a:cubicBezTo>
                  <a:cubicBezTo>
                    <a:pt x="49" y="13"/>
                    <a:pt x="39" y="5"/>
                    <a:pt x="39" y="5"/>
                  </a:cubicBezTo>
                  <a:cubicBezTo>
                    <a:pt x="35" y="0"/>
                    <a:pt x="19" y="1"/>
                    <a:pt x="16" y="10"/>
                  </a:cubicBezTo>
                  <a:cubicBezTo>
                    <a:pt x="13" y="16"/>
                    <a:pt x="0" y="68"/>
                    <a:pt x="11" y="99"/>
                  </a:cubicBezTo>
                  <a:cubicBezTo>
                    <a:pt x="24" y="139"/>
                    <a:pt x="103" y="121"/>
                    <a:pt x="104" y="121"/>
                  </a:cubicBezTo>
                  <a:cubicBezTo>
                    <a:pt x="106" y="121"/>
                    <a:pt x="108" y="125"/>
                    <a:pt x="110" y="125"/>
                  </a:cubicBezTo>
                  <a:cubicBezTo>
                    <a:pt x="111" y="125"/>
                    <a:pt x="119" y="122"/>
                    <a:pt x="120" y="121"/>
                  </a:cubicBezTo>
                  <a:cubicBezTo>
                    <a:pt x="121" y="120"/>
                    <a:pt x="127" y="115"/>
                    <a:pt x="122" y="11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6">
              <a:extLst>
                <a:ext uri="{FF2B5EF4-FFF2-40B4-BE49-F238E27FC236}">
                  <a16:creationId xmlns:a16="http://schemas.microsoft.com/office/drawing/2014/main" id="{F2BA94F7-03FC-451C-9B50-1D6A268E4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3551" y="3454400"/>
              <a:ext cx="165100" cy="227013"/>
            </a:xfrm>
            <a:custGeom>
              <a:avLst/>
              <a:gdLst>
                <a:gd name="T0" fmla="*/ 35 w 44"/>
                <a:gd name="T1" fmla="*/ 3 h 60"/>
                <a:gd name="T2" fmla="*/ 43 w 44"/>
                <a:gd name="T3" fmla="*/ 23 h 60"/>
                <a:gd name="T4" fmla="*/ 34 w 44"/>
                <a:gd name="T5" fmla="*/ 58 h 60"/>
                <a:gd name="T6" fmla="*/ 6 w 44"/>
                <a:gd name="T7" fmla="*/ 42 h 60"/>
                <a:gd name="T8" fmla="*/ 18 w 44"/>
                <a:gd name="T9" fmla="*/ 3 h 60"/>
                <a:gd name="T10" fmla="*/ 35 w 44"/>
                <a:gd name="T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0">
                  <a:moveTo>
                    <a:pt x="35" y="3"/>
                  </a:moveTo>
                  <a:cubicBezTo>
                    <a:pt x="35" y="3"/>
                    <a:pt x="42" y="7"/>
                    <a:pt x="43" y="23"/>
                  </a:cubicBezTo>
                  <a:cubicBezTo>
                    <a:pt x="44" y="40"/>
                    <a:pt x="41" y="57"/>
                    <a:pt x="34" y="58"/>
                  </a:cubicBezTo>
                  <a:cubicBezTo>
                    <a:pt x="28" y="60"/>
                    <a:pt x="11" y="50"/>
                    <a:pt x="6" y="42"/>
                  </a:cubicBezTo>
                  <a:cubicBezTo>
                    <a:pt x="0" y="34"/>
                    <a:pt x="9" y="7"/>
                    <a:pt x="18" y="3"/>
                  </a:cubicBezTo>
                  <a:cubicBezTo>
                    <a:pt x="27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7">
              <a:extLst>
                <a:ext uri="{FF2B5EF4-FFF2-40B4-BE49-F238E27FC236}">
                  <a16:creationId xmlns:a16="http://schemas.microsoft.com/office/drawing/2014/main" id="{82B3C861-5AEA-479C-99FB-2171B3F8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8638" y="3400425"/>
              <a:ext cx="207963" cy="231775"/>
            </a:xfrm>
            <a:custGeom>
              <a:avLst/>
              <a:gdLst>
                <a:gd name="T0" fmla="*/ 6 w 55"/>
                <a:gd name="T1" fmla="*/ 5 h 61"/>
                <a:gd name="T2" fmla="*/ 0 w 55"/>
                <a:gd name="T3" fmla="*/ 27 h 61"/>
                <a:gd name="T4" fmla="*/ 18 w 55"/>
                <a:gd name="T5" fmla="*/ 59 h 61"/>
                <a:gd name="T6" fmla="*/ 41 w 55"/>
                <a:gd name="T7" fmla="*/ 27 h 61"/>
                <a:gd name="T8" fmla="*/ 54 w 55"/>
                <a:gd name="T9" fmla="*/ 18 h 61"/>
                <a:gd name="T10" fmla="*/ 45 w 55"/>
                <a:gd name="T11" fmla="*/ 4 h 61"/>
                <a:gd name="T12" fmla="*/ 24 w 55"/>
                <a:gd name="T13" fmla="*/ 5 h 61"/>
                <a:gd name="T14" fmla="*/ 6 w 55"/>
                <a:gd name="T15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1">
                  <a:moveTo>
                    <a:pt x="6" y="5"/>
                  </a:moveTo>
                  <a:cubicBezTo>
                    <a:pt x="4" y="7"/>
                    <a:pt x="0" y="16"/>
                    <a:pt x="0" y="27"/>
                  </a:cubicBezTo>
                  <a:cubicBezTo>
                    <a:pt x="0" y="38"/>
                    <a:pt x="15" y="58"/>
                    <a:pt x="18" y="59"/>
                  </a:cubicBezTo>
                  <a:cubicBezTo>
                    <a:pt x="22" y="61"/>
                    <a:pt x="37" y="51"/>
                    <a:pt x="41" y="27"/>
                  </a:cubicBezTo>
                  <a:cubicBezTo>
                    <a:pt x="42" y="21"/>
                    <a:pt x="54" y="18"/>
                    <a:pt x="54" y="18"/>
                  </a:cubicBezTo>
                  <a:cubicBezTo>
                    <a:pt x="54" y="18"/>
                    <a:pt x="55" y="8"/>
                    <a:pt x="45" y="4"/>
                  </a:cubicBezTo>
                  <a:cubicBezTo>
                    <a:pt x="35" y="0"/>
                    <a:pt x="32" y="7"/>
                    <a:pt x="24" y="5"/>
                  </a:cubicBezTo>
                  <a:cubicBezTo>
                    <a:pt x="16" y="3"/>
                    <a:pt x="10" y="1"/>
                    <a:pt x="6" y="5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8">
              <a:extLst>
                <a:ext uri="{FF2B5EF4-FFF2-40B4-BE49-F238E27FC236}">
                  <a16:creationId xmlns:a16="http://schemas.microsoft.com/office/drawing/2014/main" id="{EE65ACCF-7C94-420A-91EB-A0C0F993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70213" y="3533775"/>
              <a:ext cx="46038" cy="55563"/>
            </a:xfrm>
            <a:custGeom>
              <a:avLst/>
              <a:gdLst>
                <a:gd name="T0" fmla="*/ 11 w 12"/>
                <a:gd name="T1" fmla="*/ 7 h 15"/>
                <a:gd name="T2" fmla="*/ 9 w 12"/>
                <a:gd name="T3" fmla="*/ 0 h 15"/>
                <a:gd name="T4" fmla="*/ 2 w 12"/>
                <a:gd name="T5" fmla="*/ 11 h 15"/>
                <a:gd name="T6" fmla="*/ 10 w 12"/>
                <a:gd name="T7" fmla="*/ 13 h 15"/>
                <a:gd name="T8" fmla="*/ 11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7"/>
                  </a:moveTo>
                  <a:cubicBezTo>
                    <a:pt x="11" y="7"/>
                    <a:pt x="12" y="0"/>
                    <a:pt x="9" y="0"/>
                  </a:cubicBezTo>
                  <a:cubicBezTo>
                    <a:pt x="5" y="0"/>
                    <a:pt x="0" y="8"/>
                    <a:pt x="2" y="11"/>
                  </a:cubicBezTo>
                  <a:cubicBezTo>
                    <a:pt x="5" y="15"/>
                    <a:pt x="10" y="13"/>
                    <a:pt x="10" y="13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9">
              <a:extLst>
                <a:ext uri="{FF2B5EF4-FFF2-40B4-BE49-F238E27FC236}">
                  <a16:creationId xmlns:a16="http://schemas.microsoft.com/office/drawing/2014/main" id="{30D6DE93-2F74-40EE-85DF-37EAEC38D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7963" y="3394075"/>
              <a:ext cx="203200" cy="263525"/>
            </a:xfrm>
            <a:custGeom>
              <a:avLst/>
              <a:gdLst>
                <a:gd name="T0" fmla="*/ 27 w 54"/>
                <a:gd name="T1" fmla="*/ 0 h 70"/>
                <a:gd name="T2" fmla="*/ 54 w 54"/>
                <a:gd name="T3" fmla="*/ 14 h 70"/>
                <a:gd name="T4" fmla="*/ 36 w 54"/>
                <a:gd name="T5" fmla="*/ 70 h 70"/>
                <a:gd name="T6" fmla="*/ 44 w 54"/>
                <a:gd name="T7" fmla="*/ 25 h 70"/>
                <a:gd name="T8" fmla="*/ 27 w 54"/>
                <a:gd name="T9" fmla="*/ 28 h 70"/>
                <a:gd name="T10" fmla="*/ 0 w 54"/>
                <a:gd name="T11" fmla="*/ 14 h 70"/>
                <a:gd name="T12" fmla="*/ 27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27" y="0"/>
                  </a:moveTo>
                  <a:cubicBezTo>
                    <a:pt x="42" y="0"/>
                    <a:pt x="54" y="6"/>
                    <a:pt x="54" y="14"/>
                  </a:cubicBezTo>
                  <a:cubicBezTo>
                    <a:pt x="54" y="16"/>
                    <a:pt x="36" y="70"/>
                    <a:pt x="36" y="7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8"/>
                    <a:pt x="34" y="28"/>
                    <a:pt x="27" y="28"/>
                  </a:cubicBezTo>
                  <a:cubicBezTo>
                    <a:pt x="12" y="28"/>
                    <a:pt x="0" y="22"/>
                    <a:pt x="0" y="14"/>
                  </a:cubicBezTo>
                  <a:cubicBezTo>
                    <a:pt x="0" y="6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0">
              <a:extLst>
                <a:ext uri="{FF2B5EF4-FFF2-40B4-BE49-F238E27FC236}">
                  <a16:creationId xmlns:a16="http://schemas.microsoft.com/office/drawing/2014/main" id="{D202A986-FF67-4B8A-83D1-A6B6491C8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87638" y="3303588"/>
              <a:ext cx="82550" cy="158750"/>
            </a:xfrm>
            <a:custGeom>
              <a:avLst/>
              <a:gdLst>
                <a:gd name="T0" fmla="*/ 11 w 22"/>
                <a:gd name="T1" fmla="*/ 16 h 42"/>
                <a:gd name="T2" fmla="*/ 6 w 22"/>
                <a:gd name="T3" fmla="*/ 11 h 42"/>
                <a:gd name="T4" fmla="*/ 11 w 22"/>
                <a:gd name="T5" fmla="*/ 6 h 42"/>
                <a:gd name="T6" fmla="*/ 16 w 22"/>
                <a:gd name="T7" fmla="*/ 11 h 42"/>
                <a:gd name="T8" fmla="*/ 11 w 22"/>
                <a:gd name="T9" fmla="*/ 16 h 42"/>
                <a:gd name="T10" fmla="*/ 11 w 22"/>
                <a:gd name="T11" fmla="*/ 0 h 42"/>
                <a:gd name="T12" fmla="*/ 0 w 22"/>
                <a:gd name="T13" fmla="*/ 10 h 42"/>
                <a:gd name="T14" fmla="*/ 11 w 22"/>
                <a:gd name="T15" fmla="*/ 42 h 42"/>
                <a:gd name="T16" fmla="*/ 22 w 22"/>
                <a:gd name="T17" fmla="*/ 10 h 42"/>
                <a:gd name="T18" fmla="*/ 11 w 22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2"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9"/>
                    <a:pt x="8" y="6"/>
                    <a:pt x="11" y="6"/>
                  </a:cubicBezTo>
                  <a:cubicBezTo>
                    <a:pt x="13" y="6"/>
                    <a:pt x="16" y="9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1" y="42"/>
                    <a:pt x="11" y="42"/>
                  </a:cubicBezTo>
                  <a:cubicBezTo>
                    <a:pt x="11" y="42"/>
                    <a:pt x="22" y="16"/>
                    <a:pt x="22" y="10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D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1">
              <a:extLst>
                <a:ext uri="{FF2B5EF4-FFF2-40B4-BE49-F238E27FC236}">
                  <a16:creationId xmlns:a16="http://schemas.microsoft.com/office/drawing/2014/main" id="{A7EA8C48-1FFE-4524-A57B-023F6B706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74751" y="4689475"/>
              <a:ext cx="496888" cy="498475"/>
            </a:xfrm>
            <a:custGeom>
              <a:avLst/>
              <a:gdLst>
                <a:gd name="T0" fmla="*/ 66 w 132"/>
                <a:gd name="T1" fmla="*/ 9 h 132"/>
                <a:gd name="T2" fmla="*/ 8 w 132"/>
                <a:gd name="T3" fmla="*/ 66 h 132"/>
                <a:gd name="T4" fmla="*/ 66 w 132"/>
                <a:gd name="T5" fmla="*/ 124 h 132"/>
                <a:gd name="T6" fmla="*/ 124 w 132"/>
                <a:gd name="T7" fmla="*/ 66 h 132"/>
                <a:gd name="T8" fmla="*/ 66 w 132"/>
                <a:gd name="T9" fmla="*/ 9 h 132"/>
                <a:gd name="T10" fmla="*/ 66 w 132"/>
                <a:gd name="T11" fmla="*/ 132 h 132"/>
                <a:gd name="T12" fmla="*/ 0 w 132"/>
                <a:gd name="T13" fmla="*/ 66 h 132"/>
                <a:gd name="T14" fmla="*/ 66 w 132"/>
                <a:gd name="T15" fmla="*/ 0 h 132"/>
                <a:gd name="T16" fmla="*/ 132 w 132"/>
                <a:gd name="T17" fmla="*/ 66 h 132"/>
                <a:gd name="T18" fmla="*/ 66 w 132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8" y="124"/>
                    <a:pt x="124" y="98"/>
                    <a:pt x="124" y="66"/>
                  </a:cubicBezTo>
                  <a:cubicBezTo>
                    <a:pt x="124" y="34"/>
                    <a:pt x="98" y="9"/>
                    <a:pt x="66" y="9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2">
              <a:extLst>
                <a:ext uri="{FF2B5EF4-FFF2-40B4-BE49-F238E27FC236}">
                  <a16:creationId xmlns:a16="http://schemas.microsoft.com/office/drawing/2014/main" id="{C606D91B-B72B-4145-88FB-691DBB9AE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19188" y="4746625"/>
              <a:ext cx="384175" cy="384175"/>
            </a:xfrm>
            <a:custGeom>
              <a:avLst/>
              <a:gdLst>
                <a:gd name="T0" fmla="*/ 51 w 102"/>
                <a:gd name="T1" fmla="*/ 2 h 102"/>
                <a:gd name="T2" fmla="*/ 2 w 102"/>
                <a:gd name="T3" fmla="*/ 51 h 102"/>
                <a:gd name="T4" fmla="*/ 51 w 102"/>
                <a:gd name="T5" fmla="*/ 100 h 102"/>
                <a:gd name="T6" fmla="*/ 100 w 102"/>
                <a:gd name="T7" fmla="*/ 51 h 102"/>
                <a:gd name="T8" fmla="*/ 51 w 102"/>
                <a:gd name="T9" fmla="*/ 2 h 102"/>
                <a:gd name="T10" fmla="*/ 51 w 102"/>
                <a:gd name="T11" fmla="*/ 102 h 102"/>
                <a:gd name="T12" fmla="*/ 0 w 102"/>
                <a:gd name="T13" fmla="*/ 51 h 102"/>
                <a:gd name="T14" fmla="*/ 51 w 102"/>
                <a:gd name="T15" fmla="*/ 0 h 102"/>
                <a:gd name="T16" fmla="*/ 102 w 102"/>
                <a:gd name="T17" fmla="*/ 51 h 102"/>
                <a:gd name="T18" fmla="*/ 51 w 102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3">
              <a:extLst>
                <a:ext uri="{FF2B5EF4-FFF2-40B4-BE49-F238E27FC236}">
                  <a16:creationId xmlns:a16="http://schemas.microsoft.com/office/drawing/2014/main" id="{DD42438B-660E-4E8B-8DF9-4EC7F4444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6963" y="4859338"/>
              <a:ext cx="241300" cy="249238"/>
            </a:xfrm>
            <a:custGeom>
              <a:avLst/>
              <a:gdLst>
                <a:gd name="T0" fmla="*/ 45 w 64"/>
                <a:gd name="T1" fmla="*/ 66 h 66"/>
                <a:gd name="T2" fmla="*/ 0 w 64"/>
                <a:gd name="T3" fmla="*/ 21 h 66"/>
                <a:gd name="T4" fmla="*/ 5 w 64"/>
                <a:gd name="T5" fmla="*/ 1 h 66"/>
                <a:gd name="T6" fmla="*/ 7 w 64"/>
                <a:gd name="T7" fmla="*/ 0 h 66"/>
                <a:gd name="T8" fmla="*/ 7 w 64"/>
                <a:gd name="T9" fmla="*/ 2 h 66"/>
                <a:gd name="T10" fmla="*/ 2 w 64"/>
                <a:gd name="T11" fmla="*/ 21 h 66"/>
                <a:gd name="T12" fmla="*/ 45 w 64"/>
                <a:gd name="T13" fmla="*/ 64 h 66"/>
                <a:gd name="T14" fmla="*/ 63 w 64"/>
                <a:gd name="T15" fmla="*/ 60 h 66"/>
                <a:gd name="T16" fmla="*/ 64 w 64"/>
                <a:gd name="T17" fmla="*/ 61 h 66"/>
                <a:gd name="T18" fmla="*/ 63 w 64"/>
                <a:gd name="T19" fmla="*/ 62 h 66"/>
                <a:gd name="T20" fmla="*/ 45 w 6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3" y="60"/>
                  </a:cubicBezTo>
                  <a:cubicBezTo>
                    <a:pt x="63" y="60"/>
                    <a:pt x="64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8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4">
              <a:extLst>
                <a:ext uri="{FF2B5EF4-FFF2-40B4-BE49-F238E27FC236}">
                  <a16:creationId xmlns:a16="http://schemas.microsoft.com/office/drawing/2014/main" id="{53A25926-5711-4972-BC05-37EB3BC95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0276" y="4772025"/>
              <a:ext cx="128588" cy="57150"/>
            </a:xfrm>
            <a:custGeom>
              <a:avLst/>
              <a:gdLst>
                <a:gd name="T0" fmla="*/ 33 w 34"/>
                <a:gd name="T1" fmla="*/ 15 h 15"/>
                <a:gd name="T2" fmla="*/ 32 w 34"/>
                <a:gd name="T3" fmla="*/ 15 h 15"/>
                <a:gd name="T4" fmla="*/ 1 w 34"/>
                <a:gd name="T5" fmla="*/ 2 h 15"/>
                <a:gd name="T6" fmla="*/ 0 w 34"/>
                <a:gd name="T7" fmla="*/ 1 h 15"/>
                <a:gd name="T8" fmla="*/ 1 w 34"/>
                <a:gd name="T9" fmla="*/ 0 h 15"/>
                <a:gd name="T10" fmla="*/ 34 w 34"/>
                <a:gd name="T11" fmla="*/ 14 h 15"/>
                <a:gd name="T12" fmla="*/ 33 w 34"/>
                <a:gd name="T13" fmla="*/ 15 h 15"/>
                <a:gd name="T14" fmla="*/ 33 w 3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5">
                  <a:moveTo>
                    <a:pt x="33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3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4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5">
              <a:extLst>
                <a:ext uri="{FF2B5EF4-FFF2-40B4-BE49-F238E27FC236}">
                  <a16:creationId xmlns:a16="http://schemas.microsoft.com/office/drawing/2014/main" id="{F5DF8B74-FDAE-4554-BD69-FBA245F53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2413" y="4794250"/>
              <a:ext cx="98425" cy="109538"/>
            </a:xfrm>
            <a:custGeom>
              <a:avLst/>
              <a:gdLst>
                <a:gd name="T0" fmla="*/ 22 w 26"/>
                <a:gd name="T1" fmla="*/ 8 h 29"/>
                <a:gd name="T2" fmla="*/ 21 w 26"/>
                <a:gd name="T3" fmla="*/ 16 h 29"/>
                <a:gd name="T4" fmla="*/ 24 w 26"/>
                <a:gd name="T5" fmla="*/ 27 h 29"/>
                <a:gd name="T6" fmla="*/ 1 w 26"/>
                <a:gd name="T7" fmla="*/ 9 h 29"/>
                <a:gd name="T8" fmla="*/ 15 w 26"/>
                <a:gd name="T9" fmla="*/ 0 h 29"/>
                <a:gd name="T10" fmla="*/ 22 w 26"/>
                <a:gd name="T1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2" y="8"/>
                  </a:moveTo>
                  <a:cubicBezTo>
                    <a:pt x="22" y="8"/>
                    <a:pt x="19" y="11"/>
                    <a:pt x="21" y="16"/>
                  </a:cubicBezTo>
                  <a:cubicBezTo>
                    <a:pt x="24" y="21"/>
                    <a:pt x="26" y="25"/>
                    <a:pt x="24" y="27"/>
                  </a:cubicBezTo>
                  <a:cubicBezTo>
                    <a:pt x="23" y="29"/>
                    <a:pt x="0" y="11"/>
                    <a:pt x="1" y="9"/>
                  </a:cubicBezTo>
                  <a:cubicBezTo>
                    <a:pt x="2" y="8"/>
                    <a:pt x="15" y="0"/>
                    <a:pt x="15" y="0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6">
              <a:extLst>
                <a:ext uri="{FF2B5EF4-FFF2-40B4-BE49-F238E27FC236}">
                  <a16:creationId xmlns:a16="http://schemas.microsoft.com/office/drawing/2014/main" id="{71C029F8-F7CF-4189-BAF1-D0E64DAE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1463" y="4813300"/>
              <a:ext cx="142875" cy="128588"/>
            </a:xfrm>
            <a:custGeom>
              <a:avLst/>
              <a:gdLst>
                <a:gd name="T0" fmla="*/ 9 w 38"/>
                <a:gd name="T1" fmla="*/ 0 h 34"/>
                <a:gd name="T2" fmla="*/ 5 w 38"/>
                <a:gd name="T3" fmla="*/ 4 h 34"/>
                <a:gd name="T4" fmla="*/ 0 w 38"/>
                <a:gd name="T5" fmla="*/ 10 h 34"/>
                <a:gd name="T6" fmla="*/ 34 w 38"/>
                <a:gd name="T7" fmla="*/ 34 h 34"/>
                <a:gd name="T8" fmla="*/ 37 w 38"/>
                <a:gd name="T9" fmla="*/ 29 h 34"/>
                <a:gd name="T10" fmla="*/ 33 w 38"/>
                <a:gd name="T11" fmla="*/ 21 h 34"/>
                <a:gd name="T12" fmla="*/ 25 w 38"/>
                <a:gd name="T13" fmla="*/ 7 h 34"/>
                <a:gd name="T14" fmla="*/ 15 w 38"/>
                <a:gd name="T15" fmla="*/ 4 h 34"/>
                <a:gd name="T16" fmla="*/ 9 w 3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9" y="0"/>
                  </a:moveTo>
                  <a:cubicBezTo>
                    <a:pt x="9" y="0"/>
                    <a:pt x="8" y="2"/>
                    <a:pt x="5" y="4"/>
                  </a:cubicBezTo>
                  <a:cubicBezTo>
                    <a:pt x="1" y="7"/>
                    <a:pt x="0" y="10"/>
                    <a:pt x="0" y="10"/>
                  </a:cubicBezTo>
                  <a:cubicBezTo>
                    <a:pt x="0" y="10"/>
                    <a:pt x="32" y="34"/>
                    <a:pt x="34" y="34"/>
                  </a:cubicBezTo>
                  <a:cubicBezTo>
                    <a:pt x="36" y="33"/>
                    <a:pt x="38" y="29"/>
                    <a:pt x="37" y="29"/>
                  </a:cubicBezTo>
                  <a:cubicBezTo>
                    <a:pt x="37" y="28"/>
                    <a:pt x="34" y="24"/>
                    <a:pt x="33" y="21"/>
                  </a:cubicBezTo>
                  <a:cubicBezTo>
                    <a:pt x="31" y="19"/>
                    <a:pt x="28" y="9"/>
                    <a:pt x="25" y="7"/>
                  </a:cubicBezTo>
                  <a:cubicBezTo>
                    <a:pt x="22" y="6"/>
                    <a:pt x="20" y="7"/>
                    <a:pt x="15" y="4"/>
                  </a:cubicBezTo>
                  <a:cubicBezTo>
                    <a:pt x="10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A1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81" name="Picture 157">
              <a:extLst>
                <a:ext uri="{FF2B5EF4-FFF2-40B4-BE49-F238E27FC236}">
                  <a16:creationId xmlns:a16="http://schemas.microsoft.com/office/drawing/2014/main" id="{39D0F6EF-AFCD-4E7C-8997-2D149E87C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49401" y="4832350"/>
              <a:ext cx="150813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ECEFE350-6B76-4CA7-8BA1-7D7211028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0351" y="4837113"/>
              <a:ext cx="128588" cy="85725"/>
            </a:xfrm>
            <a:custGeom>
              <a:avLst/>
              <a:gdLst>
                <a:gd name="T0" fmla="*/ 0 w 34"/>
                <a:gd name="T1" fmla="*/ 0 h 23"/>
                <a:gd name="T2" fmla="*/ 34 w 34"/>
                <a:gd name="T3" fmla="*/ 23 h 23"/>
                <a:gd name="T4" fmla="*/ 3 w 34"/>
                <a:gd name="T5" fmla="*/ 3 h 23"/>
                <a:gd name="T6" fmla="*/ 0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0" y="0"/>
                  </a:moveTo>
                  <a:cubicBezTo>
                    <a:pt x="10" y="10"/>
                    <a:pt x="23" y="18"/>
                    <a:pt x="34" y="23"/>
                  </a:cubicBezTo>
                  <a:cubicBezTo>
                    <a:pt x="15" y="13"/>
                    <a:pt x="2" y="2"/>
                    <a:pt x="3" y="3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B4A75F49-AFB0-44B3-B69D-32E66909C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52626" y="4689475"/>
              <a:ext cx="493713" cy="498475"/>
            </a:xfrm>
            <a:custGeom>
              <a:avLst/>
              <a:gdLst>
                <a:gd name="T0" fmla="*/ 66 w 131"/>
                <a:gd name="T1" fmla="*/ 9 h 132"/>
                <a:gd name="T2" fmla="*/ 8 w 131"/>
                <a:gd name="T3" fmla="*/ 66 h 132"/>
                <a:gd name="T4" fmla="*/ 66 w 131"/>
                <a:gd name="T5" fmla="*/ 124 h 132"/>
                <a:gd name="T6" fmla="*/ 123 w 131"/>
                <a:gd name="T7" fmla="*/ 66 h 132"/>
                <a:gd name="T8" fmla="*/ 66 w 131"/>
                <a:gd name="T9" fmla="*/ 9 h 132"/>
                <a:gd name="T10" fmla="*/ 66 w 131"/>
                <a:gd name="T11" fmla="*/ 132 h 132"/>
                <a:gd name="T12" fmla="*/ 0 w 131"/>
                <a:gd name="T13" fmla="*/ 66 h 132"/>
                <a:gd name="T14" fmla="*/ 66 w 131"/>
                <a:gd name="T15" fmla="*/ 0 h 132"/>
                <a:gd name="T16" fmla="*/ 131 w 131"/>
                <a:gd name="T17" fmla="*/ 66 h 132"/>
                <a:gd name="T18" fmla="*/ 66 w 13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7" y="124"/>
                    <a:pt x="123" y="98"/>
                    <a:pt x="123" y="66"/>
                  </a:cubicBezTo>
                  <a:cubicBezTo>
                    <a:pt x="123" y="34"/>
                    <a:pt x="97" y="9"/>
                    <a:pt x="66" y="9"/>
                  </a:cubicBezTo>
                  <a:close/>
                  <a:moveTo>
                    <a:pt x="66" y="132"/>
                  </a:moveTo>
                  <a:cubicBezTo>
                    <a:pt x="29" y="132"/>
                    <a:pt x="0" y="103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055DA06E-7DB9-4B61-8D94-19E209F6E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5476" y="4746625"/>
              <a:ext cx="384175" cy="384175"/>
            </a:xfrm>
            <a:custGeom>
              <a:avLst/>
              <a:gdLst>
                <a:gd name="T0" fmla="*/ 51 w 102"/>
                <a:gd name="T1" fmla="*/ 2 h 102"/>
                <a:gd name="T2" fmla="*/ 2 w 102"/>
                <a:gd name="T3" fmla="*/ 51 h 102"/>
                <a:gd name="T4" fmla="*/ 51 w 102"/>
                <a:gd name="T5" fmla="*/ 100 h 102"/>
                <a:gd name="T6" fmla="*/ 100 w 102"/>
                <a:gd name="T7" fmla="*/ 51 h 102"/>
                <a:gd name="T8" fmla="*/ 51 w 102"/>
                <a:gd name="T9" fmla="*/ 2 h 102"/>
                <a:gd name="T10" fmla="*/ 51 w 102"/>
                <a:gd name="T11" fmla="*/ 102 h 102"/>
                <a:gd name="T12" fmla="*/ 0 w 102"/>
                <a:gd name="T13" fmla="*/ 51 h 102"/>
                <a:gd name="T14" fmla="*/ 51 w 102"/>
                <a:gd name="T15" fmla="*/ 0 h 102"/>
                <a:gd name="T16" fmla="*/ 102 w 102"/>
                <a:gd name="T17" fmla="*/ 51 h 102"/>
                <a:gd name="T18" fmla="*/ 51 w 102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408D74C5-A56A-483A-9938-25A67763A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73251" y="4859338"/>
              <a:ext cx="241300" cy="249238"/>
            </a:xfrm>
            <a:custGeom>
              <a:avLst/>
              <a:gdLst>
                <a:gd name="T0" fmla="*/ 45 w 64"/>
                <a:gd name="T1" fmla="*/ 66 h 66"/>
                <a:gd name="T2" fmla="*/ 0 w 64"/>
                <a:gd name="T3" fmla="*/ 21 h 66"/>
                <a:gd name="T4" fmla="*/ 5 w 64"/>
                <a:gd name="T5" fmla="*/ 1 h 66"/>
                <a:gd name="T6" fmla="*/ 6 w 64"/>
                <a:gd name="T7" fmla="*/ 0 h 66"/>
                <a:gd name="T8" fmla="*/ 7 w 64"/>
                <a:gd name="T9" fmla="*/ 2 h 66"/>
                <a:gd name="T10" fmla="*/ 2 w 64"/>
                <a:gd name="T11" fmla="*/ 21 h 66"/>
                <a:gd name="T12" fmla="*/ 45 w 64"/>
                <a:gd name="T13" fmla="*/ 64 h 66"/>
                <a:gd name="T14" fmla="*/ 62 w 64"/>
                <a:gd name="T15" fmla="*/ 60 h 66"/>
                <a:gd name="T16" fmla="*/ 64 w 64"/>
                <a:gd name="T17" fmla="*/ 61 h 66"/>
                <a:gd name="T18" fmla="*/ 63 w 64"/>
                <a:gd name="T19" fmla="*/ 62 h 66"/>
                <a:gd name="T20" fmla="*/ 45 w 6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2" y="60"/>
                  </a:cubicBezTo>
                  <a:cubicBezTo>
                    <a:pt x="63" y="60"/>
                    <a:pt x="63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7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8566AA93-2F58-4558-BB33-2A7F32E5A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4772025"/>
              <a:ext cx="127000" cy="57150"/>
            </a:xfrm>
            <a:custGeom>
              <a:avLst/>
              <a:gdLst>
                <a:gd name="T0" fmla="*/ 32 w 34"/>
                <a:gd name="T1" fmla="*/ 15 h 15"/>
                <a:gd name="T2" fmla="*/ 32 w 34"/>
                <a:gd name="T3" fmla="*/ 15 h 15"/>
                <a:gd name="T4" fmla="*/ 1 w 34"/>
                <a:gd name="T5" fmla="*/ 2 h 15"/>
                <a:gd name="T6" fmla="*/ 0 w 34"/>
                <a:gd name="T7" fmla="*/ 1 h 15"/>
                <a:gd name="T8" fmla="*/ 1 w 34"/>
                <a:gd name="T9" fmla="*/ 0 h 15"/>
                <a:gd name="T10" fmla="*/ 33 w 34"/>
                <a:gd name="T11" fmla="*/ 14 h 15"/>
                <a:gd name="T12" fmla="*/ 33 w 34"/>
                <a:gd name="T13" fmla="*/ 15 h 15"/>
                <a:gd name="T14" fmla="*/ 32 w 3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5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2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3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27A54F74-EC36-4D46-84DB-D86CDCB1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8488" y="4659313"/>
              <a:ext cx="349250" cy="87313"/>
            </a:xfrm>
            <a:custGeom>
              <a:avLst/>
              <a:gdLst>
                <a:gd name="T0" fmla="*/ 90 w 93"/>
                <a:gd name="T1" fmla="*/ 23 h 23"/>
                <a:gd name="T2" fmla="*/ 88 w 93"/>
                <a:gd name="T3" fmla="*/ 22 h 23"/>
                <a:gd name="T4" fmla="*/ 44 w 93"/>
                <a:gd name="T5" fmla="*/ 6 h 23"/>
                <a:gd name="T6" fmla="*/ 6 w 93"/>
                <a:gd name="T7" fmla="*/ 18 h 23"/>
                <a:gd name="T8" fmla="*/ 1 w 93"/>
                <a:gd name="T9" fmla="*/ 17 h 23"/>
                <a:gd name="T10" fmla="*/ 2 w 93"/>
                <a:gd name="T11" fmla="*/ 12 h 23"/>
                <a:gd name="T12" fmla="*/ 44 w 93"/>
                <a:gd name="T13" fmla="*/ 0 h 23"/>
                <a:gd name="T14" fmla="*/ 92 w 93"/>
                <a:gd name="T15" fmla="*/ 17 h 23"/>
                <a:gd name="T16" fmla="*/ 92 w 93"/>
                <a:gd name="T17" fmla="*/ 22 h 23"/>
                <a:gd name="T18" fmla="*/ 90 w 93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3">
                  <a:moveTo>
                    <a:pt x="90" y="23"/>
                  </a:moveTo>
                  <a:cubicBezTo>
                    <a:pt x="89" y="23"/>
                    <a:pt x="88" y="23"/>
                    <a:pt x="88" y="22"/>
                  </a:cubicBezTo>
                  <a:cubicBezTo>
                    <a:pt x="75" y="12"/>
                    <a:pt x="60" y="6"/>
                    <a:pt x="44" y="6"/>
                  </a:cubicBezTo>
                  <a:cubicBezTo>
                    <a:pt x="30" y="6"/>
                    <a:pt x="17" y="10"/>
                    <a:pt x="6" y="18"/>
                  </a:cubicBezTo>
                  <a:cubicBezTo>
                    <a:pt x="4" y="19"/>
                    <a:pt x="2" y="18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4" y="4"/>
                    <a:pt x="29" y="0"/>
                    <a:pt x="44" y="0"/>
                  </a:cubicBezTo>
                  <a:cubicBezTo>
                    <a:pt x="61" y="0"/>
                    <a:pt x="78" y="6"/>
                    <a:pt x="92" y="17"/>
                  </a:cubicBezTo>
                  <a:cubicBezTo>
                    <a:pt x="93" y="19"/>
                    <a:pt x="93" y="21"/>
                    <a:pt x="92" y="22"/>
                  </a:cubicBezTo>
                  <a:cubicBezTo>
                    <a:pt x="91" y="23"/>
                    <a:pt x="90" y="23"/>
                    <a:pt x="90" y="23"/>
                  </a:cubicBezTo>
                  <a:close/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B889C459-A216-402D-B476-17D35840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4965700"/>
              <a:ext cx="357188" cy="17463"/>
            </a:xfrm>
            <a:custGeom>
              <a:avLst/>
              <a:gdLst>
                <a:gd name="T0" fmla="*/ 95 w 95"/>
                <a:gd name="T1" fmla="*/ 5 h 5"/>
                <a:gd name="T2" fmla="*/ 95 w 95"/>
                <a:gd name="T3" fmla="*/ 5 h 5"/>
                <a:gd name="T4" fmla="*/ 0 w 95"/>
                <a:gd name="T5" fmla="*/ 1 h 5"/>
                <a:gd name="T6" fmla="*/ 0 w 95"/>
                <a:gd name="T7" fmla="*/ 0 h 5"/>
                <a:gd name="T8" fmla="*/ 0 w 95"/>
                <a:gd name="T9" fmla="*/ 0 h 5"/>
                <a:gd name="T10" fmla="*/ 95 w 95"/>
                <a:gd name="T11" fmla="*/ 4 h 5"/>
                <a:gd name="T12" fmla="*/ 95 w 95"/>
                <a:gd name="T13" fmla="*/ 5 h 5"/>
                <a:gd name="T14" fmla="*/ 95 w 95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">
                  <a:moveTo>
                    <a:pt x="9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66A51BEC-9AF3-409B-8E8E-46DB6D3B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9888" y="4459288"/>
              <a:ext cx="404813" cy="384175"/>
            </a:xfrm>
            <a:custGeom>
              <a:avLst/>
              <a:gdLst>
                <a:gd name="T0" fmla="*/ 36 w 107"/>
                <a:gd name="T1" fmla="*/ 1 h 102"/>
                <a:gd name="T2" fmla="*/ 55 w 107"/>
                <a:gd name="T3" fmla="*/ 5 h 102"/>
                <a:gd name="T4" fmla="*/ 105 w 107"/>
                <a:gd name="T5" fmla="*/ 48 h 102"/>
                <a:gd name="T6" fmla="*/ 55 w 107"/>
                <a:gd name="T7" fmla="*/ 102 h 102"/>
                <a:gd name="T8" fmla="*/ 44 w 107"/>
                <a:gd name="T9" fmla="*/ 90 h 102"/>
                <a:gd name="T10" fmla="*/ 70 w 107"/>
                <a:gd name="T11" fmla="*/ 54 h 102"/>
                <a:gd name="T12" fmla="*/ 2 w 107"/>
                <a:gd name="T13" fmla="*/ 17 h 102"/>
                <a:gd name="T14" fmla="*/ 11 w 107"/>
                <a:gd name="T15" fmla="*/ 0 h 102"/>
                <a:gd name="T16" fmla="*/ 36 w 107"/>
                <a:gd name="T17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2">
                  <a:moveTo>
                    <a:pt x="36" y="1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107" y="31"/>
                    <a:pt x="105" y="48"/>
                  </a:cubicBezTo>
                  <a:cubicBezTo>
                    <a:pt x="103" y="65"/>
                    <a:pt x="55" y="102"/>
                    <a:pt x="55" y="10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71" y="58"/>
                    <a:pt x="70" y="54"/>
                  </a:cubicBezTo>
                  <a:cubicBezTo>
                    <a:pt x="69" y="50"/>
                    <a:pt x="4" y="24"/>
                    <a:pt x="2" y="17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79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686E0063-443E-40E3-9270-314D9C07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0676" y="4552950"/>
              <a:ext cx="227013" cy="382588"/>
            </a:xfrm>
            <a:custGeom>
              <a:avLst/>
              <a:gdLst>
                <a:gd name="T0" fmla="*/ 57 w 60"/>
                <a:gd name="T1" fmla="*/ 101 h 101"/>
                <a:gd name="T2" fmla="*/ 55 w 60"/>
                <a:gd name="T3" fmla="*/ 100 h 101"/>
                <a:gd name="T4" fmla="*/ 1 w 60"/>
                <a:gd name="T5" fmla="*/ 4 h 101"/>
                <a:gd name="T6" fmla="*/ 2 w 60"/>
                <a:gd name="T7" fmla="*/ 0 h 101"/>
                <a:gd name="T8" fmla="*/ 5 w 60"/>
                <a:gd name="T9" fmla="*/ 1 h 101"/>
                <a:gd name="T10" fmla="*/ 59 w 60"/>
                <a:gd name="T11" fmla="*/ 97 h 101"/>
                <a:gd name="T12" fmla="*/ 58 w 60"/>
                <a:gd name="T13" fmla="*/ 101 h 101"/>
                <a:gd name="T14" fmla="*/ 57 w 60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1">
                  <a:moveTo>
                    <a:pt x="57" y="101"/>
                  </a:moveTo>
                  <a:cubicBezTo>
                    <a:pt x="56" y="101"/>
                    <a:pt x="55" y="100"/>
                    <a:pt x="55" y="10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59" y="100"/>
                    <a:pt x="58" y="101"/>
                  </a:cubicBezTo>
                  <a:cubicBezTo>
                    <a:pt x="58" y="101"/>
                    <a:pt x="57" y="101"/>
                    <a:pt x="57" y="10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67">
              <a:extLst>
                <a:ext uri="{FF2B5EF4-FFF2-40B4-BE49-F238E27FC236}">
                  <a16:creationId xmlns:a16="http://schemas.microsoft.com/office/drawing/2014/main" id="{60A08721-DDC7-4AE7-87D9-D3447F402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3388" y="4897438"/>
              <a:ext cx="347663" cy="19050"/>
            </a:xfrm>
            <a:custGeom>
              <a:avLst/>
              <a:gdLst>
                <a:gd name="T0" fmla="*/ 1 w 92"/>
                <a:gd name="T1" fmla="*/ 5 h 5"/>
                <a:gd name="T2" fmla="*/ 0 w 92"/>
                <a:gd name="T3" fmla="*/ 5 h 5"/>
                <a:gd name="T4" fmla="*/ 1 w 92"/>
                <a:gd name="T5" fmla="*/ 4 h 5"/>
                <a:gd name="T6" fmla="*/ 91 w 92"/>
                <a:gd name="T7" fmla="*/ 0 h 5"/>
                <a:gd name="T8" fmla="*/ 92 w 92"/>
                <a:gd name="T9" fmla="*/ 0 h 5"/>
                <a:gd name="T10" fmla="*/ 91 w 92"/>
                <a:gd name="T11" fmla="*/ 1 h 5"/>
                <a:gd name="T12" fmla="*/ 1 w 92"/>
                <a:gd name="T13" fmla="*/ 5 h 5"/>
                <a:gd name="T14" fmla="*/ 1 w 9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168">
              <a:extLst>
                <a:ext uri="{FF2B5EF4-FFF2-40B4-BE49-F238E27FC236}">
                  <a16:creationId xmlns:a16="http://schemas.microsoft.com/office/drawing/2014/main" id="{6D41F514-6131-44B9-B8D0-74FF73648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31926" y="4478338"/>
              <a:ext cx="150813" cy="230188"/>
            </a:xfrm>
            <a:custGeom>
              <a:avLst/>
              <a:gdLst>
                <a:gd name="T0" fmla="*/ 39 w 40"/>
                <a:gd name="T1" fmla="*/ 61 h 61"/>
                <a:gd name="T2" fmla="*/ 39 w 40"/>
                <a:gd name="T3" fmla="*/ 61 h 61"/>
                <a:gd name="T4" fmla="*/ 39 w 40"/>
                <a:gd name="T5" fmla="*/ 61 h 61"/>
                <a:gd name="T6" fmla="*/ 39 w 40"/>
                <a:gd name="T7" fmla="*/ 61 h 61"/>
                <a:gd name="T8" fmla="*/ 39 w 40"/>
                <a:gd name="T9" fmla="*/ 61 h 61"/>
                <a:gd name="T10" fmla="*/ 39 w 40"/>
                <a:gd name="T11" fmla="*/ 61 h 61"/>
                <a:gd name="T12" fmla="*/ 39 w 40"/>
                <a:gd name="T13" fmla="*/ 61 h 61"/>
                <a:gd name="T14" fmla="*/ 40 w 40"/>
                <a:gd name="T15" fmla="*/ 60 h 61"/>
                <a:gd name="T16" fmla="*/ 40 w 40"/>
                <a:gd name="T17" fmla="*/ 60 h 61"/>
                <a:gd name="T18" fmla="*/ 39 w 40"/>
                <a:gd name="T19" fmla="*/ 61 h 61"/>
                <a:gd name="T20" fmla="*/ 0 w 40"/>
                <a:gd name="T21" fmla="*/ 0 h 61"/>
                <a:gd name="T22" fmla="*/ 0 w 40"/>
                <a:gd name="T23" fmla="*/ 0 h 61"/>
                <a:gd name="T24" fmla="*/ 0 w 40"/>
                <a:gd name="T25" fmla="*/ 0 h 61"/>
                <a:gd name="T26" fmla="*/ 0 w 40"/>
                <a:gd name="T27" fmla="*/ 0 h 61"/>
                <a:gd name="T28" fmla="*/ 0 w 40"/>
                <a:gd name="T29" fmla="*/ 0 h 61"/>
                <a:gd name="T30" fmla="*/ 0 w 40"/>
                <a:gd name="T31" fmla="*/ 0 h 61"/>
                <a:gd name="T32" fmla="*/ 0 w 40"/>
                <a:gd name="T33" fmla="*/ 0 h 61"/>
                <a:gd name="T34" fmla="*/ 0 w 40"/>
                <a:gd name="T35" fmla="*/ 0 h 61"/>
                <a:gd name="T36" fmla="*/ 0 w 40"/>
                <a:gd name="T37" fmla="*/ 0 h 61"/>
                <a:gd name="T38" fmla="*/ 0 w 40"/>
                <a:gd name="T39" fmla="*/ 0 h 61"/>
                <a:gd name="T40" fmla="*/ 0 w 40"/>
                <a:gd name="T41" fmla="*/ 0 h 61"/>
                <a:gd name="T42" fmla="*/ 0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169">
              <a:extLst>
                <a:ext uri="{FF2B5EF4-FFF2-40B4-BE49-F238E27FC236}">
                  <a16:creationId xmlns:a16="http://schemas.microsoft.com/office/drawing/2014/main" id="{0E567EDF-7E7D-422C-888A-11D6B893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1926" y="4478338"/>
              <a:ext cx="150813" cy="241300"/>
            </a:xfrm>
            <a:custGeom>
              <a:avLst/>
              <a:gdLst>
                <a:gd name="T0" fmla="*/ 37 w 40"/>
                <a:gd name="T1" fmla="*/ 64 h 64"/>
                <a:gd name="T2" fmla="*/ 36 w 40"/>
                <a:gd name="T3" fmla="*/ 53 h 64"/>
                <a:gd name="T4" fmla="*/ 0 w 40"/>
                <a:gd name="T5" fmla="*/ 0 h 64"/>
                <a:gd name="T6" fmla="*/ 0 w 40"/>
                <a:gd name="T7" fmla="*/ 0 h 64"/>
                <a:gd name="T8" fmla="*/ 0 w 40"/>
                <a:gd name="T9" fmla="*/ 0 h 64"/>
                <a:gd name="T10" fmla="*/ 0 w 40"/>
                <a:gd name="T11" fmla="*/ 0 h 64"/>
                <a:gd name="T12" fmla="*/ 0 w 40"/>
                <a:gd name="T13" fmla="*/ 0 h 64"/>
                <a:gd name="T14" fmla="*/ 0 w 40"/>
                <a:gd name="T15" fmla="*/ 0 h 64"/>
                <a:gd name="T16" fmla="*/ 0 w 40"/>
                <a:gd name="T17" fmla="*/ 0 h 64"/>
                <a:gd name="T18" fmla="*/ 0 w 40"/>
                <a:gd name="T19" fmla="*/ 0 h 64"/>
                <a:gd name="T20" fmla="*/ 0 w 40"/>
                <a:gd name="T21" fmla="*/ 0 h 64"/>
                <a:gd name="T22" fmla="*/ 0 w 40"/>
                <a:gd name="T23" fmla="*/ 0 h 64"/>
                <a:gd name="T24" fmla="*/ 22 w 40"/>
                <a:gd name="T25" fmla="*/ 13 h 64"/>
                <a:gd name="T26" fmla="*/ 40 w 40"/>
                <a:gd name="T27" fmla="*/ 60 h 64"/>
                <a:gd name="T28" fmla="*/ 39 w 40"/>
                <a:gd name="T29" fmla="*/ 61 h 64"/>
                <a:gd name="T30" fmla="*/ 39 w 40"/>
                <a:gd name="T31" fmla="*/ 61 h 64"/>
                <a:gd name="T32" fmla="*/ 39 w 40"/>
                <a:gd name="T33" fmla="*/ 61 h 64"/>
                <a:gd name="T34" fmla="*/ 39 w 40"/>
                <a:gd name="T35" fmla="*/ 61 h 64"/>
                <a:gd name="T36" fmla="*/ 39 w 40"/>
                <a:gd name="T37" fmla="*/ 61 h 64"/>
                <a:gd name="T38" fmla="*/ 37 w 40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64">
                  <a:moveTo>
                    <a:pt x="37" y="64"/>
                  </a:moveTo>
                  <a:cubicBezTo>
                    <a:pt x="37" y="60"/>
                    <a:pt x="36" y="56"/>
                    <a:pt x="36" y="53"/>
                  </a:cubicBezTo>
                  <a:cubicBezTo>
                    <a:pt x="32" y="35"/>
                    <a:pt x="11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1" y="6"/>
                    <a:pt x="22" y="13"/>
                  </a:cubicBezTo>
                  <a:cubicBezTo>
                    <a:pt x="34" y="27"/>
                    <a:pt x="40" y="43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2"/>
                    <a:pt x="38" y="63"/>
                    <a:pt x="37" y="64"/>
                  </a:cubicBezTo>
                </a:path>
              </a:pathLst>
            </a:custGeom>
            <a:solidFill>
              <a:srgbClr val="F17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170">
              <a:extLst>
                <a:ext uri="{FF2B5EF4-FFF2-40B4-BE49-F238E27FC236}">
                  <a16:creationId xmlns:a16="http://schemas.microsoft.com/office/drawing/2014/main" id="{2BD02E07-9243-4B6E-A5C0-8AC0DBC5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33551" y="4911725"/>
              <a:ext cx="57150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171">
              <a:extLst>
                <a:ext uri="{FF2B5EF4-FFF2-40B4-BE49-F238E27FC236}">
                  <a16:creationId xmlns:a16="http://schemas.microsoft.com/office/drawing/2014/main" id="{2E1D305E-49BF-48E2-9A09-8A65BFCE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7676" y="4605338"/>
              <a:ext cx="620713" cy="347663"/>
            </a:xfrm>
            <a:custGeom>
              <a:avLst/>
              <a:gdLst>
                <a:gd name="T0" fmla="*/ 93 w 165"/>
                <a:gd name="T1" fmla="*/ 92 h 92"/>
                <a:gd name="T2" fmla="*/ 4 w 165"/>
                <a:gd name="T3" fmla="*/ 92 h 92"/>
                <a:gd name="T4" fmla="*/ 0 w 165"/>
                <a:gd name="T5" fmla="*/ 88 h 92"/>
                <a:gd name="T6" fmla="*/ 4 w 165"/>
                <a:gd name="T7" fmla="*/ 84 h 92"/>
                <a:gd name="T8" fmla="*/ 90 w 165"/>
                <a:gd name="T9" fmla="*/ 84 h 92"/>
                <a:gd name="T10" fmla="*/ 158 w 165"/>
                <a:gd name="T11" fmla="*/ 2 h 92"/>
                <a:gd name="T12" fmla="*/ 163 w 165"/>
                <a:gd name="T13" fmla="*/ 1 h 92"/>
                <a:gd name="T14" fmla="*/ 164 w 165"/>
                <a:gd name="T15" fmla="*/ 7 h 92"/>
                <a:gd name="T16" fmla="*/ 93 w 165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92">
                  <a:moveTo>
                    <a:pt x="93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86"/>
                    <a:pt x="1" y="84"/>
                    <a:pt x="4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0"/>
                    <a:pt x="162" y="0"/>
                    <a:pt x="163" y="1"/>
                  </a:cubicBezTo>
                  <a:cubicBezTo>
                    <a:pt x="165" y="3"/>
                    <a:pt x="165" y="5"/>
                    <a:pt x="164" y="7"/>
                  </a:cubicBez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172">
              <a:extLst>
                <a:ext uri="{FF2B5EF4-FFF2-40B4-BE49-F238E27FC236}">
                  <a16:creationId xmlns:a16="http://schemas.microsoft.com/office/drawing/2014/main" id="{3B997616-22D6-4680-ADBC-304A7389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7676" y="4632325"/>
              <a:ext cx="192088" cy="309563"/>
            </a:xfrm>
            <a:custGeom>
              <a:avLst/>
              <a:gdLst>
                <a:gd name="T0" fmla="*/ 3 w 51"/>
                <a:gd name="T1" fmla="*/ 82 h 82"/>
                <a:gd name="T2" fmla="*/ 2 w 51"/>
                <a:gd name="T3" fmla="*/ 82 h 82"/>
                <a:gd name="T4" fmla="*/ 1 w 51"/>
                <a:gd name="T5" fmla="*/ 79 h 82"/>
                <a:gd name="T6" fmla="*/ 47 w 51"/>
                <a:gd name="T7" fmla="*/ 2 h 82"/>
                <a:gd name="T8" fmla="*/ 50 w 51"/>
                <a:gd name="T9" fmla="*/ 1 h 82"/>
                <a:gd name="T10" fmla="*/ 51 w 51"/>
                <a:gd name="T11" fmla="*/ 4 h 82"/>
                <a:gd name="T12" fmla="*/ 4 w 51"/>
                <a:gd name="T13" fmla="*/ 81 h 82"/>
                <a:gd name="T14" fmla="*/ 3 w 51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2">
                  <a:moveTo>
                    <a:pt x="3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2"/>
                    <a:pt x="51" y="3"/>
                    <a:pt x="51" y="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73">
              <a:extLst>
                <a:ext uri="{FF2B5EF4-FFF2-40B4-BE49-F238E27FC236}">
                  <a16:creationId xmlns:a16="http://schemas.microsoft.com/office/drawing/2014/main" id="{1F86E6C1-B209-4369-BBE6-04B8D853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9701" y="4892675"/>
              <a:ext cx="90488" cy="90488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74">
              <a:extLst>
                <a:ext uri="{FF2B5EF4-FFF2-40B4-BE49-F238E27FC236}">
                  <a16:creationId xmlns:a16="http://schemas.microsoft.com/office/drawing/2014/main" id="{CBA322D5-C790-4507-B101-8DABDAB17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0488" y="4946650"/>
              <a:ext cx="82550" cy="128588"/>
            </a:xfrm>
            <a:custGeom>
              <a:avLst/>
              <a:gdLst>
                <a:gd name="T0" fmla="*/ 21 w 22"/>
                <a:gd name="T1" fmla="*/ 34 h 34"/>
                <a:gd name="T2" fmla="*/ 20 w 22"/>
                <a:gd name="T3" fmla="*/ 34 h 34"/>
                <a:gd name="T4" fmla="*/ 0 w 22"/>
                <a:gd name="T5" fmla="*/ 1 h 34"/>
                <a:gd name="T6" fmla="*/ 1 w 22"/>
                <a:gd name="T7" fmla="*/ 0 h 34"/>
                <a:gd name="T8" fmla="*/ 2 w 22"/>
                <a:gd name="T9" fmla="*/ 0 h 34"/>
                <a:gd name="T10" fmla="*/ 22 w 22"/>
                <a:gd name="T11" fmla="*/ 33 h 34"/>
                <a:gd name="T12" fmla="*/ 22 w 22"/>
                <a:gd name="T13" fmla="*/ 34 h 34"/>
                <a:gd name="T14" fmla="*/ 21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1" y="34"/>
                  </a:moveTo>
                  <a:cubicBezTo>
                    <a:pt x="21" y="34"/>
                    <a:pt x="21" y="34"/>
                    <a:pt x="2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75">
              <a:extLst>
                <a:ext uri="{FF2B5EF4-FFF2-40B4-BE49-F238E27FC236}">
                  <a16:creationId xmlns:a16="http://schemas.microsoft.com/office/drawing/2014/main" id="{5DF55183-64B8-43D1-A050-C463B335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6" y="4545013"/>
              <a:ext cx="112713" cy="34925"/>
            </a:xfrm>
            <a:custGeom>
              <a:avLst/>
              <a:gdLst>
                <a:gd name="T0" fmla="*/ 8 w 30"/>
                <a:gd name="T1" fmla="*/ 0 h 9"/>
                <a:gd name="T2" fmla="*/ 27 w 30"/>
                <a:gd name="T3" fmla="*/ 0 h 9"/>
                <a:gd name="T4" fmla="*/ 30 w 30"/>
                <a:gd name="T5" fmla="*/ 3 h 9"/>
                <a:gd name="T6" fmla="*/ 30 w 30"/>
                <a:gd name="T7" fmla="*/ 6 h 9"/>
                <a:gd name="T8" fmla="*/ 27 w 30"/>
                <a:gd name="T9" fmla="*/ 9 h 9"/>
                <a:gd name="T10" fmla="*/ 3 w 30"/>
                <a:gd name="T11" fmla="*/ 9 h 9"/>
                <a:gd name="T12" fmla="*/ 1 w 30"/>
                <a:gd name="T13" fmla="*/ 5 h 9"/>
                <a:gd name="T14" fmla="*/ 8 w 30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">
                  <a:moveTo>
                    <a:pt x="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29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176">
              <a:extLst>
                <a:ext uri="{FF2B5EF4-FFF2-40B4-BE49-F238E27FC236}">
                  <a16:creationId xmlns:a16="http://schemas.microsoft.com/office/drawing/2014/main" id="{450429C4-DADA-4130-970D-D37097DFA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888" y="4972050"/>
              <a:ext cx="120650" cy="76200"/>
            </a:xfrm>
            <a:custGeom>
              <a:avLst/>
              <a:gdLst>
                <a:gd name="T0" fmla="*/ 18 w 32"/>
                <a:gd name="T1" fmla="*/ 2 h 20"/>
                <a:gd name="T2" fmla="*/ 23 w 32"/>
                <a:gd name="T3" fmla="*/ 9 h 20"/>
                <a:gd name="T4" fmla="*/ 32 w 32"/>
                <a:gd name="T5" fmla="*/ 17 h 20"/>
                <a:gd name="T6" fmla="*/ 0 w 32"/>
                <a:gd name="T7" fmla="*/ 17 h 20"/>
                <a:gd name="T8" fmla="*/ 6 w 32"/>
                <a:gd name="T9" fmla="*/ 0 h 20"/>
                <a:gd name="T10" fmla="*/ 18 w 32"/>
                <a:gd name="T1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0">
                  <a:moveTo>
                    <a:pt x="18" y="2"/>
                  </a:moveTo>
                  <a:cubicBezTo>
                    <a:pt x="18" y="2"/>
                    <a:pt x="17" y="7"/>
                    <a:pt x="23" y="9"/>
                  </a:cubicBezTo>
                  <a:cubicBezTo>
                    <a:pt x="28" y="12"/>
                    <a:pt x="32" y="14"/>
                    <a:pt x="32" y="17"/>
                  </a:cubicBezTo>
                  <a:cubicBezTo>
                    <a:pt x="32" y="20"/>
                    <a:pt x="0" y="19"/>
                    <a:pt x="0" y="17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18" y="2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77">
              <a:extLst>
                <a:ext uri="{FF2B5EF4-FFF2-40B4-BE49-F238E27FC236}">
                  <a16:creationId xmlns:a16="http://schemas.microsoft.com/office/drawing/2014/main" id="{6F6A2D0F-C600-4600-9C75-DFB465E11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3826" y="4999038"/>
              <a:ext cx="180975" cy="71438"/>
            </a:xfrm>
            <a:custGeom>
              <a:avLst/>
              <a:gdLst>
                <a:gd name="T0" fmla="*/ 3 w 48"/>
                <a:gd name="T1" fmla="*/ 4 h 19"/>
                <a:gd name="T2" fmla="*/ 1 w 48"/>
                <a:gd name="T3" fmla="*/ 11 h 19"/>
                <a:gd name="T4" fmla="*/ 1 w 48"/>
                <a:gd name="T5" fmla="*/ 19 h 19"/>
                <a:gd name="T6" fmla="*/ 46 w 48"/>
                <a:gd name="T7" fmla="*/ 17 h 19"/>
                <a:gd name="T8" fmla="*/ 46 w 48"/>
                <a:gd name="T9" fmla="*/ 10 h 19"/>
                <a:gd name="T10" fmla="*/ 37 w 48"/>
                <a:gd name="T11" fmla="*/ 7 h 19"/>
                <a:gd name="T12" fmla="*/ 21 w 48"/>
                <a:gd name="T13" fmla="*/ 0 h 19"/>
                <a:gd name="T14" fmla="*/ 10 w 48"/>
                <a:gd name="T15" fmla="*/ 4 h 19"/>
                <a:gd name="T16" fmla="*/ 3 w 4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">
                  <a:moveTo>
                    <a:pt x="3" y="4"/>
                  </a:moveTo>
                  <a:cubicBezTo>
                    <a:pt x="3" y="4"/>
                    <a:pt x="2" y="7"/>
                    <a:pt x="1" y="11"/>
                  </a:cubicBezTo>
                  <a:cubicBezTo>
                    <a:pt x="0" y="15"/>
                    <a:pt x="1" y="19"/>
                    <a:pt x="1" y="19"/>
                  </a:cubicBezTo>
                  <a:cubicBezTo>
                    <a:pt x="1" y="19"/>
                    <a:pt x="45" y="19"/>
                    <a:pt x="46" y="17"/>
                  </a:cubicBezTo>
                  <a:cubicBezTo>
                    <a:pt x="48" y="16"/>
                    <a:pt x="47" y="11"/>
                    <a:pt x="46" y="10"/>
                  </a:cubicBezTo>
                  <a:cubicBezTo>
                    <a:pt x="46" y="10"/>
                    <a:pt x="40" y="9"/>
                    <a:pt x="37" y="7"/>
                  </a:cubicBezTo>
                  <a:cubicBezTo>
                    <a:pt x="34" y="6"/>
                    <a:pt x="24" y="0"/>
                    <a:pt x="21" y="0"/>
                  </a:cubicBezTo>
                  <a:cubicBezTo>
                    <a:pt x="18" y="1"/>
                    <a:pt x="17" y="3"/>
                    <a:pt x="10" y="4"/>
                  </a:cubicBezTo>
                  <a:cubicBezTo>
                    <a:pt x="4" y="4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02" name="Picture 178">
              <a:extLst>
                <a:ext uri="{FF2B5EF4-FFF2-40B4-BE49-F238E27FC236}">
                  <a16:creationId xmlns:a16="http://schemas.microsoft.com/office/drawing/2014/main" id="{A5528E3E-3F8F-448B-9F7D-D303E2363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8588" y="5037138"/>
              <a:ext cx="188913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3" name="Freeform 179">
              <a:extLst>
                <a:ext uri="{FF2B5EF4-FFF2-40B4-BE49-F238E27FC236}">
                  <a16:creationId xmlns:a16="http://schemas.microsoft.com/office/drawing/2014/main" id="{525B407F-68EA-4560-9D69-71DCDFA6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0651" y="5037138"/>
              <a:ext cx="169863" cy="22225"/>
            </a:xfrm>
            <a:custGeom>
              <a:avLst/>
              <a:gdLst>
                <a:gd name="T0" fmla="*/ 0 w 45"/>
                <a:gd name="T1" fmla="*/ 4 h 6"/>
                <a:gd name="T2" fmla="*/ 45 w 45"/>
                <a:gd name="T3" fmla="*/ 0 h 6"/>
                <a:gd name="T4" fmla="*/ 4 w 45"/>
                <a:gd name="T5" fmla="*/ 4 h 6"/>
                <a:gd name="T6" fmla="*/ 0 w 4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">
                  <a:moveTo>
                    <a:pt x="0" y="4"/>
                  </a:moveTo>
                  <a:cubicBezTo>
                    <a:pt x="15" y="6"/>
                    <a:pt x="33" y="4"/>
                    <a:pt x="45" y="0"/>
                  </a:cubicBezTo>
                  <a:cubicBezTo>
                    <a:pt x="22" y="5"/>
                    <a:pt x="3" y="4"/>
                    <a:pt x="4" y="4"/>
                  </a:cubicBezTo>
                  <a:cubicBezTo>
                    <a:pt x="4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80">
              <a:extLst>
                <a:ext uri="{FF2B5EF4-FFF2-40B4-BE49-F238E27FC236}">
                  <a16:creationId xmlns:a16="http://schemas.microsoft.com/office/drawing/2014/main" id="{A4C4D6C1-C411-42D1-B342-2744CA29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6" y="4440238"/>
              <a:ext cx="376238" cy="555625"/>
            </a:xfrm>
            <a:custGeom>
              <a:avLst/>
              <a:gdLst>
                <a:gd name="T0" fmla="*/ 52 w 100"/>
                <a:gd name="T1" fmla="*/ 3 h 147"/>
                <a:gd name="T2" fmla="*/ 95 w 100"/>
                <a:gd name="T3" fmla="*/ 63 h 147"/>
                <a:gd name="T4" fmla="*/ 90 w 100"/>
                <a:gd name="T5" fmla="*/ 146 h 147"/>
                <a:gd name="T6" fmla="*/ 68 w 100"/>
                <a:gd name="T7" fmla="*/ 146 h 147"/>
                <a:gd name="T8" fmla="*/ 70 w 100"/>
                <a:gd name="T9" fmla="*/ 69 h 147"/>
                <a:gd name="T10" fmla="*/ 3 w 100"/>
                <a:gd name="T11" fmla="*/ 21 h 147"/>
                <a:gd name="T12" fmla="*/ 8 w 100"/>
                <a:gd name="T13" fmla="*/ 0 h 147"/>
                <a:gd name="T14" fmla="*/ 52 w 100"/>
                <a:gd name="T1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47">
                  <a:moveTo>
                    <a:pt x="52" y="3"/>
                  </a:moveTo>
                  <a:cubicBezTo>
                    <a:pt x="52" y="3"/>
                    <a:pt x="89" y="37"/>
                    <a:pt x="95" y="63"/>
                  </a:cubicBezTo>
                  <a:cubicBezTo>
                    <a:pt x="100" y="90"/>
                    <a:pt x="90" y="146"/>
                    <a:pt x="90" y="146"/>
                  </a:cubicBezTo>
                  <a:cubicBezTo>
                    <a:pt x="90" y="146"/>
                    <a:pt x="79" y="147"/>
                    <a:pt x="68" y="146"/>
                  </a:cubicBezTo>
                  <a:cubicBezTo>
                    <a:pt x="68" y="146"/>
                    <a:pt x="74" y="74"/>
                    <a:pt x="70" y="69"/>
                  </a:cubicBezTo>
                  <a:cubicBezTo>
                    <a:pt x="66" y="63"/>
                    <a:pt x="6" y="30"/>
                    <a:pt x="3" y="21"/>
                  </a:cubicBezTo>
                  <a:cubicBezTo>
                    <a:pt x="0" y="11"/>
                    <a:pt x="8" y="0"/>
                    <a:pt x="8" y="0"/>
                  </a:cubicBezTo>
                  <a:cubicBezTo>
                    <a:pt x="52" y="3"/>
                    <a:pt x="52" y="3"/>
                    <a:pt x="52" y="3"/>
                  </a:cubicBezTo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81">
              <a:extLst>
                <a:ext uri="{FF2B5EF4-FFF2-40B4-BE49-F238E27FC236}">
                  <a16:creationId xmlns:a16="http://schemas.microsoft.com/office/drawing/2014/main" id="{04DC5720-0FD0-4BE2-B8A2-C9496FDF6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46238" y="4470400"/>
              <a:ext cx="6350" cy="30163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1 h 8"/>
                <a:gd name="T6" fmla="*/ 0 w 2"/>
                <a:gd name="T7" fmla="*/ 8 h 8"/>
                <a:gd name="T8" fmla="*/ 1 w 2"/>
                <a:gd name="T9" fmla="*/ 1 h 8"/>
                <a:gd name="T10" fmla="*/ 1 w 2"/>
                <a:gd name="T11" fmla="*/ 1 h 8"/>
                <a:gd name="T12" fmla="*/ 1 w 2"/>
                <a:gd name="T13" fmla="*/ 1 h 8"/>
                <a:gd name="T14" fmla="*/ 1 w 2"/>
                <a:gd name="T15" fmla="*/ 1 h 8"/>
                <a:gd name="T16" fmla="*/ 1 w 2"/>
                <a:gd name="T17" fmla="*/ 1 h 8"/>
                <a:gd name="T18" fmla="*/ 1 w 2"/>
                <a:gd name="T19" fmla="*/ 1 h 8"/>
                <a:gd name="T20" fmla="*/ 1 w 2"/>
                <a:gd name="T21" fmla="*/ 1 h 8"/>
                <a:gd name="T22" fmla="*/ 1 w 2"/>
                <a:gd name="T23" fmla="*/ 1 h 8"/>
                <a:gd name="T24" fmla="*/ 1 w 2"/>
                <a:gd name="T25" fmla="*/ 1 h 8"/>
                <a:gd name="T26" fmla="*/ 1 w 2"/>
                <a:gd name="T27" fmla="*/ 1 h 8"/>
                <a:gd name="T28" fmla="*/ 1 w 2"/>
                <a:gd name="T29" fmla="*/ 1 h 8"/>
                <a:gd name="T30" fmla="*/ 1 w 2"/>
                <a:gd name="T31" fmla="*/ 1 h 8"/>
                <a:gd name="T32" fmla="*/ 1 w 2"/>
                <a:gd name="T33" fmla="*/ 1 h 8"/>
                <a:gd name="T34" fmla="*/ 1 w 2"/>
                <a:gd name="T35" fmla="*/ 1 h 8"/>
                <a:gd name="T36" fmla="*/ 1 w 2"/>
                <a:gd name="T37" fmla="*/ 1 h 8"/>
                <a:gd name="T38" fmla="*/ 1 w 2"/>
                <a:gd name="T39" fmla="*/ 1 h 8"/>
                <a:gd name="T40" fmla="*/ 1 w 2"/>
                <a:gd name="T41" fmla="*/ 1 h 8"/>
                <a:gd name="T42" fmla="*/ 1 w 2"/>
                <a:gd name="T43" fmla="*/ 1 h 8"/>
                <a:gd name="T44" fmla="*/ 1 w 2"/>
                <a:gd name="T45" fmla="*/ 1 h 8"/>
                <a:gd name="T46" fmla="*/ 1 w 2"/>
                <a:gd name="T47" fmla="*/ 1 h 8"/>
                <a:gd name="T48" fmla="*/ 1 w 2"/>
                <a:gd name="T49" fmla="*/ 1 h 8"/>
                <a:gd name="T50" fmla="*/ 1 w 2"/>
                <a:gd name="T51" fmla="*/ 0 h 8"/>
                <a:gd name="T52" fmla="*/ 2 w 2"/>
                <a:gd name="T53" fmla="*/ 0 h 8"/>
                <a:gd name="T54" fmla="*/ 1 w 2"/>
                <a:gd name="T55" fmla="*/ 0 h 8"/>
                <a:gd name="T56" fmla="*/ 2 w 2"/>
                <a:gd name="T57" fmla="*/ 0 h 8"/>
                <a:gd name="T58" fmla="*/ 2 w 2"/>
                <a:gd name="T59" fmla="*/ 0 h 8"/>
                <a:gd name="T60" fmla="*/ 2 w 2"/>
                <a:gd name="T61" fmla="*/ 0 h 8"/>
                <a:gd name="T62" fmla="*/ 2 w 2"/>
                <a:gd name="T63" fmla="*/ 0 h 8"/>
                <a:gd name="T64" fmla="*/ 2 w 2"/>
                <a:gd name="T65" fmla="*/ 0 h 8"/>
                <a:gd name="T66" fmla="*/ 2 w 2"/>
                <a:gd name="T67" fmla="*/ 0 h 8"/>
                <a:gd name="T68" fmla="*/ 2 w 2"/>
                <a:gd name="T69" fmla="*/ 0 h 8"/>
                <a:gd name="T70" fmla="*/ 2 w 2"/>
                <a:gd name="T71" fmla="*/ 0 h 8"/>
                <a:gd name="T72" fmla="*/ 2 w 2"/>
                <a:gd name="T73" fmla="*/ 0 h 8"/>
                <a:gd name="T74" fmla="*/ 2 w 2"/>
                <a:gd name="T75" fmla="*/ 0 h 8"/>
                <a:gd name="T76" fmla="*/ 2 w 2"/>
                <a:gd name="T77" fmla="*/ 0 h 8"/>
                <a:gd name="T78" fmla="*/ 2 w 2"/>
                <a:gd name="T79" fmla="*/ 0 h 8"/>
                <a:gd name="T80" fmla="*/ 2 w 2"/>
                <a:gd name="T81" fmla="*/ 0 h 8"/>
                <a:gd name="T82" fmla="*/ 2 w 2"/>
                <a:gd name="T83" fmla="*/ 0 h 8"/>
                <a:gd name="T84" fmla="*/ 2 w 2"/>
                <a:gd name="T85" fmla="*/ 0 h 8"/>
                <a:gd name="T86" fmla="*/ 2 w 2"/>
                <a:gd name="T87" fmla="*/ 0 h 8"/>
                <a:gd name="T88" fmla="*/ 2 w 2"/>
                <a:gd name="T89" fmla="*/ 0 h 8"/>
                <a:gd name="T90" fmla="*/ 2 w 2"/>
                <a:gd name="T91" fmla="*/ 0 h 8"/>
                <a:gd name="T92" fmla="*/ 2 w 2"/>
                <a:gd name="T93" fmla="*/ 0 h 8"/>
                <a:gd name="T94" fmla="*/ 2 w 2"/>
                <a:gd name="T95" fmla="*/ 0 h 8"/>
                <a:gd name="T96" fmla="*/ 2 w 2"/>
                <a:gd name="T9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1"/>
                  </a:cubicBezTo>
                  <a:cubicBezTo>
                    <a:pt x="1" y="3"/>
                    <a:pt x="0" y="5"/>
                    <a:pt x="0" y="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87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82">
              <a:extLst>
                <a:ext uri="{FF2B5EF4-FFF2-40B4-BE49-F238E27FC236}">
                  <a16:creationId xmlns:a16="http://schemas.microsoft.com/office/drawing/2014/main" id="{0E11AEC3-3BD2-4755-A92A-AB51F4A75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238" y="4462463"/>
              <a:ext cx="203200" cy="38100"/>
            </a:xfrm>
            <a:custGeom>
              <a:avLst/>
              <a:gdLst>
                <a:gd name="T0" fmla="*/ 2 w 54"/>
                <a:gd name="T1" fmla="*/ 10 h 10"/>
                <a:gd name="T2" fmla="*/ 0 w 54"/>
                <a:gd name="T3" fmla="*/ 10 h 10"/>
                <a:gd name="T4" fmla="*/ 1 w 54"/>
                <a:gd name="T5" fmla="*/ 3 h 10"/>
                <a:gd name="T6" fmla="*/ 1 w 54"/>
                <a:gd name="T7" fmla="*/ 3 h 10"/>
                <a:gd name="T8" fmla="*/ 1 w 54"/>
                <a:gd name="T9" fmla="*/ 3 h 10"/>
                <a:gd name="T10" fmla="*/ 1 w 54"/>
                <a:gd name="T11" fmla="*/ 3 h 10"/>
                <a:gd name="T12" fmla="*/ 1 w 54"/>
                <a:gd name="T13" fmla="*/ 3 h 10"/>
                <a:gd name="T14" fmla="*/ 1 w 54"/>
                <a:gd name="T15" fmla="*/ 3 h 10"/>
                <a:gd name="T16" fmla="*/ 1 w 54"/>
                <a:gd name="T17" fmla="*/ 3 h 10"/>
                <a:gd name="T18" fmla="*/ 1 w 54"/>
                <a:gd name="T19" fmla="*/ 3 h 10"/>
                <a:gd name="T20" fmla="*/ 1 w 54"/>
                <a:gd name="T21" fmla="*/ 3 h 10"/>
                <a:gd name="T22" fmla="*/ 1 w 54"/>
                <a:gd name="T23" fmla="*/ 3 h 10"/>
                <a:gd name="T24" fmla="*/ 1 w 54"/>
                <a:gd name="T25" fmla="*/ 3 h 10"/>
                <a:gd name="T26" fmla="*/ 1 w 54"/>
                <a:gd name="T27" fmla="*/ 3 h 10"/>
                <a:gd name="T28" fmla="*/ 1 w 54"/>
                <a:gd name="T29" fmla="*/ 3 h 10"/>
                <a:gd name="T30" fmla="*/ 1 w 54"/>
                <a:gd name="T31" fmla="*/ 3 h 10"/>
                <a:gd name="T32" fmla="*/ 1 w 54"/>
                <a:gd name="T33" fmla="*/ 3 h 10"/>
                <a:gd name="T34" fmla="*/ 1 w 54"/>
                <a:gd name="T35" fmla="*/ 2 h 10"/>
                <a:gd name="T36" fmla="*/ 2 w 54"/>
                <a:gd name="T37" fmla="*/ 2 h 10"/>
                <a:gd name="T38" fmla="*/ 2 w 54"/>
                <a:gd name="T39" fmla="*/ 2 h 10"/>
                <a:gd name="T40" fmla="*/ 2 w 54"/>
                <a:gd name="T41" fmla="*/ 2 h 10"/>
                <a:gd name="T42" fmla="*/ 2 w 54"/>
                <a:gd name="T43" fmla="*/ 2 h 10"/>
                <a:gd name="T44" fmla="*/ 2 w 54"/>
                <a:gd name="T45" fmla="*/ 2 h 10"/>
                <a:gd name="T46" fmla="*/ 2 w 54"/>
                <a:gd name="T47" fmla="*/ 2 h 10"/>
                <a:gd name="T48" fmla="*/ 2 w 54"/>
                <a:gd name="T49" fmla="*/ 2 h 10"/>
                <a:gd name="T50" fmla="*/ 2 w 54"/>
                <a:gd name="T51" fmla="*/ 2 h 10"/>
                <a:gd name="T52" fmla="*/ 2 w 54"/>
                <a:gd name="T53" fmla="*/ 2 h 10"/>
                <a:gd name="T54" fmla="*/ 2 w 54"/>
                <a:gd name="T55" fmla="*/ 2 h 10"/>
                <a:gd name="T56" fmla="*/ 2 w 54"/>
                <a:gd name="T57" fmla="*/ 2 h 10"/>
                <a:gd name="T58" fmla="*/ 2 w 54"/>
                <a:gd name="T59" fmla="*/ 2 h 10"/>
                <a:gd name="T60" fmla="*/ 2 w 54"/>
                <a:gd name="T61" fmla="*/ 2 h 10"/>
                <a:gd name="T62" fmla="*/ 2 w 54"/>
                <a:gd name="T63" fmla="*/ 2 h 10"/>
                <a:gd name="T64" fmla="*/ 2 w 54"/>
                <a:gd name="T65" fmla="*/ 2 h 10"/>
                <a:gd name="T66" fmla="*/ 2 w 54"/>
                <a:gd name="T67" fmla="*/ 1 h 10"/>
                <a:gd name="T68" fmla="*/ 34 w 54"/>
                <a:gd name="T69" fmla="*/ 1 h 10"/>
                <a:gd name="T70" fmla="*/ 54 w 54"/>
                <a:gd name="T71" fmla="*/ 0 h 10"/>
                <a:gd name="T72" fmla="*/ 2 w 54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10">
                  <a:moveTo>
                    <a:pt x="2" y="10"/>
                  </a:moveTo>
                  <a:cubicBezTo>
                    <a:pt x="1" y="10"/>
                    <a:pt x="1" y="10"/>
                    <a:pt x="0" y="10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23" y="1"/>
                    <a:pt x="34" y="1"/>
                  </a:cubicBezTo>
                  <a:cubicBezTo>
                    <a:pt x="44" y="1"/>
                    <a:pt x="52" y="1"/>
                    <a:pt x="54" y="0"/>
                  </a:cubicBezTo>
                  <a:cubicBezTo>
                    <a:pt x="46" y="9"/>
                    <a:pt x="18" y="10"/>
                    <a:pt x="2" y="10"/>
                  </a:cubicBezTo>
                </a:path>
              </a:pathLst>
            </a:custGeom>
            <a:solidFill>
              <a:srgbClr val="E9A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83">
              <a:extLst>
                <a:ext uri="{FF2B5EF4-FFF2-40B4-BE49-F238E27FC236}">
                  <a16:creationId xmlns:a16="http://schemas.microsoft.com/office/drawing/2014/main" id="{E1C46F9A-776C-47C1-91D3-00A8A681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8263" y="4379913"/>
              <a:ext cx="133350" cy="55563"/>
            </a:xfrm>
            <a:custGeom>
              <a:avLst/>
              <a:gdLst>
                <a:gd name="T0" fmla="*/ 3 w 35"/>
                <a:gd name="T1" fmla="*/ 7 h 15"/>
                <a:gd name="T2" fmla="*/ 17 w 35"/>
                <a:gd name="T3" fmla="*/ 6 h 15"/>
                <a:gd name="T4" fmla="*/ 32 w 35"/>
                <a:gd name="T5" fmla="*/ 4 h 15"/>
                <a:gd name="T6" fmla="*/ 29 w 35"/>
                <a:gd name="T7" fmla="*/ 12 h 15"/>
                <a:gd name="T8" fmla="*/ 4 w 35"/>
                <a:gd name="T9" fmla="*/ 15 h 15"/>
                <a:gd name="T10" fmla="*/ 0 w 35"/>
                <a:gd name="T11" fmla="*/ 12 h 15"/>
                <a:gd name="T12" fmla="*/ 3 w 3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">
                  <a:moveTo>
                    <a:pt x="3" y="7"/>
                  </a:moveTo>
                  <a:cubicBezTo>
                    <a:pt x="3" y="7"/>
                    <a:pt x="12" y="7"/>
                    <a:pt x="17" y="6"/>
                  </a:cubicBezTo>
                  <a:cubicBezTo>
                    <a:pt x="22" y="5"/>
                    <a:pt x="30" y="0"/>
                    <a:pt x="32" y="4"/>
                  </a:cubicBezTo>
                  <a:cubicBezTo>
                    <a:pt x="35" y="8"/>
                    <a:pt x="31" y="10"/>
                    <a:pt x="29" y="12"/>
                  </a:cubicBezTo>
                  <a:cubicBezTo>
                    <a:pt x="26" y="13"/>
                    <a:pt x="4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84">
              <a:extLst>
                <a:ext uri="{FF2B5EF4-FFF2-40B4-BE49-F238E27FC236}">
                  <a16:creationId xmlns:a16="http://schemas.microsoft.com/office/drawing/2014/main" id="{5558FD5C-8715-4CE6-ACE5-5152ED27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5263" y="4194175"/>
              <a:ext cx="165100" cy="254000"/>
            </a:xfrm>
            <a:custGeom>
              <a:avLst/>
              <a:gdLst>
                <a:gd name="T0" fmla="*/ 24 w 44"/>
                <a:gd name="T1" fmla="*/ 0 h 67"/>
                <a:gd name="T2" fmla="*/ 27 w 44"/>
                <a:gd name="T3" fmla="*/ 25 h 67"/>
                <a:gd name="T4" fmla="*/ 27 w 44"/>
                <a:gd name="T5" fmla="*/ 53 h 67"/>
                <a:gd name="T6" fmla="*/ 44 w 44"/>
                <a:gd name="T7" fmla="*/ 54 h 67"/>
                <a:gd name="T8" fmla="*/ 40 w 44"/>
                <a:gd name="T9" fmla="*/ 63 h 67"/>
                <a:gd name="T10" fmla="*/ 29 w 44"/>
                <a:gd name="T11" fmla="*/ 66 h 67"/>
                <a:gd name="T12" fmla="*/ 4 w 44"/>
                <a:gd name="T13" fmla="*/ 56 h 67"/>
                <a:gd name="T14" fmla="*/ 24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4" y="0"/>
                  </a:moveTo>
                  <a:cubicBezTo>
                    <a:pt x="24" y="0"/>
                    <a:pt x="27" y="10"/>
                    <a:pt x="27" y="25"/>
                  </a:cubicBezTo>
                  <a:cubicBezTo>
                    <a:pt x="27" y="39"/>
                    <a:pt x="17" y="52"/>
                    <a:pt x="27" y="53"/>
                  </a:cubicBezTo>
                  <a:cubicBezTo>
                    <a:pt x="38" y="55"/>
                    <a:pt x="44" y="54"/>
                    <a:pt x="44" y="54"/>
                  </a:cubicBezTo>
                  <a:cubicBezTo>
                    <a:pt x="44" y="54"/>
                    <a:pt x="43" y="60"/>
                    <a:pt x="40" y="63"/>
                  </a:cubicBezTo>
                  <a:cubicBezTo>
                    <a:pt x="36" y="67"/>
                    <a:pt x="29" y="66"/>
                    <a:pt x="29" y="66"/>
                  </a:cubicBezTo>
                  <a:cubicBezTo>
                    <a:pt x="29" y="66"/>
                    <a:pt x="7" y="61"/>
                    <a:pt x="4" y="56"/>
                  </a:cubicBezTo>
                  <a:cubicBezTo>
                    <a:pt x="0" y="51"/>
                    <a:pt x="24" y="0"/>
                    <a:pt x="24" y="0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185">
              <a:extLst>
                <a:ext uri="{FF2B5EF4-FFF2-40B4-BE49-F238E27FC236}">
                  <a16:creationId xmlns:a16="http://schemas.microsoft.com/office/drawing/2014/main" id="{6B8C57E0-6A57-4228-B5C6-D9A05903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57263" y="4911725"/>
              <a:ext cx="60325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86">
              <a:extLst>
                <a:ext uri="{FF2B5EF4-FFF2-40B4-BE49-F238E27FC236}">
                  <a16:creationId xmlns:a16="http://schemas.microsoft.com/office/drawing/2014/main" id="{23FA0807-A028-41ED-B670-1727ECFE8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391025"/>
              <a:ext cx="365125" cy="558800"/>
            </a:xfrm>
            <a:custGeom>
              <a:avLst/>
              <a:gdLst>
                <a:gd name="T0" fmla="*/ 94 w 97"/>
                <a:gd name="T1" fmla="*/ 148 h 148"/>
                <a:gd name="T2" fmla="*/ 92 w 97"/>
                <a:gd name="T3" fmla="*/ 146 h 148"/>
                <a:gd name="T4" fmla="*/ 22 w 97"/>
                <a:gd name="T5" fmla="*/ 20 h 148"/>
                <a:gd name="T6" fmla="*/ 21 w 97"/>
                <a:gd name="T7" fmla="*/ 17 h 148"/>
                <a:gd name="T8" fmla="*/ 21 w 97"/>
                <a:gd name="T9" fmla="*/ 8 h 148"/>
                <a:gd name="T10" fmla="*/ 20 w 97"/>
                <a:gd name="T11" fmla="*/ 6 h 148"/>
                <a:gd name="T12" fmla="*/ 17 w 97"/>
                <a:gd name="T13" fmla="*/ 6 h 148"/>
                <a:gd name="T14" fmla="*/ 5 w 97"/>
                <a:gd name="T15" fmla="*/ 13 h 148"/>
                <a:gd name="T16" fmla="*/ 1 w 97"/>
                <a:gd name="T17" fmla="*/ 12 h 148"/>
                <a:gd name="T18" fmla="*/ 2 w 97"/>
                <a:gd name="T19" fmla="*/ 9 h 148"/>
                <a:gd name="T20" fmla="*/ 14 w 97"/>
                <a:gd name="T21" fmla="*/ 1 h 148"/>
                <a:gd name="T22" fmla="*/ 22 w 97"/>
                <a:gd name="T23" fmla="*/ 1 h 148"/>
                <a:gd name="T24" fmla="*/ 27 w 97"/>
                <a:gd name="T25" fmla="*/ 8 h 148"/>
                <a:gd name="T26" fmla="*/ 27 w 97"/>
                <a:gd name="T27" fmla="*/ 17 h 148"/>
                <a:gd name="T28" fmla="*/ 27 w 97"/>
                <a:gd name="T29" fmla="*/ 18 h 148"/>
                <a:gd name="T30" fmla="*/ 96 w 97"/>
                <a:gd name="T31" fmla="*/ 144 h 148"/>
                <a:gd name="T32" fmla="*/ 95 w 97"/>
                <a:gd name="T33" fmla="*/ 148 h 148"/>
                <a:gd name="T34" fmla="*/ 94 w 97"/>
                <a:gd name="T3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48">
                  <a:moveTo>
                    <a:pt x="94" y="148"/>
                  </a:moveTo>
                  <a:cubicBezTo>
                    <a:pt x="93" y="148"/>
                    <a:pt x="92" y="147"/>
                    <a:pt x="92" y="14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0" y="6"/>
                    <a:pt x="20" y="6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3"/>
                    <a:pt x="1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5" y="3"/>
                    <a:pt x="27" y="5"/>
                    <a:pt x="27" y="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7" y="145"/>
                    <a:pt x="96" y="147"/>
                    <a:pt x="95" y="148"/>
                  </a:cubicBezTo>
                  <a:cubicBezTo>
                    <a:pt x="95" y="148"/>
                    <a:pt x="94" y="148"/>
                    <a:pt x="94" y="148"/>
                  </a:cubicBezTo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187">
              <a:extLst>
                <a:ext uri="{FF2B5EF4-FFF2-40B4-BE49-F238E27FC236}">
                  <a16:creationId xmlns:a16="http://schemas.microsoft.com/office/drawing/2014/main" id="{80AFA2C0-26F4-4AE7-AE82-F193E0B0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33451" y="4930775"/>
              <a:ext cx="14288" cy="15875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88">
              <a:extLst>
                <a:ext uri="{FF2B5EF4-FFF2-40B4-BE49-F238E27FC236}">
                  <a16:creationId xmlns:a16="http://schemas.microsoft.com/office/drawing/2014/main" id="{91E9A0CE-4796-4B86-B91C-B8EE2D5F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0051" y="4137025"/>
              <a:ext cx="306388" cy="333375"/>
            </a:xfrm>
            <a:custGeom>
              <a:avLst/>
              <a:gdLst>
                <a:gd name="T0" fmla="*/ 58 w 81"/>
                <a:gd name="T1" fmla="*/ 3 h 88"/>
                <a:gd name="T2" fmla="*/ 77 w 81"/>
                <a:gd name="T3" fmla="*/ 12 h 88"/>
                <a:gd name="T4" fmla="*/ 77 w 81"/>
                <a:gd name="T5" fmla="*/ 46 h 88"/>
                <a:gd name="T6" fmla="*/ 60 w 81"/>
                <a:gd name="T7" fmla="*/ 86 h 88"/>
                <a:gd name="T8" fmla="*/ 4 w 81"/>
                <a:gd name="T9" fmla="*/ 86 h 88"/>
                <a:gd name="T10" fmla="*/ 35 w 81"/>
                <a:gd name="T11" fmla="*/ 13 h 88"/>
                <a:gd name="T12" fmla="*/ 58 w 81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8">
                  <a:moveTo>
                    <a:pt x="58" y="3"/>
                  </a:moveTo>
                  <a:cubicBezTo>
                    <a:pt x="58" y="3"/>
                    <a:pt x="75" y="3"/>
                    <a:pt x="77" y="12"/>
                  </a:cubicBezTo>
                  <a:cubicBezTo>
                    <a:pt x="80" y="20"/>
                    <a:pt x="81" y="38"/>
                    <a:pt x="77" y="46"/>
                  </a:cubicBezTo>
                  <a:cubicBezTo>
                    <a:pt x="57" y="86"/>
                    <a:pt x="65" y="85"/>
                    <a:pt x="60" y="86"/>
                  </a:cubicBezTo>
                  <a:cubicBezTo>
                    <a:pt x="54" y="88"/>
                    <a:pt x="7" y="87"/>
                    <a:pt x="4" y="86"/>
                  </a:cubicBezTo>
                  <a:cubicBezTo>
                    <a:pt x="0" y="85"/>
                    <a:pt x="10" y="35"/>
                    <a:pt x="35" y="13"/>
                  </a:cubicBezTo>
                  <a:cubicBezTo>
                    <a:pt x="49" y="0"/>
                    <a:pt x="58" y="3"/>
                    <a:pt x="58" y="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89">
              <a:extLst>
                <a:ext uri="{FF2B5EF4-FFF2-40B4-BE49-F238E27FC236}">
                  <a16:creationId xmlns:a16="http://schemas.microsoft.com/office/drawing/2014/main" id="{6544051C-0EFA-4799-B1CC-8DE9CCE6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4801" y="4156075"/>
              <a:ext cx="115888" cy="295275"/>
            </a:xfrm>
            <a:custGeom>
              <a:avLst/>
              <a:gdLst>
                <a:gd name="T0" fmla="*/ 31 w 31"/>
                <a:gd name="T1" fmla="*/ 78 h 78"/>
                <a:gd name="T2" fmla="*/ 2 w 31"/>
                <a:gd name="T3" fmla="*/ 52 h 78"/>
                <a:gd name="T4" fmla="*/ 19 w 31"/>
                <a:gd name="T5" fmla="*/ 1 h 78"/>
                <a:gd name="T6" fmla="*/ 20 w 31"/>
                <a:gd name="T7" fmla="*/ 0 h 78"/>
                <a:gd name="T8" fmla="*/ 20 w 31"/>
                <a:gd name="T9" fmla="*/ 0 h 78"/>
                <a:gd name="T10" fmla="*/ 19 w 31"/>
                <a:gd name="T11" fmla="*/ 2 h 78"/>
                <a:gd name="T12" fmla="*/ 16 w 31"/>
                <a:gd name="T13" fmla="*/ 65 h 78"/>
                <a:gd name="T14" fmla="*/ 31 w 31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8">
                  <a:moveTo>
                    <a:pt x="31" y="78"/>
                  </a:moveTo>
                  <a:cubicBezTo>
                    <a:pt x="29" y="77"/>
                    <a:pt x="4" y="70"/>
                    <a:pt x="2" y="52"/>
                  </a:cubicBezTo>
                  <a:cubicBezTo>
                    <a:pt x="0" y="36"/>
                    <a:pt x="15" y="8"/>
                    <a:pt x="19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18" y="6"/>
                    <a:pt x="8" y="43"/>
                    <a:pt x="16" y="65"/>
                  </a:cubicBezTo>
                  <a:cubicBezTo>
                    <a:pt x="18" y="71"/>
                    <a:pt x="24" y="75"/>
                    <a:pt x="31" y="78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90">
              <a:extLst>
                <a:ext uri="{FF2B5EF4-FFF2-40B4-BE49-F238E27FC236}">
                  <a16:creationId xmlns:a16="http://schemas.microsoft.com/office/drawing/2014/main" id="{E8C935BE-7079-46C9-BA39-04B316AD4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13" y="4081463"/>
              <a:ext cx="95250" cy="12382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91">
              <a:extLst>
                <a:ext uri="{FF2B5EF4-FFF2-40B4-BE49-F238E27FC236}">
                  <a16:creationId xmlns:a16="http://schemas.microsoft.com/office/drawing/2014/main" id="{FAD931F7-CF53-49F1-8321-031FA99E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13" y="4081463"/>
              <a:ext cx="95250" cy="12382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92">
              <a:extLst>
                <a:ext uri="{FF2B5EF4-FFF2-40B4-BE49-F238E27FC236}">
                  <a16:creationId xmlns:a16="http://schemas.microsoft.com/office/drawing/2014/main" id="{4755DFDC-32EA-4836-8085-73632ECC1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1" y="4122738"/>
              <a:ext cx="3175" cy="33338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1 w 1"/>
                <a:gd name="T5" fmla="*/ 0 h 9"/>
                <a:gd name="T6" fmla="*/ 1 w 1"/>
                <a:gd name="T7" fmla="*/ 0 h 9"/>
                <a:gd name="T8" fmla="*/ 0 w 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C58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93">
              <a:extLst>
                <a:ext uri="{FF2B5EF4-FFF2-40B4-BE49-F238E27FC236}">
                  <a16:creationId xmlns:a16="http://schemas.microsoft.com/office/drawing/2014/main" id="{2849F88B-1AE9-4EFA-B526-6613A7938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0813" y="4106863"/>
              <a:ext cx="52388" cy="49213"/>
            </a:xfrm>
            <a:custGeom>
              <a:avLst/>
              <a:gdLst>
                <a:gd name="T0" fmla="*/ 13 w 14"/>
                <a:gd name="T1" fmla="*/ 13 h 13"/>
                <a:gd name="T2" fmla="*/ 9 w 14"/>
                <a:gd name="T3" fmla="*/ 11 h 13"/>
                <a:gd name="T4" fmla="*/ 0 w 14"/>
                <a:gd name="T5" fmla="*/ 0 h 13"/>
                <a:gd name="T6" fmla="*/ 2 w 14"/>
                <a:gd name="T7" fmla="*/ 0 h 13"/>
                <a:gd name="T8" fmla="*/ 6 w 14"/>
                <a:gd name="T9" fmla="*/ 3 h 13"/>
                <a:gd name="T10" fmla="*/ 14 w 14"/>
                <a:gd name="T11" fmla="*/ 4 h 13"/>
                <a:gd name="T12" fmla="*/ 13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3" y="13"/>
                  </a:moveTo>
                  <a:cubicBezTo>
                    <a:pt x="12" y="13"/>
                    <a:pt x="10" y="12"/>
                    <a:pt x="9" y="11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11" y="4"/>
                    <a:pt x="14" y="4"/>
                  </a:cubicBez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solidFill>
              <a:srgbClr val="F2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194">
              <a:extLst>
                <a:ext uri="{FF2B5EF4-FFF2-40B4-BE49-F238E27FC236}">
                  <a16:creationId xmlns:a16="http://schemas.microsoft.com/office/drawing/2014/main" id="{D5B66A42-3846-4673-A339-0745D770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8263" y="4114800"/>
              <a:ext cx="12700" cy="41275"/>
            </a:xfrm>
            <a:custGeom>
              <a:avLst/>
              <a:gdLst>
                <a:gd name="T0" fmla="*/ 0 w 3"/>
                <a:gd name="T1" fmla="*/ 11 h 11"/>
                <a:gd name="T2" fmla="*/ 0 w 3"/>
                <a:gd name="T3" fmla="*/ 10 h 11"/>
                <a:gd name="T4" fmla="*/ 0 w 3"/>
                <a:gd name="T5" fmla="*/ 0 h 11"/>
                <a:gd name="T6" fmla="*/ 2 w 3"/>
                <a:gd name="T7" fmla="*/ 0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3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195">
              <a:extLst>
                <a:ext uri="{FF2B5EF4-FFF2-40B4-BE49-F238E27FC236}">
                  <a16:creationId xmlns:a16="http://schemas.microsoft.com/office/drawing/2014/main" id="{2CBC0836-2B35-44E6-AAC2-9BD61A981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9863" y="3963988"/>
              <a:ext cx="128588" cy="166688"/>
            </a:xfrm>
            <a:custGeom>
              <a:avLst/>
              <a:gdLst>
                <a:gd name="T0" fmla="*/ 19 w 34"/>
                <a:gd name="T1" fmla="*/ 1 h 44"/>
                <a:gd name="T2" fmla="*/ 24 w 34"/>
                <a:gd name="T3" fmla="*/ 6 h 44"/>
                <a:gd name="T4" fmla="*/ 30 w 34"/>
                <a:gd name="T5" fmla="*/ 19 h 44"/>
                <a:gd name="T6" fmla="*/ 33 w 34"/>
                <a:gd name="T7" fmla="*/ 39 h 44"/>
                <a:gd name="T8" fmla="*/ 11 w 34"/>
                <a:gd name="T9" fmla="*/ 41 h 44"/>
                <a:gd name="T10" fmla="*/ 0 w 34"/>
                <a:gd name="T11" fmla="*/ 20 h 44"/>
                <a:gd name="T12" fmla="*/ 19 w 34"/>
                <a:gd name="T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4">
                  <a:moveTo>
                    <a:pt x="19" y="1"/>
                  </a:moveTo>
                  <a:cubicBezTo>
                    <a:pt x="19" y="1"/>
                    <a:pt x="20" y="1"/>
                    <a:pt x="24" y="6"/>
                  </a:cubicBezTo>
                  <a:cubicBezTo>
                    <a:pt x="26" y="10"/>
                    <a:pt x="28" y="14"/>
                    <a:pt x="30" y="19"/>
                  </a:cubicBezTo>
                  <a:cubicBezTo>
                    <a:pt x="32" y="25"/>
                    <a:pt x="34" y="32"/>
                    <a:pt x="33" y="39"/>
                  </a:cubicBezTo>
                  <a:cubicBezTo>
                    <a:pt x="32" y="43"/>
                    <a:pt x="17" y="44"/>
                    <a:pt x="11" y="41"/>
                  </a:cubicBezTo>
                  <a:cubicBezTo>
                    <a:pt x="5" y="37"/>
                    <a:pt x="0" y="27"/>
                    <a:pt x="0" y="20"/>
                  </a:cubicBezTo>
                  <a:cubicBezTo>
                    <a:pt x="0" y="13"/>
                    <a:pt x="16" y="0"/>
                    <a:pt x="19" y="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96">
              <a:extLst>
                <a:ext uri="{FF2B5EF4-FFF2-40B4-BE49-F238E27FC236}">
                  <a16:creationId xmlns:a16="http://schemas.microsoft.com/office/drawing/2014/main" id="{3AA0B3D2-7556-4EAE-B3FE-5340F7AB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9076" y="3933825"/>
              <a:ext cx="185738" cy="173038"/>
            </a:xfrm>
            <a:custGeom>
              <a:avLst/>
              <a:gdLst>
                <a:gd name="T0" fmla="*/ 22 w 49"/>
                <a:gd name="T1" fmla="*/ 44 h 46"/>
                <a:gd name="T2" fmla="*/ 15 w 49"/>
                <a:gd name="T3" fmla="*/ 46 h 46"/>
                <a:gd name="T4" fmla="*/ 2 w 49"/>
                <a:gd name="T5" fmla="*/ 34 h 46"/>
                <a:gd name="T6" fmla="*/ 0 w 49"/>
                <a:gd name="T7" fmla="*/ 24 h 46"/>
                <a:gd name="T8" fmla="*/ 27 w 49"/>
                <a:gd name="T9" fmla="*/ 1 h 46"/>
                <a:gd name="T10" fmla="*/ 33 w 49"/>
                <a:gd name="T11" fmla="*/ 2 h 46"/>
                <a:gd name="T12" fmla="*/ 41 w 49"/>
                <a:gd name="T13" fmla="*/ 4 h 46"/>
                <a:gd name="T14" fmla="*/ 46 w 49"/>
                <a:gd name="T15" fmla="*/ 6 h 46"/>
                <a:gd name="T16" fmla="*/ 39 w 49"/>
                <a:gd name="T17" fmla="*/ 17 h 46"/>
                <a:gd name="T18" fmla="*/ 22 w 49"/>
                <a:gd name="T1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6">
                  <a:moveTo>
                    <a:pt x="22" y="44"/>
                  </a:moveTo>
                  <a:cubicBezTo>
                    <a:pt x="22" y="46"/>
                    <a:pt x="20" y="46"/>
                    <a:pt x="15" y="46"/>
                  </a:cubicBezTo>
                  <a:cubicBezTo>
                    <a:pt x="10" y="46"/>
                    <a:pt x="4" y="42"/>
                    <a:pt x="2" y="34"/>
                  </a:cubicBezTo>
                  <a:cubicBezTo>
                    <a:pt x="2" y="31"/>
                    <a:pt x="0" y="26"/>
                    <a:pt x="0" y="24"/>
                  </a:cubicBezTo>
                  <a:cubicBezTo>
                    <a:pt x="1" y="5"/>
                    <a:pt x="22" y="3"/>
                    <a:pt x="27" y="1"/>
                  </a:cubicBezTo>
                  <a:cubicBezTo>
                    <a:pt x="30" y="0"/>
                    <a:pt x="31" y="0"/>
                    <a:pt x="33" y="2"/>
                  </a:cubicBezTo>
                  <a:cubicBezTo>
                    <a:pt x="35" y="4"/>
                    <a:pt x="38" y="5"/>
                    <a:pt x="41" y="4"/>
                  </a:cubicBezTo>
                  <a:cubicBezTo>
                    <a:pt x="42" y="4"/>
                    <a:pt x="45" y="4"/>
                    <a:pt x="46" y="6"/>
                  </a:cubicBezTo>
                  <a:cubicBezTo>
                    <a:pt x="49" y="11"/>
                    <a:pt x="49" y="17"/>
                    <a:pt x="39" y="17"/>
                  </a:cubicBezTo>
                  <a:cubicBezTo>
                    <a:pt x="17" y="17"/>
                    <a:pt x="24" y="40"/>
                    <a:pt x="22" y="44"/>
                  </a:cubicBezTo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97">
              <a:extLst>
                <a:ext uri="{FF2B5EF4-FFF2-40B4-BE49-F238E27FC236}">
                  <a16:creationId xmlns:a16="http://schemas.microsoft.com/office/drawing/2014/main" id="{265E8EF5-792A-447D-8581-05F934BC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9076" y="3933825"/>
              <a:ext cx="139700" cy="139700"/>
            </a:xfrm>
            <a:custGeom>
              <a:avLst/>
              <a:gdLst>
                <a:gd name="T0" fmla="*/ 37 w 37"/>
                <a:gd name="T1" fmla="*/ 4 h 37"/>
                <a:gd name="T2" fmla="*/ 33 w 37"/>
                <a:gd name="T3" fmla="*/ 2 h 37"/>
                <a:gd name="T4" fmla="*/ 27 w 37"/>
                <a:gd name="T5" fmla="*/ 1 h 37"/>
                <a:gd name="T6" fmla="*/ 0 w 37"/>
                <a:gd name="T7" fmla="*/ 24 h 37"/>
                <a:gd name="T8" fmla="*/ 2 w 37"/>
                <a:gd name="T9" fmla="*/ 34 h 37"/>
                <a:gd name="T10" fmla="*/ 3 w 37"/>
                <a:gd name="T11" fmla="*/ 37 h 37"/>
                <a:gd name="T12" fmla="*/ 10 w 37"/>
                <a:gd name="T13" fmla="*/ 25 h 37"/>
                <a:gd name="T14" fmla="*/ 37 w 37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7" y="4"/>
                  </a:moveTo>
                  <a:cubicBezTo>
                    <a:pt x="35" y="4"/>
                    <a:pt x="34" y="3"/>
                    <a:pt x="33" y="2"/>
                  </a:cubicBezTo>
                  <a:cubicBezTo>
                    <a:pt x="31" y="0"/>
                    <a:pt x="30" y="0"/>
                    <a:pt x="27" y="1"/>
                  </a:cubicBezTo>
                  <a:cubicBezTo>
                    <a:pt x="22" y="3"/>
                    <a:pt x="1" y="5"/>
                    <a:pt x="0" y="24"/>
                  </a:cubicBezTo>
                  <a:cubicBezTo>
                    <a:pt x="0" y="26"/>
                    <a:pt x="2" y="31"/>
                    <a:pt x="2" y="34"/>
                  </a:cubicBezTo>
                  <a:cubicBezTo>
                    <a:pt x="2" y="35"/>
                    <a:pt x="3" y="36"/>
                    <a:pt x="3" y="37"/>
                  </a:cubicBezTo>
                  <a:cubicBezTo>
                    <a:pt x="3" y="34"/>
                    <a:pt x="4" y="30"/>
                    <a:pt x="10" y="25"/>
                  </a:cubicBezTo>
                  <a:cubicBezTo>
                    <a:pt x="21" y="16"/>
                    <a:pt x="36" y="13"/>
                    <a:pt x="37" y="4"/>
                  </a:cubicBezTo>
                </a:path>
              </a:pathLst>
            </a:custGeom>
            <a:solidFill>
              <a:srgbClr val="211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198">
              <a:extLst>
                <a:ext uri="{FF2B5EF4-FFF2-40B4-BE49-F238E27FC236}">
                  <a16:creationId xmlns:a16="http://schemas.microsoft.com/office/drawing/2014/main" id="{5A6DD6D4-DB71-4F44-BEEF-B1815C812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4027488"/>
              <a:ext cx="30163" cy="46038"/>
            </a:xfrm>
            <a:custGeom>
              <a:avLst/>
              <a:gdLst>
                <a:gd name="T0" fmla="*/ 8 w 8"/>
                <a:gd name="T1" fmla="*/ 6 h 12"/>
                <a:gd name="T2" fmla="*/ 4 w 8"/>
                <a:gd name="T3" fmla="*/ 1 h 12"/>
                <a:gd name="T4" fmla="*/ 3 w 8"/>
                <a:gd name="T5" fmla="*/ 10 h 12"/>
                <a:gd name="T6" fmla="*/ 8 w 8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6"/>
                    <a:pt x="8" y="0"/>
                    <a:pt x="4" y="1"/>
                  </a:cubicBezTo>
                  <a:cubicBezTo>
                    <a:pt x="1" y="2"/>
                    <a:pt x="0" y="9"/>
                    <a:pt x="3" y="10"/>
                  </a:cubicBezTo>
                  <a:cubicBezTo>
                    <a:pt x="6" y="12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199">
              <a:extLst>
                <a:ext uri="{FF2B5EF4-FFF2-40B4-BE49-F238E27FC236}">
                  <a16:creationId xmlns:a16="http://schemas.microsoft.com/office/drawing/2014/main" id="{012A2139-849B-4D36-9683-2A866A06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0326" y="5059363"/>
              <a:ext cx="98425" cy="26988"/>
            </a:xfrm>
            <a:custGeom>
              <a:avLst/>
              <a:gdLst>
                <a:gd name="T0" fmla="*/ 2 w 26"/>
                <a:gd name="T1" fmla="*/ 7 h 7"/>
                <a:gd name="T2" fmla="*/ 0 w 26"/>
                <a:gd name="T3" fmla="*/ 5 h 7"/>
                <a:gd name="T4" fmla="*/ 2 w 26"/>
                <a:gd name="T5" fmla="*/ 3 h 7"/>
                <a:gd name="T6" fmla="*/ 24 w 26"/>
                <a:gd name="T7" fmla="*/ 0 h 7"/>
                <a:gd name="T8" fmla="*/ 26 w 26"/>
                <a:gd name="T9" fmla="*/ 2 h 7"/>
                <a:gd name="T10" fmla="*/ 24 w 26"/>
                <a:gd name="T11" fmla="*/ 4 h 7"/>
                <a:gd name="T12" fmla="*/ 3 w 26"/>
                <a:gd name="T13" fmla="*/ 7 h 7"/>
                <a:gd name="T14" fmla="*/ 2 w 26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7">
                  <a:moveTo>
                    <a:pt x="2" y="7"/>
                  </a:moveTo>
                  <a:cubicBezTo>
                    <a:pt x="1" y="7"/>
                    <a:pt x="1" y="6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200">
              <a:extLst>
                <a:ext uri="{FF2B5EF4-FFF2-40B4-BE49-F238E27FC236}">
                  <a16:creationId xmlns:a16="http://schemas.microsoft.com/office/drawing/2014/main" id="{A40BAA9A-B772-4084-A1C9-9B7DFC809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52551" y="4391025"/>
              <a:ext cx="139700" cy="63500"/>
            </a:xfrm>
            <a:custGeom>
              <a:avLst/>
              <a:gdLst>
                <a:gd name="T0" fmla="*/ 3 w 37"/>
                <a:gd name="T1" fmla="*/ 4 h 17"/>
                <a:gd name="T2" fmla="*/ 19 w 37"/>
                <a:gd name="T3" fmla="*/ 4 h 17"/>
                <a:gd name="T4" fmla="*/ 34 w 37"/>
                <a:gd name="T5" fmla="*/ 3 h 17"/>
                <a:gd name="T6" fmla="*/ 33 w 37"/>
                <a:gd name="T7" fmla="*/ 10 h 17"/>
                <a:gd name="T8" fmla="*/ 25 w 37"/>
                <a:gd name="T9" fmla="*/ 13 h 17"/>
                <a:gd name="T10" fmla="*/ 22 w 37"/>
                <a:gd name="T11" fmla="*/ 10 h 17"/>
                <a:gd name="T12" fmla="*/ 5 w 37"/>
                <a:gd name="T13" fmla="*/ 16 h 17"/>
                <a:gd name="T14" fmla="*/ 3 w 37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7">
                  <a:moveTo>
                    <a:pt x="3" y="4"/>
                  </a:moveTo>
                  <a:cubicBezTo>
                    <a:pt x="3" y="4"/>
                    <a:pt x="16" y="6"/>
                    <a:pt x="19" y="4"/>
                  </a:cubicBezTo>
                  <a:cubicBezTo>
                    <a:pt x="23" y="3"/>
                    <a:pt x="31" y="0"/>
                    <a:pt x="34" y="3"/>
                  </a:cubicBezTo>
                  <a:cubicBezTo>
                    <a:pt x="37" y="6"/>
                    <a:pt x="33" y="10"/>
                    <a:pt x="33" y="10"/>
                  </a:cubicBezTo>
                  <a:cubicBezTo>
                    <a:pt x="32" y="11"/>
                    <a:pt x="27" y="13"/>
                    <a:pt x="25" y="13"/>
                  </a:cubicBezTo>
                  <a:cubicBezTo>
                    <a:pt x="24" y="13"/>
                    <a:pt x="23" y="10"/>
                    <a:pt x="22" y="10"/>
                  </a:cubicBezTo>
                  <a:cubicBezTo>
                    <a:pt x="21" y="10"/>
                    <a:pt x="9" y="15"/>
                    <a:pt x="5" y="16"/>
                  </a:cubicBezTo>
                  <a:cubicBezTo>
                    <a:pt x="0" y="17"/>
                    <a:pt x="3" y="4"/>
                    <a:pt x="3" y="4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201">
              <a:extLst>
                <a:ext uri="{FF2B5EF4-FFF2-40B4-BE49-F238E27FC236}">
                  <a16:creationId xmlns:a16="http://schemas.microsoft.com/office/drawing/2014/main" id="{BD023229-BF99-4D9E-9793-A1D5BB6B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4141788"/>
              <a:ext cx="230188" cy="339725"/>
            </a:xfrm>
            <a:custGeom>
              <a:avLst/>
              <a:gdLst>
                <a:gd name="T0" fmla="*/ 28 w 61"/>
                <a:gd name="T1" fmla="*/ 3 h 90"/>
                <a:gd name="T2" fmla="*/ 33 w 61"/>
                <a:gd name="T3" fmla="*/ 23 h 90"/>
                <a:gd name="T4" fmla="*/ 30 w 61"/>
                <a:gd name="T5" fmla="*/ 63 h 90"/>
                <a:gd name="T6" fmla="*/ 61 w 61"/>
                <a:gd name="T7" fmla="*/ 69 h 90"/>
                <a:gd name="T8" fmla="*/ 59 w 61"/>
                <a:gd name="T9" fmla="*/ 83 h 90"/>
                <a:gd name="T10" fmla="*/ 8 w 61"/>
                <a:gd name="T11" fmla="*/ 69 h 90"/>
                <a:gd name="T12" fmla="*/ 11 w 61"/>
                <a:gd name="T13" fmla="*/ 6 h 90"/>
                <a:gd name="T14" fmla="*/ 28 w 61"/>
                <a:gd name="T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90">
                  <a:moveTo>
                    <a:pt x="28" y="3"/>
                  </a:moveTo>
                  <a:cubicBezTo>
                    <a:pt x="28" y="3"/>
                    <a:pt x="35" y="8"/>
                    <a:pt x="33" y="23"/>
                  </a:cubicBezTo>
                  <a:cubicBezTo>
                    <a:pt x="32" y="37"/>
                    <a:pt x="26" y="58"/>
                    <a:pt x="30" y="63"/>
                  </a:cubicBezTo>
                  <a:cubicBezTo>
                    <a:pt x="33" y="69"/>
                    <a:pt x="61" y="69"/>
                    <a:pt x="61" y="69"/>
                  </a:cubicBezTo>
                  <a:cubicBezTo>
                    <a:pt x="61" y="69"/>
                    <a:pt x="57" y="75"/>
                    <a:pt x="59" y="83"/>
                  </a:cubicBezTo>
                  <a:cubicBezTo>
                    <a:pt x="59" y="83"/>
                    <a:pt x="16" y="90"/>
                    <a:pt x="8" y="69"/>
                  </a:cubicBezTo>
                  <a:cubicBezTo>
                    <a:pt x="0" y="47"/>
                    <a:pt x="10" y="10"/>
                    <a:pt x="11" y="6"/>
                  </a:cubicBezTo>
                  <a:cubicBezTo>
                    <a:pt x="14" y="0"/>
                    <a:pt x="25" y="0"/>
                    <a:pt x="28" y="3"/>
                  </a:cubicBezTo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202">
              <a:extLst>
                <a:ext uri="{FF2B5EF4-FFF2-40B4-BE49-F238E27FC236}">
                  <a16:creationId xmlns:a16="http://schemas.microsoft.com/office/drawing/2014/main" id="{E0303630-70A8-46BE-AE8F-27B64EB25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21188"/>
              <a:ext cx="22225" cy="22225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6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1"/>
                    <a:pt x="6" y="2"/>
                  </a:cubicBezTo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203">
              <a:extLst>
                <a:ext uri="{FF2B5EF4-FFF2-40B4-BE49-F238E27FC236}">
                  <a16:creationId xmlns:a16="http://schemas.microsoft.com/office/drawing/2014/main" id="{C93F4A33-D176-4D17-ABBA-D8DACBEC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5563" y="444817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E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204">
              <a:extLst>
                <a:ext uri="{FF2B5EF4-FFF2-40B4-BE49-F238E27FC236}">
                  <a16:creationId xmlns:a16="http://schemas.microsoft.com/office/drawing/2014/main" id="{E38FBA43-E175-4F45-BFCA-173B49C7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32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6">
              <a:extLst>
                <a:ext uri="{FF2B5EF4-FFF2-40B4-BE49-F238E27FC236}">
                  <a16:creationId xmlns:a16="http://schemas.microsoft.com/office/drawing/2014/main" id="{1894F139-AE58-4546-BC0A-2AD6842FD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5563" y="4424363"/>
              <a:ext cx="44450" cy="26988"/>
            </a:xfrm>
            <a:custGeom>
              <a:avLst/>
              <a:gdLst>
                <a:gd name="T0" fmla="*/ 0 w 12"/>
                <a:gd name="T1" fmla="*/ 7 h 7"/>
                <a:gd name="T2" fmla="*/ 0 w 12"/>
                <a:gd name="T3" fmla="*/ 4 h 7"/>
                <a:gd name="T4" fmla="*/ 5 w 12"/>
                <a:gd name="T5" fmla="*/ 0 h 7"/>
                <a:gd name="T6" fmla="*/ 6 w 12"/>
                <a:gd name="T7" fmla="*/ 0 h 7"/>
                <a:gd name="T8" fmla="*/ 12 w 12"/>
                <a:gd name="T9" fmla="*/ 1 h 7"/>
                <a:gd name="T10" fmla="*/ 12 w 12"/>
                <a:gd name="T11" fmla="*/ 2 h 7"/>
                <a:gd name="T12" fmla="*/ 12 w 12"/>
                <a:gd name="T13" fmla="*/ 2 h 7"/>
                <a:gd name="T14" fmla="*/ 7 w 12"/>
                <a:gd name="T15" fmla="*/ 2 h 7"/>
                <a:gd name="T16" fmla="*/ 2 w 12"/>
                <a:gd name="T17" fmla="*/ 5 h 7"/>
                <a:gd name="T18" fmla="*/ 2 w 12"/>
                <a:gd name="T19" fmla="*/ 6 h 7"/>
                <a:gd name="T20" fmla="*/ 0 w 12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2" y="3"/>
                    <a:pt x="2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8" y="2"/>
                    <a:pt x="7" y="2"/>
                  </a:cubicBezTo>
                  <a:cubicBezTo>
                    <a:pt x="4" y="2"/>
                    <a:pt x="4" y="3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</a:path>
              </a:pathLst>
            </a:custGeom>
            <a:solidFill>
              <a:srgbClr val="FED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7">
              <a:extLst>
                <a:ext uri="{FF2B5EF4-FFF2-40B4-BE49-F238E27FC236}">
                  <a16:creationId xmlns:a16="http://schemas.microsoft.com/office/drawing/2014/main" id="{9AE30610-4D0F-49FC-A72A-CA205C7A4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9863" y="4424363"/>
              <a:ext cx="114300" cy="34925"/>
            </a:xfrm>
            <a:custGeom>
              <a:avLst/>
              <a:gdLst>
                <a:gd name="T0" fmla="*/ 24 w 30"/>
                <a:gd name="T1" fmla="*/ 9 h 9"/>
                <a:gd name="T2" fmla="*/ 18 w 30"/>
                <a:gd name="T3" fmla="*/ 6 h 9"/>
                <a:gd name="T4" fmla="*/ 11 w 30"/>
                <a:gd name="T5" fmla="*/ 3 h 9"/>
                <a:gd name="T6" fmla="*/ 8 w 30"/>
                <a:gd name="T7" fmla="*/ 3 h 9"/>
                <a:gd name="T8" fmla="*/ 3 w 30"/>
                <a:gd name="T9" fmla="*/ 6 h 9"/>
                <a:gd name="T10" fmla="*/ 3 w 30"/>
                <a:gd name="T11" fmla="*/ 6 h 9"/>
                <a:gd name="T12" fmla="*/ 3 w 30"/>
                <a:gd name="T13" fmla="*/ 6 h 9"/>
                <a:gd name="T14" fmla="*/ 2 w 30"/>
                <a:gd name="T15" fmla="*/ 5 h 9"/>
                <a:gd name="T16" fmla="*/ 11 w 30"/>
                <a:gd name="T17" fmla="*/ 0 h 9"/>
                <a:gd name="T18" fmla="*/ 24 w 30"/>
                <a:gd name="T19" fmla="*/ 6 h 9"/>
                <a:gd name="T20" fmla="*/ 25 w 30"/>
                <a:gd name="T21" fmla="*/ 6 h 9"/>
                <a:gd name="T22" fmla="*/ 30 w 30"/>
                <a:gd name="T23" fmla="*/ 4 h 9"/>
                <a:gd name="T24" fmla="*/ 30 w 30"/>
                <a:gd name="T25" fmla="*/ 7 h 9"/>
                <a:gd name="T26" fmla="*/ 30 w 30"/>
                <a:gd name="T27" fmla="*/ 7 h 9"/>
                <a:gd name="T28" fmla="*/ 27 w 30"/>
                <a:gd name="T29" fmla="*/ 8 h 9"/>
                <a:gd name="T30" fmla="*/ 24 w 30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9">
                  <a:moveTo>
                    <a:pt x="24" y="9"/>
                  </a:moveTo>
                  <a:cubicBezTo>
                    <a:pt x="21" y="9"/>
                    <a:pt x="19" y="7"/>
                    <a:pt x="18" y="6"/>
                  </a:cubicBezTo>
                  <a:cubicBezTo>
                    <a:pt x="15" y="3"/>
                    <a:pt x="13" y="3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4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0" y="3"/>
                    <a:pt x="7" y="0"/>
                    <a:pt x="11" y="0"/>
                  </a:cubicBezTo>
                  <a:cubicBezTo>
                    <a:pt x="18" y="0"/>
                    <a:pt x="20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6" y="9"/>
                    <a:pt x="25" y="9"/>
                    <a:pt x="24" y="9"/>
                  </a:cubicBezTo>
                </a:path>
              </a:pathLst>
            </a:custGeom>
            <a:solidFill>
              <a:srgbClr val="FBC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CE68C8A8-6511-4A48-ADB9-8F414628D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29125"/>
              <a:ext cx="11113" cy="3175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3 w 3"/>
                <a:gd name="T11" fmla="*/ 1 h 1"/>
                <a:gd name="T12" fmla="*/ 3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B2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4FEF81D5-FE8D-4EF3-91F0-92053DE4E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0813" y="4432300"/>
              <a:ext cx="158750" cy="112713"/>
            </a:xfrm>
            <a:custGeom>
              <a:avLst/>
              <a:gdLst>
                <a:gd name="T0" fmla="*/ 2 w 42"/>
                <a:gd name="T1" fmla="*/ 25 h 30"/>
                <a:gd name="T2" fmla="*/ 5 w 42"/>
                <a:gd name="T3" fmla="*/ 26 h 30"/>
                <a:gd name="T4" fmla="*/ 8 w 42"/>
                <a:gd name="T5" fmla="*/ 27 h 30"/>
                <a:gd name="T6" fmla="*/ 12 w 42"/>
                <a:gd name="T7" fmla="*/ 27 h 30"/>
                <a:gd name="T8" fmla="*/ 13 w 42"/>
                <a:gd name="T9" fmla="*/ 26 h 30"/>
                <a:gd name="T10" fmla="*/ 14 w 42"/>
                <a:gd name="T11" fmla="*/ 26 h 30"/>
                <a:gd name="T12" fmla="*/ 15 w 42"/>
                <a:gd name="T13" fmla="*/ 26 h 30"/>
                <a:gd name="T14" fmla="*/ 17 w 42"/>
                <a:gd name="T15" fmla="*/ 23 h 30"/>
                <a:gd name="T16" fmla="*/ 18 w 42"/>
                <a:gd name="T17" fmla="*/ 19 h 30"/>
                <a:gd name="T18" fmla="*/ 20 w 42"/>
                <a:gd name="T19" fmla="*/ 18 h 30"/>
                <a:gd name="T20" fmla="*/ 22 w 42"/>
                <a:gd name="T21" fmla="*/ 17 h 30"/>
                <a:gd name="T22" fmla="*/ 23 w 42"/>
                <a:gd name="T23" fmla="*/ 17 h 30"/>
                <a:gd name="T24" fmla="*/ 23 w 42"/>
                <a:gd name="T25" fmla="*/ 17 h 30"/>
                <a:gd name="T26" fmla="*/ 24 w 42"/>
                <a:gd name="T27" fmla="*/ 17 h 30"/>
                <a:gd name="T28" fmla="*/ 26 w 42"/>
                <a:gd name="T29" fmla="*/ 17 h 30"/>
                <a:gd name="T30" fmla="*/ 33 w 42"/>
                <a:gd name="T31" fmla="*/ 18 h 30"/>
                <a:gd name="T32" fmla="*/ 38 w 42"/>
                <a:gd name="T33" fmla="*/ 15 h 30"/>
                <a:gd name="T34" fmla="*/ 40 w 42"/>
                <a:gd name="T35" fmla="*/ 8 h 30"/>
                <a:gd name="T36" fmla="*/ 39 w 42"/>
                <a:gd name="T37" fmla="*/ 1 h 30"/>
                <a:gd name="T38" fmla="*/ 39 w 42"/>
                <a:gd name="T39" fmla="*/ 1 h 30"/>
                <a:gd name="T40" fmla="*/ 40 w 42"/>
                <a:gd name="T41" fmla="*/ 0 h 30"/>
                <a:gd name="T42" fmla="*/ 40 w 42"/>
                <a:gd name="T43" fmla="*/ 0 h 30"/>
                <a:gd name="T44" fmla="*/ 42 w 42"/>
                <a:gd name="T45" fmla="*/ 8 h 30"/>
                <a:gd name="T46" fmla="*/ 40 w 42"/>
                <a:gd name="T47" fmla="*/ 16 h 30"/>
                <a:gd name="T48" fmla="*/ 33 w 42"/>
                <a:gd name="T49" fmla="*/ 20 h 30"/>
                <a:gd name="T50" fmla="*/ 26 w 42"/>
                <a:gd name="T51" fmla="*/ 19 h 30"/>
                <a:gd name="T52" fmla="*/ 24 w 42"/>
                <a:gd name="T53" fmla="*/ 19 h 30"/>
                <a:gd name="T54" fmla="*/ 23 w 42"/>
                <a:gd name="T55" fmla="*/ 19 h 30"/>
                <a:gd name="T56" fmla="*/ 23 w 42"/>
                <a:gd name="T57" fmla="*/ 19 h 30"/>
                <a:gd name="T58" fmla="*/ 22 w 42"/>
                <a:gd name="T59" fmla="*/ 19 h 30"/>
                <a:gd name="T60" fmla="*/ 21 w 42"/>
                <a:gd name="T61" fmla="*/ 20 h 30"/>
                <a:gd name="T62" fmla="*/ 20 w 42"/>
                <a:gd name="T63" fmla="*/ 21 h 30"/>
                <a:gd name="T64" fmla="*/ 16 w 42"/>
                <a:gd name="T65" fmla="*/ 28 h 30"/>
                <a:gd name="T66" fmla="*/ 15 w 42"/>
                <a:gd name="T67" fmla="*/ 28 h 30"/>
                <a:gd name="T68" fmla="*/ 14 w 42"/>
                <a:gd name="T69" fmla="*/ 29 h 30"/>
                <a:gd name="T70" fmla="*/ 12 w 42"/>
                <a:gd name="T71" fmla="*/ 29 h 30"/>
                <a:gd name="T72" fmla="*/ 8 w 42"/>
                <a:gd name="T73" fmla="*/ 29 h 30"/>
                <a:gd name="T74" fmla="*/ 1 w 42"/>
                <a:gd name="T75" fmla="*/ 27 h 30"/>
                <a:gd name="T76" fmla="*/ 0 w 42"/>
                <a:gd name="T77" fmla="*/ 25 h 30"/>
                <a:gd name="T78" fmla="*/ 2 w 42"/>
                <a:gd name="T79" fmla="*/ 25 h 30"/>
                <a:gd name="T80" fmla="*/ 2 w 42"/>
                <a:gd name="T8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30">
                  <a:moveTo>
                    <a:pt x="2" y="25"/>
                  </a:moveTo>
                  <a:cubicBezTo>
                    <a:pt x="3" y="25"/>
                    <a:pt x="4" y="26"/>
                    <a:pt x="5" y="26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2" y="27"/>
                    <a:pt x="13" y="27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6" y="24"/>
                    <a:pt x="17" y="23"/>
                  </a:cubicBezTo>
                  <a:cubicBezTo>
                    <a:pt x="17" y="22"/>
                    <a:pt x="17" y="21"/>
                    <a:pt x="18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0" y="17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4" y="17"/>
                    <a:pt x="24" y="17"/>
                  </a:cubicBezTo>
                  <a:cubicBezTo>
                    <a:pt x="25" y="17"/>
                    <a:pt x="25" y="17"/>
                    <a:pt x="26" y="17"/>
                  </a:cubicBezTo>
                  <a:cubicBezTo>
                    <a:pt x="29" y="17"/>
                    <a:pt x="31" y="18"/>
                    <a:pt x="33" y="18"/>
                  </a:cubicBezTo>
                  <a:cubicBezTo>
                    <a:pt x="35" y="18"/>
                    <a:pt x="37" y="16"/>
                    <a:pt x="38" y="15"/>
                  </a:cubicBezTo>
                  <a:cubicBezTo>
                    <a:pt x="40" y="13"/>
                    <a:pt x="40" y="10"/>
                    <a:pt x="40" y="8"/>
                  </a:cubicBezTo>
                  <a:cubicBezTo>
                    <a:pt x="40" y="5"/>
                    <a:pt x="40" y="3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42" y="5"/>
                    <a:pt x="42" y="8"/>
                  </a:cubicBezTo>
                  <a:cubicBezTo>
                    <a:pt x="42" y="10"/>
                    <a:pt x="42" y="13"/>
                    <a:pt x="40" y="16"/>
                  </a:cubicBezTo>
                  <a:cubicBezTo>
                    <a:pt x="39" y="18"/>
                    <a:pt x="36" y="20"/>
                    <a:pt x="33" y="20"/>
                  </a:cubicBezTo>
                  <a:cubicBezTo>
                    <a:pt x="31" y="21"/>
                    <a:pt x="28" y="20"/>
                    <a:pt x="26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19" y="23"/>
                    <a:pt x="19" y="25"/>
                    <a:pt x="16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1" y="30"/>
                    <a:pt x="10" y="30"/>
                    <a:pt x="8" y="29"/>
                  </a:cubicBezTo>
                  <a:cubicBezTo>
                    <a:pt x="6" y="29"/>
                    <a:pt x="3" y="28"/>
                    <a:pt x="1" y="27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0">
              <a:extLst>
                <a:ext uri="{FF2B5EF4-FFF2-40B4-BE49-F238E27FC236}">
                  <a16:creationId xmlns:a16="http://schemas.microsoft.com/office/drawing/2014/main" id="{EF7549EC-0015-491A-89BE-C3EDC1A9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5426" y="4421188"/>
              <a:ext cx="230188" cy="90488"/>
            </a:xfrm>
            <a:custGeom>
              <a:avLst/>
              <a:gdLst>
                <a:gd name="T0" fmla="*/ 2 w 61"/>
                <a:gd name="T1" fmla="*/ 19 h 24"/>
                <a:gd name="T2" fmla="*/ 25 w 61"/>
                <a:gd name="T3" fmla="*/ 16 h 24"/>
                <a:gd name="T4" fmla="*/ 48 w 61"/>
                <a:gd name="T5" fmla="*/ 10 h 24"/>
                <a:gd name="T6" fmla="*/ 51 w 61"/>
                <a:gd name="T7" fmla="*/ 10 h 24"/>
                <a:gd name="T8" fmla="*/ 54 w 61"/>
                <a:gd name="T9" fmla="*/ 9 h 24"/>
                <a:gd name="T10" fmla="*/ 60 w 61"/>
                <a:gd name="T11" fmla="*/ 3 h 24"/>
                <a:gd name="T12" fmla="*/ 51 w 61"/>
                <a:gd name="T13" fmla="*/ 13 h 24"/>
                <a:gd name="T14" fmla="*/ 48 w 61"/>
                <a:gd name="T15" fmla="*/ 13 h 24"/>
                <a:gd name="T16" fmla="*/ 29 w 61"/>
                <a:gd name="T17" fmla="*/ 21 h 24"/>
                <a:gd name="T18" fmla="*/ 9 w 61"/>
                <a:gd name="T19" fmla="*/ 19 h 24"/>
                <a:gd name="T20" fmla="*/ 4 w 61"/>
                <a:gd name="T21" fmla="*/ 23 h 24"/>
                <a:gd name="T22" fmla="*/ 1 w 61"/>
                <a:gd name="T23" fmla="*/ 23 h 24"/>
                <a:gd name="T24" fmla="*/ 2 w 61"/>
                <a:gd name="T25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4">
                  <a:moveTo>
                    <a:pt x="2" y="19"/>
                  </a:moveTo>
                  <a:cubicBezTo>
                    <a:pt x="8" y="11"/>
                    <a:pt x="18" y="15"/>
                    <a:pt x="25" y="16"/>
                  </a:cubicBezTo>
                  <a:cubicBezTo>
                    <a:pt x="38" y="19"/>
                    <a:pt x="33" y="9"/>
                    <a:pt x="48" y="10"/>
                  </a:cubicBezTo>
                  <a:cubicBezTo>
                    <a:pt x="48" y="10"/>
                    <a:pt x="51" y="10"/>
                    <a:pt x="51" y="10"/>
                  </a:cubicBezTo>
                  <a:cubicBezTo>
                    <a:pt x="52" y="10"/>
                    <a:pt x="53" y="10"/>
                    <a:pt x="54" y="9"/>
                  </a:cubicBezTo>
                  <a:cubicBezTo>
                    <a:pt x="57" y="7"/>
                    <a:pt x="60" y="3"/>
                    <a:pt x="60" y="3"/>
                  </a:cubicBezTo>
                  <a:cubicBezTo>
                    <a:pt x="61" y="0"/>
                    <a:pt x="59" y="13"/>
                    <a:pt x="51" y="13"/>
                  </a:cubicBezTo>
                  <a:cubicBezTo>
                    <a:pt x="51" y="13"/>
                    <a:pt x="47" y="13"/>
                    <a:pt x="48" y="13"/>
                  </a:cubicBezTo>
                  <a:cubicBezTo>
                    <a:pt x="37" y="13"/>
                    <a:pt x="39" y="21"/>
                    <a:pt x="29" y="21"/>
                  </a:cubicBezTo>
                  <a:cubicBezTo>
                    <a:pt x="22" y="21"/>
                    <a:pt x="14" y="17"/>
                    <a:pt x="9" y="19"/>
                  </a:cubicBezTo>
                  <a:cubicBezTo>
                    <a:pt x="5" y="20"/>
                    <a:pt x="4" y="23"/>
                    <a:pt x="4" y="23"/>
                  </a:cubicBezTo>
                  <a:cubicBezTo>
                    <a:pt x="3" y="24"/>
                    <a:pt x="2" y="24"/>
                    <a:pt x="1" y="23"/>
                  </a:cubicBezTo>
                  <a:cubicBezTo>
                    <a:pt x="0" y="23"/>
                    <a:pt x="1" y="2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9D803860-7FD6-4924-9119-AACECB8A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1" y="4051300"/>
              <a:ext cx="11113" cy="328613"/>
            </a:xfrm>
            <a:custGeom>
              <a:avLst/>
              <a:gdLst>
                <a:gd name="T0" fmla="*/ 2 w 3"/>
                <a:gd name="T1" fmla="*/ 87 h 87"/>
                <a:gd name="T2" fmla="*/ 0 w 3"/>
                <a:gd name="T3" fmla="*/ 86 h 87"/>
                <a:gd name="T4" fmla="*/ 0 w 3"/>
                <a:gd name="T5" fmla="*/ 1 h 87"/>
                <a:gd name="T6" fmla="*/ 2 w 3"/>
                <a:gd name="T7" fmla="*/ 0 h 87"/>
                <a:gd name="T8" fmla="*/ 3 w 3"/>
                <a:gd name="T9" fmla="*/ 1 h 87"/>
                <a:gd name="T10" fmla="*/ 3 w 3"/>
                <a:gd name="T11" fmla="*/ 86 h 87"/>
                <a:gd name="T12" fmla="*/ 2 w 3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7">
                  <a:moveTo>
                    <a:pt x="2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2" y="87"/>
                    <a:pt x="2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E449CA81-190C-46B3-B60F-434EC847D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1" y="4368800"/>
              <a:ext cx="11113" cy="581025"/>
            </a:xfrm>
            <a:custGeom>
              <a:avLst/>
              <a:gdLst>
                <a:gd name="T0" fmla="*/ 2 w 3"/>
                <a:gd name="T1" fmla="*/ 154 h 154"/>
                <a:gd name="T2" fmla="*/ 0 w 3"/>
                <a:gd name="T3" fmla="*/ 152 h 154"/>
                <a:gd name="T4" fmla="*/ 0 w 3"/>
                <a:gd name="T5" fmla="*/ 2 h 154"/>
                <a:gd name="T6" fmla="*/ 2 w 3"/>
                <a:gd name="T7" fmla="*/ 0 h 154"/>
                <a:gd name="T8" fmla="*/ 3 w 3"/>
                <a:gd name="T9" fmla="*/ 2 h 154"/>
                <a:gd name="T10" fmla="*/ 3 w 3"/>
                <a:gd name="T11" fmla="*/ 152 h 154"/>
                <a:gd name="T12" fmla="*/ 2 w 3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54">
                  <a:moveTo>
                    <a:pt x="2" y="154"/>
                  </a:moveTo>
                  <a:cubicBezTo>
                    <a:pt x="1" y="154"/>
                    <a:pt x="0" y="153"/>
                    <a:pt x="0" y="1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3"/>
                    <a:pt x="3" y="154"/>
                    <a:pt x="2" y="154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3">
              <a:extLst>
                <a:ext uri="{FF2B5EF4-FFF2-40B4-BE49-F238E27FC236}">
                  <a16:creationId xmlns:a16="http://schemas.microsoft.com/office/drawing/2014/main" id="{79CA9F68-E1C4-4617-8D4E-374F065A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17676" y="4935538"/>
              <a:ext cx="17463" cy="14288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449F153B-7A4C-42F4-81BC-A4452E71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2788" y="4035425"/>
              <a:ext cx="279400" cy="180975"/>
            </a:xfrm>
            <a:custGeom>
              <a:avLst/>
              <a:gdLst>
                <a:gd name="T0" fmla="*/ 74 w 74"/>
                <a:gd name="T1" fmla="*/ 39 h 48"/>
                <a:gd name="T2" fmla="*/ 36 w 74"/>
                <a:gd name="T3" fmla="*/ 39 h 48"/>
                <a:gd name="T4" fmla="*/ 0 w 74"/>
                <a:gd name="T5" fmla="*/ 40 h 48"/>
                <a:gd name="T6" fmla="*/ 0 w 74"/>
                <a:gd name="T7" fmla="*/ 39 h 48"/>
                <a:gd name="T8" fmla="*/ 15 w 74"/>
                <a:gd name="T9" fmla="*/ 30 h 48"/>
                <a:gd name="T10" fmla="*/ 15 w 74"/>
                <a:gd name="T11" fmla="*/ 29 h 48"/>
                <a:gd name="T12" fmla="*/ 1 w 74"/>
                <a:gd name="T13" fmla="*/ 12 h 48"/>
                <a:gd name="T14" fmla="*/ 2 w 74"/>
                <a:gd name="T15" fmla="*/ 11 h 48"/>
                <a:gd name="T16" fmla="*/ 36 w 74"/>
                <a:gd name="T17" fmla="*/ 10 h 48"/>
                <a:gd name="T18" fmla="*/ 74 w 74"/>
                <a:gd name="T19" fmla="*/ 10 h 48"/>
                <a:gd name="T20" fmla="*/ 74 w 74"/>
                <a:gd name="T21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74" y="39"/>
                  </a:moveTo>
                  <a:cubicBezTo>
                    <a:pt x="61" y="29"/>
                    <a:pt x="49" y="34"/>
                    <a:pt x="36" y="39"/>
                  </a:cubicBezTo>
                  <a:cubicBezTo>
                    <a:pt x="24" y="44"/>
                    <a:pt x="12" y="48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5" y="38"/>
                    <a:pt x="10" y="35"/>
                    <a:pt x="15" y="30"/>
                  </a:cubicBezTo>
                  <a:cubicBezTo>
                    <a:pt x="15" y="30"/>
                    <a:pt x="15" y="29"/>
                    <a:pt x="15" y="29"/>
                  </a:cubicBezTo>
                  <a:cubicBezTo>
                    <a:pt x="10" y="25"/>
                    <a:pt x="5" y="20"/>
                    <a:pt x="1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3" y="18"/>
                    <a:pt x="25" y="14"/>
                    <a:pt x="36" y="10"/>
                  </a:cubicBezTo>
                  <a:cubicBezTo>
                    <a:pt x="49" y="5"/>
                    <a:pt x="61" y="0"/>
                    <a:pt x="74" y="10"/>
                  </a:cubicBezTo>
                  <a:cubicBezTo>
                    <a:pt x="74" y="39"/>
                    <a:pt x="74" y="39"/>
                    <a:pt x="74" y="39"/>
                  </a:cubicBezTo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C2D63AE5-B445-414E-B7D6-E2B93ED8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74826" y="4160838"/>
              <a:ext cx="38100" cy="3175"/>
            </a:xfrm>
            <a:custGeom>
              <a:avLst/>
              <a:gdLst>
                <a:gd name="T0" fmla="*/ 10 w 10"/>
                <a:gd name="T1" fmla="*/ 1 h 1"/>
                <a:gd name="T2" fmla="*/ 3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3 w 10"/>
                <a:gd name="T9" fmla="*/ 0 h 1"/>
                <a:gd name="T10" fmla="*/ 10 w 10"/>
                <a:gd name="T11" fmla="*/ 1 h 1"/>
                <a:gd name="T12" fmla="*/ 10 w 10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solidFill>
              <a:srgbClr val="70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6">
              <a:extLst>
                <a:ext uri="{FF2B5EF4-FFF2-40B4-BE49-F238E27FC236}">
                  <a16:creationId xmlns:a16="http://schemas.microsoft.com/office/drawing/2014/main" id="{A47715BA-0C0A-4A38-A1F6-BB29E3E5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16101" y="4160838"/>
              <a:ext cx="41275" cy="1111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11 w 11"/>
                <a:gd name="T5" fmla="*/ 0 h 3"/>
                <a:gd name="T6" fmla="*/ 11 w 11"/>
                <a:gd name="T7" fmla="*/ 0 h 3"/>
                <a:gd name="T8" fmla="*/ 0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B4D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7">
              <a:extLst>
                <a:ext uri="{FF2B5EF4-FFF2-40B4-BE49-F238E27FC236}">
                  <a16:creationId xmlns:a16="http://schemas.microsoft.com/office/drawing/2014/main" id="{4636AE6F-8D6A-4A0D-B92B-050194AB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16101" y="4051300"/>
              <a:ext cx="79375" cy="120650"/>
            </a:xfrm>
            <a:custGeom>
              <a:avLst/>
              <a:gdLst>
                <a:gd name="T0" fmla="*/ 0 w 21"/>
                <a:gd name="T1" fmla="*/ 32 h 32"/>
                <a:gd name="T2" fmla="*/ 0 w 21"/>
                <a:gd name="T3" fmla="*/ 3 h 32"/>
                <a:gd name="T4" fmla="*/ 14 w 21"/>
                <a:gd name="T5" fmla="*/ 0 h 32"/>
                <a:gd name="T6" fmla="*/ 21 w 21"/>
                <a:gd name="T7" fmla="*/ 1 h 32"/>
                <a:gd name="T8" fmla="*/ 21 w 21"/>
                <a:gd name="T9" fmla="*/ 30 h 32"/>
                <a:gd name="T10" fmla="*/ 14 w 21"/>
                <a:gd name="T11" fmla="*/ 29 h 32"/>
                <a:gd name="T12" fmla="*/ 11 w 21"/>
                <a:gd name="T13" fmla="*/ 29 h 32"/>
                <a:gd name="T14" fmla="*/ 0 w 21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2">
                  <a:moveTo>
                    <a:pt x="0" y="3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" y="1"/>
                    <a:pt x="9" y="0"/>
                    <a:pt x="14" y="0"/>
                  </a:cubicBezTo>
                  <a:cubicBezTo>
                    <a:pt x="16" y="0"/>
                    <a:pt x="18" y="0"/>
                    <a:pt x="21" y="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29"/>
                    <a:pt x="16" y="29"/>
                    <a:pt x="14" y="29"/>
                  </a:cubicBezTo>
                  <a:cubicBezTo>
                    <a:pt x="13" y="29"/>
                    <a:pt x="12" y="29"/>
                    <a:pt x="11" y="29"/>
                  </a:cubicBezTo>
                  <a:cubicBezTo>
                    <a:pt x="7" y="30"/>
                    <a:pt x="4" y="31"/>
                    <a:pt x="0" y="32"/>
                  </a:cubicBezTo>
                </a:path>
              </a:pathLst>
            </a:custGeom>
            <a:solidFill>
              <a:srgbClr val="FFD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8">
              <a:extLst>
                <a:ext uri="{FF2B5EF4-FFF2-40B4-BE49-F238E27FC236}">
                  <a16:creationId xmlns:a16="http://schemas.microsoft.com/office/drawing/2014/main" id="{37AC57D2-2882-4176-A3D8-A39D024F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6213" y="3994150"/>
              <a:ext cx="107950" cy="180975"/>
            </a:xfrm>
            <a:custGeom>
              <a:avLst/>
              <a:gdLst>
                <a:gd name="T0" fmla="*/ 4 w 29"/>
                <a:gd name="T1" fmla="*/ 0 h 48"/>
                <a:gd name="T2" fmla="*/ 24 w 29"/>
                <a:gd name="T3" fmla="*/ 39 h 48"/>
                <a:gd name="T4" fmla="*/ 29 w 29"/>
                <a:gd name="T5" fmla="*/ 42 h 48"/>
                <a:gd name="T6" fmla="*/ 29 w 29"/>
                <a:gd name="T7" fmla="*/ 43 h 48"/>
                <a:gd name="T8" fmla="*/ 0 w 29"/>
                <a:gd name="T9" fmla="*/ 1 h 48"/>
                <a:gd name="T10" fmla="*/ 4 w 29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8">
                  <a:moveTo>
                    <a:pt x="4" y="0"/>
                  </a:moveTo>
                  <a:cubicBezTo>
                    <a:pt x="8" y="9"/>
                    <a:pt x="18" y="32"/>
                    <a:pt x="24" y="39"/>
                  </a:cubicBezTo>
                  <a:cubicBezTo>
                    <a:pt x="25" y="40"/>
                    <a:pt x="28" y="43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3" y="48"/>
                    <a:pt x="4" y="8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9">
              <a:extLst>
                <a:ext uri="{FF2B5EF4-FFF2-40B4-BE49-F238E27FC236}">
                  <a16:creationId xmlns:a16="http://schemas.microsoft.com/office/drawing/2014/main" id="{45769E7A-C2FA-41ED-91A4-60013EB80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3526" y="3900488"/>
              <a:ext cx="184150" cy="157163"/>
            </a:xfrm>
            <a:custGeom>
              <a:avLst/>
              <a:gdLst>
                <a:gd name="T0" fmla="*/ 0 w 49"/>
                <a:gd name="T1" fmla="*/ 31 h 42"/>
                <a:gd name="T2" fmla="*/ 15 w 49"/>
                <a:gd name="T3" fmla="*/ 7 h 42"/>
                <a:gd name="T4" fmla="*/ 49 w 49"/>
                <a:gd name="T5" fmla="*/ 14 h 42"/>
                <a:gd name="T6" fmla="*/ 13 w 49"/>
                <a:gd name="T7" fmla="*/ 38 h 42"/>
                <a:gd name="T8" fmla="*/ 0 w 49"/>
                <a:gd name="T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2">
                  <a:moveTo>
                    <a:pt x="0" y="31"/>
                  </a:moveTo>
                  <a:cubicBezTo>
                    <a:pt x="0" y="22"/>
                    <a:pt x="5" y="12"/>
                    <a:pt x="15" y="7"/>
                  </a:cubicBezTo>
                  <a:cubicBezTo>
                    <a:pt x="28" y="0"/>
                    <a:pt x="44" y="4"/>
                    <a:pt x="49" y="1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42"/>
                    <a:pt x="1" y="36"/>
                    <a:pt x="0" y="31"/>
                  </a:cubicBezTo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0">
              <a:extLst>
                <a:ext uri="{FF2B5EF4-FFF2-40B4-BE49-F238E27FC236}">
                  <a16:creationId xmlns:a16="http://schemas.microsoft.com/office/drawing/2014/main" id="{7BE3866A-9A57-4B24-B5C6-74E38776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2413" y="4046538"/>
              <a:ext cx="0" cy="4763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1">
              <a:extLst>
                <a:ext uri="{FF2B5EF4-FFF2-40B4-BE49-F238E27FC236}">
                  <a16:creationId xmlns:a16="http://schemas.microsoft.com/office/drawing/2014/main" id="{CE839766-CC71-4EBC-B140-3072147E2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6" y="3952875"/>
              <a:ext cx="1588" cy="1588"/>
            </a:xfrm>
            <a:prstGeom prst="rect">
              <a:avLst/>
            </a:prstGeom>
            <a:solidFill>
              <a:srgbClr val="C3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2">
              <a:extLst>
                <a:ext uri="{FF2B5EF4-FFF2-40B4-BE49-F238E27FC236}">
                  <a16:creationId xmlns:a16="http://schemas.microsoft.com/office/drawing/2014/main" id="{20DC56D1-2D74-47F0-AE30-2B534D47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6" y="3952875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3">
              <a:extLst>
                <a:ext uri="{FF2B5EF4-FFF2-40B4-BE49-F238E27FC236}">
                  <a16:creationId xmlns:a16="http://schemas.microsoft.com/office/drawing/2014/main" id="{E58CDBEE-3590-4E5B-AB41-7E13E986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776" y="3952875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1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4">
              <a:extLst>
                <a:ext uri="{FF2B5EF4-FFF2-40B4-BE49-F238E27FC236}">
                  <a16:creationId xmlns:a16="http://schemas.microsoft.com/office/drawing/2014/main" id="{9714843B-7F2D-4487-A0AD-8AF96DFF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776" y="3952875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5">
              <a:extLst>
                <a:ext uri="{FF2B5EF4-FFF2-40B4-BE49-F238E27FC236}">
                  <a16:creationId xmlns:a16="http://schemas.microsoft.com/office/drawing/2014/main" id="{FD8C511E-DB37-4B6B-A7E3-3DD4ED8FB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81138" y="3917950"/>
              <a:ext cx="22225" cy="12700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0 w 6"/>
                <a:gd name="T7" fmla="*/ 3 h 3"/>
                <a:gd name="T8" fmla="*/ 0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3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2 h 3"/>
                <a:gd name="T28" fmla="*/ 0 w 6"/>
                <a:gd name="T29" fmla="*/ 3 h 3"/>
                <a:gd name="T30" fmla="*/ 0 w 6"/>
                <a:gd name="T31" fmla="*/ 2 h 3"/>
                <a:gd name="T32" fmla="*/ 0 w 6"/>
                <a:gd name="T33" fmla="*/ 2 h 3"/>
                <a:gd name="T34" fmla="*/ 0 w 6"/>
                <a:gd name="T35" fmla="*/ 2 h 3"/>
                <a:gd name="T36" fmla="*/ 0 w 6"/>
                <a:gd name="T37" fmla="*/ 2 h 3"/>
                <a:gd name="T38" fmla="*/ 0 w 6"/>
                <a:gd name="T39" fmla="*/ 2 h 3"/>
                <a:gd name="T40" fmla="*/ 0 w 6"/>
                <a:gd name="T41" fmla="*/ 2 h 3"/>
                <a:gd name="T42" fmla="*/ 0 w 6"/>
                <a:gd name="T43" fmla="*/ 2 h 3"/>
                <a:gd name="T44" fmla="*/ 0 w 6"/>
                <a:gd name="T45" fmla="*/ 2 h 3"/>
                <a:gd name="T46" fmla="*/ 0 w 6"/>
                <a:gd name="T47" fmla="*/ 2 h 3"/>
                <a:gd name="T48" fmla="*/ 1 w 6"/>
                <a:gd name="T49" fmla="*/ 2 h 3"/>
                <a:gd name="T50" fmla="*/ 1 w 6"/>
                <a:gd name="T51" fmla="*/ 2 h 3"/>
                <a:gd name="T52" fmla="*/ 1 w 6"/>
                <a:gd name="T53" fmla="*/ 2 h 3"/>
                <a:gd name="T54" fmla="*/ 1 w 6"/>
                <a:gd name="T55" fmla="*/ 2 h 3"/>
                <a:gd name="T56" fmla="*/ 1 w 6"/>
                <a:gd name="T57" fmla="*/ 2 h 3"/>
                <a:gd name="T58" fmla="*/ 1 w 6"/>
                <a:gd name="T59" fmla="*/ 2 h 3"/>
                <a:gd name="T60" fmla="*/ 1 w 6"/>
                <a:gd name="T61" fmla="*/ 2 h 3"/>
                <a:gd name="T62" fmla="*/ 1 w 6"/>
                <a:gd name="T63" fmla="*/ 2 h 3"/>
                <a:gd name="T64" fmla="*/ 1 w 6"/>
                <a:gd name="T65" fmla="*/ 2 h 3"/>
                <a:gd name="T66" fmla="*/ 1 w 6"/>
                <a:gd name="T67" fmla="*/ 2 h 3"/>
                <a:gd name="T68" fmla="*/ 6 w 6"/>
                <a:gd name="T69" fmla="*/ 0 h 3"/>
                <a:gd name="T70" fmla="*/ 6 w 6"/>
                <a:gd name="T71" fmla="*/ 0 h 3"/>
                <a:gd name="T72" fmla="*/ 1 w 6"/>
                <a:gd name="T7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</a:path>
              </a:pathLst>
            </a:custGeom>
            <a:solidFill>
              <a:srgbClr val="C0A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6">
              <a:extLst>
                <a:ext uri="{FF2B5EF4-FFF2-40B4-BE49-F238E27FC236}">
                  <a16:creationId xmlns:a16="http://schemas.microsoft.com/office/drawing/2014/main" id="{C6537004-FB23-4190-A995-5824F619C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58913" y="3911600"/>
              <a:ext cx="34925" cy="6350"/>
            </a:xfrm>
            <a:custGeom>
              <a:avLst/>
              <a:gdLst>
                <a:gd name="T0" fmla="*/ 0 w 9"/>
                <a:gd name="T1" fmla="*/ 2 h 2"/>
                <a:gd name="T2" fmla="*/ 0 w 9"/>
                <a:gd name="T3" fmla="*/ 2 h 2"/>
                <a:gd name="T4" fmla="*/ 9 w 9"/>
                <a:gd name="T5" fmla="*/ 0 h 2"/>
                <a:gd name="T6" fmla="*/ 0 w 9"/>
                <a:gd name="T7" fmla="*/ 2 h 2"/>
                <a:gd name="T8" fmla="*/ 9 w 9"/>
                <a:gd name="T9" fmla="*/ 0 h 2"/>
                <a:gd name="T10" fmla="*/ 9 w 9"/>
                <a:gd name="T11" fmla="*/ 0 h 2"/>
                <a:gd name="T12" fmla="*/ 9 w 9"/>
                <a:gd name="T13" fmla="*/ 0 h 2"/>
                <a:gd name="T14" fmla="*/ 9 w 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D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7">
              <a:extLst>
                <a:ext uri="{FF2B5EF4-FFF2-40B4-BE49-F238E27FC236}">
                  <a16:creationId xmlns:a16="http://schemas.microsoft.com/office/drawing/2014/main" id="{D9A49C26-8AC4-4BA7-A397-53A5F693D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0188" y="3911600"/>
              <a:ext cx="150813" cy="60325"/>
            </a:xfrm>
            <a:custGeom>
              <a:avLst/>
              <a:gdLst>
                <a:gd name="T0" fmla="*/ 33 w 40"/>
                <a:gd name="T1" fmla="*/ 16 h 16"/>
                <a:gd name="T2" fmla="*/ 12 w 40"/>
                <a:gd name="T3" fmla="*/ 6 h 16"/>
                <a:gd name="T4" fmla="*/ 0 w 40"/>
                <a:gd name="T5" fmla="*/ 8 h 16"/>
                <a:gd name="T6" fmla="*/ 5 w 40"/>
                <a:gd name="T7" fmla="*/ 5 h 16"/>
                <a:gd name="T8" fmla="*/ 5 w 40"/>
                <a:gd name="T9" fmla="*/ 5 h 16"/>
                <a:gd name="T10" fmla="*/ 5 w 40"/>
                <a:gd name="T11" fmla="*/ 5 h 16"/>
                <a:gd name="T12" fmla="*/ 5 w 40"/>
                <a:gd name="T13" fmla="*/ 5 h 16"/>
                <a:gd name="T14" fmla="*/ 5 w 40"/>
                <a:gd name="T15" fmla="*/ 5 h 16"/>
                <a:gd name="T16" fmla="*/ 5 w 40"/>
                <a:gd name="T17" fmla="*/ 5 h 16"/>
                <a:gd name="T18" fmla="*/ 5 w 40"/>
                <a:gd name="T19" fmla="*/ 5 h 16"/>
                <a:gd name="T20" fmla="*/ 5 w 40"/>
                <a:gd name="T21" fmla="*/ 5 h 16"/>
                <a:gd name="T22" fmla="*/ 5 w 40"/>
                <a:gd name="T23" fmla="*/ 5 h 16"/>
                <a:gd name="T24" fmla="*/ 5 w 40"/>
                <a:gd name="T25" fmla="*/ 4 h 16"/>
                <a:gd name="T26" fmla="*/ 5 w 40"/>
                <a:gd name="T27" fmla="*/ 4 h 16"/>
                <a:gd name="T28" fmla="*/ 5 w 40"/>
                <a:gd name="T29" fmla="*/ 4 h 16"/>
                <a:gd name="T30" fmla="*/ 5 w 40"/>
                <a:gd name="T31" fmla="*/ 4 h 16"/>
                <a:gd name="T32" fmla="*/ 5 w 40"/>
                <a:gd name="T33" fmla="*/ 4 h 16"/>
                <a:gd name="T34" fmla="*/ 5 w 40"/>
                <a:gd name="T35" fmla="*/ 4 h 16"/>
                <a:gd name="T36" fmla="*/ 5 w 40"/>
                <a:gd name="T37" fmla="*/ 4 h 16"/>
                <a:gd name="T38" fmla="*/ 6 w 40"/>
                <a:gd name="T39" fmla="*/ 4 h 16"/>
                <a:gd name="T40" fmla="*/ 6 w 40"/>
                <a:gd name="T41" fmla="*/ 4 h 16"/>
                <a:gd name="T42" fmla="*/ 6 w 40"/>
                <a:gd name="T43" fmla="*/ 4 h 16"/>
                <a:gd name="T44" fmla="*/ 6 w 40"/>
                <a:gd name="T45" fmla="*/ 4 h 16"/>
                <a:gd name="T46" fmla="*/ 6 w 40"/>
                <a:gd name="T47" fmla="*/ 4 h 16"/>
                <a:gd name="T48" fmla="*/ 6 w 40"/>
                <a:gd name="T49" fmla="*/ 4 h 16"/>
                <a:gd name="T50" fmla="*/ 6 w 40"/>
                <a:gd name="T51" fmla="*/ 4 h 16"/>
                <a:gd name="T52" fmla="*/ 6 w 40"/>
                <a:gd name="T53" fmla="*/ 4 h 16"/>
                <a:gd name="T54" fmla="*/ 11 w 40"/>
                <a:gd name="T55" fmla="*/ 2 h 16"/>
                <a:gd name="T56" fmla="*/ 11 w 40"/>
                <a:gd name="T57" fmla="*/ 2 h 16"/>
                <a:gd name="T58" fmla="*/ 20 w 40"/>
                <a:gd name="T59" fmla="*/ 0 h 16"/>
                <a:gd name="T60" fmla="*/ 20 w 40"/>
                <a:gd name="T61" fmla="*/ 0 h 16"/>
                <a:gd name="T62" fmla="*/ 20 w 40"/>
                <a:gd name="T63" fmla="*/ 0 h 16"/>
                <a:gd name="T64" fmla="*/ 40 w 40"/>
                <a:gd name="T65" fmla="*/ 11 h 16"/>
                <a:gd name="T66" fmla="*/ 40 w 40"/>
                <a:gd name="T67" fmla="*/ 11 h 16"/>
                <a:gd name="T68" fmla="*/ 33 w 40"/>
                <a:gd name="T6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16">
                  <a:moveTo>
                    <a:pt x="33" y="16"/>
                  </a:moveTo>
                  <a:cubicBezTo>
                    <a:pt x="29" y="10"/>
                    <a:pt x="21" y="6"/>
                    <a:pt x="12" y="6"/>
                  </a:cubicBezTo>
                  <a:cubicBezTo>
                    <a:pt x="8" y="6"/>
                    <a:pt x="4" y="7"/>
                    <a:pt x="0" y="8"/>
                  </a:cubicBezTo>
                  <a:cubicBezTo>
                    <a:pt x="1" y="7"/>
                    <a:pt x="3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9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7" y="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solidFill>
              <a:srgbClr val="ED4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E3F1F9B8-2227-4232-80EA-6F82F951DDB0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1"/>
            <a:ext cx="4188733" cy="2174879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1CA4557A-6F7B-4A2A-8E13-C3A5F92C26C3}"/>
              </a:ext>
            </a:extLst>
          </p:cNvPr>
          <p:cNvGrpSpPr/>
          <p:nvPr/>
        </p:nvGrpSpPr>
        <p:grpSpPr>
          <a:xfrm>
            <a:off x="1697915" y="481922"/>
            <a:ext cx="8796170" cy="2387038"/>
            <a:chOff x="2182640" y="670801"/>
            <a:chExt cx="8796170" cy="1446550"/>
          </a:xfrm>
        </p:grpSpPr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2B43CBED-9160-44E4-9861-C3422E375C7D}"/>
                </a:ext>
              </a:extLst>
            </p:cNvPr>
            <p:cNvSpPr txBox="1"/>
            <p:nvPr/>
          </p:nvSpPr>
          <p:spPr>
            <a:xfrm>
              <a:off x="2182640" y="670801"/>
              <a:ext cx="349588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EF4B35"/>
                  </a:solidFill>
                  <a:latin typeface="Century Gothic" panose="020B0502020202020204" pitchFamily="34" charset="0"/>
                </a:rPr>
                <a:t>Divvy Bikes Chicago</a:t>
              </a: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FE248338-9B86-4C4E-9AC0-173B433446CD}"/>
                </a:ext>
              </a:extLst>
            </p:cNvPr>
            <p:cNvSpPr/>
            <p:nvPr/>
          </p:nvSpPr>
          <p:spPr>
            <a:xfrm>
              <a:off x="6138524" y="1021050"/>
              <a:ext cx="4840286" cy="74605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Team 11</a:t>
              </a:r>
            </a:p>
            <a:p>
              <a:r>
                <a:rPr lang="en-ID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Tanvi Dalvi</a:t>
              </a:r>
            </a:p>
            <a:p>
              <a:r>
                <a:rPr lang="en-ID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Vedanti Gulalkari</a:t>
              </a:r>
            </a:p>
            <a:p>
              <a:r>
                <a:rPr lang="en-ID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Xindi</a:t>
              </a:r>
              <a:r>
                <a:rPr lang="en-ID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 Liu</a:t>
              </a:r>
            </a:p>
          </p:txBody>
        </p: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4DFBD8F6-D372-4C4E-BC6B-2A4CC17E1DBF}"/>
                </a:ext>
              </a:extLst>
            </p:cNvPr>
            <p:cNvCxnSpPr/>
            <p:nvPr/>
          </p:nvCxnSpPr>
          <p:spPr>
            <a:xfrm>
              <a:off x="5908527" y="830064"/>
              <a:ext cx="0" cy="1128025"/>
            </a:xfrm>
            <a:prstGeom prst="line">
              <a:avLst/>
            </a:prstGeom>
            <a:ln w="9525" cap="rnd">
              <a:solidFill>
                <a:srgbClr val="F16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39FF8C9-88A5-4449-ABD8-968B7C7916A1}"/>
              </a:ext>
            </a:extLst>
          </p:cNvPr>
          <p:cNvSpPr>
            <a:spLocks/>
          </p:cNvSpPr>
          <p:nvPr/>
        </p:nvSpPr>
        <p:spPr bwMode="auto">
          <a:xfrm flipV="1">
            <a:off x="9958934" y="1438258"/>
            <a:ext cx="2233066" cy="2193532"/>
          </a:xfrm>
          <a:custGeom>
            <a:avLst/>
            <a:gdLst>
              <a:gd name="connsiteX0" fmla="*/ 2233066 w 2233066"/>
              <a:gd name="connsiteY0" fmla="*/ 2193532 h 2193532"/>
              <a:gd name="connsiteX1" fmla="*/ 2233066 w 2233066"/>
              <a:gd name="connsiteY1" fmla="*/ 509885 h 2193532"/>
              <a:gd name="connsiteX2" fmla="*/ 2191054 w 2233066"/>
              <a:gd name="connsiteY2" fmla="*/ 523575 h 2193532"/>
              <a:gd name="connsiteX3" fmla="*/ 1764825 w 2233066"/>
              <a:gd name="connsiteY3" fmla="*/ 247939 h 2193532"/>
              <a:gd name="connsiteX4" fmla="*/ 659221 w 2233066"/>
              <a:gd name="connsiteY4" fmla="*/ 310018 h 2193532"/>
              <a:gd name="connsiteX5" fmla="*/ 282797 w 2233066"/>
              <a:gd name="connsiteY5" fmla="*/ 750210 h 2193532"/>
              <a:gd name="connsiteX6" fmla="*/ 192268 w 2233066"/>
              <a:gd name="connsiteY6" fmla="*/ 802126 h 2193532"/>
              <a:gd name="connsiteX7" fmla="*/ 183420 w 2233066"/>
              <a:gd name="connsiteY7" fmla="*/ 809441 h 2193532"/>
              <a:gd name="connsiteX8" fmla="*/ 175704 w 2233066"/>
              <a:gd name="connsiteY8" fmla="*/ 813034 h 2193532"/>
              <a:gd name="connsiteX9" fmla="*/ 512675 w 2233066"/>
              <a:gd name="connsiteY9" fmla="*/ 1513872 h 2193532"/>
              <a:gd name="connsiteX10" fmla="*/ 1046881 w 2233066"/>
              <a:gd name="connsiteY10" fmla="*/ 1880699 h 2193532"/>
              <a:gd name="connsiteX11" fmla="*/ 1584468 w 2233066"/>
              <a:gd name="connsiteY11" fmla="*/ 1773472 h 2193532"/>
              <a:gd name="connsiteX12" fmla="*/ 2066832 w 2233066"/>
              <a:gd name="connsiteY12" fmla="*/ 2030815 h 2193532"/>
              <a:gd name="connsiteX13" fmla="*/ 2173436 w 2233066"/>
              <a:gd name="connsiteY13" fmla="*/ 2150943 h 219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3066" h="2193532">
                <a:moveTo>
                  <a:pt x="2233066" y="2193532"/>
                </a:moveTo>
                <a:lnTo>
                  <a:pt x="2233066" y="509885"/>
                </a:lnTo>
                <a:lnTo>
                  <a:pt x="2191054" y="523575"/>
                </a:lnTo>
                <a:cubicBezTo>
                  <a:pt x="2062640" y="558296"/>
                  <a:pt x="1948248" y="528420"/>
                  <a:pt x="1764825" y="247939"/>
                </a:cubicBezTo>
                <a:cubicBezTo>
                  <a:pt x="1479690" y="-186610"/>
                  <a:pt x="796717" y="25585"/>
                  <a:pt x="659221" y="310018"/>
                </a:cubicBezTo>
                <a:cubicBezTo>
                  <a:pt x="546518" y="541400"/>
                  <a:pt x="629918" y="582034"/>
                  <a:pt x="282797" y="750210"/>
                </a:cubicBezTo>
                <a:cubicBezTo>
                  <a:pt x="248564" y="766716"/>
                  <a:pt x="218517" y="784079"/>
                  <a:pt x="192268" y="802126"/>
                </a:cubicBezTo>
                <a:lnTo>
                  <a:pt x="183420" y="809441"/>
                </a:lnTo>
                <a:lnTo>
                  <a:pt x="175704" y="813034"/>
                </a:lnTo>
                <a:cubicBezTo>
                  <a:pt x="-175423" y="1025070"/>
                  <a:pt x="31931" y="1674711"/>
                  <a:pt x="512675" y="1513872"/>
                </a:cubicBezTo>
                <a:cubicBezTo>
                  <a:pt x="704268" y="1450664"/>
                  <a:pt x="747095" y="1742997"/>
                  <a:pt x="1046881" y="1880699"/>
                </a:cubicBezTo>
                <a:cubicBezTo>
                  <a:pt x="1256506" y="1976638"/>
                  <a:pt x="1408654" y="1837808"/>
                  <a:pt x="1584468" y="1773472"/>
                </a:cubicBezTo>
                <a:cubicBezTo>
                  <a:pt x="1737743" y="1717037"/>
                  <a:pt x="1857207" y="1710265"/>
                  <a:pt x="2066832" y="2030815"/>
                </a:cubicBezTo>
                <a:cubicBezTo>
                  <a:pt x="2098019" y="2078344"/>
                  <a:pt x="2133965" y="2118136"/>
                  <a:pt x="2173436" y="2150943"/>
                </a:cubicBez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C837FA86-8B52-5967-F44F-011AAC3F1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6" y="4461629"/>
            <a:ext cx="550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3FD391E9-8231-A017-BE92-9CB6D70C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74" y="4156644"/>
            <a:ext cx="6724650" cy="257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D48CA-24A6-E2AC-AAE1-6440781DA9DC}"/>
              </a:ext>
            </a:extLst>
          </p:cNvPr>
          <p:cNvSpPr txBox="1"/>
          <p:nvPr/>
        </p:nvSpPr>
        <p:spPr>
          <a:xfrm>
            <a:off x="362570" y="1548646"/>
            <a:ext cx="108408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ora" pitchFamily="2" charset="0"/>
              </a:rPr>
              <a:t>Response variable: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Member/ Casual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Lora" pitchFamily="2" charset="0"/>
            </a:endParaRPr>
          </a:p>
          <a:p>
            <a:r>
              <a:rPr lang="en-US" sz="2000" b="1" dirty="0">
                <a:latin typeface="Lora" pitchFamily="2" charset="0"/>
              </a:rPr>
              <a:t>Predictor variable: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Ride Length, Month of the year, part of week/ weekend, classic bike, electric bike, docked bike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Lora" pitchFamily="2" charset="0"/>
            </a:endParaRPr>
          </a:p>
          <a:p>
            <a:r>
              <a:rPr lang="en-US" sz="2000" b="1" dirty="0">
                <a:latin typeface="Lora" pitchFamily="2" charset="0"/>
              </a:rPr>
              <a:t>Insight: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The electric is the least important feature as per random forest model attributing to divvy membership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7BB1A-F4FC-BB95-5C61-2BCB6B7A908E}"/>
              </a:ext>
            </a:extLst>
          </p:cNvPr>
          <p:cNvGrpSpPr/>
          <p:nvPr/>
        </p:nvGrpSpPr>
        <p:grpSpPr>
          <a:xfrm flipH="1">
            <a:off x="7881257" y="76888"/>
            <a:ext cx="4181293" cy="2048875"/>
            <a:chOff x="3150078" y="1583350"/>
            <a:chExt cx="5795914" cy="2642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759A8F-12B8-9EC3-121E-3B4C1D8F995F}"/>
                </a:ext>
              </a:extLst>
            </p:cNvPr>
            <p:cNvGrpSpPr/>
            <p:nvPr/>
          </p:nvGrpSpPr>
          <p:grpSpPr>
            <a:xfrm>
              <a:off x="3150078" y="1583350"/>
              <a:ext cx="2167866" cy="2638410"/>
              <a:chOff x="3150078" y="1568411"/>
              <a:chExt cx="2167866" cy="2638410"/>
            </a:xfrm>
          </p:grpSpPr>
          <p:sp>
            <p:nvSpPr>
              <p:cNvPr id="6209" name="Freeform 12">
                <a:extLst>
                  <a:ext uri="{FF2B5EF4-FFF2-40B4-BE49-F238E27FC236}">
                    <a16:creationId xmlns:a16="http://schemas.microsoft.com/office/drawing/2014/main" id="{5D5CF54E-0DAB-C465-BA69-BA3C94F60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434" y="3484199"/>
                <a:ext cx="186724" cy="184857"/>
              </a:xfrm>
              <a:custGeom>
                <a:avLst/>
                <a:gdLst>
                  <a:gd name="T0" fmla="*/ 0 w 42"/>
                  <a:gd name="T1" fmla="*/ 30 h 42"/>
                  <a:gd name="T2" fmla="*/ 15 w 42"/>
                  <a:gd name="T3" fmla="*/ 42 h 42"/>
                  <a:gd name="T4" fmla="*/ 42 w 42"/>
                  <a:gd name="T5" fmla="*/ 13 h 42"/>
                  <a:gd name="T6" fmla="*/ 21 w 42"/>
                  <a:gd name="T7" fmla="*/ 0 h 42"/>
                  <a:gd name="T8" fmla="*/ 0 w 42"/>
                  <a:gd name="T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0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27" y="29"/>
                      <a:pt x="42" y="13"/>
                    </a:cubicBezTo>
                    <a:cubicBezTo>
                      <a:pt x="35" y="8"/>
                      <a:pt x="28" y="4"/>
                      <a:pt x="21" y="0"/>
                    </a:cubicBezTo>
                    <a:cubicBezTo>
                      <a:pt x="9" y="17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0" name="Freeform 13">
                <a:extLst>
                  <a:ext uri="{FF2B5EF4-FFF2-40B4-BE49-F238E27FC236}">
                    <a16:creationId xmlns:a16="http://schemas.microsoft.com/office/drawing/2014/main" id="{B283E550-90B1-9879-BD3A-AC3D44FBC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409" y="3590631"/>
                <a:ext cx="276352" cy="306227"/>
              </a:xfrm>
              <a:custGeom>
                <a:avLst/>
                <a:gdLst>
                  <a:gd name="T0" fmla="*/ 37 w 62"/>
                  <a:gd name="T1" fmla="*/ 10 h 69"/>
                  <a:gd name="T2" fmla="*/ 26 w 62"/>
                  <a:gd name="T3" fmla="*/ 11 h 69"/>
                  <a:gd name="T4" fmla="*/ 23 w 62"/>
                  <a:gd name="T5" fmla="*/ 0 h 69"/>
                  <a:gd name="T6" fmla="*/ 2 w 62"/>
                  <a:gd name="T7" fmla="*/ 15 h 69"/>
                  <a:gd name="T8" fmla="*/ 2 w 62"/>
                  <a:gd name="T9" fmla="*/ 25 h 69"/>
                  <a:gd name="T10" fmla="*/ 49 w 62"/>
                  <a:gd name="T11" fmla="*/ 65 h 69"/>
                  <a:gd name="T12" fmla="*/ 56 w 62"/>
                  <a:gd name="T13" fmla="*/ 54 h 69"/>
                  <a:gd name="T14" fmla="*/ 37 w 62"/>
                  <a:gd name="T15" fmla="*/ 1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69">
                    <a:moveTo>
                      <a:pt x="37" y="10"/>
                    </a:moveTo>
                    <a:cubicBezTo>
                      <a:pt x="37" y="10"/>
                      <a:pt x="28" y="13"/>
                      <a:pt x="26" y="11"/>
                    </a:cubicBezTo>
                    <a:cubicBezTo>
                      <a:pt x="24" y="9"/>
                      <a:pt x="26" y="1"/>
                      <a:pt x="23" y="0"/>
                    </a:cubicBezTo>
                    <a:cubicBezTo>
                      <a:pt x="20" y="0"/>
                      <a:pt x="3" y="11"/>
                      <a:pt x="2" y="15"/>
                    </a:cubicBezTo>
                    <a:cubicBezTo>
                      <a:pt x="2" y="18"/>
                      <a:pt x="0" y="23"/>
                      <a:pt x="2" y="25"/>
                    </a:cubicBezTo>
                    <a:cubicBezTo>
                      <a:pt x="3" y="27"/>
                      <a:pt x="42" y="61"/>
                      <a:pt x="49" y="65"/>
                    </a:cubicBezTo>
                    <a:cubicBezTo>
                      <a:pt x="56" y="69"/>
                      <a:pt x="62" y="60"/>
                      <a:pt x="56" y="54"/>
                    </a:cubicBezTo>
                    <a:cubicBezTo>
                      <a:pt x="49" y="48"/>
                      <a:pt x="53" y="10"/>
                      <a:pt x="37" y="10"/>
                    </a:cubicBezTo>
                  </a:path>
                </a:pathLst>
              </a:custGeom>
              <a:solidFill>
                <a:srgbClr val="EF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1" name="Freeform 14">
                <a:extLst>
                  <a:ext uri="{FF2B5EF4-FFF2-40B4-BE49-F238E27FC236}">
                    <a16:creationId xmlns:a16="http://schemas.microsoft.com/office/drawing/2014/main" id="{D6BF2954-EB36-D818-FD7B-B04D4ADDC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409" y="3639180"/>
                <a:ext cx="257679" cy="248344"/>
              </a:xfrm>
              <a:custGeom>
                <a:avLst/>
                <a:gdLst>
                  <a:gd name="T0" fmla="*/ 15 w 58"/>
                  <a:gd name="T1" fmla="*/ 7 h 56"/>
                  <a:gd name="T2" fmla="*/ 5 w 58"/>
                  <a:gd name="T3" fmla="*/ 0 h 56"/>
                  <a:gd name="T4" fmla="*/ 2 w 58"/>
                  <a:gd name="T5" fmla="*/ 4 h 56"/>
                  <a:gd name="T6" fmla="*/ 2 w 58"/>
                  <a:gd name="T7" fmla="*/ 14 h 56"/>
                  <a:gd name="T8" fmla="*/ 49 w 58"/>
                  <a:gd name="T9" fmla="*/ 54 h 56"/>
                  <a:gd name="T10" fmla="*/ 58 w 58"/>
                  <a:gd name="T11" fmla="*/ 51 h 56"/>
                  <a:gd name="T12" fmla="*/ 53 w 58"/>
                  <a:gd name="T13" fmla="*/ 49 h 56"/>
                  <a:gd name="T14" fmla="*/ 15 w 58"/>
                  <a:gd name="T1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6">
                    <a:moveTo>
                      <a:pt x="15" y="7"/>
                    </a:moveTo>
                    <a:cubicBezTo>
                      <a:pt x="12" y="4"/>
                      <a:pt x="9" y="2"/>
                      <a:pt x="5" y="0"/>
                    </a:cubicBezTo>
                    <a:cubicBezTo>
                      <a:pt x="4" y="1"/>
                      <a:pt x="2" y="4"/>
                      <a:pt x="2" y="4"/>
                    </a:cubicBezTo>
                    <a:cubicBezTo>
                      <a:pt x="0" y="8"/>
                      <a:pt x="0" y="12"/>
                      <a:pt x="2" y="14"/>
                    </a:cubicBezTo>
                    <a:cubicBezTo>
                      <a:pt x="3" y="16"/>
                      <a:pt x="42" y="50"/>
                      <a:pt x="49" y="54"/>
                    </a:cubicBezTo>
                    <a:cubicBezTo>
                      <a:pt x="52" y="56"/>
                      <a:pt x="56" y="54"/>
                      <a:pt x="58" y="51"/>
                    </a:cubicBezTo>
                    <a:cubicBezTo>
                      <a:pt x="56" y="51"/>
                      <a:pt x="54" y="50"/>
                      <a:pt x="53" y="49"/>
                    </a:cubicBezTo>
                    <a:cubicBezTo>
                      <a:pt x="46" y="45"/>
                      <a:pt x="24" y="17"/>
                      <a:pt x="15" y="7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2" name="Freeform 15">
                <a:extLst>
                  <a:ext uri="{FF2B5EF4-FFF2-40B4-BE49-F238E27FC236}">
                    <a16:creationId xmlns:a16="http://schemas.microsoft.com/office/drawing/2014/main" id="{6366E26D-E124-B344-C44A-DDDECDD2B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488" y="2724232"/>
                <a:ext cx="625526" cy="901878"/>
              </a:xfrm>
              <a:custGeom>
                <a:avLst/>
                <a:gdLst>
                  <a:gd name="T0" fmla="*/ 0 w 141"/>
                  <a:gd name="T1" fmla="*/ 0 h 203"/>
                  <a:gd name="T2" fmla="*/ 124 w 141"/>
                  <a:gd name="T3" fmla="*/ 45 h 203"/>
                  <a:gd name="T4" fmla="*/ 37 w 141"/>
                  <a:gd name="T5" fmla="*/ 203 h 203"/>
                  <a:gd name="T6" fmla="*/ 16 w 141"/>
                  <a:gd name="T7" fmla="*/ 189 h 203"/>
                  <a:gd name="T8" fmla="*/ 67 w 141"/>
                  <a:gd name="T9" fmla="*/ 75 h 203"/>
                  <a:gd name="T10" fmla="*/ 10 w 141"/>
                  <a:gd name="T11" fmla="*/ 57 h 203"/>
                  <a:gd name="T12" fmla="*/ 0 w 141"/>
                  <a:gd name="T1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03">
                    <a:moveTo>
                      <a:pt x="0" y="0"/>
                    </a:moveTo>
                    <a:cubicBezTo>
                      <a:pt x="0" y="0"/>
                      <a:pt x="106" y="2"/>
                      <a:pt x="124" y="45"/>
                    </a:cubicBezTo>
                    <a:cubicBezTo>
                      <a:pt x="141" y="89"/>
                      <a:pt x="37" y="203"/>
                      <a:pt x="37" y="203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89"/>
                      <a:pt x="73" y="87"/>
                      <a:pt x="67" y="75"/>
                    </a:cubicBezTo>
                    <a:cubicBezTo>
                      <a:pt x="61" y="62"/>
                      <a:pt x="15" y="62"/>
                      <a:pt x="10" y="57"/>
                    </a:cubicBezTo>
                    <a:cubicBezTo>
                      <a:pt x="5" y="52"/>
                      <a:pt x="0" y="0"/>
                      <a:pt x="0" y="0"/>
                    </a:cubicBezTo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3" name="Freeform 16">
                <a:extLst>
                  <a:ext uri="{FF2B5EF4-FFF2-40B4-BE49-F238E27FC236}">
                    <a16:creationId xmlns:a16="http://schemas.microsoft.com/office/drawing/2014/main" id="{AA7776B4-31E2-B7A5-84C9-FD2CB22162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6434" y="2976310"/>
                <a:ext cx="205396" cy="44814"/>
              </a:xfrm>
              <a:custGeom>
                <a:avLst/>
                <a:gdLst>
                  <a:gd name="T0" fmla="*/ 40 w 46"/>
                  <a:gd name="T1" fmla="*/ 9 h 10"/>
                  <a:gd name="T2" fmla="*/ 46 w 46"/>
                  <a:gd name="T3" fmla="*/ 10 h 10"/>
                  <a:gd name="T4" fmla="*/ 40 w 46"/>
                  <a:gd name="T5" fmla="*/ 9 h 10"/>
                  <a:gd name="T6" fmla="*/ 40 w 46"/>
                  <a:gd name="T7" fmla="*/ 9 h 10"/>
                  <a:gd name="T8" fmla="*/ 40 w 46"/>
                  <a:gd name="T9" fmla="*/ 9 h 10"/>
                  <a:gd name="T10" fmla="*/ 40 w 46"/>
                  <a:gd name="T11" fmla="*/ 9 h 10"/>
                  <a:gd name="T12" fmla="*/ 40 w 46"/>
                  <a:gd name="T13" fmla="*/ 9 h 10"/>
                  <a:gd name="T14" fmla="*/ 40 w 46"/>
                  <a:gd name="T15" fmla="*/ 9 h 10"/>
                  <a:gd name="T16" fmla="*/ 40 w 46"/>
                  <a:gd name="T17" fmla="*/ 9 h 10"/>
                  <a:gd name="T18" fmla="*/ 40 w 46"/>
                  <a:gd name="T19" fmla="*/ 8 h 10"/>
                  <a:gd name="T20" fmla="*/ 40 w 46"/>
                  <a:gd name="T21" fmla="*/ 8 h 10"/>
                  <a:gd name="T22" fmla="*/ 40 w 46"/>
                  <a:gd name="T23" fmla="*/ 8 h 10"/>
                  <a:gd name="T24" fmla="*/ 40 w 46"/>
                  <a:gd name="T25" fmla="*/ 8 h 10"/>
                  <a:gd name="T26" fmla="*/ 40 w 46"/>
                  <a:gd name="T27" fmla="*/ 8 h 10"/>
                  <a:gd name="T28" fmla="*/ 40 w 46"/>
                  <a:gd name="T29" fmla="*/ 8 h 10"/>
                  <a:gd name="T30" fmla="*/ 39 w 46"/>
                  <a:gd name="T31" fmla="*/ 8 h 10"/>
                  <a:gd name="T32" fmla="*/ 39 w 46"/>
                  <a:gd name="T33" fmla="*/ 8 h 10"/>
                  <a:gd name="T34" fmla="*/ 39 w 46"/>
                  <a:gd name="T35" fmla="*/ 8 h 10"/>
                  <a:gd name="T36" fmla="*/ 39 w 46"/>
                  <a:gd name="T37" fmla="*/ 8 h 10"/>
                  <a:gd name="T38" fmla="*/ 39 w 46"/>
                  <a:gd name="T39" fmla="*/ 8 h 10"/>
                  <a:gd name="T40" fmla="*/ 39 w 46"/>
                  <a:gd name="T41" fmla="*/ 8 h 10"/>
                  <a:gd name="T42" fmla="*/ 39 w 46"/>
                  <a:gd name="T43" fmla="*/ 8 h 10"/>
                  <a:gd name="T44" fmla="*/ 39 w 46"/>
                  <a:gd name="T45" fmla="*/ 8 h 10"/>
                  <a:gd name="T46" fmla="*/ 39 w 46"/>
                  <a:gd name="T47" fmla="*/ 8 h 10"/>
                  <a:gd name="T48" fmla="*/ 39 w 46"/>
                  <a:gd name="T49" fmla="*/ 8 h 10"/>
                  <a:gd name="T50" fmla="*/ 39 w 46"/>
                  <a:gd name="T51" fmla="*/ 8 h 10"/>
                  <a:gd name="T52" fmla="*/ 39 w 46"/>
                  <a:gd name="T53" fmla="*/ 8 h 10"/>
                  <a:gd name="T54" fmla="*/ 38 w 46"/>
                  <a:gd name="T55" fmla="*/ 8 h 10"/>
                  <a:gd name="T56" fmla="*/ 38 w 46"/>
                  <a:gd name="T57" fmla="*/ 8 h 10"/>
                  <a:gd name="T58" fmla="*/ 38 w 46"/>
                  <a:gd name="T59" fmla="*/ 8 h 10"/>
                  <a:gd name="T60" fmla="*/ 0 w 46"/>
                  <a:gd name="T61" fmla="*/ 0 h 10"/>
                  <a:gd name="T62" fmla="*/ 0 w 46"/>
                  <a:gd name="T63" fmla="*/ 0 h 10"/>
                  <a:gd name="T64" fmla="*/ 0 w 46"/>
                  <a:gd name="T65" fmla="*/ 0 h 10"/>
                  <a:gd name="T66" fmla="*/ 0 w 46"/>
                  <a:gd name="T67" fmla="*/ 0 h 10"/>
                  <a:gd name="T68" fmla="*/ 0 w 46"/>
                  <a:gd name="T69" fmla="*/ 0 h 10"/>
                  <a:gd name="T70" fmla="*/ 0 w 46"/>
                  <a:gd name="T7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" h="10">
                    <a:moveTo>
                      <a:pt x="46" y="10"/>
                    </a:moveTo>
                    <a:cubicBezTo>
                      <a:pt x="44" y="10"/>
                      <a:pt x="42" y="9"/>
                      <a:pt x="40" y="9"/>
                    </a:cubicBezTo>
                    <a:cubicBezTo>
                      <a:pt x="42" y="9"/>
                      <a:pt x="44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8" y="8"/>
                    </a:move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moveTo>
                      <a:pt x="38" y="8"/>
                    </a:move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08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4" name="Freeform 17">
                <a:extLst>
                  <a:ext uri="{FF2B5EF4-FFF2-40B4-BE49-F238E27FC236}">
                    <a16:creationId xmlns:a16="http://schemas.microsoft.com/office/drawing/2014/main" id="{4C978100-DDF8-C8DA-E262-4B47E666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957" y="2776515"/>
                <a:ext cx="240875" cy="244609"/>
              </a:xfrm>
              <a:custGeom>
                <a:avLst/>
                <a:gdLst>
                  <a:gd name="T0" fmla="*/ 54 w 54"/>
                  <a:gd name="T1" fmla="*/ 55 h 55"/>
                  <a:gd name="T2" fmla="*/ 48 w 54"/>
                  <a:gd name="T3" fmla="*/ 54 h 55"/>
                  <a:gd name="T4" fmla="*/ 48 w 54"/>
                  <a:gd name="T5" fmla="*/ 54 h 55"/>
                  <a:gd name="T6" fmla="*/ 48 w 54"/>
                  <a:gd name="T7" fmla="*/ 54 h 55"/>
                  <a:gd name="T8" fmla="*/ 48 w 54"/>
                  <a:gd name="T9" fmla="*/ 54 h 55"/>
                  <a:gd name="T10" fmla="*/ 48 w 54"/>
                  <a:gd name="T11" fmla="*/ 54 h 55"/>
                  <a:gd name="T12" fmla="*/ 48 w 54"/>
                  <a:gd name="T13" fmla="*/ 54 h 55"/>
                  <a:gd name="T14" fmla="*/ 48 w 54"/>
                  <a:gd name="T15" fmla="*/ 54 h 55"/>
                  <a:gd name="T16" fmla="*/ 48 w 54"/>
                  <a:gd name="T17" fmla="*/ 54 h 55"/>
                  <a:gd name="T18" fmla="*/ 48 w 54"/>
                  <a:gd name="T19" fmla="*/ 54 h 55"/>
                  <a:gd name="T20" fmla="*/ 48 w 54"/>
                  <a:gd name="T21" fmla="*/ 54 h 55"/>
                  <a:gd name="T22" fmla="*/ 48 w 54"/>
                  <a:gd name="T23" fmla="*/ 54 h 55"/>
                  <a:gd name="T24" fmla="*/ 48 w 54"/>
                  <a:gd name="T25" fmla="*/ 53 h 55"/>
                  <a:gd name="T26" fmla="*/ 48 w 54"/>
                  <a:gd name="T27" fmla="*/ 53 h 55"/>
                  <a:gd name="T28" fmla="*/ 48 w 54"/>
                  <a:gd name="T29" fmla="*/ 53 h 55"/>
                  <a:gd name="T30" fmla="*/ 48 w 54"/>
                  <a:gd name="T31" fmla="*/ 53 h 55"/>
                  <a:gd name="T32" fmla="*/ 48 w 54"/>
                  <a:gd name="T33" fmla="*/ 53 h 55"/>
                  <a:gd name="T34" fmla="*/ 48 w 54"/>
                  <a:gd name="T35" fmla="*/ 53 h 55"/>
                  <a:gd name="T36" fmla="*/ 48 w 54"/>
                  <a:gd name="T37" fmla="*/ 53 h 55"/>
                  <a:gd name="T38" fmla="*/ 48 w 54"/>
                  <a:gd name="T39" fmla="*/ 53 h 55"/>
                  <a:gd name="T40" fmla="*/ 47 w 54"/>
                  <a:gd name="T41" fmla="*/ 53 h 55"/>
                  <a:gd name="T42" fmla="*/ 47 w 54"/>
                  <a:gd name="T43" fmla="*/ 53 h 55"/>
                  <a:gd name="T44" fmla="*/ 47 w 54"/>
                  <a:gd name="T45" fmla="*/ 53 h 55"/>
                  <a:gd name="T46" fmla="*/ 47 w 54"/>
                  <a:gd name="T47" fmla="*/ 53 h 55"/>
                  <a:gd name="T48" fmla="*/ 47 w 54"/>
                  <a:gd name="T49" fmla="*/ 53 h 55"/>
                  <a:gd name="T50" fmla="*/ 47 w 54"/>
                  <a:gd name="T51" fmla="*/ 53 h 55"/>
                  <a:gd name="T52" fmla="*/ 47 w 54"/>
                  <a:gd name="T53" fmla="*/ 53 h 55"/>
                  <a:gd name="T54" fmla="*/ 47 w 54"/>
                  <a:gd name="T55" fmla="*/ 53 h 55"/>
                  <a:gd name="T56" fmla="*/ 47 w 54"/>
                  <a:gd name="T57" fmla="*/ 53 h 55"/>
                  <a:gd name="T58" fmla="*/ 47 w 54"/>
                  <a:gd name="T59" fmla="*/ 53 h 55"/>
                  <a:gd name="T60" fmla="*/ 47 w 54"/>
                  <a:gd name="T61" fmla="*/ 53 h 55"/>
                  <a:gd name="T62" fmla="*/ 47 w 54"/>
                  <a:gd name="T63" fmla="*/ 53 h 55"/>
                  <a:gd name="T64" fmla="*/ 47 w 54"/>
                  <a:gd name="T65" fmla="*/ 53 h 55"/>
                  <a:gd name="T66" fmla="*/ 47 w 54"/>
                  <a:gd name="T67" fmla="*/ 53 h 55"/>
                  <a:gd name="T68" fmla="*/ 47 w 54"/>
                  <a:gd name="T69" fmla="*/ 53 h 55"/>
                  <a:gd name="T70" fmla="*/ 47 w 54"/>
                  <a:gd name="T71" fmla="*/ 53 h 55"/>
                  <a:gd name="T72" fmla="*/ 46 w 54"/>
                  <a:gd name="T73" fmla="*/ 53 h 55"/>
                  <a:gd name="T74" fmla="*/ 46 w 54"/>
                  <a:gd name="T75" fmla="*/ 53 h 55"/>
                  <a:gd name="T76" fmla="*/ 46 w 54"/>
                  <a:gd name="T77" fmla="*/ 53 h 55"/>
                  <a:gd name="T78" fmla="*/ 46 w 54"/>
                  <a:gd name="T79" fmla="*/ 53 h 55"/>
                  <a:gd name="T80" fmla="*/ 8 w 54"/>
                  <a:gd name="T81" fmla="*/ 45 h 55"/>
                  <a:gd name="T82" fmla="*/ 8 w 54"/>
                  <a:gd name="T83" fmla="*/ 45 h 55"/>
                  <a:gd name="T84" fmla="*/ 8 w 54"/>
                  <a:gd name="T85" fmla="*/ 45 h 55"/>
                  <a:gd name="T86" fmla="*/ 8 w 54"/>
                  <a:gd name="T87" fmla="*/ 45 h 55"/>
                  <a:gd name="T88" fmla="*/ 8 w 54"/>
                  <a:gd name="T89" fmla="*/ 45 h 55"/>
                  <a:gd name="T90" fmla="*/ 8 w 54"/>
                  <a:gd name="T91" fmla="*/ 45 h 55"/>
                  <a:gd name="T92" fmla="*/ 8 w 54"/>
                  <a:gd name="T93" fmla="*/ 45 h 55"/>
                  <a:gd name="T94" fmla="*/ 8 w 54"/>
                  <a:gd name="T95" fmla="*/ 45 h 55"/>
                  <a:gd name="T96" fmla="*/ 8 w 54"/>
                  <a:gd name="T97" fmla="*/ 45 h 55"/>
                  <a:gd name="T98" fmla="*/ 8 w 54"/>
                  <a:gd name="T99" fmla="*/ 45 h 55"/>
                  <a:gd name="T100" fmla="*/ 0 w 54"/>
                  <a:gd name="T101" fmla="*/ 7 h 55"/>
                  <a:gd name="T102" fmla="*/ 36 w 54"/>
                  <a:gd name="T103" fmla="*/ 0 h 55"/>
                  <a:gd name="T104" fmla="*/ 54 w 54"/>
                  <a:gd name="T10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" h="55">
                    <a:moveTo>
                      <a:pt x="54" y="55"/>
                    </a:moveTo>
                    <a:cubicBezTo>
                      <a:pt x="52" y="55"/>
                      <a:pt x="50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31" y="50"/>
                      <a:pt x="11" y="48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5" y="42"/>
                      <a:pt x="2" y="22"/>
                      <a:pt x="0" y="7"/>
                    </a:cubicBezTo>
                    <a:cubicBezTo>
                      <a:pt x="17" y="4"/>
                      <a:pt x="32" y="1"/>
                      <a:pt x="36" y="0"/>
                    </a:cubicBezTo>
                    <a:cubicBezTo>
                      <a:pt x="43" y="18"/>
                      <a:pt x="52" y="41"/>
                      <a:pt x="54" y="55"/>
                    </a:cubicBezTo>
                  </a:path>
                </a:pathLst>
              </a:custGeom>
              <a:solidFill>
                <a:srgbClr val="272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5" name="Freeform 18">
                <a:extLst>
                  <a:ext uri="{FF2B5EF4-FFF2-40B4-BE49-F238E27FC236}">
                    <a16:creationId xmlns:a16="http://schemas.microsoft.com/office/drawing/2014/main" id="{F42225D9-140A-602C-AC25-124D69952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536" y="3304944"/>
                <a:ext cx="797312" cy="498554"/>
              </a:xfrm>
              <a:custGeom>
                <a:avLst/>
                <a:gdLst>
                  <a:gd name="T0" fmla="*/ 5 w 180"/>
                  <a:gd name="T1" fmla="*/ 112 h 112"/>
                  <a:gd name="T2" fmla="*/ 0 w 180"/>
                  <a:gd name="T3" fmla="*/ 108 h 112"/>
                  <a:gd name="T4" fmla="*/ 108 w 180"/>
                  <a:gd name="T5" fmla="*/ 0 h 112"/>
                  <a:gd name="T6" fmla="*/ 178 w 180"/>
                  <a:gd name="T7" fmla="*/ 25 h 112"/>
                  <a:gd name="T8" fmla="*/ 178 w 180"/>
                  <a:gd name="T9" fmla="*/ 32 h 112"/>
                  <a:gd name="T10" fmla="*/ 172 w 180"/>
                  <a:gd name="T11" fmla="*/ 32 h 112"/>
                  <a:gd name="T12" fmla="*/ 108 w 180"/>
                  <a:gd name="T13" fmla="*/ 9 h 112"/>
                  <a:gd name="T14" fmla="*/ 9 w 180"/>
                  <a:gd name="T15" fmla="*/ 108 h 112"/>
                  <a:gd name="T16" fmla="*/ 5 w 18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12">
                    <a:moveTo>
                      <a:pt x="5" y="112"/>
                    </a:moveTo>
                    <a:cubicBezTo>
                      <a:pt x="2" y="112"/>
                      <a:pt x="0" y="110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33" y="0"/>
                      <a:pt x="158" y="9"/>
                      <a:pt x="178" y="25"/>
                    </a:cubicBezTo>
                    <a:cubicBezTo>
                      <a:pt x="179" y="27"/>
                      <a:pt x="180" y="30"/>
                      <a:pt x="178" y="32"/>
                    </a:cubicBezTo>
                    <a:cubicBezTo>
                      <a:pt x="176" y="33"/>
                      <a:pt x="174" y="34"/>
                      <a:pt x="172" y="32"/>
                    </a:cubicBezTo>
                    <a:cubicBezTo>
                      <a:pt x="154" y="17"/>
                      <a:pt x="131" y="9"/>
                      <a:pt x="108" y="9"/>
                    </a:cubicBezTo>
                    <a:cubicBezTo>
                      <a:pt x="53" y="9"/>
                      <a:pt x="9" y="53"/>
                      <a:pt x="9" y="108"/>
                    </a:cubicBezTo>
                    <a:cubicBezTo>
                      <a:pt x="9" y="110"/>
                      <a:pt x="7" y="112"/>
                      <a:pt x="5" y="112"/>
                    </a:cubicBezTo>
                  </a:path>
                </a:pathLst>
              </a:custGeom>
              <a:solidFill>
                <a:srgbClr val="F160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6" name="Freeform 19">
                <a:extLst>
                  <a:ext uri="{FF2B5EF4-FFF2-40B4-BE49-F238E27FC236}">
                    <a16:creationId xmlns:a16="http://schemas.microsoft.com/office/drawing/2014/main" id="{5C61EA50-09AC-0485-8DDB-9B62687DB8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0078" y="3359094"/>
                <a:ext cx="847727" cy="847727"/>
              </a:xfrm>
              <a:custGeom>
                <a:avLst/>
                <a:gdLst>
                  <a:gd name="T0" fmla="*/ 96 w 191"/>
                  <a:gd name="T1" fmla="*/ 12 h 191"/>
                  <a:gd name="T2" fmla="*/ 12 w 191"/>
                  <a:gd name="T3" fmla="*/ 96 h 191"/>
                  <a:gd name="T4" fmla="*/ 96 w 191"/>
                  <a:gd name="T5" fmla="*/ 179 h 191"/>
                  <a:gd name="T6" fmla="*/ 179 w 191"/>
                  <a:gd name="T7" fmla="*/ 96 h 191"/>
                  <a:gd name="T8" fmla="*/ 96 w 191"/>
                  <a:gd name="T9" fmla="*/ 12 h 191"/>
                  <a:gd name="T10" fmla="*/ 96 w 191"/>
                  <a:gd name="T11" fmla="*/ 191 h 191"/>
                  <a:gd name="T12" fmla="*/ 0 w 191"/>
                  <a:gd name="T13" fmla="*/ 96 h 191"/>
                  <a:gd name="T14" fmla="*/ 96 w 191"/>
                  <a:gd name="T15" fmla="*/ 0 h 191"/>
                  <a:gd name="T16" fmla="*/ 191 w 191"/>
                  <a:gd name="T17" fmla="*/ 96 h 191"/>
                  <a:gd name="T18" fmla="*/ 96 w 191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191">
                    <a:moveTo>
                      <a:pt x="96" y="12"/>
                    </a:moveTo>
                    <a:cubicBezTo>
                      <a:pt x="50" y="12"/>
                      <a:pt x="12" y="50"/>
                      <a:pt x="12" y="96"/>
                    </a:cubicBezTo>
                    <a:cubicBezTo>
                      <a:pt x="12" y="142"/>
                      <a:pt x="50" y="179"/>
                      <a:pt x="96" y="179"/>
                    </a:cubicBezTo>
                    <a:cubicBezTo>
                      <a:pt x="142" y="179"/>
                      <a:pt x="179" y="142"/>
                      <a:pt x="179" y="96"/>
                    </a:cubicBezTo>
                    <a:cubicBezTo>
                      <a:pt x="179" y="50"/>
                      <a:pt x="142" y="12"/>
                      <a:pt x="96" y="12"/>
                    </a:cubicBezTo>
                    <a:moveTo>
                      <a:pt x="96" y="191"/>
                    </a:moveTo>
                    <a:cubicBezTo>
                      <a:pt x="43" y="191"/>
                      <a:pt x="0" y="148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48" y="0"/>
                      <a:pt x="191" y="43"/>
                      <a:pt x="191" y="96"/>
                    </a:cubicBezTo>
                    <a:cubicBezTo>
                      <a:pt x="191" y="148"/>
                      <a:pt x="148" y="191"/>
                      <a:pt x="96" y="191"/>
                    </a:cubicBezTo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7" name="Freeform 26">
                <a:extLst>
                  <a:ext uri="{FF2B5EF4-FFF2-40B4-BE49-F238E27FC236}">
                    <a16:creationId xmlns:a16="http://schemas.microsoft.com/office/drawing/2014/main" id="{50DE9575-8C86-A6F5-D58A-4EE3AD81E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771" y="3838975"/>
                <a:ext cx="0" cy="3734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</a:path>
                </a:pathLst>
              </a:custGeom>
              <a:solidFill>
                <a:srgbClr val="77B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8" name="Freeform 36">
                <a:extLst>
                  <a:ext uri="{FF2B5EF4-FFF2-40B4-BE49-F238E27FC236}">
                    <a16:creationId xmlns:a16="http://schemas.microsoft.com/office/drawing/2014/main" id="{97D31BFF-B527-5DBA-B58A-6E780B99C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5723" y="3304944"/>
                <a:ext cx="595650" cy="147513"/>
              </a:xfrm>
              <a:custGeom>
                <a:avLst/>
                <a:gdLst>
                  <a:gd name="T0" fmla="*/ 129 w 134"/>
                  <a:gd name="T1" fmla="*/ 33 h 33"/>
                  <a:gd name="T2" fmla="*/ 126 w 134"/>
                  <a:gd name="T3" fmla="*/ 32 h 33"/>
                  <a:gd name="T4" fmla="*/ 63 w 134"/>
                  <a:gd name="T5" fmla="*/ 9 h 33"/>
                  <a:gd name="T6" fmla="*/ 8 w 134"/>
                  <a:gd name="T7" fmla="*/ 25 h 33"/>
                  <a:gd name="T8" fmla="*/ 1 w 134"/>
                  <a:gd name="T9" fmla="*/ 24 h 33"/>
                  <a:gd name="T10" fmla="*/ 3 w 134"/>
                  <a:gd name="T11" fmla="*/ 18 h 33"/>
                  <a:gd name="T12" fmla="*/ 63 w 134"/>
                  <a:gd name="T13" fmla="*/ 0 h 33"/>
                  <a:gd name="T14" fmla="*/ 132 w 134"/>
                  <a:gd name="T15" fmla="*/ 25 h 33"/>
                  <a:gd name="T16" fmla="*/ 133 w 134"/>
                  <a:gd name="T17" fmla="*/ 32 h 33"/>
                  <a:gd name="T18" fmla="*/ 129 w 134"/>
                  <a:gd name="T1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33">
                    <a:moveTo>
                      <a:pt x="129" y="33"/>
                    </a:moveTo>
                    <a:cubicBezTo>
                      <a:pt x="128" y="33"/>
                      <a:pt x="127" y="33"/>
                      <a:pt x="126" y="32"/>
                    </a:cubicBezTo>
                    <a:cubicBezTo>
                      <a:pt x="109" y="17"/>
                      <a:pt x="86" y="9"/>
                      <a:pt x="63" y="9"/>
                    </a:cubicBezTo>
                    <a:cubicBezTo>
                      <a:pt x="43" y="9"/>
                      <a:pt x="24" y="15"/>
                      <a:pt x="8" y="25"/>
                    </a:cubicBezTo>
                    <a:cubicBezTo>
                      <a:pt x="6" y="27"/>
                      <a:pt x="3" y="26"/>
                      <a:pt x="1" y="24"/>
                    </a:cubicBezTo>
                    <a:cubicBezTo>
                      <a:pt x="0" y="22"/>
                      <a:pt x="1" y="19"/>
                      <a:pt x="3" y="18"/>
                    </a:cubicBezTo>
                    <a:cubicBezTo>
                      <a:pt x="20" y="6"/>
                      <a:pt x="41" y="0"/>
                      <a:pt x="63" y="0"/>
                    </a:cubicBezTo>
                    <a:cubicBezTo>
                      <a:pt x="88" y="0"/>
                      <a:pt x="113" y="9"/>
                      <a:pt x="132" y="25"/>
                    </a:cubicBezTo>
                    <a:cubicBezTo>
                      <a:pt x="134" y="27"/>
                      <a:pt x="134" y="30"/>
                      <a:pt x="133" y="32"/>
                    </a:cubicBezTo>
                    <a:cubicBezTo>
                      <a:pt x="132" y="33"/>
                      <a:pt x="131" y="33"/>
                      <a:pt x="129" y="33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9" name="Freeform 37">
                <a:extLst>
                  <a:ext uri="{FF2B5EF4-FFF2-40B4-BE49-F238E27FC236}">
                    <a16:creationId xmlns:a16="http://schemas.microsoft.com/office/drawing/2014/main" id="{15C2CF3E-BE13-C8B7-8105-474D174D6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196" y="3082742"/>
                <a:ext cx="399589" cy="694613"/>
              </a:xfrm>
              <a:custGeom>
                <a:avLst/>
                <a:gdLst>
                  <a:gd name="T0" fmla="*/ 86 w 90"/>
                  <a:gd name="T1" fmla="*/ 156 h 156"/>
                  <a:gd name="T2" fmla="*/ 83 w 90"/>
                  <a:gd name="T3" fmla="*/ 154 h 156"/>
                  <a:gd name="T4" fmla="*/ 1 w 90"/>
                  <a:gd name="T5" fmla="*/ 7 h 156"/>
                  <a:gd name="T6" fmla="*/ 2 w 90"/>
                  <a:gd name="T7" fmla="*/ 1 h 156"/>
                  <a:gd name="T8" fmla="*/ 7 w 90"/>
                  <a:gd name="T9" fmla="*/ 3 h 156"/>
                  <a:gd name="T10" fmla="*/ 89 w 90"/>
                  <a:gd name="T11" fmla="*/ 150 h 156"/>
                  <a:gd name="T12" fmla="*/ 88 w 90"/>
                  <a:gd name="T13" fmla="*/ 155 h 156"/>
                  <a:gd name="T14" fmla="*/ 86 w 90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56">
                    <a:moveTo>
                      <a:pt x="86" y="156"/>
                    </a:moveTo>
                    <a:cubicBezTo>
                      <a:pt x="85" y="156"/>
                      <a:pt x="84" y="155"/>
                      <a:pt x="83" y="15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90" y="152"/>
                      <a:pt x="90" y="154"/>
                      <a:pt x="88" y="155"/>
                    </a:cubicBezTo>
                    <a:cubicBezTo>
                      <a:pt x="87" y="155"/>
                      <a:pt x="87" y="156"/>
                      <a:pt x="86" y="156"/>
                    </a:cubicBezTo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0" name="Freeform 38">
                <a:extLst>
                  <a:ext uri="{FF2B5EF4-FFF2-40B4-BE49-F238E27FC236}">
                    <a16:creationId xmlns:a16="http://schemas.microsoft.com/office/drawing/2014/main" id="{3DD899F9-AA0E-8CCA-176D-9E4F1804A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6596" y="3133158"/>
                <a:ext cx="1041920" cy="683410"/>
              </a:xfrm>
              <a:custGeom>
                <a:avLst/>
                <a:gdLst>
                  <a:gd name="T0" fmla="*/ 138 w 235"/>
                  <a:gd name="T1" fmla="*/ 144 h 154"/>
                  <a:gd name="T2" fmla="*/ 15 w 235"/>
                  <a:gd name="T3" fmla="*/ 143 h 154"/>
                  <a:gd name="T4" fmla="*/ 77 w 235"/>
                  <a:gd name="T5" fmla="*/ 36 h 154"/>
                  <a:gd name="T6" fmla="*/ 222 w 235"/>
                  <a:gd name="T7" fmla="*/ 9 h 154"/>
                  <a:gd name="T8" fmla="*/ 138 w 235"/>
                  <a:gd name="T9" fmla="*/ 144 h 154"/>
                  <a:gd name="T10" fmla="*/ 233 w 235"/>
                  <a:gd name="T11" fmla="*/ 4 h 154"/>
                  <a:gd name="T12" fmla="*/ 233 w 235"/>
                  <a:gd name="T13" fmla="*/ 4 h 154"/>
                  <a:gd name="T14" fmla="*/ 229 w 235"/>
                  <a:gd name="T15" fmla="*/ 1 h 154"/>
                  <a:gd name="T16" fmla="*/ 72 w 235"/>
                  <a:gd name="T17" fmla="*/ 29 h 154"/>
                  <a:gd name="T18" fmla="*/ 5 w 235"/>
                  <a:gd name="T19" fmla="*/ 148 h 154"/>
                  <a:gd name="T20" fmla="*/ 142 w 235"/>
                  <a:gd name="T21" fmla="*/ 152 h 154"/>
                  <a:gd name="T22" fmla="*/ 233 w 235"/>
                  <a:gd name="T2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" h="154">
                    <a:moveTo>
                      <a:pt x="138" y="144"/>
                    </a:moveTo>
                    <a:cubicBezTo>
                      <a:pt x="15" y="143"/>
                      <a:pt x="15" y="143"/>
                      <a:pt x="15" y="143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138" y="144"/>
                      <a:pt x="138" y="144"/>
                      <a:pt x="138" y="144"/>
                    </a:cubicBezTo>
                    <a:moveTo>
                      <a:pt x="233" y="4"/>
                    </a:moveTo>
                    <a:cubicBezTo>
                      <a:pt x="233" y="4"/>
                      <a:pt x="233" y="4"/>
                      <a:pt x="233" y="4"/>
                    </a:cubicBezTo>
                    <a:cubicBezTo>
                      <a:pt x="234" y="2"/>
                      <a:pt x="231" y="0"/>
                      <a:pt x="229" y="1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0" y="154"/>
                      <a:pt x="4" y="146"/>
                      <a:pt x="5" y="148"/>
                    </a:cubicBezTo>
                    <a:cubicBezTo>
                      <a:pt x="7" y="152"/>
                      <a:pt x="4" y="149"/>
                      <a:pt x="142" y="152"/>
                    </a:cubicBezTo>
                    <a:cubicBezTo>
                      <a:pt x="235" y="3"/>
                      <a:pt x="233" y="6"/>
                      <a:pt x="233" y="4"/>
                    </a:cubicBezTo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1" name="Freeform 39">
                <a:extLst>
                  <a:ext uri="{FF2B5EF4-FFF2-40B4-BE49-F238E27FC236}">
                    <a16:creationId xmlns:a16="http://schemas.microsoft.com/office/drawing/2014/main" id="{FD45E5F7-7D6C-0014-1C78-D329A51FD6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15030" y="3136893"/>
                <a:ext cx="54151" cy="57885"/>
              </a:xfrm>
              <a:custGeom>
                <a:avLst/>
                <a:gdLst>
                  <a:gd name="T0" fmla="*/ 7 w 12"/>
                  <a:gd name="T1" fmla="*/ 13 h 13"/>
                  <a:gd name="T2" fmla="*/ 7 w 12"/>
                  <a:gd name="T3" fmla="*/ 13 h 13"/>
                  <a:gd name="T4" fmla="*/ 11 w 12"/>
                  <a:gd name="T5" fmla="*/ 6 h 13"/>
                  <a:gd name="T6" fmla="*/ 7 w 12"/>
                  <a:gd name="T7" fmla="*/ 13 h 13"/>
                  <a:gd name="T8" fmla="*/ 11 w 12"/>
                  <a:gd name="T9" fmla="*/ 6 h 13"/>
                  <a:gd name="T10" fmla="*/ 11 w 12"/>
                  <a:gd name="T11" fmla="*/ 6 h 13"/>
                  <a:gd name="T12" fmla="*/ 11 w 12"/>
                  <a:gd name="T13" fmla="*/ 6 h 13"/>
                  <a:gd name="T14" fmla="*/ 11 w 12"/>
                  <a:gd name="T15" fmla="*/ 6 h 13"/>
                  <a:gd name="T16" fmla="*/ 11 w 12"/>
                  <a:gd name="T17" fmla="*/ 6 h 13"/>
                  <a:gd name="T18" fmla="*/ 11 w 12"/>
                  <a:gd name="T19" fmla="*/ 6 h 13"/>
                  <a:gd name="T20" fmla="*/ 12 w 12"/>
                  <a:gd name="T21" fmla="*/ 3 h 13"/>
                  <a:gd name="T22" fmla="*/ 12 w 12"/>
                  <a:gd name="T23" fmla="*/ 3 h 13"/>
                  <a:gd name="T24" fmla="*/ 12 w 12"/>
                  <a:gd name="T25" fmla="*/ 3 h 13"/>
                  <a:gd name="T26" fmla="*/ 12 w 12"/>
                  <a:gd name="T27" fmla="*/ 3 h 13"/>
                  <a:gd name="T28" fmla="*/ 12 w 12"/>
                  <a:gd name="T29" fmla="*/ 3 h 13"/>
                  <a:gd name="T30" fmla="*/ 12 w 12"/>
                  <a:gd name="T31" fmla="*/ 3 h 13"/>
                  <a:gd name="T32" fmla="*/ 12 w 12"/>
                  <a:gd name="T33" fmla="*/ 3 h 13"/>
                  <a:gd name="T34" fmla="*/ 0 w 12"/>
                  <a:gd name="T35" fmla="*/ 1 h 13"/>
                  <a:gd name="T36" fmla="*/ 0 w 12"/>
                  <a:gd name="T37" fmla="*/ 1 h 13"/>
                  <a:gd name="T38" fmla="*/ 8 w 12"/>
                  <a:gd name="T39" fmla="*/ 0 h 13"/>
                  <a:gd name="T40" fmla="*/ 0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9" y="9"/>
                      <a:pt x="11" y="7"/>
                      <a:pt x="11" y="6"/>
                    </a:cubicBezTo>
                    <a:cubicBezTo>
                      <a:pt x="11" y="7"/>
                      <a:pt x="9" y="9"/>
                      <a:pt x="7" y="13"/>
                    </a:cubicBezTo>
                    <a:moveTo>
                      <a:pt x="11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moveTo>
                      <a:pt x="11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moveTo>
                      <a:pt x="1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782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2" name="Freeform 40">
                <a:extLst>
                  <a:ext uri="{FF2B5EF4-FFF2-40B4-BE49-F238E27FC236}">
                    <a16:creationId xmlns:a16="http://schemas.microsoft.com/office/drawing/2014/main" id="{D3AD5789-5762-5CC6-1F0A-5BF18CC29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030" y="3133158"/>
                <a:ext cx="54151" cy="61620"/>
              </a:xfrm>
              <a:custGeom>
                <a:avLst/>
                <a:gdLst>
                  <a:gd name="T0" fmla="*/ 7 w 12"/>
                  <a:gd name="T1" fmla="*/ 14 h 14"/>
                  <a:gd name="T2" fmla="*/ 0 w 12"/>
                  <a:gd name="T3" fmla="*/ 2 h 14"/>
                  <a:gd name="T4" fmla="*/ 8 w 12"/>
                  <a:gd name="T5" fmla="*/ 1 h 14"/>
                  <a:gd name="T6" fmla="*/ 9 w 12"/>
                  <a:gd name="T7" fmla="*/ 0 h 14"/>
                  <a:gd name="T8" fmla="*/ 12 w 12"/>
                  <a:gd name="T9" fmla="*/ 4 h 14"/>
                  <a:gd name="T10" fmla="*/ 12 w 12"/>
                  <a:gd name="T11" fmla="*/ 4 h 14"/>
                  <a:gd name="T12" fmla="*/ 12 w 12"/>
                  <a:gd name="T13" fmla="*/ 4 h 14"/>
                  <a:gd name="T14" fmla="*/ 12 w 12"/>
                  <a:gd name="T15" fmla="*/ 4 h 14"/>
                  <a:gd name="T16" fmla="*/ 11 w 12"/>
                  <a:gd name="T17" fmla="*/ 7 h 14"/>
                  <a:gd name="T18" fmla="*/ 11 w 12"/>
                  <a:gd name="T19" fmla="*/ 7 h 14"/>
                  <a:gd name="T20" fmla="*/ 11 w 12"/>
                  <a:gd name="T21" fmla="*/ 7 h 14"/>
                  <a:gd name="T22" fmla="*/ 11 w 12"/>
                  <a:gd name="T23" fmla="*/ 7 h 14"/>
                  <a:gd name="T24" fmla="*/ 11 w 12"/>
                  <a:gd name="T25" fmla="*/ 7 h 14"/>
                  <a:gd name="T26" fmla="*/ 7 w 12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4">
                    <a:moveTo>
                      <a:pt x="7" y="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11" y="0"/>
                      <a:pt x="12" y="2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9" y="10"/>
                      <a:pt x="7" y="14"/>
                    </a:cubicBezTo>
                  </a:path>
                </a:pathLst>
              </a:custGeom>
              <a:solidFill>
                <a:srgbClr val="3B1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3" name="Freeform 41">
                <a:extLst>
                  <a:ext uri="{FF2B5EF4-FFF2-40B4-BE49-F238E27FC236}">
                    <a16:creationId xmlns:a16="http://schemas.microsoft.com/office/drawing/2014/main" id="{0FCCEA40-00CB-3F4D-8580-6EB7E4152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533" y="3088344"/>
                <a:ext cx="48548" cy="52283"/>
              </a:xfrm>
              <a:custGeom>
                <a:avLst/>
                <a:gdLst>
                  <a:gd name="T0" fmla="*/ 11 w 11"/>
                  <a:gd name="T1" fmla="*/ 12 h 12"/>
                  <a:gd name="T2" fmla="*/ 5 w 11"/>
                  <a:gd name="T3" fmla="*/ 2 h 12"/>
                  <a:gd name="T4" fmla="*/ 11 w 11"/>
                  <a:gd name="T5" fmla="*/ 12 h 12"/>
                  <a:gd name="T6" fmla="*/ 0 w 11"/>
                  <a:gd name="T7" fmla="*/ 0 h 12"/>
                  <a:gd name="T8" fmla="*/ 0 w 11"/>
                  <a:gd name="T9" fmla="*/ 0 h 12"/>
                  <a:gd name="T10" fmla="*/ 0 w 11"/>
                  <a:gd name="T11" fmla="*/ 0 h 12"/>
                  <a:gd name="T12" fmla="*/ 0 w 11"/>
                  <a:gd name="T13" fmla="*/ 0 h 12"/>
                  <a:gd name="T14" fmla="*/ 2 w 11"/>
                  <a:gd name="T15" fmla="*/ 0 h 12"/>
                  <a:gd name="T16" fmla="*/ 0 w 11"/>
                  <a:gd name="T17" fmla="*/ 0 h 12"/>
                  <a:gd name="T18" fmla="*/ 2 w 11"/>
                  <a:gd name="T19" fmla="*/ 0 h 12"/>
                  <a:gd name="T20" fmla="*/ 2 w 11"/>
                  <a:gd name="T21" fmla="*/ 0 h 12"/>
                  <a:gd name="T22" fmla="*/ 2 w 11"/>
                  <a:gd name="T23" fmla="*/ 0 h 12"/>
                  <a:gd name="T24" fmla="*/ 2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11" y="12"/>
                      <a:pt x="11" y="12"/>
                      <a:pt x="11" y="1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82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4" name="Freeform 42">
                <a:extLst>
                  <a:ext uri="{FF2B5EF4-FFF2-40B4-BE49-F238E27FC236}">
                    <a16:creationId xmlns:a16="http://schemas.microsoft.com/office/drawing/2014/main" id="{541A2C22-C486-9728-FDDD-4FA99DCA8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196" y="3088344"/>
                <a:ext cx="57885" cy="61620"/>
              </a:xfrm>
              <a:custGeom>
                <a:avLst/>
                <a:gdLst>
                  <a:gd name="T0" fmla="*/ 5 w 13"/>
                  <a:gd name="T1" fmla="*/ 14 h 14"/>
                  <a:gd name="T2" fmla="*/ 1 w 13"/>
                  <a:gd name="T3" fmla="*/ 6 h 14"/>
                  <a:gd name="T4" fmla="*/ 0 w 13"/>
                  <a:gd name="T5" fmla="*/ 4 h 14"/>
                  <a:gd name="T6" fmla="*/ 2 w 13"/>
                  <a:gd name="T7" fmla="*/ 0 h 14"/>
                  <a:gd name="T8" fmla="*/ 2 w 13"/>
                  <a:gd name="T9" fmla="*/ 0 h 14"/>
                  <a:gd name="T10" fmla="*/ 2 w 13"/>
                  <a:gd name="T11" fmla="*/ 0 h 14"/>
                  <a:gd name="T12" fmla="*/ 2 w 13"/>
                  <a:gd name="T13" fmla="*/ 0 h 14"/>
                  <a:gd name="T14" fmla="*/ 4 w 13"/>
                  <a:gd name="T15" fmla="*/ 0 h 14"/>
                  <a:gd name="T16" fmla="*/ 4 w 13"/>
                  <a:gd name="T17" fmla="*/ 0 h 14"/>
                  <a:gd name="T18" fmla="*/ 4 w 13"/>
                  <a:gd name="T19" fmla="*/ 0 h 14"/>
                  <a:gd name="T20" fmla="*/ 7 w 13"/>
                  <a:gd name="T21" fmla="*/ 2 h 14"/>
                  <a:gd name="T22" fmla="*/ 7 w 13"/>
                  <a:gd name="T23" fmla="*/ 2 h 14"/>
                  <a:gd name="T24" fmla="*/ 13 w 13"/>
                  <a:gd name="T25" fmla="*/ 12 h 14"/>
                  <a:gd name="T26" fmla="*/ 5 w 13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5" y="14"/>
                      <a:pt x="5" y="14"/>
                      <a:pt x="5" y="14"/>
                    </a:cubicBezTo>
                  </a:path>
                </a:pathLst>
              </a:custGeom>
              <a:solidFill>
                <a:srgbClr val="3B1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5" name="Freeform 43">
                <a:extLst>
                  <a:ext uri="{FF2B5EF4-FFF2-40B4-BE49-F238E27FC236}">
                    <a16:creationId xmlns:a16="http://schemas.microsoft.com/office/drawing/2014/main" id="{CD6E51AB-185C-9BB2-0E92-CD2C6FB4D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472" y="3700799"/>
                <a:ext cx="593782" cy="41079"/>
              </a:xfrm>
              <a:custGeom>
                <a:avLst/>
                <a:gdLst>
                  <a:gd name="T0" fmla="*/ 2 w 134"/>
                  <a:gd name="T1" fmla="*/ 9 h 9"/>
                  <a:gd name="T2" fmla="*/ 1 w 134"/>
                  <a:gd name="T3" fmla="*/ 8 h 9"/>
                  <a:gd name="T4" fmla="*/ 2 w 134"/>
                  <a:gd name="T5" fmla="*/ 6 h 9"/>
                  <a:gd name="T6" fmla="*/ 133 w 134"/>
                  <a:gd name="T7" fmla="*/ 0 h 9"/>
                  <a:gd name="T8" fmla="*/ 134 w 134"/>
                  <a:gd name="T9" fmla="*/ 1 h 9"/>
                  <a:gd name="T10" fmla="*/ 133 w 134"/>
                  <a:gd name="T11" fmla="*/ 3 h 9"/>
                  <a:gd name="T12" fmla="*/ 2 w 134"/>
                  <a:gd name="T13" fmla="*/ 9 h 9"/>
                  <a:gd name="T14" fmla="*/ 2 w 134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9">
                    <a:moveTo>
                      <a:pt x="2" y="9"/>
                    </a:moveTo>
                    <a:cubicBezTo>
                      <a:pt x="1" y="9"/>
                      <a:pt x="1" y="8"/>
                      <a:pt x="1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4" y="0"/>
                      <a:pt x="134" y="1"/>
                      <a:pt x="134" y="1"/>
                    </a:cubicBezTo>
                    <a:cubicBezTo>
                      <a:pt x="134" y="2"/>
                      <a:pt x="134" y="3"/>
                      <a:pt x="133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</a:path>
                </a:pathLst>
              </a:custGeom>
              <a:solidFill>
                <a:srgbClr val="494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6" name="Freeform 44">
                <a:extLst>
                  <a:ext uri="{FF2B5EF4-FFF2-40B4-BE49-F238E27FC236}">
                    <a16:creationId xmlns:a16="http://schemas.microsoft.com/office/drawing/2014/main" id="{43F1F7DC-462E-CA03-5AA9-A9A4CFE13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472" y="3825904"/>
                <a:ext cx="603119" cy="39213"/>
              </a:xfrm>
              <a:custGeom>
                <a:avLst/>
                <a:gdLst>
                  <a:gd name="T0" fmla="*/ 135 w 136"/>
                  <a:gd name="T1" fmla="*/ 9 h 9"/>
                  <a:gd name="T2" fmla="*/ 135 w 136"/>
                  <a:gd name="T3" fmla="*/ 9 h 9"/>
                  <a:gd name="T4" fmla="*/ 2 w 136"/>
                  <a:gd name="T5" fmla="*/ 3 h 9"/>
                  <a:gd name="T6" fmla="*/ 1 w 136"/>
                  <a:gd name="T7" fmla="*/ 2 h 9"/>
                  <a:gd name="T8" fmla="*/ 2 w 136"/>
                  <a:gd name="T9" fmla="*/ 1 h 9"/>
                  <a:gd name="T10" fmla="*/ 135 w 136"/>
                  <a:gd name="T11" fmla="*/ 7 h 9"/>
                  <a:gd name="T12" fmla="*/ 136 w 136"/>
                  <a:gd name="T13" fmla="*/ 8 h 9"/>
                  <a:gd name="T14" fmla="*/ 135 w 13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9">
                    <a:moveTo>
                      <a:pt x="135" y="9"/>
                    </a:moveTo>
                    <a:cubicBezTo>
                      <a:pt x="135" y="9"/>
                      <a:pt x="135" y="9"/>
                      <a:pt x="135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1" y="2"/>
                    </a:cubicBezTo>
                    <a:cubicBezTo>
                      <a:pt x="1" y="1"/>
                      <a:pt x="1" y="0"/>
                      <a:pt x="2" y="1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7"/>
                      <a:pt x="136" y="7"/>
                      <a:pt x="136" y="8"/>
                    </a:cubicBezTo>
                    <a:cubicBezTo>
                      <a:pt x="136" y="8"/>
                      <a:pt x="136" y="9"/>
                      <a:pt x="135" y="9"/>
                    </a:cubicBezTo>
                  </a:path>
                </a:pathLst>
              </a:custGeom>
              <a:solidFill>
                <a:srgbClr val="494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7" name="Oval 45">
                <a:extLst>
                  <a:ext uri="{FF2B5EF4-FFF2-40B4-BE49-F238E27FC236}">
                    <a16:creationId xmlns:a16="http://schemas.microsoft.com/office/drawing/2014/main" id="{87193CD1-B43D-F284-6B49-4C76DB19A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158" y="3687728"/>
                <a:ext cx="190459" cy="190458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8" name="Freeform 46">
                <a:extLst>
                  <a:ext uri="{FF2B5EF4-FFF2-40B4-BE49-F238E27FC236}">
                    <a16:creationId xmlns:a16="http://schemas.microsoft.com/office/drawing/2014/main" id="{7A42B747-5C25-DD45-4263-93DBA4570C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7475" y="3829638"/>
                <a:ext cx="13071" cy="18672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0 w 3"/>
                  <a:gd name="T5" fmla="*/ 4 h 4"/>
                  <a:gd name="T6" fmla="*/ 0 w 3"/>
                  <a:gd name="T7" fmla="*/ 4 h 4"/>
                  <a:gd name="T8" fmla="*/ 0 w 3"/>
                  <a:gd name="T9" fmla="*/ 4 h 4"/>
                  <a:gd name="T10" fmla="*/ 0 w 3"/>
                  <a:gd name="T11" fmla="*/ 4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0 w 3"/>
                  <a:gd name="T19" fmla="*/ 4 h 4"/>
                  <a:gd name="T20" fmla="*/ 0 w 3"/>
                  <a:gd name="T21" fmla="*/ 4 h 4"/>
                  <a:gd name="T22" fmla="*/ 0 w 3"/>
                  <a:gd name="T23" fmla="*/ 4 h 4"/>
                  <a:gd name="T24" fmla="*/ 0 w 3"/>
                  <a:gd name="T25" fmla="*/ 4 h 4"/>
                  <a:gd name="T26" fmla="*/ 0 w 3"/>
                  <a:gd name="T27" fmla="*/ 4 h 4"/>
                  <a:gd name="T28" fmla="*/ 0 w 3"/>
                  <a:gd name="T29" fmla="*/ 4 h 4"/>
                  <a:gd name="T30" fmla="*/ 0 w 3"/>
                  <a:gd name="T31" fmla="*/ 4 h 4"/>
                  <a:gd name="T32" fmla="*/ 3 w 3"/>
                  <a:gd name="T33" fmla="*/ 0 h 4"/>
                  <a:gd name="T34" fmla="*/ 3 w 3"/>
                  <a:gd name="T35" fmla="*/ 0 h 4"/>
                  <a:gd name="T36" fmla="*/ 0 w 3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</a:path>
                </a:pathLst>
              </a:custGeom>
              <a:solidFill>
                <a:srgbClr val="578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9" name="Freeform 47">
                <a:extLst>
                  <a:ext uri="{FF2B5EF4-FFF2-40B4-BE49-F238E27FC236}">
                    <a16:creationId xmlns:a16="http://schemas.microsoft.com/office/drawing/2014/main" id="{6EECC15D-853E-AA85-15EB-698A02B53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5565" y="3687728"/>
                <a:ext cx="154982" cy="190458"/>
              </a:xfrm>
              <a:custGeom>
                <a:avLst/>
                <a:gdLst>
                  <a:gd name="T0" fmla="*/ 17 w 35"/>
                  <a:gd name="T1" fmla="*/ 43 h 43"/>
                  <a:gd name="T2" fmla="*/ 14 w 35"/>
                  <a:gd name="T3" fmla="*/ 36 h 43"/>
                  <a:gd name="T4" fmla="*/ 4 w 35"/>
                  <a:gd name="T5" fmla="*/ 18 h 43"/>
                  <a:gd name="T6" fmla="*/ 0 w 35"/>
                  <a:gd name="T7" fmla="*/ 7 h 43"/>
                  <a:gd name="T8" fmla="*/ 16 w 35"/>
                  <a:gd name="T9" fmla="*/ 0 h 43"/>
                  <a:gd name="T10" fmla="*/ 22 w 35"/>
                  <a:gd name="T11" fmla="*/ 1 h 43"/>
                  <a:gd name="T12" fmla="*/ 35 w 35"/>
                  <a:gd name="T13" fmla="*/ 32 h 43"/>
                  <a:gd name="T14" fmla="*/ 32 w 35"/>
                  <a:gd name="T15" fmla="*/ 36 h 43"/>
                  <a:gd name="T16" fmla="*/ 32 w 35"/>
                  <a:gd name="T17" fmla="*/ 36 h 43"/>
                  <a:gd name="T18" fmla="*/ 32 w 35"/>
                  <a:gd name="T19" fmla="*/ 36 h 43"/>
                  <a:gd name="T20" fmla="*/ 32 w 35"/>
                  <a:gd name="T21" fmla="*/ 36 h 43"/>
                  <a:gd name="T22" fmla="*/ 32 w 35"/>
                  <a:gd name="T23" fmla="*/ 36 h 43"/>
                  <a:gd name="T24" fmla="*/ 32 w 35"/>
                  <a:gd name="T25" fmla="*/ 36 h 43"/>
                  <a:gd name="T26" fmla="*/ 32 w 35"/>
                  <a:gd name="T27" fmla="*/ 36 h 43"/>
                  <a:gd name="T28" fmla="*/ 32 w 35"/>
                  <a:gd name="T29" fmla="*/ 36 h 43"/>
                  <a:gd name="T30" fmla="*/ 32 w 35"/>
                  <a:gd name="T31" fmla="*/ 36 h 43"/>
                  <a:gd name="T32" fmla="*/ 32 w 35"/>
                  <a:gd name="T33" fmla="*/ 36 h 43"/>
                  <a:gd name="T34" fmla="*/ 32 w 35"/>
                  <a:gd name="T35" fmla="*/ 36 h 43"/>
                  <a:gd name="T36" fmla="*/ 17 w 35"/>
                  <a:gd name="T3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43">
                    <a:moveTo>
                      <a:pt x="17" y="43"/>
                    </a:moveTo>
                    <a:cubicBezTo>
                      <a:pt x="16" y="41"/>
                      <a:pt x="15" y="38"/>
                      <a:pt x="14" y="36"/>
                    </a:cubicBezTo>
                    <a:cubicBezTo>
                      <a:pt x="12" y="30"/>
                      <a:pt x="8" y="20"/>
                      <a:pt x="4" y="18"/>
                    </a:cubicBezTo>
                    <a:cubicBezTo>
                      <a:pt x="2" y="17"/>
                      <a:pt x="1" y="12"/>
                      <a:pt x="0" y="7"/>
                    </a:cubicBezTo>
                    <a:cubicBezTo>
                      <a:pt x="4" y="3"/>
                      <a:pt x="10" y="0"/>
                      <a:pt x="16" y="0"/>
                    </a:cubicBezTo>
                    <a:cubicBezTo>
                      <a:pt x="18" y="0"/>
                      <a:pt x="20" y="0"/>
                      <a:pt x="22" y="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4" y="33"/>
                      <a:pt x="33" y="34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28" y="40"/>
                      <a:pt x="23" y="43"/>
                      <a:pt x="17" y="43"/>
                    </a:cubicBezTo>
                  </a:path>
                </a:pathLst>
              </a:custGeom>
              <a:solidFill>
                <a:srgbClr val="3BA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0" name="Freeform 48">
                <a:extLst>
                  <a:ext uri="{FF2B5EF4-FFF2-40B4-BE49-F238E27FC236}">
                    <a16:creationId xmlns:a16="http://schemas.microsoft.com/office/drawing/2014/main" id="{3DA44854-3017-9D2A-E3A2-1F66A6333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7184" y="3781090"/>
                <a:ext cx="151247" cy="235272"/>
              </a:xfrm>
              <a:custGeom>
                <a:avLst/>
                <a:gdLst>
                  <a:gd name="T0" fmla="*/ 33 w 34"/>
                  <a:gd name="T1" fmla="*/ 53 h 53"/>
                  <a:gd name="T2" fmla="*/ 31 w 34"/>
                  <a:gd name="T3" fmla="*/ 52 h 53"/>
                  <a:gd name="T4" fmla="*/ 1 w 34"/>
                  <a:gd name="T5" fmla="*/ 3 h 53"/>
                  <a:gd name="T6" fmla="*/ 1 w 34"/>
                  <a:gd name="T7" fmla="*/ 1 h 53"/>
                  <a:gd name="T8" fmla="*/ 3 w 34"/>
                  <a:gd name="T9" fmla="*/ 1 h 53"/>
                  <a:gd name="T10" fmla="*/ 34 w 34"/>
                  <a:gd name="T11" fmla="*/ 51 h 53"/>
                  <a:gd name="T12" fmla="*/ 33 w 34"/>
                  <a:gd name="T13" fmla="*/ 53 h 53"/>
                  <a:gd name="T14" fmla="*/ 33 w 34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3">
                    <a:moveTo>
                      <a:pt x="33" y="53"/>
                    </a:moveTo>
                    <a:cubicBezTo>
                      <a:pt x="32" y="53"/>
                      <a:pt x="32" y="53"/>
                      <a:pt x="31" y="5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2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1" name="Freeform 49">
                <a:extLst>
                  <a:ext uri="{FF2B5EF4-FFF2-40B4-BE49-F238E27FC236}">
                    <a16:creationId xmlns:a16="http://schemas.microsoft.com/office/drawing/2014/main" id="{34606BB2-22D1-ED11-36EB-59E7A28D1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068" y="3984620"/>
                <a:ext cx="173654" cy="50416"/>
              </a:xfrm>
              <a:custGeom>
                <a:avLst/>
                <a:gdLst>
                  <a:gd name="T0" fmla="*/ 3 w 39"/>
                  <a:gd name="T1" fmla="*/ 11 h 11"/>
                  <a:gd name="T2" fmla="*/ 0 w 39"/>
                  <a:gd name="T3" fmla="*/ 8 h 11"/>
                  <a:gd name="T4" fmla="*/ 3 w 39"/>
                  <a:gd name="T5" fmla="*/ 5 h 11"/>
                  <a:gd name="T6" fmla="*/ 36 w 39"/>
                  <a:gd name="T7" fmla="*/ 0 h 11"/>
                  <a:gd name="T8" fmla="*/ 39 w 39"/>
                  <a:gd name="T9" fmla="*/ 3 h 11"/>
                  <a:gd name="T10" fmla="*/ 37 w 39"/>
                  <a:gd name="T11" fmla="*/ 6 h 11"/>
                  <a:gd name="T12" fmla="*/ 4 w 39"/>
                  <a:gd name="T13" fmla="*/ 11 h 11"/>
                  <a:gd name="T14" fmla="*/ 3 w 39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1">
                    <a:moveTo>
                      <a:pt x="3" y="11"/>
                    </a:moveTo>
                    <a:cubicBezTo>
                      <a:pt x="2" y="11"/>
                      <a:pt x="1" y="10"/>
                      <a:pt x="0" y="8"/>
                    </a:cubicBezTo>
                    <a:cubicBezTo>
                      <a:pt x="0" y="7"/>
                      <a:pt x="1" y="5"/>
                      <a:pt x="3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4"/>
                      <a:pt x="38" y="6"/>
                      <a:pt x="37" y="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2" name="Freeform 50">
                <a:extLst>
                  <a:ext uri="{FF2B5EF4-FFF2-40B4-BE49-F238E27FC236}">
                    <a16:creationId xmlns:a16="http://schemas.microsoft.com/office/drawing/2014/main" id="{4CB10121-A3C6-B7F5-41B0-CD7BD921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357" y="3075273"/>
                <a:ext cx="199795" cy="52283"/>
              </a:xfrm>
              <a:custGeom>
                <a:avLst/>
                <a:gdLst>
                  <a:gd name="T0" fmla="*/ 12 w 45"/>
                  <a:gd name="T1" fmla="*/ 0 h 12"/>
                  <a:gd name="T2" fmla="*/ 41 w 45"/>
                  <a:gd name="T3" fmla="*/ 0 h 12"/>
                  <a:gd name="T4" fmla="*/ 45 w 45"/>
                  <a:gd name="T5" fmla="*/ 4 h 12"/>
                  <a:gd name="T6" fmla="*/ 45 w 45"/>
                  <a:gd name="T7" fmla="*/ 8 h 12"/>
                  <a:gd name="T8" fmla="*/ 41 w 45"/>
                  <a:gd name="T9" fmla="*/ 12 h 12"/>
                  <a:gd name="T10" fmla="*/ 5 w 45"/>
                  <a:gd name="T11" fmla="*/ 12 h 12"/>
                  <a:gd name="T12" fmla="*/ 1 w 45"/>
                  <a:gd name="T13" fmla="*/ 7 h 12"/>
                  <a:gd name="T14" fmla="*/ 12 w 4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2">
                    <a:moveTo>
                      <a:pt x="1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4" y="0"/>
                      <a:pt x="45" y="1"/>
                      <a:pt x="45" y="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10"/>
                      <a:pt x="44" y="12"/>
                      <a:pt x="41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1" y="7"/>
                    </a:cubicBezTo>
                    <a:cubicBezTo>
                      <a:pt x="3" y="2"/>
                      <a:pt x="7" y="0"/>
                      <a:pt x="12" y="0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3" name="Freeform 51">
                <a:extLst>
                  <a:ext uri="{FF2B5EF4-FFF2-40B4-BE49-F238E27FC236}">
                    <a16:creationId xmlns:a16="http://schemas.microsoft.com/office/drawing/2014/main" id="{FB32F578-548F-AA82-5B1F-D3828D575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551" y="2679418"/>
                <a:ext cx="655402" cy="1079265"/>
              </a:xfrm>
              <a:custGeom>
                <a:avLst/>
                <a:gdLst>
                  <a:gd name="T0" fmla="*/ 74 w 148"/>
                  <a:gd name="T1" fmla="*/ 15 h 243"/>
                  <a:gd name="T2" fmla="*/ 32 w 148"/>
                  <a:gd name="T3" fmla="*/ 0 h 243"/>
                  <a:gd name="T4" fmla="*/ 6 w 148"/>
                  <a:gd name="T5" fmla="*/ 47 h 243"/>
                  <a:gd name="T6" fmla="*/ 81 w 148"/>
                  <a:gd name="T7" fmla="*/ 151 h 243"/>
                  <a:gd name="T8" fmla="*/ 120 w 148"/>
                  <a:gd name="T9" fmla="*/ 243 h 243"/>
                  <a:gd name="T10" fmla="*/ 148 w 148"/>
                  <a:gd name="T11" fmla="*/ 234 h 243"/>
                  <a:gd name="T12" fmla="*/ 119 w 148"/>
                  <a:gd name="T13" fmla="*/ 128 h 243"/>
                  <a:gd name="T14" fmla="*/ 74 w 148"/>
                  <a:gd name="T15" fmla="*/ 1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43">
                    <a:moveTo>
                      <a:pt x="74" y="1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0" y="28"/>
                      <a:pt x="6" y="47"/>
                    </a:cubicBezTo>
                    <a:cubicBezTo>
                      <a:pt x="12" y="65"/>
                      <a:pt x="59" y="112"/>
                      <a:pt x="81" y="151"/>
                    </a:cubicBezTo>
                    <a:cubicBezTo>
                      <a:pt x="95" y="174"/>
                      <a:pt x="110" y="214"/>
                      <a:pt x="120" y="243"/>
                    </a:cubicBezTo>
                    <a:cubicBezTo>
                      <a:pt x="128" y="240"/>
                      <a:pt x="141" y="236"/>
                      <a:pt x="148" y="234"/>
                    </a:cubicBezTo>
                    <a:cubicBezTo>
                      <a:pt x="141" y="195"/>
                      <a:pt x="125" y="140"/>
                      <a:pt x="119" y="128"/>
                    </a:cubicBezTo>
                    <a:cubicBezTo>
                      <a:pt x="109" y="109"/>
                      <a:pt x="74" y="15"/>
                      <a:pt x="74" y="15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4" name="Freeform 52">
                <a:extLst>
                  <a:ext uri="{FF2B5EF4-FFF2-40B4-BE49-F238E27FC236}">
                    <a16:creationId xmlns:a16="http://schemas.microsoft.com/office/drawing/2014/main" id="{5E430F58-E348-A010-C761-6F9AB871D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047" y="2688755"/>
                <a:ext cx="532164" cy="1043788"/>
              </a:xfrm>
              <a:custGeom>
                <a:avLst/>
                <a:gdLst>
                  <a:gd name="T0" fmla="*/ 116 w 120"/>
                  <a:gd name="T1" fmla="*/ 235 h 235"/>
                  <a:gd name="T2" fmla="*/ 120 w 120"/>
                  <a:gd name="T3" fmla="*/ 234 h 235"/>
                  <a:gd name="T4" fmla="*/ 88 w 120"/>
                  <a:gd name="T5" fmla="*/ 148 h 235"/>
                  <a:gd name="T6" fmla="*/ 44 w 120"/>
                  <a:gd name="T7" fmla="*/ 86 h 235"/>
                  <a:gd name="T8" fmla="*/ 8 w 120"/>
                  <a:gd name="T9" fmla="*/ 34 h 235"/>
                  <a:gd name="T10" fmla="*/ 20 w 120"/>
                  <a:gd name="T11" fmla="*/ 1 h 235"/>
                  <a:gd name="T12" fmla="*/ 16 w 120"/>
                  <a:gd name="T13" fmla="*/ 0 h 235"/>
                  <a:gd name="T14" fmla="*/ 4 w 120"/>
                  <a:gd name="T15" fmla="*/ 35 h 235"/>
                  <a:gd name="T16" fmla="*/ 41 w 120"/>
                  <a:gd name="T17" fmla="*/ 88 h 235"/>
                  <a:gd name="T18" fmla="*/ 84 w 120"/>
                  <a:gd name="T19" fmla="*/ 149 h 235"/>
                  <a:gd name="T20" fmla="*/ 116 w 120"/>
                  <a:gd name="T21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35">
                    <a:moveTo>
                      <a:pt x="116" y="235"/>
                    </a:moveTo>
                    <a:cubicBezTo>
                      <a:pt x="117" y="235"/>
                      <a:pt x="119" y="235"/>
                      <a:pt x="120" y="234"/>
                    </a:cubicBezTo>
                    <a:cubicBezTo>
                      <a:pt x="116" y="224"/>
                      <a:pt x="99" y="172"/>
                      <a:pt x="88" y="148"/>
                    </a:cubicBezTo>
                    <a:cubicBezTo>
                      <a:pt x="81" y="134"/>
                      <a:pt x="62" y="109"/>
                      <a:pt x="44" y="86"/>
                    </a:cubicBezTo>
                    <a:cubicBezTo>
                      <a:pt x="27" y="63"/>
                      <a:pt x="10" y="42"/>
                      <a:pt x="8" y="34"/>
                    </a:cubicBezTo>
                    <a:cubicBezTo>
                      <a:pt x="4" y="23"/>
                      <a:pt x="13" y="9"/>
                      <a:pt x="20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9" y="8"/>
                      <a:pt x="0" y="23"/>
                      <a:pt x="4" y="35"/>
                    </a:cubicBezTo>
                    <a:cubicBezTo>
                      <a:pt x="7" y="43"/>
                      <a:pt x="24" y="65"/>
                      <a:pt x="41" y="88"/>
                    </a:cubicBezTo>
                    <a:cubicBezTo>
                      <a:pt x="59" y="111"/>
                      <a:pt x="78" y="136"/>
                      <a:pt x="84" y="149"/>
                    </a:cubicBezTo>
                    <a:cubicBezTo>
                      <a:pt x="96" y="173"/>
                      <a:pt x="113" y="225"/>
                      <a:pt x="116" y="235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5" name="Freeform 53">
                <a:extLst>
                  <a:ext uri="{FF2B5EF4-FFF2-40B4-BE49-F238E27FC236}">
                    <a16:creationId xmlns:a16="http://schemas.microsoft.com/office/drawing/2014/main" id="{52B2AEFE-40B1-D9A1-1EBF-F16735C7D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715" y="3719472"/>
                <a:ext cx="136309" cy="190458"/>
              </a:xfrm>
              <a:custGeom>
                <a:avLst/>
                <a:gdLst>
                  <a:gd name="T0" fmla="*/ 12 w 31"/>
                  <a:gd name="T1" fmla="*/ 43 h 43"/>
                  <a:gd name="T2" fmla="*/ 31 w 31"/>
                  <a:gd name="T3" fmla="*/ 39 h 43"/>
                  <a:gd name="T4" fmla="*/ 24 w 31"/>
                  <a:gd name="T5" fmla="*/ 0 h 43"/>
                  <a:gd name="T6" fmla="*/ 0 w 31"/>
                  <a:gd name="T7" fmla="*/ 9 h 43"/>
                  <a:gd name="T8" fmla="*/ 12 w 31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3">
                    <a:moveTo>
                      <a:pt x="12" y="43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28" y="22"/>
                      <a:pt x="24" y="0"/>
                    </a:cubicBezTo>
                    <a:cubicBezTo>
                      <a:pt x="16" y="2"/>
                      <a:pt x="8" y="6"/>
                      <a:pt x="0" y="9"/>
                    </a:cubicBezTo>
                    <a:cubicBezTo>
                      <a:pt x="7" y="29"/>
                      <a:pt x="12" y="43"/>
                      <a:pt x="12" y="43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6" name="Freeform 54">
                <a:extLst>
                  <a:ext uri="{FF2B5EF4-FFF2-40B4-BE49-F238E27FC236}">
                    <a16:creationId xmlns:a16="http://schemas.microsoft.com/office/drawing/2014/main" id="{EE7E2D09-14CA-CE9C-BE71-0C14842B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9591" y="3803497"/>
                <a:ext cx="341706" cy="222202"/>
              </a:xfrm>
              <a:custGeom>
                <a:avLst/>
                <a:gdLst>
                  <a:gd name="T0" fmla="*/ 19 w 77"/>
                  <a:gd name="T1" fmla="*/ 13 h 50"/>
                  <a:gd name="T2" fmla="*/ 13 w 77"/>
                  <a:gd name="T3" fmla="*/ 22 h 50"/>
                  <a:gd name="T4" fmla="*/ 3 w 77"/>
                  <a:gd name="T5" fmla="*/ 18 h 50"/>
                  <a:gd name="T6" fmla="*/ 2 w 77"/>
                  <a:gd name="T7" fmla="*/ 43 h 50"/>
                  <a:gd name="T8" fmla="*/ 10 w 77"/>
                  <a:gd name="T9" fmla="*/ 50 h 50"/>
                  <a:gd name="T10" fmla="*/ 70 w 77"/>
                  <a:gd name="T11" fmla="*/ 37 h 50"/>
                  <a:gd name="T12" fmla="*/ 65 w 77"/>
                  <a:gd name="T13" fmla="*/ 24 h 50"/>
                  <a:gd name="T14" fmla="*/ 19 w 77"/>
                  <a:gd name="T15" fmla="*/ 1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50">
                    <a:moveTo>
                      <a:pt x="19" y="13"/>
                    </a:moveTo>
                    <a:cubicBezTo>
                      <a:pt x="19" y="13"/>
                      <a:pt x="16" y="22"/>
                      <a:pt x="13" y="22"/>
                    </a:cubicBezTo>
                    <a:cubicBezTo>
                      <a:pt x="11" y="22"/>
                      <a:pt x="5" y="16"/>
                      <a:pt x="3" y="18"/>
                    </a:cubicBezTo>
                    <a:cubicBezTo>
                      <a:pt x="1" y="20"/>
                      <a:pt x="0" y="41"/>
                      <a:pt x="2" y="43"/>
                    </a:cubicBezTo>
                    <a:cubicBezTo>
                      <a:pt x="5" y="46"/>
                      <a:pt x="7" y="50"/>
                      <a:pt x="10" y="50"/>
                    </a:cubicBezTo>
                    <a:cubicBezTo>
                      <a:pt x="13" y="50"/>
                      <a:pt x="63" y="40"/>
                      <a:pt x="70" y="37"/>
                    </a:cubicBezTo>
                    <a:cubicBezTo>
                      <a:pt x="77" y="33"/>
                      <a:pt x="74" y="23"/>
                      <a:pt x="65" y="24"/>
                    </a:cubicBezTo>
                    <a:cubicBezTo>
                      <a:pt x="57" y="25"/>
                      <a:pt x="28" y="0"/>
                      <a:pt x="19" y="13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7" name="Freeform 55">
                <a:extLst>
                  <a:ext uri="{FF2B5EF4-FFF2-40B4-BE49-F238E27FC236}">
                    <a16:creationId xmlns:a16="http://schemas.microsoft.com/office/drawing/2014/main" id="{1A2020C2-71E6-09DF-76E7-ABFE93E2A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92" y="3928602"/>
                <a:ext cx="326768" cy="97096"/>
              </a:xfrm>
              <a:custGeom>
                <a:avLst/>
                <a:gdLst>
                  <a:gd name="T0" fmla="*/ 12 w 74"/>
                  <a:gd name="T1" fmla="*/ 7 h 22"/>
                  <a:gd name="T2" fmla="*/ 0 w 74"/>
                  <a:gd name="T3" fmla="*/ 11 h 22"/>
                  <a:gd name="T4" fmla="*/ 1 w 74"/>
                  <a:gd name="T5" fmla="*/ 16 h 22"/>
                  <a:gd name="T6" fmla="*/ 9 w 74"/>
                  <a:gd name="T7" fmla="*/ 22 h 22"/>
                  <a:gd name="T8" fmla="*/ 69 w 74"/>
                  <a:gd name="T9" fmla="*/ 9 h 22"/>
                  <a:gd name="T10" fmla="*/ 72 w 74"/>
                  <a:gd name="T11" fmla="*/ 0 h 22"/>
                  <a:gd name="T12" fmla="*/ 68 w 74"/>
                  <a:gd name="T13" fmla="*/ 2 h 22"/>
                  <a:gd name="T14" fmla="*/ 12 w 74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12" y="7"/>
                    </a:moveTo>
                    <a:cubicBezTo>
                      <a:pt x="7" y="8"/>
                      <a:pt x="3" y="9"/>
                      <a:pt x="0" y="11"/>
                    </a:cubicBezTo>
                    <a:cubicBezTo>
                      <a:pt x="0" y="13"/>
                      <a:pt x="1" y="16"/>
                      <a:pt x="1" y="16"/>
                    </a:cubicBezTo>
                    <a:cubicBezTo>
                      <a:pt x="3" y="20"/>
                      <a:pt x="6" y="22"/>
                      <a:pt x="9" y="22"/>
                    </a:cubicBezTo>
                    <a:cubicBezTo>
                      <a:pt x="12" y="22"/>
                      <a:pt x="62" y="12"/>
                      <a:pt x="69" y="9"/>
                    </a:cubicBezTo>
                    <a:cubicBezTo>
                      <a:pt x="73" y="7"/>
                      <a:pt x="74" y="3"/>
                      <a:pt x="72" y="0"/>
                    </a:cubicBezTo>
                    <a:cubicBezTo>
                      <a:pt x="71" y="1"/>
                      <a:pt x="70" y="2"/>
                      <a:pt x="68" y="2"/>
                    </a:cubicBezTo>
                    <a:cubicBezTo>
                      <a:pt x="60" y="5"/>
                      <a:pt x="24" y="6"/>
                      <a:pt x="12" y="7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8" name="Freeform 56">
                <a:extLst>
                  <a:ext uri="{FF2B5EF4-FFF2-40B4-BE49-F238E27FC236}">
                    <a16:creationId xmlns:a16="http://schemas.microsoft.com/office/drawing/2014/main" id="{0C72AC2C-91C3-8FB0-BF91-C6CC8413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636" y="3678392"/>
                <a:ext cx="196061" cy="112034"/>
              </a:xfrm>
              <a:custGeom>
                <a:avLst/>
                <a:gdLst>
                  <a:gd name="T0" fmla="*/ 5 w 44"/>
                  <a:gd name="T1" fmla="*/ 22 h 25"/>
                  <a:gd name="T2" fmla="*/ 39 w 44"/>
                  <a:gd name="T3" fmla="*/ 22 h 25"/>
                  <a:gd name="T4" fmla="*/ 39 w 44"/>
                  <a:gd name="T5" fmla="*/ 2 h 25"/>
                  <a:gd name="T6" fmla="*/ 5 w 44"/>
                  <a:gd name="T7" fmla="*/ 2 h 25"/>
                  <a:gd name="T8" fmla="*/ 5 w 44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5" y="22"/>
                    </a:moveTo>
                    <a:cubicBezTo>
                      <a:pt x="13" y="25"/>
                      <a:pt x="34" y="24"/>
                      <a:pt x="39" y="22"/>
                    </a:cubicBezTo>
                    <a:cubicBezTo>
                      <a:pt x="44" y="20"/>
                      <a:pt x="44" y="3"/>
                      <a:pt x="39" y="2"/>
                    </a:cubicBezTo>
                    <a:cubicBezTo>
                      <a:pt x="32" y="0"/>
                      <a:pt x="13" y="0"/>
                      <a:pt x="5" y="2"/>
                    </a:cubicBezTo>
                    <a:cubicBezTo>
                      <a:pt x="0" y="2"/>
                      <a:pt x="0" y="20"/>
                      <a:pt x="5" y="22"/>
                    </a:cubicBezTo>
                    <a:close/>
                  </a:path>
                </a:pathLst>
              </a:custGeom>
              <a:solidFill>
                <a:srgbClr val="4B54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9" name="Freeform 57">
                <a:extLst>
                  <a:ext uri="{FF2B5EF4-FFF2-40B4-BE49-F238E27FC236}">
                    <a16:creationId xmlns:a16="http://schemas.microsoft.com/office/drawing/2014/main" id="{2A1138C4-4276-ED44-39D8-5A4C5BB4B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1334" y="2102442"/>
                <a:ext cx="106433" cy="212865"/>
              </a:xfrm>
              <a:custGeom>
                <a:avLst/>
                <a:gdLst>
                  <a:gd name="T0" fmla="*/ 15 w 24"/>
                  <a:gd name="T1" fmla="*/ 0 h 48"/>
                  <a:gd name="T2" fmla="*/ 21 w 24"/>
                  <a:gd name="T3" fmla="*/ 44 h 48"/>
                  <a:gd name="T4" fmla="*/ 0 w 24"/>
                  <a:gd name="T5" fmla="*/ 38 h 48"/>
                  <a:gd name="T6" fmla="*/ 2 w 24"/>
                  <a:gd name="T7" fmla="*/ 13 h 48"/>
                  <a:gd name="T8" fmla="*/ 15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15" y="0"/>
                    </a:moveTo>
                    <a:cubicBezTo>
                      <a:pt x="15" y="0"/>
                      <a:pt x="24" y="40"/>
                      <a:pt x="21" y="44"/>
                    </a:cubicBezTo>
                    <a:cubicBezTo>
                      <a:pt x="17" y="48"/>
                      <a:pt x="0" y="38"/>
                      <a:pt x="0" y="3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7C3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0" name="Freeform 58">
                <a:extLst>
                  <a:ext uri="{FF2B5EF4-FFF2-40B4-BE49-F238E27FC236}">
                    <a16:creationId xmlns:a16="http://schemas.microsoft.com/office/drawing/2014/main" id="{59C55F03-CF6F-B040-EEFF-D89951345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610" y="1568411"/>
                <a:ext cx="728224" cy="769303"/>
              </a:xfrm>
              <a:custGeom>
                <a:avLst/>
                <a:gdLst>
                  <a:gd name="T0" fmla="*/ 88 w 164"/>
                  <a:gd name="T1" fmla="*/ 109 h 173"/>
                  <a:gd name="T2" fmla="*/ 131 w 164"/>
                  <a:gd name="T3" fmla="*/ 37 h 173"/>
                  <a:gd name="T4" fmla="*/ 136 w 164"/>
                  <a:gd name="T5" fmla="*/ 18 h 173"/>
                  <a:gd name="T6" fmla="*/ 138 w 164"/>
                  <a:gd name="T7" fmla="*/ 19 h 173"/>
                  <a:gd name="T8" fmla="*/ 138 w 164"/>
                  <a:gd name="T9" fmla="*/ 24 h 173"/>
                  <a:gd name="T10" fmla="*/ 140 w 164"/>
                  <a:gd name="T11" fmla="*/ 28 h 173"/>
                  <a:gd name="T12" fmla="*/ 148 w 164"/>
                  <a:gd name="T13" fmla="*/ 4 h 173"/>
                  <a:gd name="T14" fmla="*/ 150 w 164"/>
                  <a:gd name="T15" fmla="*/ 10 h 173"/>
                  <a:gd name="T16" fmla="*/ 147 w 164"/>
                  <a:gd name="T17" fmla="*/ 17 h 173"/>
                  <a:gd name="T18" fmla="*/ 146 w 164"/>
                  <a:gd name="T19" fmla="*/ 24 h 173"/>
                  <a:gd name="T20" fmla="*/ 158 w 164"/>
                  <a:gd name="T21" fmla="*/ 1 h 173"/>
                  <a:gd name="T22" fmla="*/ 149 w 164"/>
                  <a:gd name="T23" fmla="*/ 28 h 173"/>
                  <a:gd name="T24" fmla="*/ 162 w 164"/>
                  <a:gd name="T25" fmla="*/ 6 h 173"/>
                  <a:gd name="T26" fmla="*/ 154 w 164"/>
                  <a:gd name="T27" fmla="*/ 29 h 173"/>
                  <a:gd name="T28" fmla="*/ 157 w 164"/>
                  <a:gd name="T29" fmla="*/ 28 h 173"/>
                  <a:gd name="T30" fmla="*/ 164 w 164"/>
                  <a:gd name="T31" fmla="*/ 22 h 173"/>
                  <a:gd name="T32" fmla="*/ 143 w 164"/>
                  <a:gd name="T33" fmla="*/ 51 h 173"/>
                  <a:gd name="T34" fmla="*/ 143 w 164"/>
                  <a:gd name="T35" fmla="*/ 51 h 173"/>
                  <a:gd name="T36" fmla="*/ 111 w 164"/>
                  <a:gd name="T37" fmla="*/ 129 h 173"/>
                  <a:gd name="T38" fmla="*/ 30 w 164"/>
                  <a:gd name="T39" fmla="*/ 167 h 173"/>
                  <a:gd name="T40" fmla="*/ 9 w 164"/>
                  <a:gd name="T41" fmla="*/ 141 h 173"/>
                  <a:gd name="T42" fmla="*/ 20 w 164"/>
                  <a:gd name="T43" fmla="*/ 133 h 173"/>
                  <a:gd name="T44" fmla="*/ 88 w 164"/>
                  <a:gd name="T45" fmla="*/ 10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4" h="173">
                    <a:moveTo>
                      <a:pt x="88" y="109"/>
                    </a:moveTo>
                    <a:cubicBezTo>
                      <a:pt x="111" y="90"/>
                      <a:pt x="122" y="58"/>
                      <a:pt x="131" y="37"/>
                    </a:cubicBezTo>
                    <a:cubicBezTo>
                      <a:pt x="132" y="37"/>
                      <a:pt x="132" y="21"/>
                      <a:pt x="136" y="18"/>
                    </a:cubicBezTo>
                    <a:cubicBezTo>
                      <a:pt x="137" y="18"/>
                      <a:pt x="137" y="18"/>
                      <a:pt x="138" y="19"/>
                    </a:cubicBezTo>
                    <a:cubicBezTo>
                      <a:pt x="139" y="20"/>
                      <a:pt x="138" y="21"/>
                      <a:pt x="138" y="24"/>
                    </a:cubicBezTo>
                    <a:cubicBezTo>
                      <a:pt x="138" y="26"/>
                      <a:pt x="139" y="28"/>
                      <a:pt x="140" y="28"/>
                    </a:cubicBezTo>
                    <a:cubicBezTo>
                      <a:pt x="141" y="27"/>
                      <a:pt x="145" y="9"/>
                      <a:pt x="148" y="4"/>
                    </a:cubicBezTo>
                    <a:cubicBezTo>
                      <a:pt x="150" y="2"/>
                      <a:pt x="152" y="2"/>
                      <a:pt x="150" y="10"/>
                    </a:cubicBezTo>
                    <a:cubicBezTo>
                      <a:pt x="149" y="12"/>
                      <a:pt x="148" y="15"/>
                      <a:pt x="147" y="17"/>
                    </a:cubicBezTo>
                    <a:cubicBezTo>
                      <a:pt x="146" y="22"/>
                      <a:pt x="145" y="26"/>
                      <a:pt x="146" y="24"/>
                    </a:cubicBezTo>
                    <a:cubicBezTo>
                      <a:pt x="149" y="21"/>
                      <a:pt x="155" y="0"/>
                      <a:pt x="158" y="1"/>
                    </a:cubicBezTo>
                    <a:cubicBezTo>
                      <a:pt x="160" y="1"/>
                      <a:pt x="149" y="27"/>
                      <a:pt x="149" y="28"/>
                    </a:cubicBezTo>
                    <a:cubicBezTo>
                      <a:pt x="150" y="32"/>
                      <a:pt x="160" y="2"/>
                      <a:pt x="162" y="6"/>
                    </a:cubicBezTo>
                    <a:cubicBezTo>
                      <a:pt x="163" y="8"/>
                      <a:pt x="155" y="25"/>
                      <a:pt x="154" y="29"/>
                    </a:cubicBezTo>
                    <a:cubicBezTo>
                      <a:pt x="153" y="31"/>
                      <a:pt x="155" y="30"/>
                      <a:pt x="157" y="28"/>
                    </a:cubicBezTo>
                    <a:cubicBezTo>
                      <a:pt x="159" y="26"/>
                      <a:pt x="163" y="18"/>
                      <a:pt x="164" y="22"/>
                    </a:cubicBezTo>
                    <a:cubicBezTo>
                      <a:pt x="164" y="26"/>
                      <a:pt x="148" y="44"/>
                      <a:pt x="143" y="51"/>
                    </a:cubicBezTo>
                    <a:cubicBezTo>
                      <a:pt x="143" y="51"/>
                      <a:pt x="143" y="51"/>
                      <a:pt x="143" y="51"/>
                    </a:cubicBezTo>
                    <a:cubicBezTo>
                      <a:pt x="139" y="58"/>
                      <a:pt x="130" y="109"/>
                      <a:pt x="111" y="129"/>
                    </a:cubicBezTo>
                    <a:cubicBezTo>
                      <a:pt x="98" y="143"/>
                      <a:pt x="53" y="158"/>
                      <a:pt x="30" y="167"/>
                    </a:cubicBezTo>
                    <a:cubicBezTo>
                      <a:pt x="15" y="173"/>
                      <a:pt x="0" y="156"/>
                      <a:pt x="9" y="141"/>
                    </a:cubicBezTo>
                    <a:cubicBezTo>
                      <a:pt x="11" y="137"/>
                      <a:pt x="15" y="134"/>
                      <a:pt x="20" y="133"/>
                    </a:cubicBezTo>
                    <a:cubicBezTo>
                      <a:pt x="32" y="131"/>
                      <a:pt x="82" y="115"/>
                      <a:pt x="88" y="109"/>
                    </a:cubicBezTo>
                    <a:close/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1" name="Freeform 59">
                <a:extLst>
                  <a:ext uri="{FF2B5EF4-FFF2-40B4-BE49-F238E27FC236}">
                    <a16:creationId xmlns:a16="http://schemas.microsoft.com/office/drawing/2014/main" id="{B1AAF3A2-29AF-EA7D-5ACC-A1C926668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248" y="2096839"/>
                <a:ext cx="373448" cy="267016"/>
              </a:xfrm>
              <a:custGeom>
                <a:avLst/>
                <a:gdLst>
                  <a:gd name="T0" fmla="*/ 78 w 84"/>
                  <a:gd name="T1" fmla="*/ 1 h 60"/>
                  <a:gd name="T2" fmla="*/ 6 w 84"/>
                  <a:gd name="T3" fmla="*/ 21 h 60"/>
                  <a:gd name="T4" fmla="*/ 23 w 84"/>
                  <a:gd name="T5" fmla="*/ 60 h 60"/>
                  <a:gd name="T6" fmla="*/ 84 w 84"/>
                  <a:gd name="T7" fmla="*/ 45 h 60"/>
                  <a:gd name="T8" fmla="*/ 78 w 84"/>
                  <a:gd name="T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60">
                    <a:moveTo>
                      <a:pt x="78" y="1"/>
                    </a:moveTo>
                    <a:cubicBezTo>
                      <a:pt x="79" y="0"/>
                      <a:pt x="12" y="12"/>
                      <a:pt x="6" y="21"/>
                    </a:cubicBezTo>
                    <a:cubicBezTo>
                      <a:pt x="0" y="31"/>
                      <a:pt x="7" y="60"/>
                      <a:pt x="23" y="60"/>
                    </a:cubicBezTo>
                    <a:cubicBezTo>
                      <a:pt x="39" y="60"/>
                      <a:pt x="84" y="45"/>
                      <a:pt x="84" y="45"/>
                    </a:cubicBezTo>
                    <a:cubicBezTo>
                      <a:pt x="84" y="45"/>
                      <a:pt x="69" y="9"/>
                      <a:pt x="78" y="1"/>
                    </a:cubicBezTo>
                  </a:path>
                </a:pathLst>
              </a:custGeom>
              <a:solidFill>
                <a:srgbClr val="BA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2" name="Freeform 60">
                <a:extLst>
                  <a:ext uri="{FF2B5EF4-FFF2-40B4-BE49-F238E27FC236}">
                    <a16:creationId xmlns:a16="http://schemas.microsoft.com/office/drawing/2014/main" id="{33ADE274-E272-B97D-9783-E4B46CCC2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738" y="2096839"/>
                <a:ext cx="597517" cy="756233"/>
              </a:xfrm>
              <a:custGeom>
                <a:avLst/>
                <a:gdLst>
                  <a:gd name="T0" fmla="*/ 126 w 135"/>
                  <a:gd name="T1" fmla="*/ 23 h 170"/>
                  <a:gd name="T2" fmla="*/ 129 w 135"/>
                  <a:gd name="T3" fmla="*/ 32 h 170"/>
                  <a:gd name="T4" fmla="*/ 129 w 135"/>
                  <a:gd name="T5" fmla="*/ 84 h 170"/>
                  <a:gd name="T6" fmla="*/ 99 w 135"/>
                  <a:gd name="T7" fmla="*/ 153 h 170"/>
                  <a:gd name="T8" fmla="*/ 10 w 135"/>
                  <a:gd name="T9" fmla="*/ 159 h 170"/>
                  <a:gd name="T10" fmla="*/ 56 w 135"/>
                  <a:gd name="T11" fmla="*/ 18 h 170"/>
                  <a:gd name="T12" fmla="*/ 85 w 135"/>
                  <a:gd name="T13" fmla="*/ 1 h 170"/>
                  <a:gd name="T14" fmla="*/ 126 w 135"/>
                  <a:gd name="T15" fmla="*/ 2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70">
                    <a:moveTo>
                      <a:pt x="126" y="23"/>
                    </a:moveTo>
                    <a:cubicBezTo>
                      <a:pt x="128" y="26"/>
                      <a:pt x="129" y="29"/>
                      <a:pt x="129" y="32"/>
                    </a:cubicBezTo>
                    <a:cubicBezTo>
                      <a:pt x="133" y="46"/>
                      <a:pt x="135" y="74"/>
                      <a:pt x="129" y="84"/>
                    </a:cubicBezTo>
                    <a:cubicBezTo>
                      <a:pt x="124" y="94"/>
                      <a:pt x="107" y="150"/>
                      <a:pt x="99" y="153"/>
                    </a:cubicBezTo>
                    <a:cubicBezTo>
                      <a:pt x="91" y="155"/>
                      <a:pt x="24" y="170"/>
                      <a:pt x="10" y="159"/>
                    </a:cubicBezTo>
                    <a:cubicBezTo>
                      <a:pt x="0" y="152"/>
                      <a:pt x="44" y="43"/>
                      <a:pt x="56" y="18"/>
                    </a:cubicBezTo>
                    <a:cubicBezTo>
                      <a:pt x="61" y="8"/>
                      <a:pt x="73" y="3"/>
                      <a:pt x="85" y="1"/>
                    </a:cubicBezTo>
                    <a:cubicBezTo>
                      <a:pt x="87" y="0"/>
                      <a:pt x="121" y="9"/>
                      <a:pt x="126" y="23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3" name="Freeform 61">
                <a:extLst>
                  <a:ext uri="{FF2B5EF4-FFF2-40B4-BE49-F238E27FC236}">
                    <a16:creationId xmlns:a16="http://schemas.microsoft.com/office/drawing/2014/main" id="{7E395675-E78E-A08E-526D-9EE78D014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151" y="2238750"/>
                <a:ext cx="239007" cy="466810"/>
              </a:xfrm>
              <a:custGeom>
                <a:avLst/>
                <a:gdLst>
                  <a:gd name="T0" fmla="*/ 50 w 54"/>
                  <a:gd name="T1" fmla="*/ 105 h 105"/>
                  <a:gd name="T2" fmla="*/ 41 w 54"/>
                  <a:gd name="T3" fmla="*/ 97 h 105"/>
                  <a:gd name="T4" fmla="*/ 41 w 54"/>
                  <a:gd name="T5" fmla="*/ 97 h 105"/>
                  <a:gd name="T6" fmla="*/ 31 w 54"/>
                  <a:gd name="T7" fmla="*/ 94 h 105"/>
                  <a:gd name="T8" fmla="*/ 8 w 54"/>
                  <a:gd name="T9" fmla="*/ 40 h 105"/>
                  <a:gd name="T10" fmla="*/ 12 w 54"/>
                  <a:gd name="T11" fmla="*/ 2 h 105"/>
                  <a:gd name="T12" fmla="*/ 15 w 54"/>
                  <a:gd name="T13" fmla="*/ 0 h 105"/>
                  <a:gd name="T14" fmla="*/ 49 w 54"/>
                  <a:gd name="T15" fmla="*/ 44 h 105"/>
                  <a:gd name="T16" fmla="*/ 31 w 54"/>
                  <a:gd name="T17" fmla="*/ 45 h 105"/>
                  <a:gd name="T18" fmla="*/ 31 w 54"/>
                  <a:gd name="T19" fmla="*/ 45 h 105"/>
                  <a:gd name="T20" fmla="*/ 31 w 54"/>
                  <a:gd name="T21" fmla="*/ 45 h 105"/>
                  <a:gd name="T22" fmla="*/ 31 w 54"/>
                  <a:gd name="T23" fmla="*/ 45 h 105"/>
                  <a:gd name="T24" fmla="*/ 31 w 54"/>
                  <a:gd name="T25" fmla="*/ 45 h 105"/>
                  <a:gd name="T26" fmla="*/ 31 w 54"/>
                  <a:gd name="T27" fmla="*/ 45 h 105"/>
                  <a:gd name="T28" fmla="*/ 31 w 54"/>
                  <a:gd name="T29" fmla="*/ 45 h 105"/>
                  <a:gd name="T30" fmla="*/ 31 w 54"/>
                  <a:gd name="T31" fmla="*/ 45 h 105"/>
                  <a:gd name="T32" fmla="*/ 31 w 54"/>
                  <a:gd name="T33" fmla="*/ 45 h 105"/>
                  <a:gd name="T34" fmla="*/ 31 w 54"/>
                  <a:gd name="T35" fmla="*/ 45 h 105"/>
                  <a:gd name="T36" fmla="*/ 31 w 54"/>
                  <a:gd name="T37" fmla="*/ 45 h 105"/>
                  <a:gd name="T38" fmla="*/ 31 w 54"/>
                  <a:gd name="T39" fmla="*/ 46 h 105"/>
                  <a:gd name="T40" fmla="*/ 31 w 54"/>
                  <a:gd name="T41" fmla="*/ 46 h 105"/>
                  <a:gd name="T42" fmla="*/ 31 w 54"/>
                  <a:gd name="T43" fmla="*/ 46 h 105"/>
                  <a:gd name="T44" fmla="*/ 31 w 54"/>
                  <a:gd name="T45" fmla="*/ 46 h 105"/>
                  <a:gd name="T46" fmla="*/ 31 w 54"/>
                  <a:gd name="T47" fmla="*/ 46 h 105"/>
                  <a:gd name="T48" fmla="*/ 31 w 54"/>
                  <a:gd name="T49" fmla="*/ 46 h 105"/>
                  <a:gd name="T50" fmla="*/ 31 w 54"/>
                  <a:gd name="T51" fmla="*/ 46 h 105"/>
                  <a:gd name="T52" fmla="*/ 31 w 54"/>
                  <a:gd name="T53" fmla="*/ 46 h 105"/>
                  <a:gd name="T54" fmla="*/ 31 w 54"/>
                  <a:gd name="T55" fmla="*/ 46 h 105"/>
                  <a:gd name="T56" fmla="*/ 45 w 54"/>
                  <a:gd name="T57" fmla="*/ 86 h 105"/>
                  <a:gd name="T58" fmla="*/ 45 w 54"/>
                  <a:gd name="T59" fmla="*/ 86 h 105"/>
                  <a:gd name="T60" fmla="*/ 46 w 54"/>
                  <a:gd name="T61" fmla="*/ 88 h 105"/>
                  <a:gd name="T62" fmla="*/ 46 w 54"/>
                  <a:gd name="T63" fmla="*/ 88 h 105"/>
                  <a:gd name="T64" fmla="*/ 54 w 54"/>
                  <a:gd name="T65" fmla="*/ 95 h 105"/>
                  <a:gd name="T66" fmla="*/ 50 w 54"/>
                  <a:gd name="T6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105">
                    <a:moveTo>
                      <a:pt x="50" y="105"/>
                    </a:moveTo>
                    <a:cubicBezTo>
                      <a:pt x="46" y="101"/>
                      <a:pt x="43" y="99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0" y="96"/>
                      <a:pt x="32" y="96"/>
                      <a:pt x="31" y="94"/>
                    </a:cubicBezTo>
                    <a:cubicBezTo>
                      <a:pt x="21" y="82"/>
                      <a:pt x="16" y="68"/>
                      <a:pt x="8" y="40"/>
                    </a:cubicBezTo>
                    <a:cubicBezTo>
                      <a:pt x="0" y="12"/>
                      <a:pt x="12" y="2"/>
                      <a:pt x="12" y="2"/>
                    </a:cubicBezTo>
                    <a:cubicBezTo>
                      <a:pt x="13" y="1"/>
                      <a:pt x="14" y="0"/>
                      <a:pt x="15" y="0"/>
                    </a:cubicBezTo>
                    <a:cubicBezTo>
                      <a:pt x="24" y="0"/>
                      <a:pt x="38" y="23"/>
                      <a:pt x="49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8"/>
                      <a:pt x="41" y="79"/>
                      <a:pt x="45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6" y="87"/>
                      <a:pt x="46" y="88"/>
                    </a:cubicBezTo>
                    <a:cubicBezTo>
                      <a:pt x="46" y="88"/>
                      <a:pt x="46" y="88"/>
                      <a:pt x="46" y="88"/>
                    </a:cubicBezTo>
                    <a:cubicBezTo>
                      <a:pt x="48" y="89"/>
                      <a:pt x="51" y="92"/>
                      <a:pt x="54" y="95"/>
                    </a:cubicBezTo>
                    <a:cubicBezTo>
                      <a:pt x="52" y="98"/>
                      <a:pt x="51" y="101"/>
                      <a:pt x="50" y="105"/>
                    </a:cubicBezTo>
                  </a:path>
                </a:pathLst>
              </a:custGeom>
              <a:solidFill>
                <a:srgbClr val="ED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4" name="Freeform 62">
                <a:extLst>
                  <a:ext uri="{FF2B5EF4-FFF2-40B4-BE49-F238E27FC236}">
                    <a16:creationId xmlns:a16="http://schemas.microsoft.com/office/drawing/2014/main" id="{1A36A7C5-8BFC-EB61-17C6-FA8414DD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920" y="1958664"/>
                <a:ext cx="168052" cy="253945"/>
              </a:xfrm>
              <a:custGeom>
                <a:avLst/>
                <a:gdLst>
                  <a:gd name="T0" fmla="*/ 38 w 38"/>
                  <a:gd name="T1" fmla="*/ 8 h 57"/>
                  <a:gd name="T2" fmla="*/ 35 w 38"/>
                  <a:gd name="T3" fmla="*/ 32 h 57"/>
                  <a:gd name="T4" fmla="*/ 33 w 38"/>
                  <a:gd name="T5" fmla="*/ 51 h 57"/>
                  <a:gd name="T6" fmla="*/ 0 w 38"/>
                  <a:gd name="T7" fmla="*/ 32 h 57"/>
                  <a:gd name="T8" fmla="*/ 18 w 38"/>
                  <a:gd name="T9" fmla="*/ 0 h 57"/>
                  <a:gd name="T10" fmla="*/ 38 w 38"/>
                  <a:gd name="T11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7">
                    <a:moveTo>
                      <a:pt x="38" y="8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4" y="51"/>
                      <a:pt x="33" y="51"/>
                    </a:cubicBezTo>
                    <a:cubicBezTo>
                      <a:pt x="25" y="57"/>
                      <a:pt x="0" y="32"/>
                      <a:pt x="0" y="3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8" y="8"/>
                      <a:pt x="38" y="8"/>
                      <a:pt x="38" y="8"/>
                    </a:cubicBezTo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5" name="Freeform 63">
                <a:extLst>
                  <a:ext uri="{FF2B5EF4-FFF2-40B4-BE49-F238E27FC236}">
                    <a16:creationId xmlns:a16="http://schemas.microsoft.com/office/drawing/2014/main" id="{B37AB15F-E08E-1C65-9767-4E6A77D39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540" y="1986673"/>
                <a:ext cx="102699" cy="115769"/>
              </a:xfrm>
              <a:custGeom>
                <a:avLst/>
                <a:gdLst>
                  <a:gd name="T0" fmla="*/ 21 w 23"/>
                  <a:gd name="T1" fmla="*/ 26 h 26"/>
                  <a:gd name="T2" fmla="*/ 14 w 23"/>
                  <a:gd name="T3" fmla="*/ 23 h 26"/>
                  <a:gd name="T4" fmla="*/ 0 w 23"/>
                  <a:gd name="T5" fmla="*/ 2 h 26"/>
                  <a:gd name="T6" fmla="*/ 1 w 23"/>
                  <a:gd name="T7" fmla="*/ 0 h 26"/>
                  <a:gd name="T8" fmla="*/ 10 w 23"/>
                  <a:gd name="T9" fmla="*/ 9 h 26"/>
                  <a:gd name="T10" fmla="*/ 23 w 23"/>
                  <a:gd name="T11" fmla="*/ 12 h 26"/>
                  <a:gd name="T12" fmla="*/ 21 w 23"/>
                  <a:gd name="T13" fmla="*/ 26 h 26"/>
                  <a:gd name="T14" fmla="*/ 21 w 23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6">
                    <a:moveTo>
                      <a:pt x="21" y="26"/>
                    </a:moveTo>
                    <a:cubicBezTo>
                      <a:pt x="19" y="25"/>
                      <a:pt x="16" y="24"/>
                      <a:pt x="14" y="23"/>
                    </a:cubicBezTo>
                    <a:cubicBezTo>
                      <a:pt x="9" y="19"/>
                      <a:pt x="3" y="11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4"/>
                      <a:pt x="7" y="8"/>
                      <a:pt x="10" y="9"/>
                    </a:cubicBezTo>
                    <a:cubicBezTo>
                      <a:pt x="13" y="11"/>
                      <a:pt x="18" y="12"/>
                      <a:pt x="23" y="12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</a:path>
                </a:pathLst>
              </a:custGeom>
              <a:solidFill>
                <a:srgbClr val="F15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6" name="Freeform 64">
                <a:extLst>
                  <a:ext uri="{FF2B5EF4-FFF2-40B4-BE49-F238E27FC236}">
                    <a16:creationId xmlns:a16="http://schemas.microsoft.com/office/drawing/2014/main" id="{B797302F-33B4-3C30-5208-4E7860FB9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796" y="1751401"/>
                <a:ext cx="235272" cy="296892"/>
              </a:xfrm>
              <a:custGeom>
                <a:avLst/>
                <a:gdLst>
                  <a:gd name="T0" fmla="*/ 30 w 53"/>
                  <a:gd name="T1" fmla="*/ 2 h 67"/>
                  <a:gd name="T2" fmla="*/ 36 w 53"/>
                  <a:gd name="T3" fmla="*/ 10 h 67"/>
                  <a:gd name="T4" fmla="*/ 46 w 53"/>
                  <a:gd name="T5" fmla="*/ 29 h 67"/>
                  <a:gd name="T6" fmla="*/ 50 w 53"/>
                  <a:gd name="T7" fmla="*/ 60 h 67"/>
                  <a:gd name="T8" fmla="*/ 17 w 53"/>
                  <a:gd name="T9" fmla="*/ 62 h 67"/>
                  <a:gd name="T10" fmla="*/ 1 w 53"/>
                  <a:gd name="T11" fmla="*/ 31 h 67"/>
                  <a:gd name="T12" fmla="*/ 30 w 53"/>
                  <a:gd name="T13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7">
                    <a:moveTo>
                      <a:pt x="30" y="2"/>
                    </a:moveTo>
                    <a:cubicBezTo>
                      <a:pt x="30" y="2"/>
                      <a:pt x="31" y="2"/>
                      <a:pt x="36" y="10"/>
                    </a:cubicBezTo>
                    <a:cubicBezTo>
                      <a:pt x="41" y="16"/>
                      <a:pt x="43" y="22"/>
                      <a:pt x="46" y="29"/>
                    </a:cubicBezTo>
                    <a:cubicBezTo>
                      <a:pt x="50" y="39"/>
                      <a:pt x="53" y="50"/>
                      <a:pt x="50" y="60"/>
                    </a:cubicBezTo>
                    <a:cubicBezTo>
                      <a:pt x="49" y="66"/>
                      <a:pt x="26" y="67"/>
                      <a:pt x="17" y="62"/>
                    </a:cubicBezTo>
                    <a:cubicBezTo>
                      <a:pt x="8" y="58"/>
                      <a:pt x="0" y="42"/>
                      <a:pt x="1" y="31"/>
                    </a:cubicBezTo>
                    <a:cubicBezTo>
                      <a:pt x="1" y="21"/>
                      <a:pt x="26" y="0"/>
                      <a:pt x="30" y="2"/>
                    </a:cubicBezTo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7" name="Freeform 65">
                <a:extLst>
                  <a:ext uri="{FF2B5EF4-FFF2-40B4-BE49-F238E27FC236}">
                    <a16:creationId xmlns:a16="http://schemas.microsoft.com/office/drawing/2014/main" id="{C457A87E-740D-1ECE-804D-C615B58824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5274" y="1777542"/>
                <a:ext cx="141910" cy="52283"/>
              </a:xfrm>
              <a:custGeom>
                <a:avLst/>
                <a:gdLst>
                  <a:gd name="T0" fmla="*/ 0 w 32"/>
                  <a:gd name="T1" fmla="*/ 12 h 12"/>
                  <a:gd name="T2" fmla="*/ 0 w 32"/>
                  <a:gd name="T3" fmla="*/ 12 h 12"/>
                  <a:gd name="T4" fmla="*/ 2 w 32"/>
                  <a:gd name="T5" fmla="*/ 10 h 12"/>
                  <a:gd name="T6" fmla="*/ 32 w 32"/>
                  <a:gd name="T7" fmla="*/ 10 h 12"/>
                  <a:gd name="T8" fmla="*/ 32 w 32"/>
                  <a:gd name="T9" fmla="*/ 10 h 12"/>
                  <a:gd name="T10" fmla="*/ 32 w 32"/>
                  <a:gd name="T11" fmla="*/ 10 h 12"/>
                  <a:gd name="T12" fmla="*/ 32 w 32"/>
                  <a:gd name="T13" fmla="*/ 10 h 12"/>
                  <a:gd name="T14" fmla="*/ 32 w 32"/>
                  <a:gd name="T15" fmla="*/ 10 h 12"/>
                  <a:gd name="T16" fmla="*/ 32 w 32"/>
                  <a:gd name="T17" fmla="*/ 9 h 12"/>
                  <a:gd name="T18" fmla="*/ 32 w 32"/>
                  <a:gd name="T19" fmla="*/ 9 h 12"/>
                  <a:gd name="T20" fmla="*/ 32 w 32"/>
                  <a:gd name="T21" fmla="*/ 9 h 12"/>
                  <a:gd name="T22" fmla="*/ 32 w 32"/>
                  <a:gd name="T23" fmla="*/ 9 h 12"/>
                  <a:gd name="T24" fmla="*/ 32 w 32"/>
                  <a:gd name="T25" fmla="*/ 9 h 12"/>
                  <a:gd name="T26" fmla="*/ 32 w 32"/>
                  <a:gd name="T27" fmla="*/ 9 h 12"/>
                  <a:gd name="T28" fmla="*/ 32 w 32"/>
                  <a:gd name="T29" fmla="*/ 9 h 12"/>
                  <a:gd name="T30" fmla="*/ 32 w 32"/>
                  <a:gd name="T31" fmla="*/ 9 h 12"/>
                  <a:gd name="T32" fmla="*/ 32 w 32"/>
                  <a:gd name="T33" fmla="*/ 9 h 12"/>
                  <a:gd name="T34" fmla="*/ 31 w 32"/>
                  <a:gd name="T35" fmla="*/ 8 h 12"/>
                  <a:gd name="T36" fmla="*/ 31 w 32"/>
                  <a:gd name="T37" fmla="*/ 8 h 12"/>
                  <a:gd name="T38" fmla="*/ 31 w 32"/>
                  <a:gd name="T39" fmla="*/ 8 h 12"/>
                  <a:gd name="T40" fmla="*/ 31 w 32"/>
                  <a:gd name="T41" fmla="*/ 8 h 12"/>
                  <a:gd name="T42" fmla="*/ 31 w 32"/>
                  <a:gd name="T43" fmla="*/ 8 h 12"/>
                  <a:gd name="T44" fmla="*/ 31 w 32"/>
                  <a:gd name="T45" fmla="*/ 8 h 12"/>
                  <a:gd name="T46" fmla="*/ 31 w 32"/>
                  <a:gd name="T47" fmla="*/ 8 h 12"/>
                  <a:gd name="T48" fmla="*/ 31 w 32"/>
                  <a:gd name="T49" fmla="*/ 8 h 12"/>
                  <a:gd name="T50" fmla="*/ 31 w 32"/>
                  <a:gd name="T51" fmla="*/ 8 h 12"/>
                  <a:gd name="T52" fmla="*/ 29 w 32"/>
                  <a:gd name="T53" fmla="*/ 5 h 12"/>
                  <a:gd name="T54" fmla="*/ 29 w 32"/>
                  <a:gd name="T55" fmla="*/ 5 h 12"/>
                  <a:gd name="T56" fmla="*/ 29 w 32"/>
                  <a:gd name="T57" fmla="*/ 5 h 12"/>
                  <a:gd name="T58" fmla="*/ 29 w 32"/>
                  <a:gd name="T59" fmla="*/ 4 h 12"/>
                  <a:gd name="T60" fmla="*/ 29 w 32"/>
                  <a:gd name="T61" fmla="*/ 4 h 12"/>
                  <a:gd name="T62" fmla="*/ 29 w 32"/>
                  <a:gd name="T63" fmla="*/ 4 h 12"/>
                  <a:gd name="T64" fmla="*/ 29 w 32"/>
                  <a:gd name="T65" fmla="*/ 4 h 12"/>
                  <a:gd name="T66" fmla="*/ 29 w 32"/>
                  <a:gd name="T67" fmla="*/ 4 h 12"/>
                  <a:gd name="T68" fmla="*/ 29 w 32"/>
                  <a:gd name="T69" fmla="*/ 4 h 12"/>
                  <a:gd name="T70" fmla="*/ 29 w 32"/>
                  <a:gd name="T71" fmla="*/ 4 h 12"/>
                  <a:gd name="T72" fmla="*/ 29 w 32"/>
                  <a:gd name="T73" fmla="*/ 4 h 12"/>
                  <a:gd name="T74" fmla="*/ 29 w 32"/>
                  <a:gd name="T75" fmla="*/ 4 h 12"/>
                  <a:gd name="T76" fmla="*/ 25 w 32"/>
                  <a:gd name="T7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" h="12"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1"/>
                      <a:pt x="0" y="11"/>
                      <a:pt x="0" y="12"/>
                    </a:cubicBezTo>
                    <a:moveTo>
                      <a:pt x="2" y="1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1" y="8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0" y="7"/>
                      <a:pt x="30" y="6"/>
                      <a:pt x="29" y="5"/>
                    </a:cubicBezTo>
                    <a:cubicBezTo>
                      <a:pt x="30" y="6"/>
                      <a:pt x="30" y="7"/>
                      <a:pt x="31" y="8"/>
                    </a:cubicBezTo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moveTo>
                      <a:pt x="29" y="5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5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8" y="4"/>
                    </a:moveTo>
                    <a:cubicBezTo>
                      <a:pt x="27" y="2"/>
                      <a:pt x="26" y="1"/>
                      <a:pt x="25" y="0"/>
                    </a:cubicBezTo>
                    <a:cubicBezTo>
                      <a:pt x="26" y="1"/>
                      <a:pt x="27" y="2"/>
                      <a:pt x="28" y="4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8" name="Freeform 66">
                <a:extLst>
                  <a:ext uri="{FF2B5EF4-FFF2-40B4-BE49-F238E27FC236}">
                    <a16:creationId xmlns:a16="http://schemas.microsoft.com/office/drawing/2014/main" id="{F5E6C48E-E46E-4A00-A464-85C43A07E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274" y="1771940"/>
                <a:ext cx="147513" cy="151247"/>
              </a:xfrm>
              <a:custGeom>
                <a:avLst/>
                <a:gdLst>
                  <a:gd name="T0" fmla="*/ 4 w 33"/>
                  <a:gd name="T1" fmla="*/ 34 h 34"/>
                  <a:gd name="T2" fmla="*/ 0 w 33"/>
                  <a:gd name="T3" fmla="*/ 13 h 34"/>
                  <a:gd name="T4" fmla="*/ 1 w 33"/>
                  <a:gd name="T5" fmla="*/ 11 h 34"/>
                  <a:gd name="T6" fmla="*/ 2 w 33"/>
                  <a:gd name="T7" fmla="*/ 11 h 34"/>
                  <a:gd name="T8" fmla="*/ 2 w 33"/>
                  <a:gd name="T9" fmla="*/ 11 h 34"/>
                  <a:gd name="T10" fmla="*/ 4 w 33"/>
                  <a:gd name="T11" fmla="*/ 8 h 34"/>
                  <a:gd name="T12" fmla="*/ 24 w 33"/>
                  <a:gd name="T13" fmla="*/ 0 h 34"/>
                  <a:gd name="T14" fmla="*/ 25 w 33"/>
                  <a:gd name="T15" fmla="*/ 1 h 34"/>
                  <a:gd name="T16" fmla="*/ 28 w 33"/>
                  <a:gd name="T17" fmla="*/ 5 h 34"/>
                  <a:gd name="T18" fmla="*/ 28 w 33"/>
                  <a:gd name="T19" fmla="*/ 5 h 34"/>
                  <a:gd name="T20" fmla="*/ 28 w 33"/>
                  <a:gd name="T21" fmla="*/ 5 h 34"/>
                  <a:gd name="T22" fmla="*/ 29 w 33"/>
                  <a:gd name="T23" fmla="*/ 5 h 34"/>
                  <a:gd name="T24" fmla="*/ 29 w 33"/>
                  <a:gd name="T25" fmla="*/ 5 h 34"/>
                  <a:gd name="T26" fmla="*/ 29 w 33"/>
                  <a:gd name="T27" fmla="*/ 5 h 34"/>
                  <a:gd name="T28" fmla="*/ 29 w 33"/>
                  <a:gd name="T29" fmla="*/ 5 h 34"/>
                  <a:gd name="T30" fmla="*/ 29 w 33"/>
                  <a:gd name="T31" fmla="*/ 5 h 34"/>
                  <a:gd name="T32" fmla="*/ 29 w 33"/>
                  <a:gd name="T33" fmla="*/ 5 h 34"/>
                  <a:gd name="T34" fmla="*/ 29 w 33"/>
                  <a:gd name="T35" fmla="*/ 5 h 34"/>
                  <a:gd name="T36" fmla="*/ 29 w 33"/>
                  <a:gd name="T37" fmla="*/ 5 h 34"/>
                  <a:gd name="T38" fmla="*/ 29 w 33"/>
                  <a:gd name="T39" fmla="*/ 5 h 34"/>
                  <a:gd name="T40" fmla="*/ 29 w 33"/>
                  <a:gd name="T41" fmla="*/ 5 h 34"/>
                  <a:gd name="T42" fmla="*/ 29 w 33"/>
                  <a:gd name="T43" fmla="*/ 6 h 34"/>
                  <a:gd name="T44" fmla="*/ 29 w 33"/>
                  <a:gd name="T45" fmla="*/ 6 h 34"/>
                  <a:gd name="T46" fmla="*/ 29 w 33"/>
                  <a:gd name="T47" fmla="*/ 6 h 34"/>
                  <a:gd name="T48" fmla="*/ 29 w 33"/>
                  <a:gd name="T49" fmla="*/ 6 h 34"/>
                  <a:gd name="T50" fmla="*/ 31 w 33"/>
                  <a:gd name="T51" fmla="*/ 9 h 34"/>
                  <a:gd name="T52" fmla="*/ 31 w 33"/>
                  <a:gd name="T53" fmla="*/ 9 h 34"/>
                  <a:gd name="T54" fmla="*/ 31 w 33"/>
                  <a:gd name="T55" fmla="*/ 9 h 34"/>
                  <a:gd name="T56" fmla="*/ 31 w 33"/>
                  <a:gd name="T57" fmla="*/ 9 h 34"/>
                  <a:gd name="T58" fmla="*/ 31 w 33"/>
                  <a:gd name="T59" fmla="*/ 9 h 34"/>
                  <a:gd name="T60" fmla="*/ 31 w 33"/>
                  <a:gd name="T61" fmla="*/ 9 h 34"/>
                  <a:gd name="T62" fmla="*/ 31 w 33"/>
                  <a:gd name="T63" fmla="*/ 9 h 34"/>
                  <a:gd name="T64" fmla="*/ 31 w 33"/>
                  <a:gd name="T65" fmla="*/ 9 h 34"/>
                  <a:gd name="T66" fmla="*/ 31 w 33"/>
                  <a:gd name="T67" fmla="*/ 9 h 34"/>
                  <a:gd name="T68" fmla="*/ 31 w 33"/>
                  <a:gd name="T69" fmla="*/ 9 h 34"/>
                  <a:gd name="T70" fmla="*/ 31 w 33"/>
                  <a:gd name="T71" fmla="*/ 9 h 34"/>
                  <a:gd name="T72" fmla="*/ 31 w 33"/>
                  <a:gd name="T73" fmla="*/ 9 h 34"/>
                  <a:gd name="T74" fmla="*/ 32 w 33"/>
                  <a:gd name="T75" fmla="*/ 10 h 34"/>
                  <a:gd name="T76" fmla="*/ 32 w 33"/>
                  <a:gd name="T77" fmla="*/ 10 h 34"/>
                  <a:gd name="T78" fmla="*/ 32 w 33"/>
                  <a:gd name="T79" fmla="*/ 10 h 34"/>
                  <a:gd name="T80" fmla="*/ 32 w 33"/>
                  <a:gd name="T81" fmla="*/ 10 h 34"/>
                  <a:gd name="T82" fmla="*/ 32 w 33"/>
                  <a:gd name="T83" fmla="*/ 10 h 34"/>
                  <a:gd name="T84" fmla="*/ 32 w 33"/>
                  <a:gd name="T85" fmla="*/ 10 h 34"/>
                  <a:gd name="T86" fmla="*/ 32 w 33"/>
                  <a:gd name="T87" fmla="*/ 10 h 34"/>
                  <a:gd name="T88" fmla="*/ 32 w 33"/>
                  <a:gd name="T89" fmla="*/ 10 h 34"/>
                  <a:gd name="T90" fmla="*/ 32 w 33"/>
                  <a:gd name="T91" fmla="*/ 10 h 34"/>
                  <a:gd name="T92" fmla="*/ 32 w 33"/>
                  <a:gd name="T93" fmla="*/ 10 h 34"/>
                  <a:gd name="T94" fmla="*/ 32 w 33"/>
                  <a:gd name="T95" fmla="*/ 10 h 34"/>
                  <a:gd name="T96" fmla="*/ 32 w 33"/>
                  <a:gd name="T97" fmla="*/ 10 h 34"/>
                  <a:gd name="T98" fmla="*/ 32 w 33"/>
                  <a:gd name="T99" fmla="*/ 11 h 34"/>
                  <a:gd name="T100" fmla="*/ 32 w 33"/>
                  <a:gd name="T101" fmla="*/ 11 h 34"/>
                  <a:gd name="T102" fmla="*/ 32 w 33"/>
                  <a:gd name="T103" fmla="*/ 11 h 34"/>
                  <a:gd name="T104" fmla="*/ 32 w 33"/>
                  <a:gd name="T105" fmla="*/ 11 h 34"/>
                  <a:gd name="T106" fmla="*/ 32 w 33"/>
                  <a:gd name="T107" fmla="*/ 11 h 34"/>
                  <a:gd name="T108" fmla="*/ 32 w 33"/>
                  <a:gd name="T109" fmla="*/ 11 h 34"/>
                  <a:gd name="T110" fmla="*/ 32 w 33"/>
                  <a:gd name="T111" fmla="*/ 11 h 34"/>
                  <a:gd name="T112" fmla="*/ 33 w 33"/>
                  <a:gd name="T113" fmla="*/ 13 h 34"/>
                  <a:gd name="T114" fmla="*/ 30 w 33"/>
                  <a:gd name="T115" fmla="*/ 13 h 34"/>
                  <a:gd name="T116" fmla="*/ 21 w 33"/>
                  <a:gd name="T117" fmla="*/ 14 h 34"/>
                  <a:gd name="T118" fmla="*/ 8 w 33"/>
                  <a:gd name="T119" fmla="*/ 23 h 34"/>
                  <a:gd name="T120" fmla="*/ 4 w 33"/>
                  <a:gd name="T12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" h="34">
                    <a:moveTo>
                      <a:pt x="4" y="34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9"/>
                      <a:pt x="4" y="8"/>
                    </a:cubicBezTo>
                    <a:cubicBezTo>
                      <a:pt x="9" y="6"/>
                      <a:pt x="18" y="2"/>
                      <a:pt x="24" y="0"/>
                    </a:cubicBezTo>
                    <a:cubicBezTo>
                      <a:pt x="25" y="0"/>
                      <a:pt x="25" y="0"/>
                      <a:pt x="25" y="1"/>
                    </a:cubicBezTo>
                    <a:cubicBezTo>
                      <a:pt x="26" y="2"/>
                      <a:pt x="27" y="3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7"/>
                      <a:pt x="30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12"/>
                      <a:pt x="33" y="12"/>
                      <a:pt x="33" y="13"/>
                    </a:cubicBezTo>
                    <a:cubicBezTo>
                      <a:pt x="32" y="13"/>
                      <a:pt x="31" y="13"/>
                      <a:pt x="30" y="13"/>
                    </a:cubicBezTo>
                    <a:cubicBezTo>
                      <a:pt x="27" y="13"/>
                      <a:pt x="24" y="13"/>
                      <a:pt x="21" y="14"/>
                    </a:cubicBezTo>
                    <a:cubicBezTo>
                      <a:pt x="12" y="16"/>
                      <a:pt x="8" y="23"/>
                      <a:pt x="8" y="23"/>
                    </a:cubicBezTo>
                    <a:cubicBezTo>
                      <a:pt x="4" y="34"/>
                      <a:pt x="4" y="34"/>
                      <a:pt x="4" y="34"/>
                    </a:cubicBezTo>
                  </a:path>
                </a:pathLst>
              </a:custGeom>
              <a:solidFill>
                <a:srgbClr val="F26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9" name="Freeform 67">
                <a:extLst>
                  <a:ext uri="{FF2B5EF4-FFF2-40B4-BE49-F238E27FC236}">
                    <a16:creationId xmlns:a16="http://schemas.microsoft.com/office/drawing/2014/main" id="{A439A6D0-0275-667C-0763-42A816381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965" y="1697250"/>
                <a:ext cx="345440" cy="315564"/>
              </a:xfrm>
              <a:custGeom>
                <a:avLst/>
                <a:gdLst>
                  <a:gd name="T0" fmla="*/ 38 w 78"/>
                  <a:gd name="T1" fmla="*/ 67 h 71"/>
                  <a:gd name="T2" fmla="*/ 27 w 78"/>
                  <a:gd name="T3" fmla="*/ 71 h 71"/>
                  <a:gd name="T4" fmla="*/ 7 w 78"/>
                  <a:gd name="T5" fmla="*/ 52 h 71"/>
                  <a:gd name="T6" fmla="*/ 45 w 78"/>
                  <a:gd name="T7" fmla="*/ 1 h 71"/>
                  <a:gd name="T8" fmla="*/ 54 w 78"/>
                  <a:gd name="T9" fmla="*/ 3 h 71"/>
                  <a:gd name="T10" fmla="*/ 66 w 78"/>
                  <a:gd name="T11" fmla="*/ 7 h 71"/>
                  <a:gd name="T12" fmla="*/ 74 w 78"/>
                  <a:gd name="T13" fmla="*/ 9 h 71"/>
                  <a:gd name="T14" fmla="*/ 63 w 78"/>
                  <a:gd name="T15" fmla="*/ 27 h 71"/>
                  <a:gd name="T16" fmla="*/ 38 w 78"/>
                  <a:gd name="T1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71">
                    <a:moveTo>
                      <a:pt x="38" y="67"/>
                    </a:moveTo>
                    <a:cubicBezTo>
                      <a:pt x="36" y="70"/>
                      <a:pt x="34" y="71"/>
                      <a:pt x="27" y="71"/>
                    </a:cubicBezTo>
                    <a:cubicBezTo>
                      <a:pt x="18" y="71"/>
                      <a:pt x="9" y="64"/>
                      <a:pt x="7" y="52"/>
                    </a:cubicBezTo>
                    <a:cubicBezTo>
                      <a:pt x="0" y="14"/>
                      <a:pt x="36" y="5"/>
                      <a:pt x="45" y="1"/>
                    </a:cubicBezTo>
                    <a:cubicBezTo>
                      <a:pt x="49" y="0"/>
                      <a:pt x="52" y="1"/>
                      <a:pt x="54" y="3"/>
                    </a:cubicBezTo>
                    <a:cubicBezTo>
                      <a:pt x="57" y="6"/>
                      <a:pt x="61" y="7"/>
                      <a:pt x="66" y="7"/>
                    </a:cubicBezTo>
                    <a:cubicBezTo>
                      <a:pt x="68" y="6"/>
                      <a:pt x="73" y="6"/>
                      <a:pt x="74" y="9"/>
                    </a:cubicBezTo>
                    <a:cubicBezTo>
                      <a:pt x="78" y="18"/>
                      <a:pt x="78" y="27"/>
                      <a:pt x="63" y="27"/>
                    </a:cubicBezTo>
                    <a:cubicBezTo>
                      <a:pt x="29" y="27"/>
                      <a:pt x="41" y="61"/>
                      <a:pt x="38" y="67"/>
                    </a:cubicBezTo>
                    <a:close/>
                  </a:path>
                </a:pathLst>
              </a:custGeom>
              <a:solidFill>
                <a:srgbClr val="2A28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0" name="Freeform 68">
                <a:extLst>
                  <a:ext uri="{FF2B5EF4-FFF2-40B4-BE49-F238E27FC236}">
                    <a16:creationId xmlns:a16="http://schemas.microsoft.com/office/drawing/2014/main" id="{4DA9C96E-D226-FF57-D69F-AEAF2CF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540" y="1852231"/>
                <a:ext cx="67221" cy="115769"/>
              </a:xfrm>
              <a:custGeom>
                <a:avLst/>
                <a:gdLst>
                  <a:gd name="T0" fmla="*/ 9 w 15"/>
                  <a:gd name="T1" fmla="*/ 11 h 26"/>
                  <a:gd name="T2" fmla="*/ 2 w 15"/>
                  <a:gd name="T3" fmla="*/ 7 h 26"/>
                  <a:gd name="T4" fmla="*/ 8 w 15"/>
                  <a:gd name="T5" fmla="*/ 22 h 26"/>
                  <a:gd name="T6" fmla="*/ 9 w 15"/>
                  <a:gd name="T7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9" y="11"/>
                    </a:moveTo>
                    <a:cubicBezTo>
                      <a:pt x="9" y="11"/>
                      <a:pt x="3" y="0"/>
                      <a:pt x="2" y="7"/>
                    </a:cubicBezTo>
                    <a:cubicBezTo>
                      <a:pt x="0" y="13"/>
                      <a:pt x="2" y="26"/>
                      <a:pt x="8" y="22"/>
                    </a:cubicBezTo>
                    <a:cubicBezTo>
                      <a:pt x="15" y="18"/>
                      <a:pt x="9" y="11"/>
                      <a:pt x="9" y="11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1" name="Oval 69">
                <a:extLst>
                  <a:ext uri="{FF2B5EF4-FFF2-40B4-BE49-F238E27FC236}">
                    <a16:creationId xmlns:a16="http://schemas.microsoft.com/office/drawing/2014/main" id="{A9E44D52-C8BF-749F-AE88-6BBE344ED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854" y="3713869"/>
                <a:ext cx="141910" cy="141910"/>
              </a:xfrm>
              <a:prstGeom prst="ellipse">
                <a:avLst/>
              </a:pr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2" name="Oval 70">
                <a:extLst>
                  <a:ext uri="{FF2B5EF4-FFF2-40B4-BE49-F238E27FC236}">
                    <a16:creationId xmlns:a16="http://schemas.microsoft.com/office/drawing/2014/main" id="{D57EC239-14F8-D8A6-7D77-A01C94AC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189" y="3723206"/>
                <a:ext cx="119503" cy="119503"/>
              </a:xfrm>
              <a:prstGeom prst="ellipse">
                <a:avLst/>
              </a:prstGeom>
              <a:solidFill>
                <a:srgbClr val="3FB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3" name="Oval 71">
                <a:extLst>
                  <a:ext uri="{FF2B5EF4-FFF2-40B4-BE49-F238E27FC236}">
                    <a16:creationId xmlns:a16="http://schemas.microsoft.com/office/drawing/2014/main" id="{628E0CD8-CDD7-E1DE-969A-C22406488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136" y="3768020"/>
                <a:ext cx="35478" cy="31744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4" name="Freeform 76">
                <a:extLst>
                  <a:ext uri="{FF2B5EF4-FFF2-40B4-BE49-F238E27FC236}">
                    <a16:creationId xmlns:a16="http://schemas.microsoft.com/office/drawing/2014/main" id="{ADC57665-FDF8-538F-0FFC-E46D386C0A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2084" y="3359094"/>
                <a:ext cx="845860" cy="847727"/>
              </a:xfrm>
              <a:custGeom>
                <a:avLst/>
                <a:gdLst>
                  <a:gd name="T0" fmla="*/ 95 w 191"/>
                  <a:gd name="T1" fmla="*/ 12 h 191"/>
                  <a:gd name="T2" fmla="*/ 12 w 191"/>
                  <a:gd name="T3" fmla="*/ 96 h 191"/>
                  <a:gd name="T4" fmla="*/ 95 w 191"/>
                  <a:gd name="T5" fmla="*/ 179 h 191"/>
                  <a:gd name="T6" fmla="*/ 179 w 191"/>
                  <a:gd name="T7" fmla="*/ 96 h 191"/>
                  <a:gd name="T8" fmla="*/ 95 w 191"/>
                  <a:gd name="T9" fmla="*/ 12 h 191"/>
                  <a:gd name="T10" fmla="*/ 95 w 191"/>
                  <a:gd name="T11" fmla="*/ 191 h 191"/>
                  <a:gd name="T12" fmla="*/ 0 w 191"/>
                  <a:gd name="T13" fmla="*/ 96 h 191"/>
                  <a:gd name="T14" fmla="*/ 95 w 191"/>
                  <a:gd name="T15" fmla="*/ 0 h 191"/>
                  <a:gd name="T16" fmla="*/ 191 w 191"/>
                  <a:gd name="T17" fmla="*/ 96 h 191"/>
                  <a:gd name="T18" fmla="*/ 95 w 191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191">
                    <a:moveTo>
                      <a:pt x="95" y="12"/>
                    </a:moveTo>
                    <a:cubicBezTo>
                      <a:pt x="49" y="12"/>
                      <a:pt x="12" y="50"/>
                      <a:pt x="12" y="96"/>
                    </a:cubicBezTo>
                    <a:cubicBezTo>
                      <a:pt x="12" y="142"/>
                      <a:pt x="49" y="179"/>
                      <a:pt x="95" y="179"/>
                    </a:cubicBezTo>
                    <a:cubicBezTo>
                      <a:pt x="141" y="179"/>
                      <a:pt x="179" y="142"/>
                      <a:pt x="179" y="96"/>
                    </a:cubicBezTo>
                    <a:cubicBezTo>
                      <a:pt x="179" y="50"/>
                      <a:pt x="141" y="12"/>
                      <a:pt x="95" y="12"/>
                    </a:cubicBezTo>
                    <a:moveTo>
                      <a:pt x="95" y="191"/>
                    </a:moveTo>
                    <a:cubicBezTo>
                      <a:pt x="43" y="191"/>
                      <a:pt x="0" y="148"/>
                      <a:pt x="0" y="96"/>
                    </a:cubicBezTo>
                    <a:cubicBezTo>
                      <a:pt x="0" y="43"/>
                      <a:pt x="43" y="0"/>
                      <a:pt x="95" y="0"/>
                    </a:cubicBezTo>
                    <a:cubicBezTo>
                      <a:pt x="148" y="0"/>
                      <a:pt x="191" y="43"/>
                      <a:pt x="191" y="96"/>
                    </a:cubicBezTo>
                    <a:cubicBezTo>
                      <a:pt x="191" y="148"/>
                      <a:pt x="148" y="191"/>
                      <a:pt x="95" y="191"/>
                    </a:cubicBezTo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5" name="Freeform 82">
                <a:extLst>
                  <a:ext uri="{FF2B5EF4-FFF2-40B4-BE49-F238E27FC236}">
                    <a16:creationId xmlns:a16="http://schemas.microsoft.com/office/drawing/2014/main" id="{90D80D84-FA57-27B2-7027-95AC1851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430" y="2847470"/>
                <a:ext cx="621792" cy="952292"/>
              </a:xfrm>
              <a:custGeom>
                <a:avLst/>
                <a:gdLst>
                  <a:gd name="T0" fmla="*/ 136 w 140"/>
                  <a:gd name="T1" fmla="*/ 214 h 214"/>
                  <a:gd name="T2" fmla="*/ 133 w 140"/>
                  <a:gd name="T3" fmla="*/ 212 h 214"/>
                  <a:gd name="T4" fmla="*/ 32 w 140"/>
                  <a:gd name="T5" fmla="*/ 30 h 214"/>
                  <a:gd name="T6" fmla="*/ 31 w 140"/>
                  <a:gd name="T7" fmla="*/ 24 h 214"/>
                  <a:gd name="T8" fmla="*/ 31 w 140"/>
                  <a:gd name="T9" fmla="*/ 12 h 214"/>
                  <a:gd name="T10" fmla="*/ 29 w 140"/>
                  <a:gd name="T11" fmla="*/ 8 h 214"/>
                  <a:gd name="T12" fmla="*/ 24 w 140"/>
                  <a:gd name="T13" fmla="*/ 8 h 214"/>
                  <a:gd name="T14" fmla="*/ 7 w 140"/>
                  <a:gd name="T15" fmla="*/ 19 h 214"/>
                  <a:gd name="T16" fmla="*/ 1 w 140"/>
                  <a:gd name="T17" fmla="*/ 17 h 214"/>
                  <a:gd name="T18" fmla="*/ 3 w 140"/>
                  <a:gd name="T19" fmla="*/ 12 h 214"/>
                  <a:gd name="T20" fmla="*/ 20 w 140"/>
                  <a:gd name="T21" fmla="*/ 2 h 214"/>
                  <a:gd name="T22" fmla="*/ 32 w 140"/>
                  <a:gd name="T23" fmla="*/ 2 h 214"/>
                  <a:gd name="T24" fmla="*/ 38 w 140"/>
                  <a:gd name="T25" fmla="*/ 12 h 214"/>
                  <a:gd name="T26" fmla="*/ 38 w 140"/>
                  <a:gd name="T27" fmla="*/ 24 h 214"/>
                  <a:gd name="T28" fmla="*/ 39 w 140"/>
                  <a:gd name="T29" fmla="*/ 26 h 214"/>
                  <a:gd name="T30" fmla="*/ 139 w 140"/>
                  <a:gd name="T31" fmla="*/ 209 h 214"/>
                  <a:gd name="T32" fmla="*/ 138 w 140"/>
                  <a:gd name="T33" fmla="*/ 214 h 214"/>
                  <a:gd name="T34" fmla="*/ 136 w 140"/>
                  <a:gd name="T3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14">
                    <a:moveTo>
                      <a:pt x="136" y="214"/>
                    </a:moveTo>
                    <a:cubicBezTo>
                      <a:pt x="135" y="214"/>
                      <a:pt x="133" y="214"/>
                      <a:pt x="133" y="21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1" y="28"/>
                      <a:pt x="31" y="26"/>
                      <a:pt x="31" y="2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0"/>
                      <a:pt x="29" y="9"/>
                      <a:pt x="29" y="8"/>
                    </a:cubicBezTo>
                    <a:cubicBezTo>
                      <a:pt x="28" y="8"/>
                      <a:pt x="26" y="7"/>
                      <a:pt x="24" y="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20"/>
                      <a:pt x="2" y="19"/>
                      <a:pt x="1" y="17"/>
                    </a:cubicBezTo>
                    <a:cubicBezTo>
                      <a:pt x="0" y="16"/>
                      <a:pt x="1" y="13"/>
                      <a:pt x="3" y="1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4" y="0"/>
                      <a:pt x="28" y="0"/>
                      <a:pt x="32" y="2"/>
                    </a:cubicBezTo>
                    <a:cubicBezTo>
                      <a:pt x="36" y="4"/>
                      <a:pt x="38" y="8"/>
                      <a:pt x="38" y="12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8" y="25"/>
                      <a:pt x="38" y="25"/>
                      <a:pt x="39" y="26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0" y="211"/>
                      <a:pt x="140" y="213"/>
                      <a:pt x="138" y="214"/>
                    </a:cubicBezTo>
                    <a:cubicBezTo>
                      <a:pt x="137" y="214"/>
                      <a:pt x="137" y="214"/>
                      <a:pt x="136" y="214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6" name="Freeform 83">
                <a:extLst>
                  <a:ext uri="{FF2B5EF4-FFF2-40B4-BE49-F238E27FC236}">
                    <a16:creationId xmlns:a16="http://schemas.microsoft.com/office/drawing/2014/main" id="{E3A2B661-FC69-E7C4-1077-503BE5FE4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31076"/>
                <a:ext cx="464943" cy="519093"/>
              </a:xfrm>
              <a:custGeom>
                <a:avLst/>
                <a:gdLst>
                  <a:gd name="T0" fmla="*/ 85 w 105"/>
                  <a:gd name="T1" fmla="*/ 88 h 117"/>
                  <a:gd name="T2" fmla="*/ 48 w 105"/>
                  <a:gd name="T3" fmla="*/ 44 h 117"/>
                  <a:gd name="T4" fmla="*/ 35 w 105"/>
                  <a:gd name="T5" fmla="*/ 16 h 117"/>
                  <a:gd name="T6" fmla="*/ 31 w 105"/>
                  <a:gd name="T7" fmla="*/ 0 h 117"/>
                  <a:gd name="T8" fmla="*/ 0 w 105"/>
                  <a:gd name="T9" fmla="*/ 2 h 117"/>
                  <a:gd name="T10" fmla="*/ 15 w 105"/>
                  <a:gd name="T11" fmla="*/ 45 h 117"/>
                  <a:gd name="T12" fmla="*/ 15 w 105"/>
                  <a:gd name="T13" fmla="*/ 45 h 117"/>
                  <a:gd name="T14" fmla="*/ 69 w 105"/>
                  <a:gd name="T15" fmla="*/ 93 h 117"/>
                  <a:gd name="T16" fmla="*/ 81 w 105"/>
                  <a:gd name="T17" fmla="*/ 110 h 117"/>
                  <a:gd name="T18" fmla="*/ 105 w 105"/>
                  <a:gd name="T19" fmla="*/ 107 h 117"/>
                  <a:gd name="T20" fmla="*/ 85 w 105"/>
                  <a:gd name="T21" fmla="*/ 8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117">
                    <a:moveTo>
                      <a:pt x="85" y="88"/>
                    </a:moveTo>
                    <a:cubicBezTo>
                      <a:pt x="81" y="88"/>
                      <a:pt x="60" y="60"/>
                      <a:pt x="48" y="44"/>
                    </a:cubicBezTo>
                    <a:cubicBezTo>
                      <a:pt x="42" y="35"/>
                      <a:pt x="37" y="26"/>
                      <a:pt x="35" y="1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1" y="41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6" y="54"/>
                      <a:pt x="65" y="90"/>
                      <a:pt x="69" y="93"/>
                    </a:cubicBezTo>
                    <a:cubicBezTo>
                      <a:pt x="75" y="98"/>
                      <a:pt x="81" y="103"/>
                      <a:pt x="81" y="110"/>
                    </a:cubicBezTo>
                    <a:cubicBezTo>
                      <a:pt x="81" y="117"/>
                      <a:pt x="105" y="112"/>
                      <a:pt x="105" y="107"/>
                    </a:cubicBezTo>
                    <a:cubicBezTo>
                      <a:pt x="105" y="102"/>
                      <a:pt x="91" y="88"/>
                      <a:pt x="85" y="88"/>
                    </a:cubicBezTo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7" name="Freeform 84">
                <a:extLst>
                  <a:ext uri="{FF2B5EF4-FFF2-40B4-BE49-F238E27FC236}">
                    <a16:creationId xmlns:a16="http://schemas.microsoft.com/office/drawing/2014/main" id="{4F915AF6-A3FF-1853-697D-896C75A8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44146"/>
                <a:ext cx="61620" cy="177388"/>
              </a:xfrm>
              <a:custGeom>
                <a:avLst/>
                <a:gdLst>
                  <a:gd name="T0" fmla="*/ 14 w 14"/>
                  <a:gd name="T1" fmla="*/ 40 h 40"/>
                  <a:gd name="T2" fmla="*/ 0 w 14"/>
                  <a:gd name="T3" fmla="*/ 0 h 40"/>
                  <a:gd name="T4" fmla="*/ 14 w 14"/>
                  <a:gd name="T5" fmla="*/ 40 h 40"/>
                  <a:gd name="T6" fmla="*/ 14 w 14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40">
                    <a:moveTo>
                      <a:pt x="14" y="40"/>
                    </a:moveTo>
                    <a:cubicBezTo>
                      <a:pt x="10" y="33"/>
                      <a:pt x="1" y="2"/>
                      <a:pt x="0" y="0"/>
                    </a:cubicBezTo>
                    <a:cubicBezTo>
                      <a:pt x="1" y="2"/>
                      <a:pt x="10" y="33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8" name="Freeform 85">
                <a:extLst>
                  <a:ext uri="{FF2B5EF4-FFF2-40B4-BE49-F238E27FC236}">
                    <a16:creationId xmlns:a16="http://schemas.microsoft.com/office/drawing/2014/main" id="{61D3E409-801B-BF22-4B5C-C7F3D36D8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308" y="2509500"/>
                <a:ext cx="26141" cy="63486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6 w 6"/>
                  <a:gd name="T5" fmla="*/ 14 h 14"/>
                  <a:gd name="T6" fmla="*/ 6 w 6"/>
                  <a:gd name="T7" fmla="*/ 14 h 14"/>
                  <a:gd name="T8" fmla="*/ 6 w 6"/>
                  <a:gd name="T9" fmla="*/ 14 h 14"/>
                  <a:gd name="T10" fmla="*/ 6 w 6"/>
                  <a:gd name="T11" fmla="*/ 14 h 14"/>
                  <a:gd name="T12" fmla="*/ 5 w 6"/>
                  <a:gd name="T13" fmla="*/ 14 h 14"/>
                  <a:gd name="T14" fmla="*/ 5 w 6"/>
                  <a:gd name="T15" fmla="*/ 14 h 14"/>
                  <a:gd name="T16" fmla="*/ 5 w 6"/>
                  <a:gd name="T17" fmla="*/ 13 h 14"/>
                  <a:gd name="T18" fmla="*/ 5 w 6"/>
                  <a:gd name="T19" fmla="*/ 13 h 14"/>
                  <a:gd name="T20" fmla="*/ 5 w 6"/>
                  <a:gd name="T21" fmla="*/ 13 h 14"/>
                  <a:gd name="T22" fmla="*/ 5 w 6"/>
                  <a:gd name="T23" fmla="*/ 13 h 14"/>
                  <a:gd name="T24" fmla="*/ 5 w 6"/>
                  <a:gd name="T25" fmla="*/ 13 h 14"/>
                  <a:gd name="T26" fmla="*/ 5 w 6"/>
                  <a:gd name="T27" fmla="*/ 13 h 14"/>
                  <a:gd name="T28" fmla="*/ 5 w 6"/>
                  <a:gd name="T29" fmla="*/ 12 h 14"/>
                  <a:gd name="T30" fmla="*/ 5 w 6"/>
                  <a:gd name="T31" fmla="*/ 12 h 14"/>
                  <a:gd name="T32" fmla="*/ 5 w 6"/>
                  <a:gd name="T33" fmla="*/ 12 h 14"/>
                  <a:gd name="T34" fmla="*/ 5 w 6"/>
                  <a:gd name="T35" fmla="*/ 12 h 14"/>
                  <a:gd name="T36" fmla="*/ 5 w 6"/>
                  <a:gd name="T37" fmla="*/ 12 h 14"/>
                  <a:gd name="T38" fmla="*/ 5 w 6"/>
                  <a:gd name="T39" fmla="*/ 12 h 14"/>
                  <a:gd name="T40" fmla="*/ 4 w 6"/>
                  <a:gd name="T41" fmla="*/ 11 h 14"/>
                  <a:gd name="T42" fmla="*/ 2 w 6"/>
                  <a:gd name="T43" fmla="*/ 6 h 14"/>
                  <a:gd name="T44" fmla="*/ 2 w 6"/>
                  <a:gd name="T45" fmla="*/ 6 h 14"/>
                  <a:gd name="T46" fmla="*/ 2 w 6"/>
                  <a:gd name="T47" fmla="*/ 5 h 14"/>
                  <a:gd name="T48" fmla="*/ 2 w 6"/>
                  <a:gd name="T49" fmla="*/ 5 h 14"/>
                  <a:gd name="T50" fmla="*/ 2 w 6"/>
                  <a:gd name="T51" fmla="*/ 5 h 14"/>
                  <a:gd name="T52" fmla="*/ 2 w 6"/>
                  <a:gd name="T53" fmla="*/ 4 h 14"/>
                  <a:gd name="T54" fmla="*/ 2 w 6"/>
                  <a:gd name="T55" fmla="*/ 4 h 14"/>
                  <a:gd name="T56" fmla="*/ 2 w 6"/>
                  <a:gd name="T57" fmla="*/ 4 h 14"/>
                  <a:gd name="T58" fmla="*/ 1 w 6"/>
                  <a:gd name="T59" fmla="*/ 3 h 14"/>
                  <a:gd name="T60" fmla="*/ 1 w 6"/>
                  <a:gd name="T61" fmla="*/ 3 h 14"/>
                  <a:gd name="T62" fmla="*/ 1 w 6"/>
                  <a:gd name="T63" fmla="*/ 3 h 14"/>
                  <a:gd name="T64" fmla="*/ 1 w 6"/>
                  <a:gd name="T65" fmla="*/ 3 h 14"/>
                  <a:gd name="T66" fmla="*/ 1 w 6"/>
                  <a:gd name="T67" fmla="*/ 3 h 14"/>
                  <a:gd name="T68" fmla="*/ 1 w 6"/>
                  <a:gd name="T69" fmla="*/ 3 h 14"/>
                  <a:gd name="T70" fmla="*/ 1 w 6"/>
                  <a:gd name="T71" fmla="*/ 2 h 14"/>
                  <a:gd name="T72" fmla="*/ 1 w 6"/>
                  <a:gd name="T73" fmla="*/ 2 h 14"/>
                  <a:gd name="T74" fmla="*/ 1 w 6"/>
                  <a:gd name="T75" fmla="*/ 2 h 14"/>
                  <a:gd name="T76" fmla="*/ 1 w 6"/>
                  <a:gd name="T77" fmla="*/ 2 h 14"/>
                  <a:gd name="T78" fmla="*/ 1 w 6"/>
                  <a:gd name="T79" fmla="*/ 2 h 14"/>
                  <a:gd name="T80" fmla="*/ 1 w 6"/>
                  <a:gd name="T81" fmla="*/ 2 h 14"/>
                  <a:gd name="T82" fmla="*/ 1 w 6"/>
                  <a:gd name="T83" fmla="*/ 2 h 14"/>
                  <a:gd name="T84" fmla="*/ 1 w 6"/>
                  <a:gd name="T85" fmla="*/ 1 h 14"/>
                  <a:gd name="T86" fmla="*/ 1 w 6"/>
                  <a:gd name="T87" fmla="*/ 1 h 14"/>
                  <a:gd name="T88" fmla="*/ 1 w 6"/>
                  <a:gd name="T89" fmla="*/ 1 h 14"/>
                  <a:gd name="T90" fmla="*/ 1 w 6"/>
                  <a:gd name="T91" fmla="*/ 1 h 14"/>
                  <a:gd name="T92" fmla="*/ 1 w 6"/>
                  <a:gd name="T93" fmla="*/ 1 h 14"/>
                  <a:gd name="T94" fmla="*/ 1 w 6"/>
                  <a:gd name="T95" fmla="*/ 1 h 14"/>
                  <a:gd name="T96" fmla="*/ 0 w 6"/>
                  <a:gd name="T97" fmla="*/ 0 h 14"/>
                  <a:gd name="T98" fmla="*/ 0 w 6"/>
                  <a:gd name="T9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4" y="11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9" name="Freeform 86">
                <a:extLst>
                  <a:ext uri="{FF2B5EF4-FFF2-40B4-BE49-F238E27FC236}">
                    <a16:creationId xmlns:a16="http://schemas.microsoft.com/office/drawing/2014/main" id="{3265339F-3F03-33E2-F4B8-9A20AB8F7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308" y="2502031"/>
                <a:ext cx="0" cy="7469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2 h 2"/>
                  <a:gd name="T9" fmla="*/ 1 h 2"/>
                  <a:gd name="T10" fmla="*/ 1 h 2"/>
                  <a:gd name="T11" fmla="*/ 1 h 2"/>
                  <a:gd name="T12" fmla="*/ 1 h 2"/>
                  <a:gd name="T13" fmla="*/ 1 h 2"/>
                  <a:gd name="T14" fmla="*/ 1 h 2"/>
                  <a:gd name="T15" fmla="*/ 1 h 2"/>
                  <a:gd name="T16" fmla="*/ 1 h 2"/>
                  <a:gd name="T17" fmla="*/ 1 h 2"/>
                  <a:gd name="T18" fmla="*/ 1 h 2"/>
                  <a:gd name="T19" fmla="*/ 1 h 2"/>
                  <a:gd name="T20" fmla="*/ 1 h 2"/>
                  <a:gd name="T21" fmla="*/ 1 h 2"/>
                  <a:gd name="T22" fmla="*/ 1 h 2"/>
                  <a:gd name="T23" fmla="*/ 1 h 2"/>
                  <a:gd name="T24" fmla="*/ 0 h 2"/>
                  <a:gd name="T25" fmla="*/ 0 h 2"/>
                  <a:gd name="T26" fmla="*/ 0 h 2"/>
                  <a:gd name="T27" fmla="*/ 0 h 2"/>
                  <a:gd name="T28" fmla="*/ 0 h 2"/>
                  <a:gd name="T29" fmla="*/ 0 h 2"/>
                  <a:gd name="T30" fmla="*/ 0 h 2"/>
                  <a:gd name="T31" fmla="*/ 0 h 2"/>
                  <a:gd name="T3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E3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0" name="Freeform 87">
                <a:extLst>
                  <a:ext uri="{FF2B5EF4-FFF2-40B4-BE49-F238E27FC236}">
                    <a16:creationId xmlns:a16="http://schemas.microsoft.com/office/drawing/2014/main" id="{C10E4E93-AA87-4415-59BD-476B8F05D0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327" y="2438545"/>
                <a:ext cx="0" cy="560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  <a:gd name="T17" fmla="*/ 0 h 1"/>
                  <a:gd name="T18" fmla="*/ 0 h 1"/>
                  <a:gd name="T19" fmla="*/ 0 h 1"/>
                  <a:gd name="T20" fmla="*/ 0 h 1"/>
                  <a:gd name="T21" fmla="*/ 0 h 1"/>
                  <a:gd name="T22" fmla="*/ 0 h 1"/>
                  <a:gd name="T2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1" name="Freeform 88">
                <a:extLst>
                  <a:ext uri="{FF2B5EF4-FFF2-40B4-BE49-F238E27FC236}">
                    <a16:creationId xmlns:a16="http://schemas.microsoft.com/office/drawing/2014/main" id="{51E6AC4D-84CA-5821-8085-D5243D8B9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31076"/>
                <a:ext cx="181123" cy="190458"/>
              </a:xfrm>
              <a:custGeom>
                <a:avLst/>
                <a:gdLst>
                  <a:gd name="T0" fmla="*/ 0 w 41"/>
                  <a:gd name="T1" fmla="*/ 3 h 43"/>
                  <a:gd name="T2" fmla="*/ 0 w 41"/>
                  <a:gd name="T3" fmla="*/ 3 h 43"/>
                  <a:gd name="T4" fmla="*/ 0 w 41"/>
                  <a:gd name="T5" fmla="*/ 3 h 43"/>
                  <a:gd name="T6" fmla="*/ 0 w 41"/>
                  <a:gd name="T7" fmla="*/ 3 h 43"/>
                  <a:gd name="T8" fmla="*/ 0 w 41"/>
                  <a:gd name="T9" fmla="*/ 3 h 43"/>
                  <a:gd name="T10" fmla="*/ 0 w 41"/>
                  <a:gd name="T11" fmla="*/ 2 h 43"/>
                  <a:gd name="T12" fmla="*/ 0 w 41"/>
                  <a:gd name="T13" fmla="*/ 2 h 43"/>
                  <a:gd name="T14" fmla="*/ 0 w 41"/>
                  <a:gd name="T15" fmla="*/ 2 h 43"/>
                  <a:gd name="T16" fmla="*/ 0 w 41"/>
                  <a:gd name="T17" fmla="*/ 2 h 43"/>
                  <a:gd name="T18" fmla="*/ 0 w 41"/>
                  <a:gd name="T19" fmla="*/ 2 h 43"/>
                  <a:gd name="T20" fmla="*/ 35 w 41"/>
                  <a:gd name="T21" fmla="*/ 16 h 43"/>
                  <a:gd name="T22" fmla="*/ 35 w 41"/>
                  <a:gd name="T23" fmla="*/ 16 h 43"/>
                  <a:gd name="T24" fmla="*/ 35 w 41"/>
                  <a:gd name="T25" fmla="*/ 16 h 43"/>
                  <a:gd name="T26" fmla="*/ 35 w 41"/>
                  <a:gd name="T27" fmla="*/ 16 h 43"/>
                  <a:gd name="T28" fmla="*/ 35 w 41"/>
                  <a:gd name="T29" fmla="*/ 17 h 43"/>
                  <a:gd name="T30" fmla="*/ 35 w 41"/>
                  <a:gd name="T31" fmla="*/ 17 h 43"/>
                  <a:gd name="T32" fmla="*/ 35 w 41"/>
                  <a:gd name="T33" fmla="*/ 17 h 43"/>
                  <a:gd name="T34" fmla="*/ 35 w 41"/>
                  <a:gd name="T35" fmla="*/ 17 h 43"/>
                  <a:gd name="T36" fmla="*/ 35 w 41"/>
                  <a:gd name="T37" fmla="*/ 17 h 43"/>
                  <a:gd name="T38" fmla="*/ 35 w 41"/>
                  <a:gd name="T39" fmla="*/ 18 h 43"/>
                  <a:gd name="T40" fmla="*/ 35 w 41"/>
                  <a:gd name="T41" fmla="*/ 18 h 43"/>
                  <a:gd name="T42" fmla="*/ 35 w 41"/>
                  <a:gd name="T43" fmla="*/ 18 h 43"/>
                  <a:gd name="T44" fmla="*/ 35 w 41"/>
                  <a:gd name="T45" fmla="*/ 18 h 43"/>
                  <a:gd name="T46" fmla="*/ 36 w 41"/>
                  <a:gd name="T47" fmla="*/ 19 h 43"/>
                  <a:gd name="T48" fmla="*/ 36 w 41"/>
                  <a:gd name="T49" fmla="*/ 19 h 43"/>
                  <a:gd name="T50" fmla="*/ 36 w 41"/>
                  <a:gd name="T51" fmla="*/ 19 h 43"/>
                  <a:gd name="T52" fmla="*/ 36 w 41"/>
                  <a:gd name="T53" fmla="*/ 19 h 43"/>
                  <a:gd name="T54" fmla="*/ 36 w 41"/>
                  <a:gd name="T55" fmla="*/ 20 h 43"/>
                  <a:gd name="T56" fmla="*/ 36 w 41"/>
                  <a:gd name="T57" fmla="*/ 20 h 43"/>
                  <a:gd name="T58" fmla="*/ 36 w 41"/>
                  <a:gd name="T59" fmla="*/ 20 h 43"/>
                  <a:gd name="T60" fmla="*/ 36 w 41"/>
                  <a:gd name="T61" fmla="*/ 20 h 43"/>
                  <a:gd name="T62" fmla="*/ 36 w 41"/>
                  <a:gd name="T63" fmla="*/ 21 h 43"/>
                  <a:gd name="T64" fmla="*/ 36 w 41"/>
                  <a:gd name="T65" fmla="*/ 21 h 43"/>
                  <a:gd name="T66" fmla="*/ 36 w 41"/>
                  <a:gd name="T67" fmla="*/ 21 h 43"/>
                  <a:gd name="T68" fmla="*/ 36 w 41"/>
                  <a:gd name="T69" fmla="*/ 21 h 43"/>
                  <a:gd name="T70" fmla="*/ 36 w 41"/>
                  <a:gd name="T71" fmla="*/ 21 h 43"/>
                  <a:gd name="T72" fmla="*/ 37 w 41"/>
                  <a:gd name="T73" fmla="*/ 22 h 43"/>
                  <a:gd name="T74" fmla="*/ 37 w 41"/>
                  <a:gd name="T75" fmla="*/ 22 h 43"/>
                  <a:gd name="T76" fmla="*/ 37 w 41"/>
                  <a:gd name="T77" fmla="*/ 23 h 43"/>
                  <a:gd name="T78" fmla="*/ 37 w 41"/>
                  <a:gd name="T79" fmla="*/ 23 h 43"/>
                  <a:gd name="T80" fmla="*/ 37 w 41"/>
                  <a:gd name="T81" fmla="*/ 24 h 43"/>
                  <a:gd name="T82" fmla="*/ 39 w 41"/>
                  <a:gd name="T83" fmla="*/ 29 h 43"/>
                  <a:gd name="T84" fmla="*/ 40 w 41"/>
                  <a:gd name="T85" fmla="*/ 30 h 43"/>
                  <a:gd name="T86" fmla="*/ 40 w 41"/>
                  <a:gd name="T87" fmla="*/ 30 h 43"/>
                  <a:gd name="T88" fmla="*/ 40 w 41"/>
                  <a:gd name="T89" fmla="*/ 30 h 43"/>
                  <a:gd name="T90" fmla="*/ 40 w 41"/>
                  <a:gd name="T91" fmla="*/ 30 h 43"/>
                  <a:gd name="T92" fmla="*/ 40 w 41"/>
                  <a:gd name="T93" fmla="*/ 31 h 43"/>
                  <a:gd name="T94" fmla="*/ 40 w 41"/>
                  <a:gd name="T95" fmla="*/ 31 h 43"/>
                  <a:gd name="T96" fmla="*/ 40 w 41"/>
                  <a:gd name="T97" fmla="*/ 31 h 43"/>
                  <a:gd name="T98" fmla="*/ 40 w 41"/>
                  <a:gd name="T99" fmla="*/ 31 h 43"/>
                  <a:gd name="T100" fmla="*/ 40 w 41"/>
                  <a:gd name="T101" fmla="*/ 32 h 43"/>
                  <a:gd name="T102" fmla="*/ 41 w 41"/>
                  <a:gd name="T103" fmla="*/ 32 h 43"/>
                  <a:gd name="T104" fmla="*/ 41 w 41"/>
                  <a:gd name="T105" fmla="*/ 32 h 43"/>
                  <a:gd name="T106" fmla="*/ 41 w 41"/>
                  <a:gd name="T107" fmla="*/ 32 h 43"/>
                  <a:gd name="T108" fmla="*/ 41 w 41"/>
                  <a:gd name="T10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3">
                    <a:moveTo>
                      <a:pt x="14" y="43"/>
                    </a:moveTo>
                    <a:cubicBezTo>
                      <a:pt x="10" y="36"/>
                      <a:pt x="1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6" y="18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8" y="25"/>
                      <a:pt x="38" y="27"/>
                      <a:pt x="39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34" y="33"/>
                      <a:pt x="21" y="40"/>
                      <a:pt x="14" y="43"/>
                    </a:cubicBezTo>
                  </a:path>
                </a:pathLst>
              </a:custGeom>
              <a:solidFill>
                <a:srgbClr val="F26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2" name="Freeform 89">
                <a:extLst>
                  <a:ext uri="{FF2B5EF4-FFF2-40B4-BE49-F238E27FC236}">
                    <a16:creationId xmlns:a16="http://schemas.microsoft.com/office/drawing/2014/main" id="{08B641FF-3CCA-D6BA-42BB-2AED84CB7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293" y="2109911"/>
                <a:ext cx="306227" cy="507889"/>
              </a:xfrm>
              <a:custGeom>
                <a:avLst/>
                <a:gdLst>
                  <a:gd name="T0" fmla="*/ 11 w 69"/>
                  <a:gd name="T1" fmla="*/ 22 h 114"/>
                  <a:gd name="T2" fmla="*/ 9 w 69"/>
                  <a:gd name="T3" fmla="*/ 50 h 114"/>
                  <a:gd name="T4" fmla="*/ 30 w 69"/>
                  <a:gd name="T5" fmla="*/ 114 h 114"/>
                  <a:gd name="T6" fmla="*/ 69 w 69"/>
                  <a:gd name="T7" fmla="*/ 92 h 114"/>
                  <a:gd name="T8" fmla="*/ 11 w 69"/>
                  <a:gd name="T9" fmla="*/ 2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14">
                    <a:moveTo>
                      <a:pt x="11" y="22"/>
                    </a:moveTo>
                    <a:cubicBezTo>
                      <a:pt x="11" y="22"/>
                      <a:pt x="0" y="22"/>
                      <a:pt x="9" y="50"/>
                    </a:cubicBezTo>
                    <a:cubicBezTo>
                      <a:pt x="17" y="77"/>
                      <a:pt x="30" y="114"/>
                      <a:pt x="30" y="114"/>
                    </a:cubicBezTo>
                    <a:cubicBezTo>
                      <a:pt x="30" y="114"/>
                      <a:pt x="54" y="106"/>
                      <a:pt x="69" y="92"/>
                    </a:cubicBezTo>
                    <a:cubicBezTo>
                      <a:pt x="69" y="92"/>
                      <a:pt x="52" y="0"/>
                      <a:pt x="11" y="22"/>
                    </a:cubicBezTo>
                    <a:close/>
                  </a:path>
                </a:pathLst>
              </a:custGeom>
              <a:solidFill>
                <a:srgbClr val="F48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3" name="Oval 90">
                <a:extLst>
                  <a:ext uri="{FF2B5EF4-FFF2-40B4-BE49-F238E27FC236}">
                    <a16:creationId xmlns:a16="http://schemas.microsoft.com/office/drawing/2014/main" id="{43966F02-85A2-5C63-F059-4EECC7B9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258" y="3713869"/>
                <a:ext cx="141910" cy="141910"/>
              </a:xfrm>
              <a:prstGeom prst="ellipse">
                <a:avLst/>
              </a:pr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4" name="Oval 91">
                <a:extLst>
                  <a:ext uri="{FF2B5EF4-FFF2-40B4-BE49-F238E27FC236}">
                    <a16:creationId xmlns:a16="http://schemas.microsoft.com/office/drawing/2014/main" id="{BA748337-B282-7960-2716-6B9C63D1B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329" y="3723206"/>
                <a:ext cx="121371" cy="119503"/>
              </a:xfrm>
              <a:prstGeom prst="ellipse">
                <a:avLst/>
              </a:prstGeom>
              <a:solidFill>
                <a:srgbClr val="3FB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5" name="Oval 92">
                <a:extLst>
                  <a:ext uri="{FF2B5EF4-FFF2-40B4-BE49-F238E27FC236}">
                    <a16:creationId xmlns:a16="http://schemas.microsoft.com/office/drawing/2014/main" id="{BC1C0909-631B-510F-EABB-F43B4E03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408" y="3768020"/>
                <a:ext cx="35478" cy="31744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32CF193D-4B3B-3EA9-5852-2158E0468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659" y="2483359"/>
              <a:ext cx="57885" cy="44814"/>
            </a:xfrm>
            <a:custGeom>
              <a:avLst/>
              <a:gdLst>
                <a:gd name="T0" fmla="*/ 9 w 13"/>
                <a:gd name="T1" fmla="*/ 1 h 10"/>
                <a:gd name="T2" fmla="*/ 2 w 13"/>
                <a:gd name="T3" fmla="*/ 4 h 10"/>
                <a:gd name="T4" fmla="*/ 1 w 13"/>
                <a:gd name="T5" fmla="*/ 10 h 10"/>
                <a:gd name="T6" fmla="*/ 5 w 13"/>
                <a:gd name="T7" fmla="*/ 6 h 10"/>
                <a:gd name="T8" fmla="*/ 12 w 13"/>
                <a:gd name="T9" fmla="*/ 5 h 10"/>
                <a:gd name="T10" fmla="*/ 9 w 13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9" y="1"/>
                  </a:moveTo>
                  <a:cubicBezTo>
                    <a:pt x="9" y="1"/>
                    <a:pt x="3" y="0"/>
                    <a:pt x="2" y="4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12" y="6"/>
                    <a:pt x="12" y="5"/>
                  </a:cubicBezTo>
                  <a:cubicBezTo>
                    <a:pt x="13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568624EA-DD42-3B78-EE58-E93E93DE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7" y="2488960"/>
              <a:ext cx="412661" cy="336103"/>
            </a:xfrm>
            <a:custGeom>
              <a:avLst/>
              <a:gdLst>
                <a:gd name="T0" fmla="*/ 16 w 93"/>
                <a:gd name="T1" fmla="*/ 0 h 76"/>
                <a:gd name="T2" fmla="*/ 39 w 93"/>
                <a:gd name="T3" fmla="*/ 48 h 76"/>
                <a:gd name="T4" fmla="*/ 85 w 93"/>
                <a:gd name="T5" fmla="*/ 13 h 76"/>
                <a:gd name="T6" fmla="*/ 93 w 93"/>
                <a:gd name="T7" fmla="*/ 23 h 76"/>
                <a:gd name="T8" fmla="*/ 36 w 93"/>
                <a:gd name="T9" fmla="*/ 69 h 76"/>
                <a:gd name="T10" fmla="*/ 0 w 93"/>
                <a:gd name="T11" fmla="*/ 39 h 76"/>
                <a:gd name="T12" fmla="*/ 16 w 9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16" y="0"/>
                  </a:moveTo>
                  <a:cubicBezTo>
                    <a:pt x="16" y="0"/>
                    <a:pt x="28" y="44"/>
                    <a:pt x="39" y="48"/>
                  </a:cubicBezTo>
                  <a:cubicBezTo>
                    <a:pt x="50" y="51"/>
                    <a:pt x="85" y="13"/>
                    <a:pt x="85" y="1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63" y="61"/>
                    <a:pt x="36" y="69"/>
                  </a:cubicBezTo>
                  <a:cubicBezTo>
                    <a:pt x="9" y="76"/>
                    <a:pt x="0" y="39"/>
                    <a:pt x="0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FE2B1A91-C88B-EA4C-9CB4-022A8A6855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8077" y="2541242"/>
              <a:ext cx="48548" cy="119503"/>
            </a:xfrm>
            <a:custGeom>
              <a:avLst/>
              <a:gdLst>
                <a:gd name="T0" fmla="*/ 0 w 11"/>
                <a:gd name="T1" fmla="*/ 27 h 27"/>
                <a:gd name="T2" fmla="*/ 0 w 11"/>
                <a:gd name="T3" fmla="*/ 27 h 27"/>
                <a:gd name="T4" fmla="*/ 0 w 11"/>
                <a:gd name="T5" fmla="*/ 27 h 27"/>
                <a:gd name="T6" fmla="*/ 0 w 11"/>
                <a:gd name="T7" fmla="*/ 27 h 27"/>
                <a:gd name="T8" fmla="*/ 0 w 11"/>
                <a:gd name="T9" fmla="*/ 27 h 27"/>
                <a:gd name="T10" fmla="*/ 0 w 11"/>
                <a:gd name="T11" fmla="*/ 27 h 27"/>
                <a:gd name="T12" fmla="*/ 0 w 11"/>
                <a:gd name="T13" fmla="*/ 27 h 27"/>
                <a:gd name="T14" fmla="*/ 0 w 11"/>
                <a:gd name="T15" fmla="*/ 27 h 27"/>
                <a:gd name="T16" fmla="*/ 0 w 11"/>
                <a:gd name="T17" fmla="*/ 27 h 27"/>
                <a:gd name="T18" fmla="*/ 0 w 11"/>
                <a:gd name="T19" fmla="*/ 27 h 27"/>
                <a:gd name="T20" fmla="*/ 0 w 11"/>
                <a:gd name="T21" fmla="*/ 27 h 27"/>
                <a:gd name="T22" fmla="*/ 0 w 11"/>
                <a:gd name="T23" fmla="*/ 27 h 27"/>
                <a:gd name="T24" fmla="*/ 0 w 11"/>
                <a:gd name="T25" fmla="*/ 27 h 27"/>
                <a:gd name="T26" fmla="*/ 0 w 11"/>
                <a:gd name="T27" fmla="*/ 27 h 27"/>
                <a:gd name="T28" fmla="*/ 0 w 11"/>
                <a:gd name="T29" fmla="*/ 27 h 27"/>
                <a:gd name="T30" fmla="*/ 0 w 11"/>
                <a:gd name="T31" fmla="*/ 27 h 27"/>
                <a:gd name="T32" fmla="*/ 0 w 11"/>
                <a:gd name="T33" fmla="*/ 27 h 27"/>
                <a:gd name="T34" fmla="*/ 11 w 11"/>
                <a:gd name="T35" fmla="*/ 0 h 27"/>
                <a:gd name="T36" fmla="*/ 11 w 11"/>
                <a:gd name="T37" fmla="*/ 0 h 27"/>
                <a:gd name="T38" fmla="*/ 0 w 11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27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0B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8739AE7A-A650-74AC-2876-C466717B0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7" y="2531907"/>
              <a:ext cx="128840" cy="250210"/>
            </a:xfrm>
            <a:custGeom>
              <a:avLst/>
              <a:gdLst>
                <a:gd name="T0" fmla="*/ 17 w 29"/>
                <a:gd name="T1" fmla="*/ 56 h 56"/>
                <a:gd name="T2" fmla="*/ 0 w 29"/>
                <a:gd name="T3" fmla="*/ 29 h 56"/>
                <a:gd name="T4" fmla="*/ 0 w 29"/>
                <a:gd name="T5" fmla="*/ 29 h 56"/>
                <a:gd name="T6" fmla="*/ 0 w 29"/>
                <a:gd name="T7" fmla="*/ 29 h 56"/>
                <a:gd name="T8" fmla="*/ 0 w 29"/>
                <a:gd name="T9" fmla="*/ 29 h 56"/>
                <a:gd name="T10" fmla="*/ 0 w 29"/>
                <a:gd name="T11" fmla="*/ 29 h 56"/>
                <a:gd name="T12" fmla="*/ 0 w 29"/>
                <a:gd name="T13" fmla="*/ 29 h 56"/>
                <a:gd name="T14" fmla="*/ 0 w 29"/>
                <a:gd name="T15" fmla="*/ 29 h 56"/>
                <a:gd name="T16" fmla="*/ 0 w 29"/>
                <a:gd name="T17" fmla="*/ 29 h 56"/>
                <a:gd name="T18" fmla="*/ 0 w 29"/>
                <a:gd name="T19" fmla="*/ 29 h 56"/>
                <a:gd name="T20" fmla="*/ 0 w 29"/>
                <a:gd name="T21" fmla="*/ 29 h 56"/>
                <a:gd name="T22" fmla="*/ 0 w 29"/>
                <a:gd name="T23" fmla="*/ 29 h 56"/>
                <a:gd name="T24" fmla="*/ 11 w 29"/>
                <a:gd name="T25" fmla="*/ 2 h 56"/>
                <a:gd name="T26" fmla="*/ 21 w 29"/>
                <a:gd name="T27" fmla="*/ 22 h 56"/>
                <a:gd name="T28" fmla="*/ 21 w 29"/>
                <a:gd name="T29" fmla="*/ 19 h 56"/>
                <a:gd name="T30" fmla="*/ 19 w 29"/>
                <a:gd name="T31" fmla="*/ 0 h 56"/>
                <a:gd name="T32" fmla="*/ 23 w 29"/>
                <a:gd name="T33" fmla="*/ 49 h 56"/>
                <a:gd name="T34" fmla="*/ 17 w 29"/>
                <a:gd name="T3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56">
                  <a:moveTo>
                    <a:pt x="17" y="56"/>
                  </a:moveTo>
                  <a:cubicBezTo>
                    <a:pt x="5" y="48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2"/>
                    <a:pt x="19" y="22"/>
                    <a:pt x="21" y="22"/>
                  </a:cubicBezTo>
                  <a:cubicBezTo>
                    <a:pt x="21" y="22"/>
                    <a:pt x="21" y="21"/>
                    <a:pt x="21" y="19"/>
                  </a:cubicBezTo>
                  <a:cubicBezTo>
                    <a:pt x="21" y="13"/>
                    <a:pt x="20" y="6"/>
                    <a:pt x="19" y="0"/>
                  </a:cubicBezTo>
                  <a:cubicBezTo>
                    <a:pt x="23" y="13"/>
                    <a:pt x="29" y="36"/>
                    <a:pt x="23" y="49"/>
                  </a:cubicBezTo>
                  <a:cubicBezTo>
                    <a:pt x="22" y="52"/>
                    <a:pt x="20" y="55"/>
                    <a:pt x="17" y="56"/>
                  </a:cubicBezTo>
                </a:path>
              </a:pathLst>
            </a:custGeom>
            <a:solidFill>
              <a:srgbClr val="F26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867A0510-FB71-E1C5-B4A6-2321753CB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517" y="2438545"/>
              <a:ext cx="190459" cy="147513"/>
            </a:xfrm>
            <a:custGeom>
              <a:avLst/>
              <a:gdLst>
                <a:gd name="T0" fmla="*/ 38 w 43"/>
                <a:gd name="T1" fmla="*/ 4 h 33"/>
                <a:gd name="T2" fmla="*/ 23 w 43"/>
                <a:gd name="T3" fmla="*/ 3 h 33"/>
                <a:gd name="T4" fmla="*/ 1 w 43"/>
                <a:gd name="T5" fmla="*/ 28 h 33"/>
                <a:gd name="T6" fmla="*/ 15 w 43"/>
                <a:gd name="T7" fmla="*/ 32 h 33"/>
                <a:gd name="T8" fmla="*/ 38 w 4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38" y="4"/>
                  </a:moveTo>
                  <a:cubicBezTo>
                    <a:pt x="38" y="4"/>
                    <a:pt x="26" y="0"/>
                    <a:pt x="23" y="3"/>
                  </a:cubicBezTo>
                  <a:cubicBezTo>
                    <a:pt x="21" y="6"/>
                    <a:pt x="0" y="26"/>
                    <a:pt x="1" y="28"/>
                  </a:cubicBezTo>
                  <a:cubicBezTo>
                    <a:pt x="1" y="29"/>
                    <a:pt x="10" y="33"/>
                    <a:pt x="15" y="32"/>
                  </a:cubicBezTo>
                  <a:cubicBezTo>
                    <a:pt x="20" y="31"/>
                    <a:pt x="43" y="6"/>
                    <a:pt x="38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F184DFFA-6389-3529-A4C4-77EB9E7A7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331" y="2444146"/>
              <a:ext cx="145645" cy="138176"/>
            </a:xfrm>
            <a:custGeom>
              <a:avLst/>
              <a:gdLst>
                <a:gd name="T0" fmla="*/ 22 w 33"/>
                <a:gd name="T1" fmla="*/ 3 h 31"/>
                <a:gd name="T2" fmla="*/ 14 w 33"/>
                <a:gd name="T3" fmla="*/ 1 h 31"/>
                <a:gd name="T4" fmla="*/ 28 w 33"/>
                <a:gd name="T5" fmla="*/ 3 h 31"/>
                <a:gd name="T6" fmla="*/ 5 w 33"/>
                <a:gd name="T7" fmla="*/ 31 h 31"/>
                <a:gd name="T8" fmla="*/ 0 w 33"/>
                <a:gd name="T9" fmla="*/ 31 h 31"/>
                <a:gd name="T10" fmla="*/ 22 w 33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1">
                  <a:moveTo>
                    <a:pt x="22" y="3"/>
                  </a:moveTo>
                  <a:cubicBezTo>
                    <a:pt x="22" y="3"/>
                    <a:pt x="18" y="2"/>
                    <a:pt x="14" y="1"/>
                  </a:cubicBezTo>
                  <a:cubicBezTo>
                    <a:pt x="18" y="0"/>
                    <a:pt x="28" y="3"/>
                    <a:pt x="28" y="3"/>
                  </a:cubicBezTo>
                  <a:cubicBezTo>
                    <a:pt x="33" y="5"/>
                    <a:pt x="10" y="30"/>
                    <a:pt x="5" y="31"/>
                  </a:cubicBezTo>
                  <a:cubicBezTo>
                    <a:pt x="3" y="31"/>
                    <a:pt x="2" y="31"/>
                    <a:pt x="0" y="31"/>
                  </a:cubicBezTo>
                  <a:cubicBezTo>
                    <a:pt x="6" y="28"/>
                    <a:pt x="27" y="5"/>
                    <a:pt x="22" y="3"/>
                  </a:cubicBezTo>
                  <a:close/>
                </a:path>
              </a:pathLst>
            </a:custGeom>
            <a:solidFill>
              <a:srgbClr val="19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2ED9C345-9A3F-38EC-1219-F146E1967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588" y="2515101"/>
              <a:ext cx="119503" cy="80292"/>
            </a:xfrm>
            <a:custGeom>
              <a:avLst/>
              <a:gdLst>
                <a:gd name="T0" fmla="*/ 27 w 27"/>
                <a:gd name="T1" fmla="*/ 2 h 18"/>
                <a:gd name="T2" fmla="*/ 25 w 27"/>
                <a:gd name="T3" fmla="*/ 8 h 18"/>
                <a:gd name="T4" fmla="*/ 12 w 27"/>
                <a:gd name="T5" fmla="*/ 18 h 18"/>
                <a:gd name="T6" fmla="*/ 1 w 27"/>
                <a:gd name="T7" fmla="*/ 9 h 18"/>
                <a:gd name="T8" fmla="*/ 9 w 27"/>
                <a:gd name="T9" fmla="*/ 3 h 18"/>
                <a:gd name="T10" fmla="*/ 27 w 27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2"/>
                  </a:moveTo>
                  <a:cubicBezTo>
                    <a:pt x="27" y="2"/>
                    <a:pt x="26" y="3"/>
                    <a:pt x="25" y="8"/>
                  </a:cubicBezTo>
                  <a:cubicBezTo>
                    <a:pt x="23" y="13"/>
                    <a:pt x="14" y="18"/>
                    <a:pt x="12" y="18"/>
                  </a:cubicBezTo>
                  <a:cubicBezTo>
                    <a:pt x="10" y="18"/>
                    <a:pt x="0" y="11"/>
                    <a:pt x="1" y="9"/>
                  </a:cubicBezTo>
                  <a:cubicBezTo>
                    <a:pt x="3" y="8"/>
                    <a:pt x="9" y="4"/>
                    <a:pt x="9" y="3"/>
                  </a:cubicBezTo>
                  <a:cubicBezTo>
                    <a:pt x="9" y="2"/>
                    <a:pt x="20" y="0"/>
                    <a:pt x="27" y="2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B8DDDE47-8D82-F5B1-B5D2-348D0F14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8207" y="3416979"/>
              <a:ext cx="808516" cy="804781"/>
            </a:xfrm>
            <a:custGeom>
              <a:avLst/>
              <a:gdLst>
                <a:gd name="T0" fmla="*/ 91 w 182"/>
                <a:gd name="T1" fmla="*/ 11 h 181"/>
                <a:gd name="T2" fmla="*/ 12 w 182"/>
                <a:gd name="T3" fmla="*/ 90 h 181"/>
                <a:gd name="T4" fmla="*/ 91 w 182"/>
                <a:gd name="T5" fmla="*/ 170 h 181"/>
                <a:gd name="T6" fmla="*/ 170 w 182"/>
                <a:gd name="T7" fmla="*/ 90 h 181"/>
                <a:gd name="T8" fmla="*/ 91 w 182"/>
                <a:gd name="T9" fmla="*/ 11 h 181"/>
                <a:gd name="T10" fmla="*/ 91 w 182"/>
                <a:gd name="T11" fmla="*/ 181 h 181"/>
                <a:gd name="T12" fmla="*/ 0 w 182"/>
                <a:gd name="T13" fmla="*/ 90 h 181"/>
                <a:gd name="T14" fmla="*/ 91 w 182"/>
                <a:gd name="T15" fmla="*/ 0 h 181"/>
                <a:gd name="T16" fmla="*/ 182 w 182"/>
                <a:gd name="T17" fmla="*/ 90 h 181"/>
                <a:gd name="T18" fmla="*/ 91 w 182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1">
                  <a:moveTo>
                    <a:pt x="91" y="11"/>
                  </a:moveTo>
                  <a:cubicBezTo>
                    <a:pt x="47" y="11"/>
                    <a:pt x="12" y="47"/>
                    <a:pt x="12" y="90"/>
                  </a:cubicBezTo>
                  <a:cubicBezTo>
                    <a:pt x="12" y="134"/>
                    <a:pt x="47" y="170"/>
                    <a:pt x="91" y="170"/>
                  </a:cubicBezTo>
                  <a:cubicBezTo>
                    <a:pt x="135" y="170"/>
                    <a:pt x="170" y="134"/>
                    <a:pt x="170" y="90"/>
                  </a:cubicBezTo>
                  <a:cubicBezTo>
                    <a:pt x="170" y="47"/>
                    <a:pt x="135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2" y="40"/>
                    <a:pt x="182" y="90"/>
                  </a:cubicBezTo>
                  <a:cubicBezTo>
                    <a:pt x="182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4">
              <a:extLst>
                <a:ext uri="{FF2B5EF4-FFF2-40B4-BE49-F238E27FC236}">
                  <a16:creationId xmlns:a16="http://schemas.microsoft.com/office/drawing/2014/main" id="{9FCD3D23-F654-CA9E-4316-96F6C78D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659" y="3362828"/>
              <a:ext cx="754365" cy="476147"/>
            </a:xfrm>
            <a:custGeom>
              <a:avLst/>
              <a:gdLst>
                <a:gd name="T0" fmla="*/ 4 w 170"/>
                <a:gd name="T1" fmla="*/ 107 h 107"/>
                <a:gd name="T2" fmla="*/ 0 w 170"/>
                <a:gd name="T3" fmla="*/ 102 h 107"/>
                <a:gd name="T4" fmla="*/ 102 w 170"/>
                <a:gd name="T5" fmla="*/ 0 h 107"/>
                <a:gd name="T6" fmla="*/ 168 w 170"/>
                <a:gd name="T7" fmla="*/ 24 h 107"/>
                <a:gd name="T8" fmla="*/ 169 w 170"/>
                <a:gd name="T9" fmla="*/ 30 h 107"/>
                <a:gd name="T10" fmla="*/ 163 w 170"/>
                <a:gd name="T11" fmla="*/ 31 h 107"/>
                <a:gd name="T12" fmla="*/ 102 w 170"/>
                <a:gd name="T13" fmla="*/ 8 h 107"/>
                <a:gd name="T14" fmla="*/ 8 w 170"/>
                <a:gd name="T15" fmla="*/ 102 h 107"/>
                <a:gd name="T16" fmla="*/ 4 w 170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7">
                  <a:moveTo>
                    <a:pt x="4" y="107"/>
                  </a:moveTo>
                  <a:cubicBezTo>
                    <a:pt x="1" y="107"/>
                    <a:pt x="0" y="105"/>
                    <a:pt x="0" y="102"/>
                  </a:cubicBezTo>
                  <a:cubicBezTo>
                    <a:pt x="0" y="46"/>
                    <a:pt x="45" y="0"/>
                    <a:pt x="102" y="0"/>
                  </a:cubicBezTo>
                  <a:cubicBezTo>
                    <a:pt x="126" y="0"/>
                    <a:pt x="150" y="9"/>
                    <a:pt x="168" y="24"/>
                  </a:cubicBezTo>
                  <a:cubicBezTo>
                    <a:pt x="170" y="26"/>
                    <a:pt x="170" y="28"/>
                    <a:pt x="169" y="30"/>
                  </a:cubicBezTo>
                  <a:cubicBezTo>
                    <a:pt x="167" y="32"/>
                    <a:pt x="164" y="32"/>
                    <a:pt x="163" y="31"/>
                  </a:cubicBezTo>
                  <a:cubicBezTo>
                    <a:pt x="146" y="16"/>
                    <a:pt x="124" y="8"/>
                    <a:pt x="102" y="8"/>
                  </a:cubicBezTo>
                  <a:cubicBezTo>
                    <a:pt x="50" y="8"/>
                    <a:pt x="8" y="51"/>
                    <a:pt x="8" y="102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5">
              <a:extLst>
                <a:ext uri="{FF2B5EF4-FFF2-40B4-BE49-F238E27FC236}">
                  <a16:creationId xmlns:a16="http://schemas.microsoft.com/office/drawing/2014/main" id="{3D185066-9170-E5AD-DE6E-300D338E3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02" y="3562623"/>
              <a:ext cx="119503" cy="128840"/>
            </a:xfrm>
            <a:custGeom>
              <a:avLst/>
              <a:gdLst>
                <a:gd name="T0" fmla="*/ 27 w 27"/>
                <a:gd name="T1" fmla="*/ 13 h 29"/>
                <a:gd name="T2" fmla="*/ 10 w 27"/>
                <a:gd name="T3" fmla="*/ 28 h 29"/>
                <a:gd name="T4" fmla="*/ 2 w 27"/>
                <a:gd name="T5" fmla="*/ 26 h 29"/>
                <a:gd name="T6" fmla="*/ 0 w 27"/>
                <a:gd name="T7" fmla="*/ 19 h 29"/>
                <a:gd name="T8" fmla="*/ 16 w 27"/>
                <a:gd name="T9" fmla="*/ 0 h 29"/>
                <a:gd name="T10" fmla="*/ 27 w 27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27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4" y="29"/>
                    <a:pt x="2" y="26"/>
                  </a:cubicBezTo>
                  <a:cubicBezTo>
                    <a:pt x="0" y="23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EBE70DA5-FC06-B0ED-AF14-0FB11956E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690" y="3626110"/>
              <a:ext cx="154982" cy="181123"/>
            </a:xfrm>
            <a:custGeom>
              <a:avLst/>
              <a:gdLst>
                <a:gd name="T0" fmla="*/ 22 w 35"/>
                <a:gd name="T1" fmla="*/ 11 h 41"/>
                <a:gd name="T2" fmla="*/ 27 w 35"/>
                <a:gd name="T3" fmla="*/ 24 h 41"/>
                <a:gd name="T4" fmla="*/ 34 w 35"/>
                <a:gd name="T5" fmla="*/ 39 h 41"/>
                <a:gd name="T6" fmla="*/ 30 w 35"/>
                <a:gd name="T7" fmla="*/ 41 h 41"/>
                <a:gd name="T8" fmla="*/ 0 w 35"/>
                <a:gd name="T9" fmla="*/ 12 h 41"/>
                <a:gd name="T10" fmla="*/ 10 w 35"/>
                <a:gd name="T11" fmla="*/ 5 h 41"/>
                <a:gd name="T12" fmla="*/ 22 w 35"/>
                <a:gd name="T13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22" y="11"/>
                  </a:moveTo>
                  <a:cubicBezTo>
                    <a:pt x="26" y="10"/>
                    <a:pt x="22" y="11"/>
                    <a:pt x="27" y="24"/>
                  </a:cubicBezTo>
                  <a:cubicBezTo>
                    <a:pt x="31" y="33"/>
                    <a:pt x="35" y="37"/>
                    <a:pt x="34" y="39"/>
                  </a:cubicBezTo>
                  <a:cubicBezTo>
                    <a:pt x="32" y="40"/>
                    <a:pt x="30" y="41"/>
                    <a:pt x="30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7" y="0"/>
                    <a:pt x="10" y="5"/>
                  </a:cubicBezTo>
                  <a:cubicBezTo>
                    <a:pt x="23" y="16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7">
              <a:extLst>
                <a:ext uri="{FF2B5EF4-FFF2-40B4-BE49-F238E27FC236}">
                  <a16:creationId xmlns:a16="http://schemas.microsoft.com/office/drawing/2014/main" id="{F1B443D2-A63A-0636-845B-D286F6C2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89380"/>
              <a:ext cx="683410" cy="653534"/>
            </a:xfrm>
            <a:custGeom>
              <a:avLst/>
              <a:gdLst>
                <a:gd name="T0" fmla="*/ 53 w 154"/>
                <a:gd name="T1" fmla="*/ 2 h 147"/>
                <a:gd name="T2" fmla="*/ 80 w 154"/>
                <a:gd name="T3" fmla="*/ 8 h 147"/>
                <a:gd name="T4" fmla="*/ 152 w 154"/>
                <a:gd name="T5" fmla="*/ 70 h 147"/>
                <a:gd name="T6" fmla="*/ 79 w 154"/>
                <a:gd name="T7" fmla="*/ 147 h 147"/>
                <a:gd name="T8" fmla="*/ 63 w 154"/>
                <a:gd name="T9" fmla="*/ 130 h 147"/>
                <a:gd name="T10" fmla="*/ 101 w 154"/>
                <a:gd name="T11" fmla="*/ 78 h 147"/>
                <a:gd name="T12" fmla="*/ 3 w 154"/>
                <a:gd name="T13" fmla="*/ 25 h 147"/>
                <a:gd name="T14" fmla="*/ 16 w 154"/>
                <a:gd name="T15" fmla="*/ 0 h 147"/>
                <a:gd name="T16" fmla="*/ 53 w 154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47">
                  <a:moveTo>
                    <a:pt x="53" y="2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154" y="46"/>
                    <a:pt x="152" y="70"/>
                  </a:cubicBezTo>
                  <a:cubicBezTo>
                    <a:pt x="149" y="94"/>
                    <a:pt x="79" y="147"/>
                    <a:pt x="79" y="14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103" y="84"/>
                    <a:pt x="101" y="78"/>
                  </a:cubicBezTo>
                  <a:cubicBezTo>
                    <a:pt x="100" y="73"/>
                    <a:pt x="6" y="35"/>
                    <a:pt x="3" y="25"/>
                  </a:cubicBezTo>
                  <a:cubicBezTo>
                    <a:pt x="0" y="16"/>
                    <a:pt x="16" y="0"/>
                    <a:pt x="16" y="0"/>
                  </a:cubicBezTo>
                  <a:cubicBezTo>
                    <a:pt x="53" y="2"/>
                    <a:pt x="53" y="2"/>
                    <a:pt x="53" y="2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8">
              <a:extLst>
                <a:ext uri="{FF2B5EF4-FFF2-40B4-BE49-F238E27FC236}">
                  <a16:creationId xmlns:a16="http://schemas.microsoft.com/office/drawing/2014/main" id="{54933DC9-5D67-3F13-53AA-67D1A774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89380"/>
              <a:ext cx="603119" cy="614323"/>
            </a:xfrm>
            <a:custGeom>
              <a:avLst/>
              <a:gdLst>
                <a:gd name="T0" fmla="*/ 135 w 136"/>
                <a:gd name="T1" fmla="*/ 73 h 138"/>
                <a:gd name="T2" fmla="*/ 80 w 136"/>
                <a:gd name="T3" fmla="*/ 8 h 138"/>
                <a:gd name="T4" fmla="*/ 53 w 136"/>
                <a:gd name="T5" fmla="*/ 2 h 138"/>
                <a:gd name="T6" fmla="*/ 16 w 136"/>
                <a:gd name="T7" fmla="*/ 0 h 138"/>
                <a:gd name="T8" fmla="*/ 3 w 136"/>
                <a:gd name="T9" fmla="*/ 25 h 138"/>
                <a:gd name="T10" fmla="*/ 101 w 136"/>
                <a:gd name="T11" fmla="*/ 78 h 138"/>
                <a:gd name="T12" fmla="*/ 63 w 136"/>
                <a:gd name="T13" fmla="*/ 130 h 138"/>
                <a:gd name="T14" fmla="*/ 70 w 136"/>
                <a:gd name="T15" fmla="*/ 138 h 138"/>
                <a:gd name="T16" fmla="*/ 135 w 136"/>
                <a:gd name="T17" fmla="*/ 7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8">
                  <a:moveTo>
                    <a:pt x="135" y="73"/>
                  </a:moveTo>
                  <a:cubicBezTo>
                    <a:pt x="134" y="57"/>
                    <a:pt x="100" y="25"/>
                    <a:pt x="80" y="8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16"/>
                    <a:pt x="3" y="25"/>
                  </a:cubicBezTo>
                  <a:cubicBezTo>
                    <a:pt x="6" y="35"/>
                    <a:pt x="100" y="73"/>
                    <a:pt x="101" y="78"/>
                  </a:cubicBezTo>
                  <a:cubicBezTo>
                    <a:pt x="103" y="84"/>
                    <a:pt x="63" y="130"/>
                    <a:pt x="63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2" y="123"/>
                    <a:pt x="136" y="89"/>
                    <a:pt x="135" y="73"/>
                  </a:cubicBezTo>
                </a:path>
              </a:pathLst>
            </a:custGeom>
            <a:solidFill>
              <a:srgbClr val="8D2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9">
              <a:extLst>
                <a:ext uri="{FF2B5EF4-FFF2-40B4-BE49-F238E27FC236}">
                  <a16:creationId xmlns:a16="http://schemas.microsoft.com/office/drawing/2014/main" id="{A53C5920-EFD4-A7E4-A797-28721285C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9687" y="3416979"/>
              <a:ext cx="802913" cy="804781"/>
            </a:xfrm>
            <a:custGeom>
              <a:avLst/>
              <a:gdLst>
                <a:gd name="T0" fmla="*/ 91 w 181"/>
                <a:gd name="T1" fmla="*/ 11 h 181"/>
                <a:gd name="T2" fmla="*/ 11 w 181"/>
                <a:gd name="T3" fmla="*/ 90 h 181"/>
                <a:gd name="T4" fmla="*/ 91 w 181"/>
                <a:gd name="T5" fmla="*/ 170 h 181"/>
                <a:gd name="T6" fmla="*/ 170 w 181"/>
                <a:gd name="T7" fmla="*/ 90 h 181"/>
                <a:gd name="T8" fmla="*/ 91 w 181"/>
                <a:gd name="T9" fmla="*/ 11 h 181"/>
                <a:gd name="T10" fmla="*/ 91 w 181"/>
                <a:gd name="T11" fmla="*/ 181 h 181"/>
                <a:gd name="T12" fmla="*/ 0 w 181"/>
                <a:gd name="T13" fmla="*/ 90 h 181"/>
                <a:gd name="T14" fmla="*/ 91 w 181"/>
                <a:gd name="T15" fmla="*/ 0 h 181"/>
                <a:gd name="T16" fmla="*/ 181 w 181"/>
                <a:gd name="T17" fmla="*/ 90 h 181"/>
                <a:gd name="T18" fmla="*/ 91 w 181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1"/>
                  </a:moveTo>
                  <a:cubicBezTo>
                    <a:pt x="47" y="11"/>
                    <a:pt x="11" y="47"/>
                    <a:pt x="11" y="90"/>
                  </a:cubicBezTo>
                  <a:cubicBezTo>
                    <a:pt x="11" y="134"/>
                    <a:pt x="47" y="170"/>
                    <a:pt x="91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0" y="47"/>
                    <a:pt x="134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1" y="40"/>
                    <a:pt x="181" y="90"/>
                  </a:cubicBezTo>
                  <a:cubicBezTo>
                    <a:pt x="181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id="{7955E06D-EDCD-1920-8CCE-F0086A2E6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863" y="3362828"/>
              <a:ext cx="567641" cy="141910"/>
            </a:xfrm>
            <a:custGeom>
              <a:avLst/>
              <a:gdLst>
                <a:gd name="T0" fmla="*/ 123 w 128"/>
                <a:gd name="T1" fmla="*/ 32 h 32"/>
                <a:gd name="T2" fmla="*/ 120 w 128"/>
                <a:gd name="T3" fmla="*/ 31 h 32"/>
                <a:gd name="T4" fmla="*/ 60 w 128"/>
                <a:gd name="T5" fmla="*/ 8 h 32"/>
                <a:gd name="T6" fmla="*/ 7 w 128"/>
                <a:gd name="T7" fmla="*/ 24 h 32"/>
                <a:gd name="T8" fmla="*/ 1 w 128"/>
                <a:gd name="T9" fmla="*/ 23 h 32"/>
                <a:gd name="T10" fmla="*/ 3 w 128"/>
                <a:gd name="T11" fmla="*/ 17 h 32"/>
                <a:gd name="T12" fmla="*/ 60 w 128"/>
                <a:gd name="T13" fmla="*/ 0 h 32"/>
                <a:gd name="T14" fmla="*/ 126 w 128"/>
                <a:gd name="T15" fmla="*/ 24 h 32"/>
                <a:gd name="T16" fmla="*/ 126 w 128"/>
                <a:gd name="T17" fmla="*/ 30 h 32"/>
                <a:gd name="T18" fmla="*/ 123 w 12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123" y="32"/>
                  </a:moveTo>
                  <a:cubicBezTo>
                    <a:pt x="122" y="32"/>
                    <a:pt x="121" y="31"/>
                    <a:pt x="120" y="31"/>
                  </a:cubicBezTo>
                  <a:cubicBezTo>
                    <a:pt x="103" y="16"/>
                    <a:pt x="82" y="8"/>
                    <a:pt x="60" y="8"/>
                  </a:cubicBezTo>
                  <a:cubicBezTo>
                    <a:pt x="41" y="8"/>
                    <a:pt x="23" y="14"/>
                    <a:pt x="7" y="24"/>
                  </a:cubicBezTo>
                  <a:cubicBezTo>
                    <a:pt x="5" y="26"/>
                    <a:pt x="3" y="25"/>
                    <a:pt x="1" y="23"/>
                  </a:cubicBezTo>
                  <a:cubicBezTo>
                    <a:pt x="0" y="21"/>
                    <a:pt x="1" y="19"/>
                    <a:pt x="3" y="17"/>
                  </a:cubicBezTo>
                  <a:cubicBezTo>
                    <a:pt x="19" y="6"/>
                    <a:pt x="39" y="0"/>
                    <a:pt x="60" y="0"/>
                  </a:cubicBezTo>
                  <a:cubicBezTo>
                    <a:pt x="84" y="0"/>
                    <a:pt x="107" y="9"/>
                    <a:pt x="126" y="24"/>
                  </a:cubicBezTo>
                  <a:cubicBezTo>
                    <a:pt x="128" y="26"/>
                    <a:pt x="128" y="28"/>
                    <a:pt x="126" y="30"/>
                  </a:cubicBezTo>
                  <a:cubicBezTo>
                    <a:pt x="125" y="31"/>
                    <a:pt x="124" y="32"/>
                    <a:pt x="123" y="32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id="{443CDC48-8C4D-01C6-2263-A43DA2B89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674" y="3741878"/>
              <a:ext cx="567641" cy="35478"/>
            </a:xfrm>
            <a:custGeom>
              <a:avLst/>
              <a:gdLst>
                <a:gd name="T0" fmla="*/ 2 w 128"/>
                <a:gd name="T1" fmla="*/ 8 h 8"/>
                <a:gd name="T2" fmla="*/ 0 w 128"/>
                <a:gd name="T3" fmla="*/ 7 h 8"/>
                <a:gd name="T4" fmla="*/ 2 w 128"/>
                <a:gd name="T5" fmla="*/ 6 h 8"/>
                <a:gd name="T6" fmla="*/ 126 w 128"/>
                <a:gd name="T7" fmla="*/ 0 h 8"/>
                <a:gd name="T8" fmla="*/ 128 w 128"/>
                <a:gd name="T9" fmla="*/ 1 h 8"/>
                <a:gd name="T10" fmla="*/ 127 w 128"/>
                <a:gd name="T11" fmla="*/ 2 h 8"/>
                <a:gd name="T12" fmla="*/ 2 w 128"/>
                <a:gd name="T13" fmla="*/ 8 h 8"/>
                <a:gd name="T14" fmla="*/ 2 w 12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8">
                  <a:moveTo>
                    <a:pt x="2" y="8"/>
                  </a:move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8" y="2"/>
                    <a:pt x="127" y="2"/>
                    <a:pt x="127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id="{6F1517BC-1B28-FCFB-5F04-A7D51420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674" y="3861382"/>
              <a:ext cx="573243" cy="35478"/>
            </a:xfrm>
            <a:custGeom>
              <a:avLst/>
              <a:gdLst>
                <a:gd name="T0" fmla="*/ 128 w 129"/>
                <a:gd name="T1" fmla="*/ 8 h 8"/>
                <a:gd name="T2" fmla="*/ 128 w 129"/>
                <a:gd name="T3" fmla="*/ 8 h 8"/>
                <a:gd name="T4" fmla="*/ 2 w 129"/>
                <a:gd name="T5" fmla="*/ 2 h 8"/>
                <a:gd name="T6" fmla="*/ 0 w 129"/>
                <a:gd name="T7" fmla="*/ 1 h 8"/>
                <a:gd name="T8" fmla="*/ 2 w 129"/>
                <a:gd name="T9" fmla="*/ 0 h 8"/>
                <a:gd name="T10" fmla="*/ 128 w 129"/>
                <a:gd name="T11" fmla="*/ 6 h 8"/>
                <a:gd name="T12" fmla="*/ 129 w 129"/>
                <a:gd name="T13" fmla="*/ 7 h 8"/>
                <a:gd name="T14" fmla="*/ 128 w 12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">
                  <a:moveTo>
                    <a:pt x="128" y="8"/>
                  </a:moveTo>
                  <a:cubicBezTo>
                    <a:pt x="128" y="8"/>
                    <a:pt x="128" y="8"/>
                    <a:pt x="128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6"/>
                    <a:pt x="129" y="6"/>
                    <a:pt x="129" y="7"/>
                  </a:cubicBezTo>
                  <a:cubicBezTo>
                    <a:pt x="129" y="7"/>
                    <a:pt x="129" y="8"/>
                    <a:pt x="128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16">
              <a:extLst>
                <a:ext uri="{FF2B5EF4-FFF2-40B4-BE49-F238E27FC236}">
                  <a16:creationId xmlns:a16="http://schemas.microsoft.com/office/drawing/2014/main" id="{CF36C7E2-6C35-4318-9136-7DEAC2B8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126" y="3762417"/>
              <a:ext cx="112034" cy="112034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id="{166086BA-61B3-2D05-ABFC-2ACC2A541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556" y="3198511"/>
              <a:ext cx="474279" cy="528430"/>
            </a:xfrm>
            <a:custGeom>
              <a:avLst/>
              <a:gdLst>
                <a:gd name="T0" fmla="*/ 4 w 107"/>
                <a:gd name="T1" fmla="*/ 119 h 119"/>
                <a:gd name="T2" fmla="*/ 0 w 107"/>
                <a:gd name="T3" fmla="*/ 117 h 119"/>
                <a:gd name="T4" fmla="*/ 2 w 107"/>
                <a:gd name="T5" fmla="*/ 112 h 119"/>
                <a:gd name="T6" fmla="*/ 39 w 107"/>
                <a:gd name="T7" fmla="*/ 79 h 119"/>
                <a:gd name="T8" fmla="*/ 59 w 107"/>
                <a:gd name="T9" fmla="*/ 40 h 119"/>
                <a:gd name="T10" fmla="*/ 89 w 107"/>
                <a:gd name="T11" fmla="*/ 9 h 119"/>
                <a:gd name="T12" fmla="*/ 101 w 107"/>
                <a:gd name="T13" fmla="*/ 1 h 119"/>
                <a:gd name="T14" fmla="*/ 106 w 107"/>
                <a:gd name="T15" fmla="*/ 2 h 119"/>
                <a:gd name="T16" fmla="*/ 105 w 107"/>
                <a:gd name="T17" fmla="*/ 7 h 119"/>
                <a:gd name="T18" fmla="*/ 92 w 107"/>
                <a:gd name="T19" fmla="*/ 15 h 119"/>
                <a:gd name="T20" fmla="*/ 65 w 107"/>
                <a:gd name="T21" fmla="*/ 44 h 119"/>
                <a:gd name="T22" fmla="*/ 45 w 107"/>
                <a:gd name="T23" fmla="*/ 82 h 119"/>
                <a:gd name="T24" fmla="*/ 5 w 107"/>
                <a:gd name="T25" fmla="*/ 119 h 119"/>
                <a:gd name="T26" fmla="*/ 4 w 107"/>
                <a:gd name="T2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9">
                  <a:moveTo>
                    <a:pt x="4" y="119"/>
                  </a:moveTo>
                  <a:cubicBezTo>
                    <a:pt x="2" y="119"/>
                    <a:pt x="1" y="118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8" y="106"/>
                    <a:pt x="31" y="94"/>
                    <a:pt x="39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5" y="27"/>
                    <a:pt x="76" y="16"/>
                    <a:pt x="89" y="9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3" y="0"/>
                    <a:pt x="105" y="1"/>
                    <a:pt x="106" y="2"/>
                  </a:cubicBezTo>
                  <a:cubicBezTo>
                    <a:pt x="107" y="4"/>
                    <a:pt x="107" y="6"/>
                    <a:pt x="105" y="7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1" y="22"/>
                    <a:pt x="71" y="32"/>
                    <a:pt x="65" y="4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6" y="99"/>
                    <a:pt x="22" y="111"/>
                    <a:pt x="5" y="119"/>
                  </a:cubicBezTo>
                  <a:cubicBezTo>
                    <a:pt x="5" y="119"/>
                    <a:pt x="4" y="119"/>
                    <a:pt x="4" y="119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C4A44BD-9ED1-109C-8D1C-A427BBAE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063" y="3153697"/>
              <a:ext cx="382785" cy="659136"/>
            </a:xfrm>
            <a:custGeom>
              <a:avLst/>
              <a:gdLst>
                <a:gd name="T0" fmla="*/ 82 w 86"/>
                <a:gd name="T1" fmla="*/ 148 h 148"/>
                <a:gd name="T2" fmla="*/ 79 w 86"/>
                <a:gd name="T3" fmla="*/ 146 h 148"/>
                <a:gd name="T4" fmla="*/ 0 w 86"/>
                <a:gd name="T5" fmla="*/ 6 h 148"/>
                <a:gd name="T6" fmla="*/ 2 w 86"/>
                <a:gd name="T7" fmla="*/ 1 h 148"/>
                <a:gd name="T8" fmla="*/ 7 w 86"/>
                <a:gd name="T9" fmla="*/ 2 h 148"/>
                <a:gd name="T10" fmla="*/ 85 w 86"/>
                <a:gd name="T11" fmla="*/ 142 h 148"/>
                <a:gd name="T12" fmla="*/ 83 w 86"/>
                <a:gd name="T13" fmla="*/ 147 h 148"/>
                <a:gd name="T14" fmla="*/ 82 w 86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48">
                  <a:moveTo>
                    <a:pt x="82" y="148"/>
                  </a:moveTo>
                  <a:cubicBezTo>
                    <a:pt x="81" y="148"/>
                    <a:pt x="79" y="147"/>
                    <a:pt x="79" y="1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4"/>
                    <a:pt x="85" y="146"/>
                    <a:pt x="83" y="147"/>
                  </a:cubicBezTo>
                  <a:cubicBezTo>
                    <a:pt x="83" y="147"/>
                    <a:pt x="82" y="148"/>
                    <a:pt x="82" y="148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id="{777E4337-3A39-3445-3BCB-B1A4635AC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205" y="3282537"/>
              <a:ext cx="1010178" cy="552703"/>
            </a:xfrm>
            <a:custGeom>
              <a:avLst/>
              <a:gdLst>
                <a:gd name="T0" fmla="*/ 96 w 228"/>
                <a:gd name="T1" fmla="*/ 124 h 124"/>
                <a:gd name="T2" fmla="*/ 4 w 228"/>
                <a:gd name="T3" fmla="*/ 124 h 124"/>
                <a:gd name="T4" fmla="*/ 0 w 228"/>
                <a:gd name="T5" fmla="*/ 120 h 124"/>
                <a:gd name="T6" fmla="*/ 4 w 228"/>
                <a:gd name="T7" fmla="*/ 117 h 124"/>
                <a:gd name="T8" fmla="*/ 96 w 228"/>
                <a:gd name="T9" fmla="*/ 117 h 124"/>
                <a:gd name="T10" fmla="*/ 159 w 228"/>
                <a:gd name="T11" fmla="*/ 78 h 124"/>
                <a:gd name="T12" fmla="*/ 179 w 228"/>
                <a:gd name="T13" fmla="*/ 40 h 124"/>
                <a:gd name="T14" fmla="*/ 209 w 228"/>
                <a:gd name="T15" fmla="*/ 8 h 124"/>
                <a:gd name="T16" fmla="*/ 222 w 228"/>
                <a:gd name="T17" fmla="*/ 1 h 124"/>
                <a:gd name="T18" fmla="*/ 227 w 228"/>
                <a:gd name="T19" fmla="*/ 2 h 124"/>
                <a:gd name="T20" fmla="*/ 226 w 228"/>
                <a:gd name="T21" fmla="*/ 7 h 124"/>
                <a:gd name="T22" fmla="*/ 213 w 228"/>
                <a:gd name="T23" fmla="*/ 14 h 124"/>
                <a:gd name="T24" fmla="*/ 185 w 228"/>
                <a:gd name="T25" fmla="*/ 43 h 124"/>
                <a:gd name="T26" fmla="*/ 165 w 228"/>
                <a:gd name="T27" fmla="*/ 82 h 124"/>
                <a:gd name="T28" fmla="*/ 96 w 228"/>
                <a:gd name="T2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24">
                  <a:moveTo>
                    <a:pt x="96" y="124"/>
                  </a:moveTo>
                  <a:cubicBezTo>
                    <a:pt x="4" y="124"/>
                    <a:pt x="4" y="124"/>
                    <a:pt x="4" y="124"/>
                  </a:cubicBezTo>
                  <a:cubicBezTo>
                    <a:pt x="2" y="124"/>
                    <a:pt x="0" y="122"/>
                    <a:pt x="0" y="120"/>
                  </a:cubicBezTo>
                  <a:cubicBezTo>
                    <a:pt x="0" y="119"/>
                    <a:pt x="2" y="117"/>
                    <a:pt x="4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22" y="117"/>
                    <a:pt x="147" y="102"/>
                    <a:pt x="159" y="7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27"/>
                    <a:pt x="196" y="16"/>
                    <a:pt x="209" y="8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24" y="0"/>
                    <a:pt x="226" y="0"/>
                    <a:pt x="227" y="2"/>
                  </a:cubicBezTo>
                  <a:cubicBezTo>
                    <a:pt x="228" y="4"/>
                    <a:pt x="227" y="6"/>
                    <a:pt x="226" y="7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01" y="21"/>
                    <a:pt x="192" y="31"/>
                    <a:pt x="185" y="43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52" y="108"/>
                    <a:pt x="125" y="124"/>
                    <a:pt x="96" y="124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id="{97993BD6-55EF-7ECE-5BC2-643B8625B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205" y="3323617"/>
              <a:ext cx="309962" cy="506023"/>
            </a:xfrm>
            <a:custGeom>
              <a:avLst/>
              <a:gdLst>
                <a:gd name="T0" fmla="*/ 4 w 70"/>
                <a:gd name="T1" fmla="*/ 114 h 114"/>
                <a:gd name="T2" fmla="*/ 2 w 70"/>
                <a:gd name="T3" fmla="*/ 114 h 114"/>
                <a:gd name="T4" fmla="*/ 1 w 70"/>
                <a:gd name="T5" fmla="*/ 110 h 114"/>
                <a:gd name="T6" fmla="*/ 64 w 70"/>
                <a:gd name="T7" fmla="*/ 2 h 114"/>
                <a:gd name="T8" fmla="*/ 68 w 70"/>
                <a:gd name="T9" fmla="*/ 1 h 114"/>
                <a:gd name="T10" fmla="*/ 69 w 70"/>
                <a:gd name="T11" fmla="*/ 5 h 114"/>
                <a:gd name="T12" fmla="*/ 6 w 70"/>
                <a:gd name="T13" fmla="*/ 113 h 114"/>
                <a:gd name="T14" fmla="*/ 4 w 70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14">
                  <a:moveTo>
                    <a:pt x="4" y="114"/>
                  </a:moveTo>
                  <a:cubicBezTo>
                    <a:pt x="3" y="114"/>
                    <a:pt x="3" y="114"/>
                    <a:pt x="2" y="114"/>
                  </a:cubicBezTo>
                  <a:cubicBezTo>
                    <a:pt x="1" y="113"/>
                    <a:pt x="0" y="111"/>
                    <a:pt x="1" y="1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5" y="1"/>
                    <a:pt x="66" y="0"/>
                    <a:pt x="68" y="1"/>
                  </a:cubicBezTo>
                  <a:cubicBezTo>
                    <a:pt x="69" y="2"/>
                    <a:pt x="70" y="3"/>
                    <a:pt x="69" y="5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5" y="114"/>
                    <a:pt x="4" y="114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21">
              <a:extLst>
                <a:ext uri="{FF2B5EF4-FFF2-40B4-BE49-F238E27FC236}">
                  <a16:creationId xmlns:a16="http://schemas.microsoft.com/office/drawing/2014/main" id="{0C83705C-08DF-0433-8936-27D97A01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556" y="3736276"/>
              <a:ext cx="164317" cy="164317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22">
              <a:extLst>
                <a:ext uri="{FF2B5EF4-FFF2-40B4-BE49-F238E27FC236}">
                  <a16:creationId xmlns:a16="http://schemas.microsoft.com/office/drawing/2014/main" id="{0AE84AA8-894D-2C53-9CCF-9017329F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463" y="3771754"/>
              <a:ext cx="93362" cy="93362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23">
              <a:extLst>
                <a:ext uri="{FF2B5EF4-FFF2-40B4-BE49-F238E27FC236}">
                  <a16:creationId xmlns:a16="http://schemas.microsoft.com/office/drawing/2014/main" id="{E04E7492-6B34-63D0-67FA-23EB888EF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891" y="3745613"/>
              <a:ext cx="145645" cy="14564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id="{6E0FCFD7-1D3B-087C-EF4C-06C5A069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95" y="4007027"/>
              <a:ext cx="164317" cy="50416"/>
            </a:xfrm>
            <a:custGeom>
              <a:avLst/>
              <a:gdLst>
                <a:gd name="T0" fmla="*/ 3 w 37"/>
                <a:gd name="T1" fmla="*/ 11 h 11"/>
                <a:gd name="T2" fmla="*/ 0 w 37"/>
                <a:gd name="T3" fmla="*/ 9 h 11"/>
                <a:gd name="T4" fmla="*/ 3 w 37"/>
                <a:gd name="T5" fmla="*/ 5 h 11"/>
                <a:gd name="T6" fmla="*/ 34 w 37"/>
                <a:gd name="T7" fmla="*/ 1 h 11"/>
                <a:gd name="T8" fmla="*/ 37 w 37"/>
                <a:gd name="T9" fmla="*/ 3 h 11"/>
                <a:gd name="T10" fmla="*/ 35 w 37"/>
                <a:gd name="T11" fmla="*/ 6 h 11"/>
                <a:gd name="T12" fmla="*/ 3 w 37"/>
                <a:gd name="T13" fmla="*/ 11 h 11"/>
                <a:gd name="T14" fmla="*/ 3 w 3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">
                  <a:moveTo>
                    <a:pt x="3" y="11"/>
                  </a:moveTo>
                  <a:cubicBezTo>
                    <a:pt x="2" y="11"/>
                    <a:pt x="0" y="10"/>
                    <a:pt x="0" y="9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2"/>
                    <a:pt x="37" y="3"/>
                  </a:cubicBezTo>
                  <a:cubicBezTo>
                    <a:pt x="37" y="5"/>
                    <a:pt x="36" y="6"/>
                    <a:pt x="3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id="{79FE591B-3D03-9B96-3889-ADBE4C586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245" y="3816568"/>
              <a:ext cx="141910" cy="222202"/>
            </a:xfrm>
            <a:custGeom>
              <a:avLst/>
              <a:gdLst>
                <a:gd name="T0" fmla="*/ 31 w 32"/>
                <a:gd name="T1" fmla="*/ 50 h 50"/>
                <a:gd name="T2" fmla="*/ 29 w 32"/>
                <a:gd name="T3" fmla="*/ 50 h 50"/>
                <a:gd name="T4" fmla="*/ 0 w 32"/>
                <a:gd name="T5" fmla="*/ 3 h 50"/>
                <a:gd name="T6" fmla="*/ 1 w 32"/>
                <a:gd name="T7" fmla="*/ 1 h 50"/>
                <a:gd name="T8" fmla="*/ 3 w 32"/>
                <a:gd name="T9" fmla="*/ 1 h 50"/>
                <a:gd name="T10" fmla="*/ 32 w 32"/>
                <a:gd name="T11" fmla="*/ 48 h 50"/>
                <a:gd name="T12" fmla="*/ 31 w 32"/>
                <a:gd name="T13" fmla="*/ 50 h 50"/>
                <a:gd name="T14" fmla="*/ 31 w 32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50">
                  <a:moveTo>
                    <a:pt x="31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id="{9E4CA84C-8FAE-F477-6A25-014ECFC00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825" y="3140627"/>
              <a:ext cx="190459" cy="54151"/>
            </a:xfrm>
            <a:custGeom>
              <a:avLst/>
              <a:gdLst>
                <a:gd name="T0" fmla="*/ 12 w 43"/>
                <a:gd name="T1" fmla="*/ 0 h 12"/>
                <a:gd name="T2" fmla="*/ 40 w 43"/>
                <a:gd name="T3" fmla="*/ 0 h 12"/>
                <a:gd name="T4" fmla="*/ 43 w 43"/>
                <a:gd name="T5" fmla="*/ 4 h 12"/>
                <a:gd name="T6" fmla="*/ 43 w 43"/>
                <a:gd name="T7" fmla="*/ 9 h 12"/>
                <a:gd name="T8" fmla="*/ 40 w 43"/>
                <a:gd name="T9" fmla="*/ 12 h 12"/>
                <a:gd name="T10" fmla="*/ 5 w 43"/>
                <a:gd name="T11" fmla="*/ 12 h 12"/>
                <a:gd name="T12" fmla="*/ 1 w 43"/>
                <a:gd name="T13" fmla="*/ 7 h 12"/>
                <a:gd name="T14" fmla="*/ 12 w 43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2">
                  <a:moveTo>
                    <a:pt x="1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2" y="12"/>
                    <a:pt x="4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3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7">
              <a:extLst>
                <a:ext uri="{FF2B5EF4-FFF2-40B4-BE49-F238E27FC236}">
                  <a16:creationId xmlns:a16="http://schemas.microsoft.com/office/drawing/2014/main" id="{13B11330-B0D5-F4D5-9697-D9864820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08" y="3807231"/>
              <a:ext cx="80292" cy="199795"/>
            </a:xfrm>
            <a:custGeom>
              <a:avLst/>
              <a:gdLst>
                <a:gd name="T0" fmla="*/ 18 w 18"/>
                <a:gd name="T1" fmla="*/ 7 h 45"/>
                <a:gd name="T2" fmla="*/ 18 w 18"/>
                <a:gd name="T3" fmla="*/ 40 h 45"/>
                <a:gd name="T4" fmla="*/ 11 w 18"/>
                <a:gd name="T5" fmla="*/ 45 h 45"/>
                <a:gd name="T6" fmla="*/ 4 w 18"/>
                <a:gd name="T7" fmla="*/ 44 h 45"/>
                <a:gd name="T8" fmla="*/ 0 w 18"/>
                <a:gd name="T9" fmla="*/ 0 h 45"/>
                <a:gd name="T10" fmla="*/ 18 w 1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5" y="45"/>
                    <a:pt x="11" y="45"/>
                  </a:cubicBezTo>
                  <a:cubicBezTo>
                    <a:pt x="8" y="45"/>
                    <a:pt x="4" y="44"/>
                    <a:pt x="4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7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8">
              <a:extLst>
                <a:ext uri="{FF2B5EF4-FFF2-40B4-BE49-F238E27FC236}">
                  <a16:creationId xmlns:a16="http://schemas.microsoft.com/office/drawing/2014/main" id="{9F11C23E-AC63-A6D1-7F7C-300C90117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08" y="3945407"/>
              <a:ext cx="209131" cy="102699"/>
            </a:xfrm>
            <a:custGeom>
              <a:avLst/>
              <a:gdLst>
                <a:gd name="T0" fmla="*/ 18 w 47"/>
                <a:gd name="T1" fmla="*/ 4 h 23"/>
                <a:gd name="T2" fmla="*/ 31 w 47"/>
                <a:gd name="T3" fmla="*/ 8 h 23"/>
                <a:gd name="T4" fmla="*/ 46 w 47"/>
                <a:gd name="T5" fmla="*/ 10 h 23"/>
                <a:gd name="T6" fmla="*/ 46 w 47"/>
                <a:gd name="T7" fmla="*/ 15 h 23"/>
                <a:gd name="T8" fmla="*/ 5 w 47"/>
                <a:gd name="T9" fmla="*/ 23 h 23"/>
                <a:gd name="T10" fmla="*/ 5 w 47"/>
                <a:gd name="T11" fmla="*/ 10 h 23"/>
                <a:gd name="T12" fmla="*/ 18 w 4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18" y="4"/>
                  </a:moveTo>
                  <a:cubicBezTo>
                    <a:pt x="19" y="0"/>
                    <a:pt x="18" y="4"/>
                    <a:pt x="31" y="8"/>
                  </a:cubicBezTo>
                  <a:cubicBezTo>
                    <a:pt x="40" y="10"/>
                    <a:pt x="46" y="8"/>
                    <a:pt x="46" y="10"/>
                  </a:cubicBezTo>
                  <a:cubicBezTo>
                    <a:pt x="47" y="13"/>
                    <a:pt x="46" y="15"/>
                    <a:pt x="46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0" y="10"/>
                    <a:pt x="5" y="10"/>
                  </a:cubicBezTo>
                  <a:cubicBezTo>
                    <a:pt x="21" y="6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9">
              <a:extLst>
                <a:ext uri="{FF2B5EF4-FFF2-40B4-BE49-F238E27FC236}">
                  <a16:creationId xmlns:a16="http://schemas.microsoft.com/office/drawing/2014/main" id="{D6537285-2516-A924-817E-E213B4C5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559" y="2959504"/>
              <a:ext cx="638596" cy="950426"/>
            </a:xfrm>
            <a:custGeom>
              <a:avLst/>
              <a:gdLst>
                <a:gd name="T0" fmla="*/ 74 w 144"/>
                <a:gd name="T1" fmla="*/ 4 h 214"/>
                <a:gd name="T2" fmla="*/ 136 w 144"/>
                <a:gd name="T3" fmla="*/ 92 h 214"/>
                <a:gd name="T4" fmla="*/ 130 w 144"/>
                <a:gd name="T5" fmla="*/ 211 h 214"/>
                <a:gd name="T6" fmla="*/ 106 w 144"/>
                <a:gd name="T7" fmla="*/ 213 h 214"/>
                <a:gd name="T8" fmla="*/ 101 w 144"/>
                <a:gd name="T9" fmla="*/ 99 h 214"/>
                <a:gd name="T10" fmla="*/ 4 w 144"/>
                <a:gd name="T11" fmla="*/ 30 h 214"/>
                <a:gd name="T12" fmla="*/ 11 w 144"/>
                <a:gd name="T13" fmla="*/ 0 h 214"/>
                <a:gd name="T14" fmla="*/ 74 w 144"/>
                <a:gd name="T15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4">
                  <a:moveTo>
                    <a:pt x="74" y="4"/>
                  </a:moveTo>
                  <a:cubicBezTo>
                    <a:pt x="74" y="4"/>
                    <a:pt x="128" y="54"/>
                    <a:pt x="136" y="92"/>
                  </a:cubicBezTo>
                  <a:cubicBezTo>
                    <a:pt x="144" y="130"/>
                    <a:pt x="130" y="211"/>
                    <a:pt x="130" y="211"/>
                  </a:cubicBezTo>
                  <a:cubicBezTo>
                    <a:pt x="130" y="211"/>
                    <a:pt x="122" y="214"/>
                    <a:pt x="106" y="213"/>
                  </a:cubicBezTo>
                  <a:cubicBezTo>
                    <a:pt x="106" y="213"/>
                    <a:pt x="107" y="107"/>
                    <a:pt x="101" y="99"/>
                  </a:cubicBezTo>
                  <a:cubicBezTo>
                    <a:pt x="95" y="92"/>
                    <a:pt x="8" y="44"/>
                    <a:pt x="4" y="30"/>
                  </a:cubicBezTo>
                  <a:cubicBezTo>
                    <a:pt x="0" y="16"/>
                    <a:pt x="11" y="0"/>
                    <a:pt x="11" y="0"/>
                  </a:cubicBezTo>
                  <a:cubicBezTo>
                    <a:pt x="74" y="4"/>
                    <a:pt x="74" y="4"/>
                    <a:pt x="74" y="4"/>
                  </a:cubicBezTo>
                </a:path>
              </a:pathLst>
            </a:custGeom>
            <a:solidFill>
              <a:srgbClr val="F4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0">
              <a:extLst>
                <a:ext uri="{FF2B5EF4-FFF2-40B4-BE49-F238E27FC236}">
                  <a16:creationId xmlns:a16="http://schemas.microsoft.com/office/drawing/2014/main" id="{F48EB8BE-58A4-00C2-72C7-0A81C93D7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0398" y="2953903"/>
              <a:ext cx="425731" cy="920550"/>
            </a:xfrm>
            <a:custGeom>
              <a:avLst/>
              <a:gdLst>
                <a:gd name="T0" fmla="*/ 0 w 96"/>
                <a:gd name="T1" fmla="*/ 9 h 207"/>
                <a:gd name="T2" fmla="*/ 3 w 96"/>
                <a:gd name="T3" fmla="*/ 1 h 207"/>
                <a:gd name="T4" fmla="*/ 4 w 96"/>
                <a:gd name="T5" fmla="*/ 26 h 207"/>
                <a:gd name="T6" fmla="*/ 1 w 96"/>
                <a:gd name="T7" fmla="*/ 16 h 207"/>
                <a:gd name="T8" fmla="*/ 4 w 96"/>
                <a:gd name="T9" fmla="*/ 26 h 207"/>
                <a:gd name="T10" fmla="*/ 16 w 96"/>
                <a:gd name="T11" fmla="*/ 36 h 207"/>
                <a:gd name="T12" fmla="*/ 11 w 96"/>
                <a:gd name="T13" fmla="*/ 29 h 207"/>
                <a:gd name="T14" fmla="*/ 17 w 96"/>
                <a:gd name="T15" fmla="*/ 36 h 207"/>
                <a:gd name="T16" fmla="*/ 23 w 96"/>
                <a:gd name="T17" fmla="*/ 40 h 207"/>
                <a:gd name="T18" fmla="*/ 31 w 96"/>
                <a:gd name="T19" fmla="*/ 43 h 207"/>
                <a:gd name="T20" fmla="*/ 44 w 96"/>
                <a:gd name="T21" fmla="*/ 54 h 207"/>
                <a:gd name="T22" fmla="*/ 36 w 96"/>
                <a:gd name="T23" fmla="*/ 48 h 207"/>
                <a:gd name="T24" fmla="*/ 45 w 96"/>
                <a:gd name="T25" fmla="*/ 53 h 207"/>
                <a:gd name="T26" fmla="*/ 56 w 96"/>
                <a:gd name="T27" fmla="*/ 63 h 207"/>
                <a:gd name="T28" fmla="*/ 51 w 96"/>
                <a:gd name="T29" fmla="*/ 56 h 207"/>
                <a:gd name="T30" fmla="*/ 57 w 96"/>
                <a:gd name="T31" fmla="*/ 63 h 207"/>
                <a:gd name="T32" fmla="*/ 63 w 96"/>
                <a:gd name="T33" fmla="*/ 67 h 207"/>
                <a:gd name="T34" fmla="*/ 71 w 96"/>
                <a:gd name="T35" fmla="*/ 70 h 207"/>
                <a:gd name="T36" fmla="*/ 83 w 96"/>
                <a:gd name="T37" fmla="*/ 83 h 207"/>
                <a:gd name="T38" fmla="*/ 76 w 96"/>
                <a:gd name="T39" fmla="*/ 75 h 207"/>
                <a:gd name="T40" fmla="*/ 84 w 96"/>
                <a:gd name="T41" fmla="*/ 82 h 207"/>
                <a:gd name="T42" fmla="*/ 93 w 96"/>
                <a:gd name="T43" fmla="*/ 94 h 207"/>
                <a:gd name="T44" fmla="*/ 90 w 96"/>
                <a:gd name="T45" fmla="*/ 86 h 207"/>
                <a:gd name="T46" fmla="*/ 94 w 96"/>
                <a:gd name="T47" fmla="*/ 94 h 207"/>
                <a:gd name="T48" fmla="*/ 94 w 96"/>
                <a:gd name="T49" fmla="*/ 109 h 207"/>
                <a:gd name="T50" fmla="*/ 96 w 96"/>
                <a:gd name="T51" fmla="*/ 101 h 207"/>
                <a:gd name="T52" fmla="*/ 94 w 96"/>
                <a:gd name="T53" fmla="*/ 126 h 207"/>
                <a:gd name="T54" fmla="*/ 93 w 96"/>
                <a:gd name="T55" fmla="*/ 117 h 207"/>
                <a:gd name="T56" fmla="*/ 95 w 96"/>
                <a:gd name="T57" fmla="*/ 125 h 207"/>
                <a:gd name="T58" fmla="*/ 93 w 96"/>
                <a:gd name="T59" fmla="*/ 143 h 207"/>
                <a:gd name="T60" fmla="*/ 93 w 96"/>
                <a:gd name="T61" fmla="*/ 132 h 207"/>
                <a:gd name="T62" fmla="*/ 93 w 96"/>
                <a:gd name="T63" fmla="*/ 143 h 207"/>
                <a:gd name="T64" fmla="*/ 91 w 96"/>
                <a:gd name="T65" fmla="*/ 157 h 207"/>
                <a:gd name="T66" fmla="*/ 93 w 96"/>
                <a:gd name="T67" fmla="*/ 150 h 207"/>
                <a:gd name="T68" fmla="*/ 91 w 96"/>
                <a:gd name="T69" fmla="*/ 175 h 207"/>
                <a:gd name="T70" fmla="*/ 90 w 96"/>
                <a:gd name="T71" fmla="*/ 166 h 207"/>
                <a:gd name="T72" fmla="*/ 92 w 96"/>
                <a:gd name="T73" fmla="*/ 174 h 207"/>
                <a:gd name="T74" fmla="*/ 89 w 96"/>
                <a:gd name="T75" fmla="*/ 191 h 207"/>
                <a:gd name="T76" fmla="*/ 90 w 96"/>
                <a:gd name="T77" fmla="*/ 181 h 207"/>
                <a:gd name="T78" fmla="*/ 89 w 96"/>
                <a:gd name="T79" fmla="*/ 191 h 207"/>
                <a:gd name="T80" fmla="*/ 87 w 96"/>
                <a:gd name="T81" fmla="*/ 206 h 207"/>
                <a:gd name="T82" fmla="*/ 90 w 96"/>
                <a:gd name="T83" fmla="*/ 19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207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7"/>
                    <a:pt x="2" y="9"/>
                  </a:cubicBezTo>
                  <a:cubicBezTo>
                    <a:pt x="2" y="10"/>
                    <a:pt x="2" y="10"/>
                    <a:pt x="1" y="10"/>
                  </a:cubicBezTo>
                  <a:moveTo>
                    <a:pt x="4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1" y="21"/>
                    <a:pt x="0" y="17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3" y="20"/>
                    <a:pt x="4" y="23"/>
                    <a:pt x="5" y="24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7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1" y="32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2" y="31"/>
                    <a:pt x="14" y="32"/>
                    <a:pt x="17" y="34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30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1" y="44"/>
                  </a:cubicBezTo>
                  <a:cubicBezTo>
                    <a:pt x="31" y="45"/>
                    <a:pt x="31" y="45"/>
                    <a:pt x="30" y="45"/>
                  </a:cubicBezTo>
                  <a:moveTo>
                    <a:pt x="4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1" y="52"/>
                    <a:pt x="38" y="51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7"/>
                    <a:pt x="37" y="47"/>
                    <a:pt x="38" y="47"/>
                  </a:cubicBezTo>
                  <a:cubicBezTo>
                    <a:pt x="40" y="49"/>
                    <a:pt x="42" y="50"/>
                    <a:pt x="44" y="52"/>
                  </a:cubicBezTo>
                  <a:cubicBezTo>
                    <a:pt x="45" y="52"/>
                    <a:pt x="45" y="53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moveTo>
                    <a:pt x="57" y="63"/>
                  </a:moveTo>
                  <a:cubicBezTo>
                    <a:pt x="57" y="63"/>
                    <a:pt x="57" y="63"/>
                    <a:pt x="56" y="63"/>
                  </a:cubicBezTo>
                  <a:cubicBezTo>
                    <a:pt x="54" y="61"/>
                    <a:pt x="52" y="60"/>
                    <a:pt x="50" y="58"/>
                  </a:cubicBezTo>
                  <a:cubicBezTo>
                    <a:pt x="49" y="58"/>
                    <a:pt x="49" y="57"/>
                    <a:pt x="49" y="56"/>
                  </a:cubicBezTo>
                  <a:cubicBezTo>
                    <a:pt x="50" y="56"/>
                    <a:pt x="50" y="56"/>
                    <a:pt x="51" y="56"/>
                  </a:cubicBezTo>
                  <a:cubicBezTo>
                    <a:pt x="53" y="58"/>
                    <a:pt x="56" y="59"/>
                    <a:pt x="58" y="61"/>
                  </a:cubicBezTo>
                  <a:cubicBezTo>
                    <a:pt x="58" y="61"/>
                    <a:pt x="58" y="62"/>
                    <a:pt x="58" y="62"/>
                  </a:cubicBezTo>
                  <a:cubicBezTo>
                    <a:pt x="58" y="63"/>
                    <a:pt x="57" y="63"/>
                    <a:pt x="57" y="63"/>
                  </a:cubicBezTo>
                  <a:moveTo>
                    <a:pt x="70" y="72"/>
                  </a:moveTo>
                  <a:cubicBezTo>
                    <a:pt x="70" y="72"/>
                    <a:pt x="70" y="72"/>
                    <a:pt x="69" y="72"/>
                  </a:cubicBezTo>
                  <a:cubicBezTo>
                    <a:pt x="67" y="71"/>
                    <a:pt x="65" y="69"/>
                    <a:pt x="63" y="67"/>
                  </a:cubicBezTo>
                  <a:cubicBezTo>
                    <a:pt x="62" y="67"/>
                    <a:pt x="62" y="66"/>
                    <a:pt x="63" y="66"/>
                  </a:cubicBezTo>
                  <a:cubicBezTo>
                    <a:pt x="63" y="65"/>
                    <a:pt x="64" y="65"/>
                    <a:pt x="64" y="65"/>
                  </a:cubicBezTo>
                  <a:cubicBezTo>
                    <a:pt x="67" y="67"/>
                    <a:pt x="69" y="69"/>
                    <a:pt x="71" y="70"/>
                  </a:cubicBezTo>
                  <a:cubicBezTo>
                    <a:pt x="71" y="71"/>
                    <a:pt x="72" y="71"/>
                    <a:pt x="71" y="72"/>
                  </a:cubicBezTo>
                  <a:cubicBezTo>
                    <a:pt x="71" y="72"/>
                    <a:pt x="71" y="72"/>
                    <a:pt x="70" y="72"/>
                  </a:cubicBezTo>
                  <a:moveTo>
                    <a:pt x="83" y="83"/>
                  </a:moveTo>
                  <a:cubicBezTo>
                    <a:pt x="83" y="83"/>
                    <a:pt x="82" y="82"/>
                    <a:pt x="82" y="82"/>
                  </a:cubicBezTo>
                  <a:cubicBezTo>
                    <a:pt x="80" y="81"/>
                    <a:pt x="78" y="79"/>
                    <a:pt x="76" y="77"/>
                  </a:cubicBezTo>
                  <a:cubicBezTo>
                    <a:pt x="75" y="77"/>
                    <a:pt x="75" y="76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80" y="77"/>
                    <a:pt x="82" y="79"/>
                    <a:pt x="84" y="80"/>
                  </a:cubicBezTo>
                  <a:cubicBezTo>
                    <a:pt x="84" y="81"/>
                    <a:pt x="84" y="82"/>
                    <a:pt x="84" y="82"/>
                  </a:cubicBezTo>
                  <a:cubicBezTo>
                    <a:pt x="83" y="82"/>
                    <a:pt x="83" y="83"/>
                    <a:pt x="83" y="83"/>
                  </a:cubicBezTo>
                  <a:moveTo>
                    <a:pt x="9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92" y="92"/>
                    <a:pt x="90" y="90"/>
                    <a:pt x="88" y="88"/>
                  </a:cubicBezTo>
                  <a:cubicBezTo>
                    <a:pt x="87" y="87"/>
                    <a:pt x="87" y="87"/>
                    <a:pt x="88" y="86"/>
                  </a:cubicBezTo>
                  <a:cubicBezTo>
                    <a:pt x="88" y="86"/>
                    <a:pt x="89" y="86"/>
                    <a:pt x="90" y="86"/>
                  </a:cubicBezTo>
                  <a:cubicBezTo>
                    <a:pt x="92" y="89"/>
                    <a:pt x="94" y="91"/>
                    <a:pt x="95" y="93"/>
                  </a:cubicBezTo>
                  <a:cubicBezTo>
                    <a:pt x="95" y="93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95" y="110"/>
                  </a:moveTo>
                  <a:cubicBezTo>
                    <a:pt x="95" y="110"/>
                    <a:pt x="95" y="110"/>
                    <a:pt x="95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6"/>
                    <a:pt x="94" y="103"/>
                    <a:pt x="94" y="101"/>
                  </a:cubicBezTo>
                  <a:cubicBezTo>
                    <a:pt x="94" y="100"/>
                    <a:pt x="94" y="100"/>
                    <a:pt x="95" y="100"/>
                  </a:cubicBezTo>
                  <a:cubicBezTo>
                    <a:pt x="96" y="100"/>
                    <a:pt x="96" y="100"/>
                    <a:pt x="96" y="101"/>
                  </a:cubicBezTo>
                  <a:cubicBezTo>
                    <a:pt x="96" y="103"/>
                    <a:pt x="96" y="106"/>
                    <a:pt x="96" y="109"/>
                  </a:cubicBezTo>
                  <a:cubicBezTo>
                    <a:pt x="96" y="110"/>
                    <a:pt x="95" y="110"/>
                    <a:pt x="95" y="110"/>
                  </a:cubicBezTo>
                  <a:moveTo>
                    <a:pt x="94" y="126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3" y="126"/>
                    <a:pt x="93" y="126"/>
                    <a:pt x="93" y="125"/>
                  </a:cubicBezTo>
                  <a:cubicBezTo>
                    <a:pt x="93" y="122"/>
                    <a:pt x="93" y="120"/>
                    <a:pt x="93" y="117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95" y="120"/>
                    <a:pt x="95" y="123"/>
                    <a:pt x="95" y="125"/>
                  </a:cubicBezTo>
                  <a:cubicBezTo>
                    <a:pt x="95" y="126"/>
                    <a:pt x="94" y="126"/>
                    <a:pt x="94" y="126"/>
                  </a:cubicBezTo>
                  <a:moveTo>
                    <a:pt x="93" y="143"/>
                  </a:move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2" y="142"/>
                    <a:pt x="92" y="141"/>
                  </a:cubicBezTo>
                  <a:cubicBezTo>
                    <a:pt x="92" y="139"/>
                    <a:pt x="92" y="136"/>
                    <a:pt x="92" y="133"/>
                  </a:cubicBezTo>
                  <a:cubicBezTo>
                    <a:pt x="92" y="133"/>
                    <a:pt x="93" y="132"/>
                    <a:pt x="93" y="132"/>
                  </a:cubicBezTo>
                  <a:cubicBezTo>
                    <a:pt x="94" y="132"/>
                    <a:pt x="95" y="133"/>
                    <a:pt x="94" y="133"/>
                  </a:cubicBezTo>
                  <a:cubicBezTo>
                    <a:pt x="94" y="136"/>
                    <a:pt x="94" y="139"/>
                    <a:pt x="94" y="142"/>
                  </a:cubicBezTo>
                  <a:cubicBezTo>
                    <a:pt x="94" y="142"/>
                    <a:pt x="93" y="143"/>
                    <a:pt x="93" y="143"/>
                  </a:cubicBezTo>
                  <a:moveTo>
                    <a:pt x="92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1" y="159"/>
                    <a:pt x="90" y="158"/>
                    <a:pt x="91" y="157"/>
                  </a:cubicBezTo>
                  <a:cubicBezTo>
                    <a:pt x="91" y="155"/>
                    <a:pt x="91" y="152"/>
                    <a:pt x="91" y="149"/>
                  </a:cubicBezTo>
                  <a:cubicBezTo>
                    <a:pt x="91" y="149"/>
                    <a:pt x="92" y="148"/>
                    <a:pt x="92" y="148"/>
                  </a:cubicBezTo>
                  <a:cubicBezTo>
                    <a:pt x="93" y="148"/>
                    <a:pt x="93" y="149"/>
                    <a:pt x="93" y="150"/>
                  </a:cubicBezTo>
                  <a:cubicBezTo>
                    <a:pt x="93" y="152"/>
                    <a:pt x="93" y="155"/>
                    <a:pt x="93" y="158"/>
                  </a:cubicBezTo>
                  <a:cubicBezTo>
                    <a:pt x="93" y="158"/>
                    <a:pt x="92" y="159"/>
                    <a:pt x="92" y="159"/>
                  </a:cubicBezTo>
                  <a:moveTo>
                    <a:pt x="91" y="175"/>
                  </a:moveTo>
                  <a:cubicBezTo>
                    <a:pt x="91" y="175"/>
                    <a:pt x="91" y="175"/>
                    <a:pt x="91" y="175"/>
                  </a:cubicBezTo>
                  <a:cubicBezTo>
                    <a:pt x="90" y="175"/>
                    <a:pt x="89" y="174"/>
                    <a:pt x="89" y="174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5"/>
                    <a:pt x="91" y="164"/>
                    <a:pt x="91" y="164"/>
                  </a:cubicBezTo>
                  <a:cubicBezTo>
                    <a:pt x="92" y="165"/>
                    <a:pt x="92" y="165"/>
                    <a:pt x="92" y="166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74"/>
                    <a:pt x="91" y="175"/>
                    <a:pt x="91" y="175"/>
                  </a:cubicBezTo>
                  <a:moveTo>
                    <a:pt x="89" y="191"/>
                  </a:move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8" y="190"/>
                    <a:pt x="88" y="190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1"/>
                    <a:pt x="89" y="181"/>
                    <a:pt x="90" y="181"/>
                  </a:cubicBezTo>
                  <a:cubicBezTo>
                    <a:pt x="91" y="181"/>
                    <a:pt x="91" y="181"/>
                    <a:pt x="91" y="182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0" y="191"/>
                    <a:pt x="89" y="191"/>
                  </a:cubicBezTo>
                  <a:moveTo>
                    <a:pt x="88" y="207"/>
                  </a:moveTo>
                  <a:cubicBezTo>
                    <a:pt x="88" y="207"/>
                    <a:pt x="88" y="207"/>
                    <a:pt x="88" y="207"/>
                  </a:cubicBezTo>
                  <a:cubicBezTo>
                    <a:pt x="88" y="207"/>
                    <a:pt x="87" y="207"/>
                    <a:pt x="87" y="206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7"/>
                    <a:pt x="88" y="197"/>
                    <a:pt x="89" y="197"/>
                  </a:cubicBezTo>
                  <a:cubicBezTo>
                    <a:pt x="90" y="197"/>
                    <a:pt x="90" y="197"/>
                    <a:pt x="90" y="198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8" y="207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1">
              <a:extLst>
                <a:ext uri="{FF2B5EF4-FFF2-40B4-BE49-F238E27FC236}">
                  <a16:creationId xmlns:a16="http://schemas.microsoft.com/office/drawing/2014/main" id="{3A9C157A-D312-7350-7DB9-06FDB3DCC7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966" y="2989380"/>
              <a:ext cx="9337" cy="2240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2 w 2"/>
                <a:gd name="T13" fmla="*/ 0 h 5"/>
                <a:gd name="T14" fmla="*/ 2 w 2"/>
                <a:gd name="T15" fmla="*/ 0 h 5"/>
                <a:gd name="T16" fmla="*/ 2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2">
              <a:extLst>
                <a:ext uri="{FF2B5EF4-FFF2-40B4-BE49-F238E27FC236}">
                  <a16:creationId xmlns:a16="http://schemas.microsoft.com/office/drawing/2014/main" id="{D2158643-12B6-EDD8-D0DC-B5EB50898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194" y="29763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4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3">
              <a:extLst>
                <a:ext uri="{FF2B5EF4-FFF2-40B4-BE49-F238E27FC236}">
                  <a16:creationId xmlns:a16="http://schemas.microsoft.com/office/drawing/2014/main" id="{35FF6E7A-D3BC-712C-9480-28B509374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59504"/>
              <a:ext cx="328634" cy="84026"/>
            </a:xfrm>
            <a:custGeom>
              <a:avLst/>
              <a:gdLst>
                <a:gd name="T0" fmla="*/ 19 w 74"/>
                <a:gd name="T1" fmla="*/ 19 h 19"/>
                <a:gd name="T2" fmla="*/ 0 w 74"/>
                <a:gd name="T3" fmla="*/ 12 h 19"/>
                <a:gd name="T4" fmla="*/ 2 w 74"/>
                <a:gd name="T5" fmla="*/ 7 h 19"/>
                <a:gd name="T6" fmla="*/ 2 w 74"/>
                <a:gd name="T7" fmla="*/ 7 h 19"/>
                <a:gd name="T8" fmla="*/ 2 w 74"/>
                <a:gd name="T9" fmla="*/ 7 h 19"/>
                <a:gd name="T10" fmla="*/ 2 w 74"/>
                <a:gd name="T11" fmla="*/ 7 h 19"/>
                <a:gd name="T12" fmla="*/ 2 w 74"/>
                <a:gd name="T13" fmla="*/ 7 h 19"/>
                <a:gd name="T14" fmla="*/ 6 w 74"/>
                <a:gd name="T15" fmla="*/ 0 h 19"/>
                <a:gd name="T16" fmla="*/ 6 w 74"/>
                <a:gd name="T17" fmla="*/ 0 h 19"/>
                <a:gd name="T18" fmla="*/ 6 w 74"/>
                <a:gd name="T19" fmla="*/ 0 h 19"/>
                <a:gd name="T20" fmla="*/ 6 w 74"/>
                <a:gd name="T21" fmla="*/ 0 h 19"/>
                <a:gd name="T22" fmla="*/ 6 w 74"/>
                <a:gd name="T23" fmla="*/ 0 h 19"/>
                <a:gd name="T24" fmla="*/ 6 w 74"/>
                <a:gd name="T25" fmla="*/ 0 h 19"/>
                <a:gd name="T26" fmla="*/ 6 w 74"/>
                <a:gd name="T27" fmla="*/ 0 h 19"/>
                <a:gd name="T28" fmla="*/ 25 w 74"/>
                <a:gd name="T29" fmla="*/ 2 h 19"/>
                <a:gd name="T30" fmla="*/ 24 w 74"/>
                <a:gd name="T31" fmla="*/ 8 h 19"/>
                <a:gd name="T32" fmla="*/ 25 w 74"/>
                <a:gd name="T33" fmla="*/ 9 h 19"/>
                <a:gd name="T34" fmla="*/ 25 w 74"/>
                <a:gd name="T35" fmla="*/ 9 h 19"/>
                <a:gd name="T36" fmla="*/ 26 w 74"/>
                <a:gd name="T37" fmla="*/ 8 h 19"/>
                <a:gd name="T38" fmla="*/ 27 w 74"/>
                <a:gd name="T39" fmla="*/ 2 h 19"/>
                <a:gd name="T40" fmla="*/ 69 w 74"/>
                <a:gd name="T41" fmla="*/ 4 h 19"/>
                <a:gd name="T42" fmla="*/ 69 w 74"/>
                <a:gd name="T43" fmla="*/ 4 h 19"/>
                <a:gd name="T44" fmla="*/ 69 w 74"/>
                <a:gd name="T45" fmla="*/ 4 h 19"/>
                <a:gd name="T46" fmla="*/ 69 w 74"/>
                <a:gd name="T47" fmla="*/ 4 h 19"/>
                <a:gd name="T48" fmla="*/ 69 w 74"/>
                <a:gd name="T49" fmla="*/ 4 h 19"/>
                <a:gd name="T50" fmla="*/ 74 w 74"/>
                <a:gd name="T51" fmla="*/ 9 h 19"/>
                <a:gd name="T52" fmla="*/ 38 w 74"/>
                <a:gd name="T53" fmla="*/ 16 h 19"/>
                <a:gd name="T54" fmla="*/ 27 w 74"/>
                <a:gd name="T55" fmla="*/ 18 h 19"/>
                <a:gd name="T56" fmla="*/ 27 w 74"/>
                <a:gd name="T57" fmla="*/ 16 h 19"/>
                <a:gd name="T58" fmla="*/ 25 w 74"/>
                <a:gd name="T59" fmla="*/ 15 h 19"/>
                <a:gd name="T60" fmla="*/ 25 w 74"/>
                <a:gd name="T61" fmla="*/ 15 h 19"/>
                <a:gd name="T62" fmla="*/ 24 w 74"/>
                <a:gd name="T63" fmla="*/ 16 h 19"/>
                <a:gd name="T64" fmla="*/ 24 w 74"/>
                <a:gd name="T65" fmla="*/ 18 h 19"/>
                <a:gd name="T66" fmla="*/ 19 w 74"/>
                <a:gd name="T6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19">
                  <a:moveTo>
                    <a:pt x="19" y="19"/>
                  </a:moveTo>
                  <a:cubicBezTo>
                    <a:pt x="11" y="19"/>
                    <a:pt x="5" y="17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4"/>
                    <a:pt x="24" y="6"/>
                    <a:pt x="24" y="8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6"/>
                    <a:pt x="27" y="4"/>
                    <a:pt x="27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5"/>
                    <a:pt x="71" y="6"/>
                    <a:pt x="74" y="9"/>
                  </a:cubicBezTo>
                  <a:cubicBezTo>
                    <a:pt x="70" y="11"/>
                    <a:pt x="52" y="14"/>
                    <a:pt x="38" y="16"/>
                  </a:cubicBezTo>
                  <a:cubicBezTo>
                    <a:pt x="34" y="17"/>
                    <a:pt x="30" y="18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6" y="16"/>
                    <a:pt x="26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19"/>
                    <a:pt x="21" y="19"/>
                    <a:pt x="19" y="19"/>
                  </a:cubicBezTo>
                </a:path>
              </a:pathLst>
            </a:custGeom>
            <a:solidFill>
              <a:srgbClr val="EF4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4">
              <a:extLst>
                <a:ext uri="{FF2B5EF4-FFF2-40B4-BE49-F238E27FC236}">
                  <a16:creationId xmlns:a16="http://schemas.microsoft.com/office/drawing/2014/main" id="{3A1BFB96-E7A3-DE8F-82C0-F254AF59F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0398" y="2968841"/>
              <a:ext cx="13071" cy="70955"/>
            </a:xfrm>
            <a:custGeom>
              <a:avLst/>
              <a:gdLst>
                <a:gd name="T0" fmla="*/ 0 w 3"/>
                <a:gd name="T1" fmla="*/ 16 h 16"/>
                <a:gd name="T2" fmla="*/ 0 w 3"/>
                <a:gd name="T3" fmla="*/ 14 h 16"/>
                <a:gd name="T4" fmla="*/ 1 w 3"/>
                <a:gd name="T5" fmla="*/ 13 h 16"/>
                <a:gd name="T6" fmla="*/ 1 w 3"/>
                <a:gd name="T7" fmla="*/ 13 h 16"/>
                <a:gd name="T8" fmla="*/ 3 w 3"/>
                <a:gd name="T9" fmla="*/ 14 h 16"/>
                <a:gd name="T10" fmla="*/ 3 w 3"/>
                <a:gd name="T11" fmla="*/ 16 h 16"/>
                <a:gd name="T12" fmla="*/ 0 w 3"/>
                <a:gd name="T13" fmla="*/ 16 h 16"/>
                <a:gd name="T14" fmla="*/ 1 w 3"/>
                <a:gd name="T15" fmla="*/ 7 h 16"/>
                <a:gd name="T16" fmla="*/ 1 w 3"/>
                <a:gd name="T17" fmla="*/ 7 h 16"/>
                <a:gd name="T18" fmla="*/ 0 w 3"/>
                <a:gd name="T19" fmla="*/ 6 h 16"/>
                <a:gd name="T20" fmla="*/ 1 w 3"/>
                <a:gd name="T21" fmla="*/ 0 h 16"/>
                <a:gd name="T22" fmla="*/ 3 w 3"/>
                <a:gd name="T23" fmla="*/ 0 h 16"/>
                <a:gd name="T24" fmla="*/ 2 w 3"/>
                <a:gd name="T25" fmla="*/ 6 h 16"/>
                <a:gd name="T26" fmla="*/ 1 w 3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4"/>
                    <a:pt x="3" y="14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</a:path>
              </a:pathLst>
            </a:custGeom>
            <a:solidFill>
              <a:srgbClr val="EE3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5">
              <a:extLst>
                <a:ext uri="{FF2B5EF4-FFF2-40B4-BE49-F238E27FC236}">
                  <a16:creationId xmlns:a16="http://schemas.microsoft.com/office/drawing/2014/main" id="{49BF1530-6503-79CF-218E-83E789A6B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70" y="2901620"/>
              <a:ext cx="13071" cy="29876"/>
            </a:xfrm>
            <a:custGeom>
              <a:avLst/>
              <a:gdLst>
                <a:gd name="T0" fmla="*/ 1 w 3"/>
                <a:gd name="T1" fmla="*/ 7 h 7"/>
                <a:gd name="T2" fmla="*/ 1 w 3"/>
                <a:gd name="T3" fmla="*/ 6 h 7"/>
                <a:gd name="T4" fmla="*/ 0 w 3"/>
                <a:gd name="T5" fmla="*/ 5 h 7"/>
                <a:gd name="T6" fmla="*/ 1 w 3"/>
                <a:gd name="T7" fmla="*/ 1 h 7"/>
                <a:gd name="T8" fmla="*/ 2 w 3"/>
                <a:gd name="T9" fmla="*/ 0 h 7"/>
                <a:gd name="T10" fmla="*/ 3 w 3"/>
                <a:gd name="T11" fmla="*/ 2 h 7"/>
                <a:gd name="T12" fmla="*/ 2 w 3"/>
                <a:gd name="T13" fmla="*/ 6 h 7"/>
                <a:gd name="T14" fmla="*/ 1 w 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7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6">
              <a:extLst>
                <a:ext uri="{FF2B5EF4-FFF2-40B4-BE49-F238E27FC236}">
                  <a16:creationId xmlns:a16="http://schemas.microsoft.com/office/drawing/2014/main" id="{C382F103-E87D-02F6-777B-669A378C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918" y="3896859"/>
              <a:ext cx="7469" cy="9337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1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7">
              <a:extLst>
                <a:ext uri="{FF2B5EF4-FFF2-40B4-BE49-F238E27FC236}">
                  <a16:creationId xmlns:a16="http://schemas.microsoft.com/office/drawing/2014/main" id="{16FE5427-1772-71CD-F645-4BD11ECF1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895" y="2438545"/>
              <a:ext cx="478014" cy="565774"/>
            </a:xfrm>
            <a:custGeom>
              <a:avLst/>
              <a:gdLst>
                <a:gd name="T0" fmla="*/ 87 w 108"/>
                <a:gd name="T1" fmla="*/ 0 h 127"/>
                <a:gd name="T2" fmla="*/ 103 w 108"/>
                <a:gd name="T3" fmla="*/ 19 h 127"/>
                <a:gd name="T4" fmla="*/ 103 w 108"/>
                <a:gd name="T5" fmla="*/ 68 h 127"/>
                <a:gd name="T6" fmla="*/ 80 w 108"/>
                <a:gd name="T7" fmla="*/ 125 h 127"/>
                <a:gd name="T8" fmla="*/ 4 w 108"/>
                <a:gd name="T9" fmla="*/ 125 h 127"/>
                <a:gd name="T10" fmla="*/ 45 w 108"/>
                <a:gd name="T11" fmla="*/ 26 h 127"/>
                <a:gd name="T12" fmla="*/ 87 w 108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7">
                  <a:moveTo>
                    <a:pt x="87" y="0"/>
                  </a:moveTo>
                  <a:cubicBezTo>
                    <a:pt x="87" y="0"/>
                    <a:pt x="99" y="6"/>
                    <a:pt x="103" y="19"/>
                  </a:cubicBezTo>
                  <a:cubicBezTo>
                    <a:pt x="107" y="32"/>
                    <a:pt x="108" y="59"/>
                    <a:pt x="103" y="68"/>
                  </a:cubicBezTo>
                  <a:cubicBezTo>
                    <a:pt x="98" y="77"/>
                    <a:pt x="87" y="122"/>
                    <a:pt x="80" y="125"/>
                  </a:cubicBezTo>
                  <a:cubicBezTo>
                    <a:pt x="72" y="127"/>
                    <a:pt x="9" y="127"/>
                    <a:pt x="4" y="125"/>
                  </a:cubicBezTo>
                  <a:cubicBezTo>
                    <a:pt x="0" y="124"/>
                    <a:pt x="33" y="50"/>
                    <a:pt x="45" y="26"/>
                  </a:cubicBezTo>
                  <a:cubicBezTo>
                    <a:pt x="56" y="3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8">
              <a:extLst>
                <a:ext uri="{FF2B5EF4-FFF2-40B4-BE49-F238E27FC236}">
                  <a16:creationId xmlns:a16="http://schemas.microsoft.com/office/drawing/2014/main" id="{92BAD2E4-A140-931E-555A-62B71059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947" y="2488960"/>
              <a:ext cx="218468" cy="509757"/>
            </a:xfrm>
            <a:custGeom>
              <a:avLst/>
              <a:gdLst>
                <a:gd name="T0" fmla="*/ 45 w 49"/>
                <a:gd name="T1" fmla="*/ 99 h 115"/>
                <a:gd name="T2" fmla="*/ 47 w 49"/>
                <a:gd name="T3" fmla="*/ 33 h 115"/>
                <a:gd name="T4" fmla="*/ 39 w 49"/>
                <a:gd name="T5" fmla="*/ 4 h 115"/>
                <a:gd name="T6" fmla="*/ 15 w 49"/>
                <a:gd name="T7" fmla="*/ 10 h 115"/>
                <a:gd name="T8" fmla="*/ 11 w 49"/>
                <a:gd name="T9" fmla="*/ 99 h 115"/>
                <a:gd name="T10" fmla="*/ 11 w 49"/>
                <a:gd name="T11" fmla="*/ 99 h 115"/>
                <a:gd name="T12" fmla="*/ 34 w 49"/>
                <a:gd name="T13" fmla="*/ 115 h 115"/>
                <a:gd name="T14" fmla="*/ 42 w 49"/>
                <a:gd name="T15" fmla="*/ 114 h 115"/>
                <a:gd name="T16" fmla="*/ 49 w 49"/>
                <a:gd name="T17" fmla="*/ 102 h 115"/>
                <a:gd name="T18" fmla="*/ 45 w 49"/>
                <a:gd name="T19" fmla="*/ 9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15">
                  <a:moveTo>
                    <a:pt x="45" y="99"/>
                  </a:moveTo>
                  <a:cubicBezTo>
                    <a:pt x="39" y="91"/>
                    <a:pt x="45" y="54"/>
                    <a:pt x="47" y="33"/>
                  </a:cubicBezTo>
                  <a:cubicBezTo>
                    <a:pt x="49" y="12"/>
                    <a:pt x="39" y="4"/>
                    <a:pt x="39" y="4"/>
                  </a:cubicBezTo>
                  <a:cubicBezTo>
                    <a:pt x="35" y="0"/>
                    <a:pt x="19" y="0"/>
                    <a:pt x="15" y="10"/>
                  </a:cubicBezTo>
                  <a:cubicBezTo>
                    <a:pt x="13" y="15"/>
                    <a:pt x="0" y="67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4" y="109"/>
                    <a:pt x="24" y="115"/>
                    <a:pt x="34" y="115"/>
                  </a:cubicBezTo>
                  <a:cubicBezTo>
                    <a:pt x="38" y="114"/>
                    <a:pt x="40" y="114"/>
                    <a:pt x="42" y="114"/>
                  </a:cubicBezTo>
                  <a:cubicBezTo>
                    <a:pt x="44" y="113"/>
                    <a:pt x="46" y="108"/>
                    <a:pt x="49" y="102"/>
                  </a:cubicBezTo>
                  <a:cubicBezTo>
                    <a:pt x="47" y="101"/>
                    <a:pt x="45" y="100"/>
                    <a:pt x="45" y="99"/>
                  </a:cubicBezTo>
                  <a:close/>
                </a:path>
              </a:pathLst>
            </a:custGeom>
            <a:solidFill>
              <a:srgbClr val="89B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C8E3B09C-58B9-5549-5265-E7ECC369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414" y="2350784"/>
              <a:ext cx="100831" cy="328634"/>
            </a:xfrm>
            <a:custGeom>
              <a:avLst/>
              <a:gdLst>
                <a:gd name="T0" fmla="*/ 23 w 23"/>
                <a:gd name="T1" fmla="*/ 11 h 74"/>
                <a:gd name="T2" fmla="*/ 20 w 23"/>
                <a:gd name="T3" fmla="*/ 16 h 74"/>
                <a:gd name="T4" fmla="*/ 16 w 23"/>
                <a:gd name="T5" fmla="*/ 38 h 74"/>
                <a:gd name="T6" fmla="*/ 19 w 23"/>
                <a:gd name="T7" fmla="*/ 60 h 74"/>
                <a:gd name="T8" fmla="*/ 0 w 23"/>
                <a:gd name="T9" fmla="*/ 20 h 74"/>
                <a:gd name="T10" fmla="*/ 11 w 23"/>
                <a:gd name="T11" fmla="*/ 0 h 74"/>
                <a:gd name="T12" fmla="*/ 23 w 23"/>
                <a:gd name="T1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4">
                  <a:moveTo>
                    <a:pt x="23" y="11"/>
                  </a:moveTo>
                  <a:cubicBezTo>
                    <a:pt x="23" y="11"/>
                    <a:pt x="22" y="13"/>
                    <a:pt x="20" y="16"/>
                  </a:cubicBezTo>
                  <a:cubicBezTo>
                    <a:pt x="15" y="22"/>
                    <a:pt x="14" y="30"/>
                    <a:pt x="16" y="38"/>
                  </a:cubicBezTo>
                  <a:cubicBezTo>
                    <a:pt x="17" y="44"/>
                    <a:pt x="19" y="52"/>
                    <a:pt x="19" y="60"/>
                  </a:cubicBezTo>
                  <a:cubicBezTo>
                    <a:pt x="19" y="74"/>
                    <a:pt x="0" y="20"/>
                    <a:pt x="0" y="2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0">
              <a:extLst>
                <a:ext uri="{FF2B5EF4-FFF2-40B4-BE49-F238E27FC236}">
                  <a16:creationId xmlns:a16="http://schemas.microsoft.com/office/drawing/2014/main" id="{BD5D1225-1DAE-2BD2-78C7-2387F9EBB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2104" y="2425474"/>
              <a:ext cx="9337" cy="18672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0 h 4"/>
                <a:gd name="T18" fmla="*/ 2 w 2"/>
                <a:gd name="T19" fmla="*/ 0 h 4"/>
                <a:gd name="T20" fmla="*/ 2 w 2"/>
                <a:gd name="T21" fmla="*/ 0 h 4"/>
                <a:gd name="T22" fmla="*/ 2 w 2"/>
                <a:gd name="T23" fmla="*/ 0 h 4"/>
                <a:gd name="T24" fmla="*/ 2 w 2"/>
                <a:gd name="T25" fmla="*/ 0 h 4"/>
                <a:gd name="T26" fmla="*/ 2 w 2"/>
                <a:gd name="T27" fmla="*/ 0 h 4"/>
                <a:gd name="T28" fmla="*/ 2 w 2"/>
                <a:gd name="T29" fmla="*/ 0 h 4"/>
                <a:gd name="T30" fmla="*/ 2 w 2"/>
                <a:gd name="T31" fmla="*/ 0 h 4"/>
                <a:gd name="T32" fmla="*/ 2 w 2"/>
                <a:gd name="T33" fmla="*/ 0 h 4"/>
                <a:gd name="T34" fmla="*/ 2 w 2"/>
                <a:gd name="T35" fmla="*/ 0 h 4"/>
                <a:gd name="T36" fmla="*/ 2 w 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1">
              <a:extLst>
                <a:ext uri="{FF2B5EF4-FFF2-40B4-BE49-F238E27FC236}">
                  <a16:creationId xmlns:a16="http://schemas.microsoft.com/office/drawing/2014/main" id="{928E9A60-7262-E770-1C7C-A9B3E05B4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90" y="2350784"/>
              <a:ext cx="70955" cy="93362"/>
            </a:xfrm>
            <a:custGeom>
              <a:avLst/>
              <a:gdLst>
                <a:gd name="T0" fmla="*/ 10 w 16"/>
                <a:gd name="T1" fmla="*/ 21 h 21"/>
                <a:gd name="T2" fmla="*/ 0 w 16"/>
                <a:gd name="T3" fmla="*/ 7 h 21"/>
                <a:gd name="T4" fmla="*/ 4 w 16"/>
                <a:gd name="T5" fmla="*/ 0 h 21"/>
                <a:gd name="T6" fmla="*/ 16 w 16"/>
                <a:gd name="T7" fmla="*/ 11 h 21"/>
                <a:gd name="T8" fmla="*/ 13 w 16"/>
                <a:gd name="T9" fmla="*/ 16 h 21"/>
                <a:gd name="T10" fmla="*/ 13 w 16"/>
                <a:gd name="T11" fmla="*/ 16 h 21"/>
                <a:gd name="T12" fmla="*/ 12 w 16"/>
                <a:gd name="T13" fmla="*/ 17 h 21"/>
                <a:gd name="T14" fmla="*/ 12 w 16"/>
                <a:gd name="T15" fmla="*/ 17 h 21"/>
                <a:gd name="T16" fmla="*/ 12 w 16"/>
                <a:gd name="T17" fmla="*/ 17 h 21"/>
                <a:gd name="T18" fmla="*/ 12 w 16"/>
                <a:gd name="T19" fmla="*/ 17 h 21"/>
                <a:gd name="T20" fmla="*/ 12 w 16"/>
                <a:gd name="T21" fmla="*/ 17 h 21"/>
                <a:gd name="T22" fmla="*/ 12 w 16"/>
                <a:gd name="T23" fmla="*/ 17 h 21"/>
                <a:gd name="T24" fmla="*/ 12 w 16"/>
                <a:gd name="T25" fmla="*/ 17 h 21"/>
                <a:gd name="T26" fmla="*/ 12 w 16"/>
                <a:gd name="T27" fmla="*/ 17 h 21"/>
                <a:gd name="T28" fmla="*/ 12 w 16"/>
                <a:gd name="T29" fmla="*/ 17 h 21"/>
                <a:gd name="T30" fmla="*/ 12 w 16"/>
                <a:gd name="T31" fmla="*/ 17 h 21"/>
                <a:gd name="T32" fmla="*/ 12 w 16"/>
                <a:gd name="T33" fmla="*/ 17 h 21"/>
                <a:gd name="T34" fmla="*/ 10 w 16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0" y="21"/>
                  </a:moveTo>
                  <a:cubicBezTo>
                    <a:pt x="6" y="17"/>
                    <a:pt x="2" y="12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0" y="20"/>
                    <a:pt x="10" y="21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2">
              <a:extLst>
                <a:ext uri="{FF2B5EF4-FFF2-40B4-BE49-F238E27FC236}">
                  <a16:creationId xmlns:a16="http://schemas.microsoft.com/office/drawing/2014/main" id="{8CD0A21A-2F26-0FBC-698C-3263AA57B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190" y="1900780"/>
              <a:ext cx="696481" cy="444403"/>
            </a:xfrm>
            <a:custGeom>
              <a:avLst/>
              <a:gdLst>
                <a:gd name="T0" fmla="*/ 157 w 157"/>
                <a:gd name="T1" fmla="*/ 67 h 100"/>
                <a:gd name="T2" fmla="*/ 150 w 157"/>
                <a:gd name="T3" fmla="*/ 42 h 100"/>
                <a:gd name="T4" fmla="*/ 111 w 157"/>
                <a:gd name="T5" fmla="*/ 23 h 100"/>
                <a:gd name="T6" fmla="*/ 73 w 157"/>
                <a:gd name="T7" fmla="*/ 11 h 100"/>
                <a:gd name="T8" fmla="*/ 30 w 157"/>
                <a:gd name="T9" fmla="*/ 17 h 100"/>
                <a:gd name="T10" fmla="*/ 4 w 157"/>
                <a:gd name="T11" fmla="*/ 55 h 100"/>
                <a:gd name="T12" fmla="*/ 57 w 157"/>
                <a:gd name="T13" fmla="*/ 85 h 100"/>
                <a:gd name="T14" fmla="*/ 91 w 157"/>
                <a:gd name="T15" fmla="*/ 88 h 100"/>
                <a:gd name="T16" fmla="*/ 145 w 157"/>
                <a:gd name="T17" fmla="*/ 74 h 100"/>
                <a:gd name="T18" fmla="*/ 157 w 157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00">
                  <a:moveTo>
                    <a:pt x="157" y="67"/>
                  </a:moveTo>
                  <a:cubicBezTo>
                    <a:pt x="157" y="67"/>
                    <a:pt x="156" y="58"/>
                    <a:pt x="150" y="42"/>
                  </a:cubicBezTo>
                  <a:cubicBezTo>
                    <a:pt x="145" y="25"/>
                    <a:pt x="125" y="13"/>
                    <a:pt x="111" y="23"/>
                  </a:cubicBezTo>
                  <a:cubicBezTo>
                    <a:pt x="96" y="32"/>
                    <a:pt x="87" y="23"/>
                    <a:pt x="73" y="11"/>
                  </a:cubicBezTo>
                  <a:cubicBezTo>
                    <a:pt x="59" y="0"/>
                    <a:pt x="41" y="5"/>
                    <a:pt x="30" y="17"/>
                  </a:cubicBezTo>
                  <a:cubicBezTo>
                    <a:pt x="20" y="29"/>
                    <a:pt x="0" y="29"/>
                    <a:pt x="4" y="55"/>
                  </a:cubicBezTo>
                  <a:cubicBezTo>
                    <a:pt x="8" y="82"/>
                    <a:pt x="39" y="98"/>
                    <a:pt x="57" y="85"/>
                  </a:cubicBezTo>
                  <a:cubicBezTo>
                    <a:pt x="75" y="71"/>
                    <a:pt x="78" y="77"/>
                    <a:pt x="91" y="88"/>
                  </a:cubicBezTo>
                  <a:cubicBezTo>
                    <a:pt x="105" y="100"/>
                    <a:pt x="138" y="80"/>
                    <a:pt x="145" y="74"/>
                  </a:cubicBezTo>
                  <a:cubicBezTo>
                    <a:pt x="152" y="67"/>
                    <a:pt x="157" y="67"/>
                    <a:pt x="157" y="67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3">
              <a:extLst>
                <a:ext uri="{FF2B5EF4-FFF2-40B4-BE49-F238E27FC236}">
                  <a16:creationId xmlns:a16="http://schemas.microsoft.com/office/drawing/2014/main" id="{DAEAA0D9-35E4-80FA-C738-ACF9A46B0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155" y="2927762"/>
              <a:ext cx="590048" cy="907479"/>
            </a:xfrm>
            <a:custGeom>
              <a:avLst/>
              <a:gdLst>
                <a:gd name="T0" fmla="*/ 129 w 133"/>
                <a:gd name="T1" fmla="*/ 204 h 204"/>
                <a:gd name="T2" fmla="*/ 126 w 133"/>
                <a:gd name="T3" fmla="*/ 202 h 204"/>
                <a:gd name="T4" fmla="*/ 30 w 133"/>
                <a:gd name="T5" fmla="*/ 28 h 204"/>
                <a:gd name="T6" fmla="*/ 29 w 133"/>
                <a:gd name="T7" fmla="*/ 23 h 204"/>
                <a:gd name="T8" fmla="*/ 29 w 133"/>
                <a:gd name="T9" fmla="*/ 12 h 204"/>
                <a:gd name="T10" fmla="*/ 27 w 133"/>
                <a:gd name="T11" fmla="*/ 8 h 204"/>
                <a:gd name="T12" fmla="*/ 23 w 133"/>
                <a:gd name="T13" fmla="*/ 8 h 204"/>
                <a:gd name="T14" fmla="*/ 6 w 133"/>
                <a:gd name="T15" fmla="*/ 18 h 204"/>
                <a:gd name="T16" fmla="*/ 1 w 133"/>
                <a:gd name="T17" fmla="*/ 17 h 204"/>
                <a:gd name="T18" fmla="*/ 2 w 133"/>
                <a:gd name="T19" fmla="*/ 12 h 204"/>
                <a:gd name="T20" fmla="*/ 19 w 133"/>
                <a:gd name="T21" fmla="*/ 2 h 204"/>
                <a:gd name="T22" fmla="*/ 30 w 133"/>
                <a:gd name="T23" fmla="*/ 2 h 204"/>
                <a:gd name="T24" fmla="*/ 36 w 133"/>
                <a:gd name="T25" fmla="*/ 12 h 204"/>
                <a:gd name="T26" fmla="*/ 36 w 133"/>
                <a:gd name="T27" fmla="*/ 23 h 204"/>
                <a:gd name="T28" fmla="*/ 37 w 133"/>
                <a:gd name="T29" fmla="*/ 25 h 204"/>
                <a:gd name="T30" fmla="*/ 132 w 133"/>
                <a:gd name="T31" fmla="*/ 199 h 204"/>
                <a:gd name="T32" fmla="*/ 131 w 133"/>
                <a:gd name="T33" fmla="*/ 204 h 204"/>
                <a:gd name="T34" fmla="*/ 129 w 133"/>
                <a:gd name="T3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04">
                  <a:moveTo>
                    <a:pt x="129" y="204"/>
                  </a:moveTo>
                  <a:cubicBezTo>
                    <a:pt x="128" y="204"/>
                    <a:pt x="127" y="203"/>
                    <a:pt x="126" y="20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29" y="25"/>
                    <a:pt x="29" y="2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8" y="8"/>
                    <a:pt x="27" y="8"/>
                  </a:cubicBezTo>
                  <a:cubicBezTo>
                    <a:pt x="26" y="8"/>
                    <a:pt x="25" y="7"/>
                    <a:pt x="23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2" y="19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0"/>
                    <a:pt x="30" y="2"/>
                  </a:cubicBezTo>
                  <a:cubicBezTo>
                    <a:pt x="34" y="4"/>
                    <a:pt x="36" y="8"/>
                    <a:pt x="36" y="1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3" y="200"/>
                    <a:pt x="132" y="203"/>
                    <a:pt x="131" y="204"/>
                  </a:cubicBezTo>
                  <a:cubicBezTo>
                    <a:pt x="130" y="204"/>
                    <a:pt x="130" y="204"/>
                    <a:pt x="129" y="204"/>
                  </a:cubicBezTo>
                  <a:close/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44">
              <a:extLst>
                <a:ext uri="{FF2B5EF4-FFF2-40B4-BE49-F238E27FC236}">
                  <a16:creationId xmlns:a16="http://schemas.microsoft.com/office/drawing/2014/main" id="{47792851-AD98-9B82-8248-29013420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983" y="3771754"/>
              <a:ext cx="98964" cy="93362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5">
              <a:extLst>
                <a:ext uri="{FF2B5EF4-FFF2-40B4-BE49-F238E27FC236}">
                  <a16:creationId xmlns:a16="http://schemas.microsoft.com/office/drawing/2014/main" id="{6575939A-575E-31D2-EE0F-457C1276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283" y="2453483"/>
              <a:ext cx="563907" cy="616189"/>
            </a:xfrm>
            <a:custGeom>
              <a:avLst/>
              <a:gdLst>
                <a:gd name="T0" fmla="*/ 122 w 127"/>
                <a:gd name="T1" fmla="*/ 111 h 139"/>
                <a:gd name="T2" fmla="*/ 101 w 127"/>
                <a:gd name="T3" fmla="*/ 113 h 139"/>
                <a:gd name="T4" fmla="*/ 45 w 127"/>
                <a:gd name="T5" fmla="*/ 99 h 139"/>
                <a:gd name="T6" fmla="*/ 47 w 127"/>
                <a:gd name="T7" fmla="*/ 33 h 139"/>
                <a:gd name="T8" fmla="*/ 39 w 127"/>
                <a:gd name="T9" fmla="*/ 5 h 139"/>
                <a:gd name="T10" fmla="*/ 16 w 127"/>
                <a:gd name="T11" fmla="*/ 10 h 139"/>
                <a:gd name="T12" fmla="*/ 11 w 127"/>
                <a:gd name="T13" fmla="*/ 99 h 139"/>
                <a:gd name="T14" fmla="*/ 104 w 127"/>
                <a:gd name="T15" fmla="*/ 121 h 139"/>
                <a:gd name="T16" fmla="*/ 110 w 127"/>
                <a:gd name="T17" fmla="*/ 125 h 139"/>
                <a:gd name="T18" fmla="*/ 120 w 127"/>
                <a:gd name="T19" fmla="*/ 121 h 139"/>
                <a:gd name="T20" fmla="*/ 122 w 127"/>
                <a:gd name="T21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39">
                  <a:moveTo>
                    <a:pt x="122" y="111"/>
                  </a:moveTo>
                  <a:cubicBezTo>
                    <a:pt x="118" y="106"/>
                    <a:pt x="106" y="111"/>
                    <a:pt x="101" y="113"/>
                  </a:cubicBezTo>
                  <a:cubicBezTo>
                    <a:pt x="98" y="113"/>
                    <a:pt x="50" y="107"/>
                    <a:pt x="45" y="99"/>
                  </a:cubicBezTo>
                  <a:cubicBezTo>
                    <a:pt x="39" y="91"/>
                    <a:pt x="46" y="54"/>
                    <a:pt x="47" y="33"/>
                  </a:cubicBezTo>
                  <a:cubicBezTo>
                    <a:pt x="49" y="13"/>
                    <a:pt x="39" y="5"/>
                    <a:pt x="39" y="5"/>
                  </a:cubicBezTo>
                  <a:cubicBezTo>
                    <a:pt x="35" y="0"/>
                    <a:pt x="19" y="1"/>
                    <a:pt x="16" y="10"/>
                  </a:cubicBezTo>
                  <a:cubicBezTo>
                    <a:pt x="13" y="16"/>
                    <a:pt x="0" y="68"/>
                    <a:pt x="11" y="99"/>
                  </a:cubicBezTo>
                  <a:cubicBezTo>
                    <a:pt x="24" y="139"/>
                    <a:pt x="103" y="121"/>
                    <a:pt x="104" y="121"/>
                  </a:cubicBezTo>
                  <a:cubicBezTo>
                    <a:pt x="106" y="121"/>
                    <a:pt x="108" y="125"/>
                    <a:pt x="110" y="125"/>
                  </a:cubicBezTo>
                  <a:cubicBezTo>
                    <a:pt x="111" y="125"/>
                    <a:pt x="119" y="122"/>
                    <a:pt x="120" y="121"/>
                  </a:cubicBezTo>
                  <a:cubicBezTo>
                    <a:pt x="121" y="120"/>
                    <a:pt x="127" y="115"/>
                    <a:pt x="122" y="11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6">
              <a:extLst>
                <a:ext uri="{FF2B5EF4-FFF2-40B4-BE49-F238E27FC236}">
                  <a16:creationId xmlns:a16="http://schemas.microsoft.com/office/drawing/2014/main" id="{E7A5A196-DDBB-0CF4-AFEA-383F05A29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484" y="2186467"/>
              <a:ext cx="194193" cy="267016"/>
            </a:xfrm>
            <a:custGeom>
              <a:avLst/>
              <a:gdLst>
                <a:gd name="T0" fmla="*/ 35 w 44"/>
                <a:gd name="T1" fmla="*/ 3 h 60"/>
                <a:gd name="T2" fmla="*/ 43 w 44"/>
                <a:gd name="T3" fmla="*/ 23 h 60"/>
                <a:gd name="T4" fmla="*/ 34 w 44"/>
                <a:gd name="T5" fmla="*/ 58 h 60"/>
                <a:gd name="T6" fmla="*/ 6 w 44"/>
                <a:gd name="T7" fmla="*/ 42 h 60"/>
                <a:gd name="T8" fmla="*/ 18 w 44"/>
                <a:gd name="T9" fmla="*/ 3 h 60"/>
                <a:gd name="T10" fmla="*/ 35 w 44"/>
                <a:gd name="T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0">
                  <a:moveTo>
                    <a:pt x="35" y="3"/>
                  </a:moveTo>
                  <a:cubicBezTo>
                    <a:pt x="35" y="3"/>
                    <a:pt x="42" y="7"/>
                    <a:pt x="43" y="23"/>
                  </a:cubicBezTo>
                  <a:cubicBezTo>
                    <a:pt x="44" y="40"/>
                    <a:pt x="41" y="57"/>
                    <a:pt x="34" y="58"/>
                  </a:cubicBezTo>
                  <a:cubicBezTo>
                    <a:pt x="28" y="60"/>
                    <a:pt x="11" y="50"/>
                    <a:pt x="6" y="42"/>
                  </a:cubicBezTo>
                  <a:cubicBezTo>
                    <a:pt x="0" y="34"/>
                    <a:pt x="9" y="7"/>
                    <a:pt x="18" y="3"/>
                  </a:cubicBezTo>
                  <a:cubicBezTo>
                    <a:pt x="27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7">
              <a:extLst>
                <a:ext uri="{FF2B5EF4-FFF2-40B4-BE49-F238E27FC236}">
                  <a16:creationId xmlns:a16="http://schemas.microsoft.com/office/drawing/2014/main" id="{68803BCB-BFD5-1607-7928-CA4B499D6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928" y="2122981"/>
              <a:ext cx="244609" cy="272617"/>
            </a:xfrm>
            <a:custGeom>
              <a:avLst/>
              <a:gdLst>
                <a:gd name="T0" fmla="*/ 6 w 55"/>
                <a:gd name="T1" fmla="*/ 5 h 61"/>
                <a:gd name="T2" fmla="*/ 0 w 55"/>
                <a:gd name="T3" fmla="*/ 27 h 61"/>
                <a:gd name="T4" fmla="*/ 18 w 55"/>
                <a:gd name="T5" fmla="*/ 59 h 61"/>
                <a:gd name="T6" fmla="*/ 41 w 55"/>
                <a:gd name="T7" fmla="*/ 27 h 61"/>
                <a:gd name="T8" fmla="*/ 54 w 55"/>
                <a:gd name="T9" fmla="*/ 18 h 61"/>
                <a:gd name="T10" fmla="*/ 45 w 55"/>
                <a:gd name="T11" fmla="*/ 4 h 61"/>
                <a:gd name="T12" fmla="*/ 24 w 55"/>
                <a:gd name="T13" fmla="*/ 5 h 61"/>
                <a:gd name="T14" fmla="*/ 6 w 55"/>
                <a:gd name="T15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1">
                  <a:moveTo>
                    <a:pt x="6" y="5"/>
                  </a:moveTo>
                  <a:cubicBezTo>
                    <a:pt x="4" y="7"/>
                    <a:pt x="0" y="16"/>
                    <a:pt x="0" y="27"/>
                  </a:cubicBezTo>
                  <a:cubicBezTo>
                    <a:pt x="0" y="38"/>
                    <a:pt x="15" y="58"/>
                    <a:pt x="18" y="59"/>
                  </a:cubicBezTo>
                  <a:cubicBezTo>
                    <a:pt x="22" y="61"/>
                    <a:pt x="37" y="51"/>
                    <a:pt x="41" y="27"/>
                  </a:cubicBezTo>
                  <a:cubicBezTo>
                    <a:pt x="42" y="21"/>
                    <a:pt x="54" y="18"/>
                    <a:pt x="54" y="18"/>
                  </a:cubicBezTo>
                  <a:cubicBezTo>
                    <a:pt x="54" y="18"/>
                    <a:pt x="55" y="8"/>
                    <a:pt x="45" y="4"/>
                  </a:cubicBezTo>
                  <a:cubicBezTo>
                    <a:pt x="35" y="0"/>
                    <a:pt x="32" y="7"/>
                    <a:pt x="24" y="5"/>
                  </a:cubicBezTo>
                  <a:cubicBezTo>
                    <a:pt x="16" y="3"/>
                    <a:pt x="10" y="1"/>
                    <a:pt x="6" y="5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8">
              <a:extLst>
                <a:ext uri="{FF2B5EF4-FFF2-40B4-BE49-F238E27FC236}">
                  <a16:creationId xmlns:a16="http://schemas.microsoft.com/office/drawing/2014/main" id="{FE496F25-8208-6F03-3EB4-9F4CE8072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697" y="2279829"/>
              <a:ext cx="54151" cy="65354"/>
            </a:xfrm>
            <a:custGeom>
              <a:avLst/>
              <a:gdLst>
                <a:gd name="T0" fmla="*/ 11 w 12"/>
                <a:gd name="T1" fmla="*/ 7 h 15"/>
                <a:gd name="T2" fmla="*/ 9 w 12"/>
                <a:gd name="T3" fmla="*/ 0 h 15"/>
                <a:gd name="T4" fmla="*/ 2 w 12"/>
                <a:gd name="T5" fmla="*/ 11 h 15"/>
                <a:gd name="T6" fmla="*/ 10 w 12"/>
                <a:gd name="T7" fmla="*/ 13 h 15"/>
                <a:gd name="T8" fmla="*/ 11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7"/>
                  </a:moveTo>
                  <a:cubicBezTo>
                    <a:pt x="11" y="7"/>
                    <a:pt x="12" y="0"/>
                    <a:pt x="9" y="0"/>
                  </a:cubicBezTo>
                  <a:cubicBezTo>
                    <a:pt x="5" y="0"/>
                    <a:pt x="0" y="8"/>
                    <a:pt x="2" y="11"/>
                  </a:cubicBezTo>
                  <a:cubicBezTo>
                    <a:pt x="5" y="15"/>
                    <a:pt x="10" y="13"/>
                    <a:pt x="10" y="13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9">
              <a:extLst>
                <a:ext uri="{FF2B5EF4-FFF2-40B4-BE49-F238E27FC236}">
                  <a16:creationId xmlns:a16="http://schemas.microsoft.com/office/drawing/2014/main" id="{5A60C582-D885-3FBB-DFE9-C5ADE9128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11" y="2115512"/>
              <a:ext cx="239007" cy="309962"/>
            </a:xfrm>
            <a:custGeom>
              <a:avLst/>
              <a:gdLst>
                <a:gd name="T0" fmla="*/ 27 w 54"/>
                <a:gd name="T1" fmla="*/ 0 h 70"/>
                <a:gd name="T2" fmla="*/ 54 w 54"/>
                <a:gd name="T3" fmla="*/ 14 h 70"/>
                <a:gd name="T4" fmla="*/ 36 w 54"/>
                <a:gd name="T5" fmla="*/ 70 h 70"/>
                <a:gd name="T6" fmla="*/ 44 w 54"/>
                <a:gd name="T7" fmla="*/ 25 h 70"/>
                <a:gd name="T8" fmla="*/ 27 w 54"/>
                <a:gd name="T9" fmla="*/ 28 h 70"/>
                <a:gd name="T10" fmla="*/ 0 w 54"/>
                <a:gd name="T11" fmla="*/ 14 h 70"/>
                <a:gd name="T12" fmla="*/ 27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27" y="0"/>
                  </a:moveTo>
                  <a:cubicBezTo>
                    <a:pt x="42" y="0"/>
                    <a:pt x="54" y="6"/>
                    <a:pt x="54" y="14"/>
                  </a:cubicBezTo>
                  <a:cubicBezTo>
                    <a:pt x="54" y="16"/>
                    <a:pt x="36" y="70"/>
                    <a:pt x="36" y="7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8"/>
                    <a:pt x="34" y="28"/>
                    <a:pt x="27" y="28"/>
                  </a:cubicBezTo>
                  <a:cubicBezTo>
                    <a:pt x="12" y="28"/>
                    <a:pt x="0" y="22"/>
                    <a:pt x="0" y="14"/>
                  </a:cubicBezTo>
                  <a:cubicBezTo>
                    <a:pt x="0" y="6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0">
              <a:extLst>
                <a:ext uri="{FF2B5EF4-FFF2-40B4-BE49-F238E27FC236}">
                  <a16:creationId xmlns:a16="http://schemas.microsoft.com/office/drawing/2014/main" id="{AF76710B-E826-4F17-38A5-C314522DA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2066" y="2175879"/>
              <a:ext cx="97096" cy="186724"/>
            </a:xfrm>
            <a:custGeom>
              <a:avLst/>
              <a:gdLst>
                <a:gd name="T0" fmla="*/ 11 w 22"/>
                <a:gd name="T1" fmla="*/ 16 h 42"/>
                <a:gd name="T2" fmla="*/ 6 w 22"/>
                <a:gd name="T3" fmla="*/ 11 h 42"/>
                <a:gd name="T4" fmla="*/ 11 w 22"/>
                <a:gd name="T5" fmla="*/ 6 h 42"/>
                <a:gd name="T6" fmla="*/ 16 w 22"/>
                <a:gd name="T7" fmla="*/ 11 h 42"/>
                <a:gd name="T8" fmla="*/ 11 w 22"/>
                <a:gd name="T9" fmla="*/ 16 h 42"/>
                <a:gd name="T10" fmla="*/ 11 w 22"/>
                <a:gd name="T11" fmla="*/ 0 h 42"/>
                <a:gd name="T12" fmla="*/ 0 w 22"/>
                <a:gd name="T13" fmla="*/ 10 h 42"/>
                <a:gd name="T14" fmla="*/ 11 w 22"/>
                <a:gd name="T15" fmla="*/ 42 h 42"/>
                <a:gd name="T16" fmla="*/ 22 w 22"/>
                <a:gd name="T17" fmla="*/ 10 h 42"/>
                <a:gd name="T18" fmla="*/ 11 w 22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2"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9"/>
                    <a:pt x="8" y="6"/>
                    <a:pt x="11" y="6"/>
                  </a:cubicBezTo>
                  <a:cubicBezTo>
                    <a:pt x="13" y="6"/>
                    <a:pt x="16" y="9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1" y="42"/>
                    <a:pt x="11" y="42"/>
                  </a:cubicBezTo>
                  <a:cubicBezTo>
                    <a:pt x="11" y="42"/>
                    <a:pt x="22" y="16"/>
                    <a:pt x="22" y="10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D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1">
              <a:extLst>
                <a:ext uri="{FF2B5EF4-FFF2-40B4-BE49-F238E27FC236}">
                  <a16:creationId xmlns:a16="http://schemas.microsoft.com/office/drawing/2014/main" id="{42492CDA-6B05-B6CC-8C6B-9ECC3F596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1545" y="3639180"/>
              <a:ext cx="584447" cy="586313"/>
            </a:xfrm>
            <a:custGeom>
              <a:avLst/>
              <a:gdLst>
                <a:gd name="T0" fmla="*/ 66 w 132"/>
                <a:gd name="T1" fmla="*/ 9 h 132"/>
                <a:gd name="T2" fmla="*/ 8 w 132"/>
                <a:gd name="T3" fmla="*/ 66 h 132"/>
                <a:gd name="T4" fmla="*/ 66 w 132"/>
                <a:gd name="T5" fmla="*/ 124 h 132"/>
                <a:gd name="T6" fmla="*/ 124 w 132"/>
                <a:gd name="T7" fmla="*/ 66 h 132"/>
                <a:gd name="T8" fmla="*/ 66 w 132"/>
                <a:gd name="T9" fmla="*/ 9 h 132"/>
                <a:gd name="T10" fmla="*/ 66 w 132"/>
                <a:gd name="T11" fmla="*/ 132 h 132"/>
                <a:gd name="T12" fmla="*/ 0 w 132"/>
                <a:gd name="T13" fmla="*/ 66 h 132"/>
                <a:gd name="T14" fmla="*/ 66 w 132"/>
                <a:gd name="T15" fmla="*/ 0 h 132"/>
                <a:gd name="T16" fmla="*/ 132 w 132"/>
                <a:gd name="T17" fmla="*/ 66 h 132"/>
                <a:gd name="T18" fmla="*/ 66 w 132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8" y="124"/>
                    <a:pt x="124" y="98"/>
                    <a:pt x="124" y="66"/>
                  </a:cubicBezTo>
                  <a:cubicBezTo>
                    <a:pt x="124" y="34"/>
                    <a:pt x="98" y="9"/>
                    <a:pt x="66" y="9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5">
              <a:extLst>
                <a:ext uri="{FF2B5EF4-FFF2-40B4-BE49-F238E27FC236}">
                  <a16:creationId xmlns:a16="http://schemas.microsoft.com/office/drawing/2014/main" id="{1C8327DB-08DF-D56B-1DCF-137B01EA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620" y="3762417"/>
              <a:ext cx="115769" cy="128840"/>
            </a:xfrm>
            <a:custGeom>
              <a:avLst/>
              <a:gdLst>
                <a:gd name="T0" fmla="*/ 22 w 26"/>
                <a:gd name="T1" fmla="*/ 8 h 29"/>
                <a:gd name="T2" fmla="*/ 21 w 26"/>
                <a:gd name="T3" fmla="*/ 16 h 29"/>
                <a:gd name="T4" fmla="*/ 24 w 26"/>
                <a:gd name="T5" fmla="*/ 27 h 29"/>
                <a:gd name="T6" fmla="*/ 1 w 26"/>
                <a:gd name="T7" fmla="*/ 9 h 29"/>
                <a:gd name="T8" fmla="*/ 15 w 26"/>
                <a:gd name="T9" fmla="*/ 0 h 29"/>
                <a:gd name="T10" fmla="*/ 22 w 26"/>
                <a:gd name="T1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2" y="8"/>
                  </a:moveTo>
                  <a:cubicBezTo>
                    <a:pt x="22" y="8"/>
                    <a:pt x="19" y="11"/>
                    <a:pt x="21" y="16"/>
                  </a:cubicBezTo>
                  <a:cubicBezTo>
                    <a:pt x="24" y="21"/>
                    <a:pt x="26" y="25"/>
                    <a:pt x="24" y="27"/>
                  </a:cubicBezTo>
                  <a:cubicBezTo>
                    <a:pt x="23" y="29"/>
                    <a:pt x="0" y="11"/>
                    <a:pt x="1" y="9"/>
                  </a:cubicBezTo>
                  <a:cubicBezTo>
                    <a:pt x="2" y="8"/>
                    <a:pt x="15" y="0"/>
                    <a:pt x="15" y="0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6">
              <a:extLst>
                <a:ext uri="{FF2B5EF4-FFF2-40B4-BE49-F238E27FC236}">
                  <a16:creationId xmlns:a16="http://schemas.microsoft.com/office/drawing/2014/main" id="{4EC289FA-5131-D305-9583-15C6965A9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213" y="3784824"/>
              <a:ext cx="168052" cy="151247"/>
            </a:xfrm>
            <a:custGeom>
              <a:avLst/>
              <a:gdLst>
                <a:gd name="T0" fmla="*/ 9 w 38"/>
                <a:gd name="T1" fmla="*/ 0 h 34"/>
                <a:gd name="T2" fmla="*/ 5 w 38"/>
                <a:gd name="T3" fmla="*/ 4 h 34"/>
                <a:gd name="T4" fmla="*/ 0 w 38"/>
                <a:gd name="T5" fmla="*/ 10 h 34"/>
                <a:gd name="T6" fmla="*/ 34 w 38"/>
                <a:gd name="T7" fmla="*/ 34 h 34"/>
                <a:gd name="T8" fmla="*/ 37 w 38"/>
                <a:gd name="T9" fmla="*/ 29 h 34"/>
                <a:gd name="T10" fmla="*/ 33 w 38"/>
                <a:gd name="T11" fmla="*/ 21 h 34"/>
                <a:gd name="T12" fmla="*/ 25 w 38"/>
                <a:gd name="T13" fmla="*/ 7 h 34"/>
                <a:gd name="T14" fmla="*/ 15 w 38"/>
                <a:gd name="T15" fmla="*/ 4 h 34"/>
                <a:gd name="T16" fmla="*/ 9 w 3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9" y="0"/>
                  </a:moveTo>
                  <a:cubicBezTo>
                    <a:pt x="9" y="0"/>
                    <a:pt x="8" y="2"/>
                    <a:pt x="5" y="4"/>
                  </a:cubicBezTo>
                  <a:cubicBezTo>
                    <a:pt x="1" y="7"/>
                    <a:pt x="0" y="10"/>
                    <a:pt x="0" y="10"/>
                  </a:cubicBezTo>
                  <a:cubicBezTo>
                    <a:pt x="0" y="10"/>
                    <a:pt x="32" y="34"/>
                    <a:pt x="34" y="34"/>
                  </a:cubicBezTo>
                  <a:cubicBezTo>
                    <a:pt x="36" y="33"/>
                    <a:pt x="38" y="29"/>
                    <a:pt x="37" y="29"/>
                  </a:cubicBezTo>
                  <a:cubicBezTo>
                    <a:pt x="37" y="28"/>
                    <a:pt x="34" y="24"/>
                    <a:pt x="33" y="21"/>
                  </a:cubicBezTo>
                  <a:cubicBezTo>
                    <a:pt x="31" y="19"/>
                    <a:pt x="28" y="9"/>
                    <a:pt x="25" y="7"/>
                  </a:cubicBezTo>
                  <a:cubicBezTo>
                    <a:pt x="22" y="6"/>
                    <a:pt x="20" y="7"/>
                    <a:pt x="15" y="4"/>
                  </a:cubicBezTo>
                  <a:cubicBezTo>
                    <a:pt x="10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A1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4" name="Picture 157">
              <a:extLst>
                <a:ext uri="{FF2B5EF4-FFF2-40B4-BE49-F238E27FC236}">
                  <a16:creationId xmlns:a16="http://schemas.microsoft.com/office/drawing/2014/main" id="{24508AB3-C390-AD20-815A-6A7F71465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876" y="3807231"/>
              <a:ext cx="177388" cy="12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" name="Freeform 158">
              <a:extLst>
                <a:ext uri="{FF2B5EF4-FFF2-40B4-BE49-F238E27FC236}">
                  <a16:creationId xmlns:a16="http://schemas.microsoft.com/office/drawing/2014/main" id="{21D8CF3C-BFE7-2A06-9775-01915E46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283" y="3812834"/>
              <a:ext cx="151247" cy="100831"/>
            </a:xfrm>
            <a:custGeom>
              <a:avLst/>
              <a:gdLst>
                <a:gd name="T0" fmla="*/ 0 w 34"/>
                <a:gd name="T1" fmla="*/ 0 h 23"/>
                <a:gd name="T2" fmla="*/ 34 w 34"/>
                <a:gd name="T3" fmla="*/ 23 h 23"/>
                <a:gd name="T4" fmla="*/ 3 w 34"/>
                <a:gd name="T5" fmla="*/ 3 h 23"/>
                <a:gd name="T6" fmla="*/ 0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0" y="0"/>
                  </a:moveTo>
                  <a:cubicBezTo>
                    <a:pt x="10" y="10"/>
                    <a:pt x="23" y="18"/>
                    <a:pt x="34" y="23"/>
                  </a:cubicBezTo>
                  <a:cubicBezTo>
                    <a:pt x="15" y="13"/>
                    <a:pt x="2" y="2"/>
                    <a:pt x="3" y="3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Freeform 159">
              <a:extLst>
                <a:ext uri="{FF2B5EF4-FFF2-40B4-BE49-F238E27FC236}">
                  <a16:creationId xmlns:a16="http://schemas.microsoft.com/office/drawing/2014/main" id="{D3E1ECDE-1830-628D-FD0C-994F6B8E8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6597" y="3639180"/>
              <a:ext cx="580712" cy="586313"/>
            </a:xfrm>
            <a:custGeom>
              <a:avLst/>
              <a:gdLst>
                <a:gd name="T0" fmla="*/ 66 w 131"/>
                <a:gd name="T1" fmla="*/ 9 h 132"/>
                <a:gd name="T2" fmla="*/ 8 w 131"/>
                <a:gd name="T3" fmla="*/ 66 h 132"/>
                <a:gd name="T4" fmla="*/ 66 w 131"/>
                <a:gd name="T5" fmla="*/ 124 h 132"/>
                <a:gd name="T6" fmla="*/ 123 w 131"/>
                <a:gd name="T7" fmla="*/ 66 h 132"/>
                <a:gd name="T8" fmla="*/ 66 w 131"/>
                <a:gd name="T9" fmla="*/ 9 h 132"/>
                <a:gd name="T10" fmla="*/ 66 w 131"/>
                <a:gd name="T11" fmla="*/ 132 h 132"/>
                <a:gd name="T12" fmla="*/ 0 w 131"/>
                <a:gd name="T13" fmla="*/ 66 h 132"/>
                <a:gd name="T14" fmla="*/ 66 w 131"/>
                <a:gd name="T15" fmla="*/ 0 h 132"/>
                <a:gd name="T16" fmla="*/ 131 w 131"/>
                <a:gd name="T17" fmla="*/ 66 h 132"/>
                <a:gd name="T18" fmla="*/ 66 w 13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7" y="124"/>
                    <a:pt x="123" y="98"/>
                    <a:pt x="123" y="66"/>
                  </a:cubicBezTo>
                  <a:cubicBezTo>
                    <a:pt x="123" y="34"/>
                    <a:pt x="97" y="9"/>
                    <a:pt x="66" y="9"/>
                  </a:cubicBezTo>
                  <a:close/>
                  <a:moveTo>
                    <a:pt x="66" y="132"/>
                  </a:moveTo>
                  <a:cubicBezTo>
                    <a:pt x="29" y="132"/>
                    <a:pt x="0" y="103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Freeform 163">
              <a:extLst>
                <a:ext uri="{FF2B5EF4-FFF2-40B4-BE49-F238E27FC236}">
                  <a16:creationId xmlns:a16="http://schemas.microsoft.com/office/drawing/2014/main" id="{E8DB0202-FAE2-0214-B050-AA7D79053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562" y="3603703"/>
              <a:ext cx="410793" cy="102699"/>
            </a:xfrm>
            <a:custGeom>
              <a:avLst/>
              <a:gdLst>
                <a:gd name="T0" fmla="*/ 90 w 93"/>
                <a:gd name="T1" fmla="*/ 23 h 23"/>
                <a:gd name="T2" fmla="*/ 88 w 93"/>
                <a:gd name="T3" fmla="*/ 22 h 23"/>
                <a:gd name="T4" fmla="*/ 44 w 93"/>
                <a:gd name="T5" fmla="*/ 6 h 23"/>
                <a:gd name="T6" fmla="*/ 6 w 93"/>
                <a:gd name="T7" fmla="*/ 18 h 23"/>
                <a:gd name="T8" fmla="*/ 1 w 93"/>
                <a:gd name="T9" fmla="*/ 17 h 23"/>
                <a:gd name="T10" fmla="*/ 2 w 93"/>
                <a:gd name="T11" fmla="*/ 12 h 23"/>
                <a:gd name="T12" fmla="*/ 44 w 93"/>
                <a:gd name="T13" fmla="*/ 0 h 23"/>
                <a:gd name="T14" fmla="*/ 92 w 93"/>
                <a:gd name="T15" fmla="*/ 17 h 23"/>
                <a:gd name="T16" fmla="*/ 92 w 93"/>
                <a:gd name="T17" fmla="*/ 22 h 23"/>
                <a:gd name="T18" fmla="*/ 90 w 93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3">
                  <a:moveTo>
                    <a:pt x="90" y="23"/>
                  </a:moveTo>
                  <a:cubicBezTo>
                    <a:pt x="89" y="23"/>
                    <a:pt x="88" y="23"/>
                    <a:pt x="88" y="22"/>
                  </a:cubicBezTo>
                  <a:cubicBezTo>
                    <a:pt x="75" y="12"/>
                    <a:pt x="60" y="6"/>
                    <a:pt x="44" y="6"/>
                  </a:cubicBezTo>
                  <a:cubicBezTo>
                    <a:pt x="30" y="6"/>
                    <a:pt x="17" y="10"/>
                    <a:pt x="6" y="18"/>
                  </a:cubicBezTo>
                  <a:cubicBezTo>
                    <a:pt x="4" y="19"/>
                    <a:pt x="2" y="18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4" y="4"/>
                    <a:pt x="29" y="0"/>
                    <a:pt x="44" y="0"/>
                  </a:cubicBezTo>
                  <a:cubicBezTo>
                    <a:pt x="61" y="0"/>
                    <a:pt x="78" y="6"/>
                    <a:pt x="92" y="17"/>
                  </a:cubicBezTo>
                  <a:cubicBezTo>
                    <a:pt x="93" y="19"/>
                    <a:pt x="93" y="21"/>
                    <a:pt x="92" y="22"/>
                  </a:cubicBezTo>
                  <a:cubicBezTo>
                    <a:pt x="91" y="23"/>
                    <a:pt x="90" y="23"/>
                    <a:pt x="90" y="23"/>
                  </a:cubicBezTo>
                  <a:close/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0" name="Freeform 164">
              <a:extLst>
                <a:ext uri="{FF2B5EF4-FFF2-40B4-BE49-F238E27FC236}">
                  <a16:creationId xmlns:a16="http://schemas.microsoft.com/office/drawing/2014/main" id="{23236117-72E3-DE09-B329-B06F3E79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020" y="3964079"/>
              <a:ext cx="420130" cy="20540"/>
            </a:xfrm>
            <a:custGeom>
              <a:avLst/>
              <a:gdLst>
                <a:gd name="T0" fmla="*/ 95 w 95"/>
                <a:gd name="T1" fmla="*/ 5 h 5"/>
                <a:gd name="T2" fmla="*/ 95 w 95"/>
                <a:gd name="T3" fmla="*/ 5 h 5"/>
                <a:gd name="T4" fmla="*/ 0 w 95"/>
                <a:gd name="T5" fmla="*/ 1 h 5"/>
                <a:gd name="T6" fmla="*/ 0 w 95"/>
                <a:gd name="T7" fmla="*/ 0 h 5"/>
                <a:gd name="T8" fmla="*/ 0 w 95"/>
                <a:gd name="T9" fmla="*/ 0 h 5"/>
                <a:gd name="T10" fmla="*/ 95 w 95"/>
                <a:gd name="T11" fmla="*/ 4 h 5"/>
                <a:gd name="T12" fmla="*/ 95 w 95"/>
                <a:gd name="T13" fmla="*/ 5 h 5"/>
                <a:gd name="T14" fmla="*/ 95 w 95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">
                  <a:moveTo>
                    <a:pt x="9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1" name="Freeform 165">
              <a:extLst>
                <a:ext uri="{FF2B5EF4-FFF2-40B4-BE49-F238E27FC236}">
                  <a16:creationId xmlns:a16="http://schemas.microsoft.com/office/drawing/2014/main" id="{17FBEFAB-46A2-FC8F-9AF3-ABA10AE09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444" y="3368430"/>
              <a:ext cx="476147" cy="451872"/>
            </a:xfrm>
            <a:custGeom>
              <a:avLst/>
              <a:gdLst>
                <a:gd name="T0" fmla="*/ 36 w 107"/>
                <a:gd name="T1" fmla="*/ 1 h 102"/>
                <a:gd name="T2" fmla="*/ 55 w 107"/>
                <a:gd name="T3" fmla="*/ 5 h 102"/>
                <a:gd name="T4" fmla="*/ 105 w 107"/>
                <a:gd name="T5" fmla="*/ 48 h 102"/>
                <a:gd name="T6" fmla="*/ 55 w 107"/>
                <a:gd name="T7" fmla="*/ 102 h 102"/>
                <a:gd name="T8" fmla="*/ 44 w 107"/>
                <a:gd name="T9" fmla="*/ 90 h 102"/>
                <a:gd name="T10" fmla="*/ 70 w 107"/>
                <a:gd name="T11" fmla="*/ 54 h 102"/>
                <a:gd name="T12" fmla="*/ 2 w 107"/>
                <a:gd name="T13" fmla="*/ 17 h 102"/>
                <a:gd name="T14" fmla="*/ 11 w 107"/>
                <a:gd name="T15" fmla="*/ 0 h 102"/>
                <a:gd name="T16" fmla="*/ 36 w 107"/>
                <a:gd name="T17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2">
                  <a:moveTo>
                    <a:pt x="36" y="1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107" y="31"/>
                    <a:pt x="105" y="48"/>
                  </a:cubicBezTo>
                  <a:cubicBezTo>
                    <a:pt x="103" y="65"/>
                    <a:pt x="55" y="102"/>
                    <a:pt x="55" y="10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71" y="58"/>
                    <a:pt x="70" y="54"/>
                  </a:cubicBezTo>
                  <a:cubicBezTo>
                    <a:pt x="69" y="50"/>
                    <a:pt x="4" y="24"/>
                    <a:pt x="2" y="17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79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2" name="Freeform 166">
              <a:extLst>
                <a:ext uri="{FF2B5EF4-FFF2-40B4-BE49-F238E27FC236}">
                  <a16:creationId xmlns:a16="http://schemas.microsoft.com/office/drawing/2014/main" id="{03BFFED2-922C-6B73-DCE1-4A6409781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328" y="3478597"/>
              <a:ext cx="267016" cy="450005"/>
            </a:xfrm>
            <a:custGeom>
              <a:avLst/>
              <a:gdLst>
                <a:gd name="T0" fmla="*/ 57 w 60"/>
                <a:gd name="T1" fmla="*/ 101 h 101"/>
                <a:gd name="T2" fmla="*/ 55 w 60"/>
                <a:gd name="T3" fmla="*/ 100 h 101"/>
                <a:gd name="T4" fmla="*/ 1 w 60"/>
                <a:gd name="T5" fmla="*/ 4 h 101"/>
                <a:gd name="T6" fmla="*/ 2 w 60"/>
                <a:gd name="T7" fmla="*/ 0 h 101"/>
                <a:gd name="T8" fmla="*/ 5 w 60"/>
                <a:gd name="T9" fmla="*/ 1 h 101"/>
                <a:gd name="T10" fmla="*/ 59 w 60"/>
                <a:gd name="T11" fmla="*/ 97 h 101"/>
                <a:gd name="T12" fmla="*/ 58 w 60"/>
                <a:gd name="T13" fmla="*/ 101 h 101"/>
                <a:gd name="T14" fmla="*/ 57 w 60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1">
                  <a:moveTo>
                    <a:pt x="57" y="101"/>
                  </a:moveTo>
                  <a:cubicBezTo>
                    <a:pt x="56" y="101"/>
                    <a:pt x="55" y="100"/>
                    <a:pt x="55" y="10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59" y="100"/>
                    <a:pt x="58" y="101"/>
                  </a:cubicBezTo>
                  <a:cubicBezTo>
                    <a:pt x="58" y="101"/>
                    <a:pt x="57" y="101"/>
                    <a:pt x="57" y="10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3" name="Freeform 167">
              <a:extLst>
                <a:ext uri="{FF2B5EF4-FFF2-40B4-BE49-F238E27FC236}">
                  <a16:creationId xmlns:a16="http://schemas.microsoft.com/office/drawing/2014/main" id="{5EF97FD5-C1BD-74EF-8A7F-E766274AC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755" y="3883789"/>
              <a:ext cx="408926" cy="22407"/>
            </a:xfrm>
            <a:custGeom>
              <a:avLst/>
              <a:gdLst>
                <a:gd name="T0" fmla="*/ 1 w 92"/>
                <a:gd name="T1" fmla="*/ 5 h 5"/>
                <a:gd name="T2" fmla="*/ 0 w 92"/>
                <a:gd name="T3" fmla="*/ 5 h 5"/>
                <a:gd name="T4" fmla="*/ 1 w 92"/>
                <a:gd name="T5" fmla="*/ 4 h 5"/>
                <a:gd name="T6" fmla="*/ 91 w 92"/>
                <a:gd name="T7" fmla="*/ 0 h 5"/>
                <a:gd name="T8" fmla="*/ 92 w 92"/>
                <a:gd name="T9" fmla="*/ 0 h 5"/>
                <a:gd name="T10" fmla="*/ 91 w 92"/>
                <a:gd name="T11" fmla="*/ 1 h 5"/>
                <a:gd name="T12" fmla="*/ 1 w 92"/>
                <a:gd name="T13" fmla="*/ 5 h 5"/>
                <a:gd name="T14" fmla="*/ 1 w 9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4" name="Freeform 168">
              <a:extLst>
                <a:ext uri="{FF2B5EF4-FFF2-40B4-BE49-F238E27FC236}">
                  <a16:creationId xmlns:a16="http://schemas.microsoft.com/office/drawing/2014/main" id="{9BF6600B-F62F-A4EC-5172-8E5116052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9052" y="3390837"/>
              <a:ext cx="177388" cy="270750"/>
            </a:xfrm>
            <a:custGeom>
              <a:avLst/>
              <a:gdLst>
                <a:gd name="T0" fmla="*/ 39 w 40"/>
                <a:gd name="T1" fmla="*/ 61 h 61"/>
                <a:gd name="T2" fmla="*/ 39 w 40"/>
                <a:gd name="T3" fmla="*/ 61 h 61"/>
                <a:gd name="T4" fmla="*/ 39 w 40"/>
                <a:gd name="T5" fmla="*/ 61 h 61"/>
                <a:gd name="T6" fmla="*/ 39 w 40"/>
                <a:gd name="T7" fmla="*/ 61 h 61"/>
                <a:gd name="T8" fmla="*/ 39 w 40"/>
                <a:gd name="T9" fmla="*/ 61 h 61"/>
                <a:gd name="T10" fmla="*/ 39 w 40"/>
                <a:gd name="T11" fmla="*/ 61 h 61"/>
                <a:gd name="T12" fmla="*/ 39 w 40"/>
                <a:gd name="T13" fmla="*/ 61 h 61"/>
                <a:gd name="T14" fmla="*/ 40 w 40"/>
                <a:gd name="T15" fmla="*/ 60 h 61"/>
                <a:gd name="T16" fmla="*/ 40 w 40"/>
                <a:gd name="T17" fmla="*/ 60 h 61"/>
                <a:gd name="T18" fmla="*/ 39 w 40"/>
                <a:gd name="T19" fmla="*/ 61 h 61"/>
                <a:gd name="T20" fmla="*/ 0 w 40"/>
                <a:gd name="T21" fmla="*/ 0 h 61"/>
                <a:gd name="T22" fmla="*/ 0 w 40"/>
                <a:gd name="T23" fmla="*/ 0 h 61"/>
                <a:gd name="T24" fmla="*/ 0 w 40"/>
                <a:gd name="T25" fmla="*/ 0 h 61"/>
                <a:gd name="T26" fmla="*/ 0 w 40"/>
                <a:gd name="T27" fmla="*/ 0 h 61"/>
                <a:gd name="T28" fmla="*/ 0 w 40"/>
                <a:gd name="T29" fmla="*/ 0 h 61"/>
                <a:gd name="T30" fmla="*/ 0 w 40"/>
                <a:gd name="T31" fmla="*/ 0 h 61"/>
                <a:gd name="T32" fmla="*/ 0 w 40"/>
                <a:gd name="T33" fmla="*/ 0 h 61"/>
                <a:gd name="T34" fmla="*/ 0 w 40"/>
                <a:gd name="T35" fmla="*/ 0 h 61"/>
                <a:gd name="T36" fmla="*/ 0 w 40"/>
                <a:gd name="T37" fmla="*/ 0 h 61"/>
                <a:gd name="T38" fmla="*/ 0 w 40"/>
                <a:gd name="T39" fmla="*/ 0 h 61"/>
                <a:gd name="T40" fmla="*/ 0 w 40"/>
                <a:gd name="T41" fmla="*/ 0 h 61"/>
                <a:gd name="T42" fmla="*/ 0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5" name="Freeform 169">
              <a:extLst>
                <a:ext uri="{FF2B5EF4-FFF2-40B4-BE49-F238E27FC236}">
                  <a16:creationId xmlns:a16="http://schemas.microsoft.com/office/drawing/2014/main" id="{C1E8F859-AA09-C93A-0F81-56CABF56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052" y="3390837"/>
              <a:ext cx="177388" cy="283820"/>
            </a:xfrm>
            <a:custGeom>
              <a:avLst/>
              <a:gdLst>
                <a:gd name="T0" fmla="*/ 37 w 40"/>
                <a:gd name="T1" fmla="*/ 64 h 64"/>
                <a:gd name="T2" fmla="*/ 36 w 40"/>
                <a:gd name="T3" fmla="*/ 53 h 64"/>
                <a:gd name="T4" fmla="*/ 0 w 40"/>
                <a:gd name="T5" fmla="*/ 0 h 64"/>
                <a:gd name="T6" fmla="*/ 0 w 40"/>
                <a:gd name="T7" fmla="*/ 0 h 64"/>
                <a:gd name="T8" fmla="*/ 0 w 40"/>
                <a:gd name="T9" fmla="*/ 0 h 64"/>
                <a:gd name="T10" fmla="*/ 0 w 40"/>
                <a:gd name="T11" fmla="*/ 0 h 64"/>
                <a:gd name="T12" fmla="*/ 0 w 40"/>
                <a:gd name="T13" fmla="*/ 0 h 64"/>
                <a:gd name="T14" fmla="*/ 0 w 40"/>
                <a:gd name="T15" fmla="*/ 0 h 64"/>
                <a:gd name="T16" fmla="*/ 0 w 40"/>
                <a:gd name="T17" fmla="*/ 0 h 64"/>
                <a:gd name="T18" fmla="*/ 0 w 40"/>
                <a:gd name="T19" fmla="*/ 0 h 64"/>
                <a:gd name="T20" fmla="*/ 0 w 40"/>
                <a:gd name="T21" fmla="*/ 0 h 64"/>
                <a:gd name="T22" fmla="*/ 0 w 40"/>
                <a:gd name="T23" fmla="*/ 0 h 64"/>
                <a:gd name="T24" fmla="*/ 22 w 40"/>
                <a:gd name="T25" fmla="*/ 13 h 64"/>
                <a:gd name="T26" fmla="*/ 40 w 40"/>
                <a:gd name="T27" fmla="*/ 60 h 64"/>
                <a:gd name="T28" fmla="*/ 39 w 40"/>
                <a:gd name="T29" fmla="*/ 61 h 64"/>
                <a:gd name="T30" fmla="*/ 39 w 40"/>
                <a:gd name="T31" fmla="*/ 61 h 64"/>
                <a:gd name="T32" fmla="*/ 39 w 40"/>
                <a:gd name="T33" fmla="*/ 61 h 64"/>
                <a:gd name="T34" fmla="*/ 39 w 40"/>
                <a:gd name="T35" fmla="*/ 61 h 64"/>
                <a:gd name="T36" fmla="*/ 39 w 40"/>
                <a:gd name="T37" fmla="*/ 61 h 64"/>
                <a:gd name="T38" fmla="*/ 37 w 40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64">
                  <a:moveTo>
                    <a:pt x="37" y="64"/>
                  </a:moveTo>
                  <a:cubicBezTo>
                    <a:pt x="37" y="60"/>
                    <a:pt x="36" y="56"/>
                    <a:pt x="36" y="53"/>
                  </a:cubicBezTo>
                  <a:cubicBezTo>
                    <a:pt x="32" y="35"/>
                    <a:pt x="11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1" y="6"/>
                    <a:pt x="22" y="13"/>
                  </a:cubicBezTo>
                  <a:cubicBezTo>
                    <a:pt x="34" y="27"/>
                    <a:pt x="40" y="43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2"/>
                    <a:pt x="38" y="63"/>
                    <a:pt x="37" y="64"/>
                  </a:cubicBezTo>
                </a:path>
              </a:pathLst>
            </a:custGeom>
            <a:solidFill>
              <a:srgbClr val="F17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Oval 170">
              <a:extLst>
                <a:ext uri="{FF2B5EF4-FFF2-40B4-BE49-F238E27FC236}">
                  <a16:creationId xmlns:a16="http://schemas.microsoft.com/office/drawing/2014/main" id="{1BD55D94-4F17-9C0C-125B-563B668E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277" y="3900593"/>
              <a:ext cx="67221" cy="67221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Freeform 171">
              <a:extLst>
                <a:ext uri="{FF2B5EF4-FFF2-40B4-BE49-F238E27FC236}">
                  <a16:creationId xmlns:a16="http://schemas.microsoft.com/office/drawing/2014/main" id="{093EC7F3-3CCA-2B92-CE5D-841238D79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2949" y="3540216"/>
              <a:ext cx="730092" cy="408926"/>
            </a:xfrm>
            <a:custGeom>
              <a:avLst/>
              <a:gdLst>
                <a:gd name="T0" fmla="*/ 93 w 165"/>
                <a:gd name="T1" fmla="*/ 92 h 92"/>
                <a:gd name="T2" fmla="*/ 4 w 165"/>
                <a:gd name="T3" fmla="*/ 92 h 92"/>
                <a:gd name="T4" fmla="*/ 0 w 165"/>
                <a:gd name="T5" fmla="*/ 88 h 92"/>
                <a:gd name="T6" fmla="*/ 4 w 165"/>
                <a:gd name="T7" fmla="*/ 84 h 92"/>
                <a:gd name="T8" fmla="*/ 90 w 165"/>
                <a:gd name="T9" fmla="*/ 84 h 92"/>
                <a:gd name="T10" fmla="*/ 158 w 165"/>
                <a:gd name="T11" fmla="*/ 2 h 92"/>
                <a:gd name="T12" fmla="*/ 163 w 165"/>
                <a:gd name="T13" fmla="*/ 1 h 92"/>
                <a:gd name="T14" fmla="*/ 164 w 165"/>
                <a:gd name="T15" fmla="*/ 7 h 92"/>
                <a:gd name="T16" fmla="*/ 93 w 165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92">
                  <a:moveTo>
                    <a:pt x="93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86"/>
                    <a:pt x="1" y="84"/>
                    <a:pt x="4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0"/>
                    <a:pt x="162" y="0"/>
                    <a:pt x="163" y="1"/>
                  </a:cubicBezTo>
                  <a:cubicBezTo>
                    <a:pt x="165" y="3"/>
                    <a:pt x="165" y="5"/>
                    <a:pt x="164" y="7"/>
                  </a:cubicBez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Freeform 172">
              <a:extLst>
                <a:ext uri="{FF2B5EF4-FFF2-40B4-BE49-F238E27FC236}">
                  <a16:creationId xmlns:a16="http://schemas.microsoft.com/office/drawing/2014/main" id="{68A51900-14AB-61EC-AFFA-E53116785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2949" y="3571959"/>
              <a:ext cx="225937" cy="364112"/>
            </a:xfrm>
            <a:custGeom>
              <a:avLst/>
              <a:gdLst>
                <a:gd name="T0" fmla="*/ 3 w 51"/>
                <a:gd name="T1" fmla="*/ 82 h 82"/>
                <a:gd name="T2" fmla="*/ 2 w 51"/>
                <a:gd name="T3" fmla="*/ 82 h 82"/>
                <a:gd name="T4" fmla="*/ 1 w 51"/>
                <a:gd name="T5" fmla="*/ 79 h 82"/>
                <a:gd name="T6" fmla="*/ 47 w 51"/>
                <a:gd name="T7" fmla="*/ 2 h 82"/>
                <a:gd name="T8" fmla="*/ 50 w 51"/>
                <a:gd name="T9" fmla="*/ 1 h 82"/>
                <a:gd name="T10" fmla="*/ 51 w 51"/>
                <a:gd name="T11" fmla="*/ 4 h 82"/>
                <a:gd name="T12" fmla="*/ 4 w 51"/>
                <a:gd name="T13" fmla="*/ 81 h 82"/>
                <a:gd name="T14" fmla="*/ 3 w 51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2">
                  <a:moveTo>
                    <a:pt x="3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2"/>
                    <a:pt x="51" y="3"/>
                    <a:pt x="51" y="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Oval 173">
              <a:extLst>
                <a:ext uri="{FF2B5EF4-FFF2-40B4-BE49-F238E27FC236}">
                  <a16:creationId xmlns:a16="http://schemas.microsoft.com/office/drawing/2014/main" id="{19A4A3A2-3AC0-4711-7783-5C322E479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194" y="3878186"/>
              <a:ext cx="106433" cy="106433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Freeform 174">
              <a:extLst>
                <a:ext uri="{FF2B5EF4-FFF2-40B4-BE49-F238E27FC236}">
                  <a16:creationId xmlns:a16="http://schemas.microsoft.com/office/drawing/2014/main" id="{3E2F90CC-85DF-F8D7-DED6-3E0280E25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079" y="3941673"/>
              <a:ext cx="97096" cy="151247"/>
            </a:xfrm>
            <a:custGeom>
              <a:avLst/>
              <a:gdLst>
                <a:gd name="T0" fmla="*/ 21 w 22"/>
                <a:gd name="T1" fmla="*/ 34 h 34"/>
                <a:gd name="T2" fmla="*/ 20 w 22"/>
                <a:gd name="T3" fmla="*/ 34 h 34"/>
                <a:gd name="T4" fmla="*/ 0 w 22"/>
                <a:gd name="T5" fmla="*/ 1 h 34"/>
                <a:gd name="T6" fmla="*/ 1 w 22"/>
                <a:gd name="T7" fmla="*/ 0 h 34"/>
                <a:gd name="T8" fmla="*/ 2 w 22"/>
                <a:gd name="T9" fmla="*/ 0 h 34"/>
                <a:gd name="T10" fmla="*/ 22 w 22"/>
                <a:gd name="T11" fmla="*/ 33 h 34"/>
                <a:gd name="T12" fmla="*/ 22 w 22"/>
                <a:gd name="T13" fmla="*/ 34 h 34"/>
                <a:gd name="T14" fmla="*/ 21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1" y="34"/>
                  </a:moveTo>
                  <a:cubicBezTo>
                    <a:pt x="21" y="34"/>
                    <a:pt x="21" y="34"/>
                    <a:pt x="2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Freeform 175">
              <a:extLst>
                <a:ext uri="{FF2B5EF4-FFF2-40B4-BE49-F238E27FC236}">
                  <a16:creationId xmlns:a16="http://schemas.microsoft.com/office/drawing/2014/main" id="{C76C91B6-B1A2-36A2-20AB-8354EB9B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639" y="3469261"/>
              <a:ext cx="132575" cy="41079"/>
            </a:xfrm>
            <a:custGeom>
              <a:avLst/>
              <a:gdLst>
                <a:gd name="T0" fmla="*/ 8 w 30"/>
                <a:gd name="T1" fmla="*/ 0 h 9"/>
                <a:gd name="T2" fmla="*/ 27 w 30"/>
                <a:gd name="T3" fmla="*/ 0 h 9"/>
                <a:gd name="T4" fmla="*/ 30 w 30"/>
                <a:gd name="T5" fmla="*/ 3 h 9"/>
                <a:gd name="T6" fmla="*/ 30 w 30"/>
                <a:gd name="T7" fmla="*/ 6 h 9"/>
                <a:gd name="T8" fmla="*/ 27 w 30"/>
                <a:gd name="T9" fmla="*/ 9 h 9"/>
                <a:gd name="T10" fmla="*/ 3 w 30"/>
                <a:gd name="T11" fmla="*/ 9 h 9"/>
                <a:gd name="T12" fmla="*/ 1 w 30"/>
                <a:gd name="T13" fmla="*/ 5 h 9"/>
                <a:gd name="T14" fmla="*/ 8 w 30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">
                  <a:moveTo>
                    <a:pt x="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29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2" name="Freeform 176">
              <a:extLst>
                <a:ext uri="{FF2B5EF4-FFF2-40B4-BE49-F238E27FC236}">
                  <a16:creationId xmlns:a16="http://schemas.microsoft.com/office/drawing/2014/main" id="{2C4B27F8-0C8D-EFD6-FEB8-F997987E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203" y="3971548"/>
              <a:ext cx="141910" cy="89628"/>
            </a:xfrm>
            <a:custGeom>
              <a:avLst/>
              <a:gdLst>
                <a:gd name="T0" fmla="*/ 18 w 32"/>
                <a:gd name="T1" fmla="*/ 2 h 20"/>
                <a:gd name="T2" fmla="*/ 23 w 32"/>
                <a:gd name="T3" fmla="*/ 9 h 20"/>
                <a:gd name="T4" fmla="*/ 32 w 32"/>
                <a:gd name="T5" fmla="*/ 17 h 20"/>
                <a:gd name="T6" fmla="*/ 0 w 32"/>
                <a:gd name="T7" fmla="*/ 17 h 20"/>
                <a:gd name="T8" fmla="*/ 6 w 32"/>
                <a:gd name="T9" fmla="*/ 0 h 20"/>
                <a:gd name="T10" fmla="*/ 18 w 32"/>
                <a:gd name="T1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0">
                  <a:moveTo>
                    <a:pt x="18" y="2"/>
                  </a:moveTo>
                  <a:cubicBezTo>
                    <a:pt x="18" y="2"/>
                    <a:pt x="17" y="7"/>
                    <a:pt x="23" y="9"/>
                  </a:cubicBezTo>
                  <a:cubicBezTo>
                    <a:pt x="28" y="12"/>
                    <a:pt x="32" y="14"/>
                    <a:pt x="32" y="17"/>
                  </a:cubicBezTo>
                  <a:cubicBezTo>
                    <a:pt x="32" y="20"/>
                    <a:pt x="0" y="19"/>
                    <a:pt x="0" y="17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18" y="2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3" name="Freeform 177">
              <a:extLst>
                <a:ext uri="{FF2B5EF4-FFF2-40B4-BE49-F238E27FC236}">
                  <a16:creationId xmlns:a16="http://schemas.microsoft.com/office/drawing/2014/main" id="{40A82BA4-47AE-D8A1-1C38-9FD7BC31B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3866" y="4003292"/>
              <a:ext cx="212865" cy="84026"/>
            </a:xfrm>
            <a:custGeom>
              <a:avLst/>
              <a:gdLst>
                <a:gd name="T0" fmla="*/ 3 w 48"/>
                <a:gd name="T1" fmla="*/ 4 h 19"/>
                <a:gd name="T2" fmla="*/ 1 w 48"/>
                <a:gd name="T3" fmla="*/ 11 h 19"/>
                <a:gd name="T4" fmla="*/ 1 w 48"/>
                <a:gd name="T5" fmla="*/ 19 h 19"/>
                <a:gd name="T6" fmla="*/ 46 w 48"/>
                <a:gd name="T7" fmla="*/ 17 h 19"/>
                <a:gd name="T8" fmla="*/ 46 w 48"/>
                <a:gd name="T9" fmla="*/ 10 h 19"/>
                <a:gd name="T10" fmla="*/ 37 w 48"/>
                <a:gd name="T11" fmla="*/ 7 h 19"/>
                <a:gd name="T12" fmla="*/ 21 w 48"/>
                <a:gd name="T13" fmla="*/ 0 h 19"/>
                <a:gd name="T14" fmla="*/ 10 w 48"/>
                <a:gd name="T15" fmla="*/ 4 h 19"/>
                <a:gd name="T16" fmla="*/ 3 w 4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">
                  <a:moveTo>
                    <a:pt x="3" y="4"/>
                  </a:moveTo>
                  <a:cubicBezTo>
                    <a:pt x="3" y="4"/>
                    <a:pt x="2" y="7"/>
                    <a:pt x="1" y="11"/>
                  </a:cubicBezTo>
                  <a:cubicBezTo>
                    <a:pt x="0" y="15"/>
                    <a:pt x="1" y="19"/>
                    <a:pt x="1" y="19"/>
                  </a:cubicBezTo>
                  <a:cubicBezTo>
                    <a:pt x="1" y="19"/>
                    <a:pt x="45" y="19"/>
                    <a:pt x="46" y="17"/>
                  </a:cubicBezTo>
                  <a:cubicBezTo>
                    <a:pt x="48" y="16"/>
                    <a:pt x="47" y="11"/>
                    <a:pt x="46" y="10"/>
                  </a:cubicBezTo>
                  <a:cubicBezTo>
                    <a:pt x="46" y="10"/>
                    <a:pt x="40" y="9"/>
                    <a:pt x="37" y="7"/>
                  </a:cubicBezTo>
                  <a:cubicBezTo>
                    <a:pt x="34" y="6"/>
                    <a:pt x="24" y="0"/>
                    <a:pt x="21" y="0"/>
                  </a:cubicBezTo>
                  <a:cubicBezTo>
                    <a:pt x="18" y="1"/>
                    <a:pt x="17" y="3"/>
                    <a:pt x="10" y="4"/>
                  </a:cubicBezTo>
                  <a:cubicBezTo>
                    <a:pt x="4" y="4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64" name="Picture 178">
              <a:extLst>
                <a:ext uri="{FF2B5EF4-FFF2-40B4-BE49-F238E27FC236}">
                  <a16:creationId xmlns:a16="http://schemas.microsoft.com/office/drawing/2014/main" id="{9E99D8A7-1800-7E51-7DCA-CA0E4A482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265" y="4048106"/>
              <a:ext cx="222202" cy="44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5" name="Freeform 179">
              <a:extLst>
                <a:ext uri="{FF2B5EF4-FFF2-40B4-BE49-F238E27FC236}">
                  <a16:creationId xmlns:a16="http://schemas.microsoft.com/office/drawing/2014/main" id="{0BF78A64-06F6-C163-4FB2-A393D1E45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601" y="4048106"/>
              <a:ext cx="199795" cy="26141"/>
            </a:xfrm>
            <a:custGeom>
              <a:avLst/>
              <a:gdLst>
                <a:gd name="T0" fmla="*/ 0 w 45"/>
                <a:gd name="T1" fmla="*/ 4 h 6"/>
                <a:gd name="T2" fmla="*/ 45 w 45"/>
                <a:gd name="T3" fmla="*/ 0 h 6"/>
                <a:gd name="T4" fmla="*/ 4 w 45"/>
                <a:gd name="T5" fmla="*/ 4 h 6"/>
                <a:gd name="T6" fmla="*/ 0 w 4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">
                  <a:moveTo>
                    <a:pt x="0" y="4"/>
                  </a:moveTo>
                  <a:cubicBezTo>
                    <a:pt x="15" y="6"/>
                    <a:pt x="33" y="4"/>
                    <a:pt x="45" y="0"/>
                  </a:cubicBezTo>
                  <a:cubicBezTo>
                    <a:pt x="22" y="5"/>
                    <a:pt x="3" y="4"/>
                    <a:pt x="4" y="4"/>
                  </a:cubicBezTo>
                  <a:cubicBezTo>
                    <a:pt x="4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6" name="Freeform 180">
              <a:extLst>
                <a:ext uri="{FF2B5EF4-FFF2-40B4-BE49-F238E27FC236}">
                  <a16:creationId xmlns:a16="http://schemas.microsoft.com/office/drawing/2014/main" id="{427EC2B5-9073-3052-CB5A-7C7592210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639" y="3346024"/>
              <a:ext cx="442537" cy="653534"/>
            </a:xfrm>
            <a:custGeom>
              <a:avLst/>
              <a:gdLst>
                <a:gd name="T0" fmla="*/ 52 w 100"/>
                <a:gd name="T1" fmla="*/ 3 h 147"/>
                <a:gd name="T2" fmla="*/ 95 w 100"/>
                <a:gd name="T3" fmla="*/ 63 h 147"/>
                <a:gd name="T4" fmla="*/ 90 w 100"/>
                <a:gd name="T5" fmla="*/ 146 h 147"/>
                <a:gd name="T6" fmla="*/ 68 w 100"/>
                <a:gd name="T7" fmla="*/ 146 h 147"/>
                <a:gd name="T8" fmla="*/ 70 w 100"/>
                <a:gd name="T9" fmla="*/ 69 h 147"/>
                <a:gd name="T10" fmla="*/ 3 w 100"/>
                <a:gd name="T11" fmla="*/ 21 h 147"/>
                <a:gd name="T12" fmla="*/ 8 w 100"/>
                <a:gd name="T13" fmla="*/ 0 h 147"/>
                <a:gd name="T14" fmla="*/ 52 w 100"/>
                <a:gd name="T1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47">
                  <a:moveTo>
                    <a:pt x="52" y="3"/>
                  </a:moveTo>
                  <a:cubicBezTo>
                    <a:pt x="52" y="3"/>
                    <a:pt x="89" y="37"/>
                    <a:pt x="95" y="63"/>
                  </a:cubicBezTo>
                  <a:cubicBezTo>
                    <a:pt x="100" y="90"/>
                    <a:pt x="90" y="146"/>
                    <a:pt x="90" y="146"/>
                  </a:cubicBezTo>
                  <a:cubicBezTo>
                    <a:pt x="90" y="146"/>
                    <a:pt x="79" y="147"/>
                    <a:pt x="68" y="146"/>
                  </a:cubicBezTo>
                  <a:cubicBezTo>
                    <a:pt x="68" y="146"/>
                    <a:pt x="74" y="74"/>
                    <a:pt x="70" y="69"/>
                  </a:cubicBezTo>
                  <a:cubicBezTo>
                    <a:pt x="66" y="63"/>
                    <a:pt x="6" y="30"/>
                    <a:pt x="3" y="21"/>
                  </a:cubicBezTo>
                  <a:cubicBezTo>
                    <a:pt x="0" y="11"/>
                    <a:pt x="8" y="0"/>
                    <a:pt x="8" y="0"/>
                  </a:cubicBezTo>
                  <a:cubicBezTo>
                    <a:pt x="52" y="3"/>
                    <a:pt x="52" y="3"/>
                    <a:pt x="52" y="3"/>
                  </a:cubicBezTo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7" name="Freeform 181">
              <a:extLst>
                <a:ext uri="{FF2B5EF4-FFF2-40B4-BE49-F238E27FC236}">
                  <a16:creationId xmlns:a16="http://schemas.microsoft.com/office/drawing/2014/main" id="{912CF461-F4F1-E5B8-FBFB-0E50D1773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6975" y="3381500"/>
              <a:ext cx="7469" cy="3547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1 h 8"/>
                <a:gd name="T6" fmla="*/ 0 w 2"/>
                <a:gd name="T7" fmla="*/ 8 h 8"/>
                <a:gd name="T8" fmla="*/ 1 w 2"/>
                <a:gd name="T9" fmla="*/ 1 h 8"/>
                <a:gd name="T10" fmla="*/ 1 w 2"/>
                <a:gd name="T11" fmla="*/ 1 h 8"/>
                <a:gd name="T12" fmla="*/ 1 w 2"/>
                <a:gd name="T13" fmla="*/ 1 h 8"/>
                <a:gd name="T14" fmla="*/ 1 w 2"/>
                <a:gd name="T15" fmla="*/ 1 h 8"/>
                <a:gd name="T16" fmla="*/ 1 w 2"/>
                <a:gd name="T17" fmla="*/ 1 h 8"/>
                <a:gd name="T18" fmla="*/ 1 w 2"/>
                <a:gd name="T19" fmla="*/ 1 h 8"/>
                <a:gd name="T20" fmla="*/ 1 w 2"/>
                <a:gd name="T21" fmla="*/ 1 h 8"/>
                <a:gd name="T22" fmla="*/ 1 w 2"/>
                <a:gd name="T23" fmla="*/ 1 h 8"/>
                <a:gd name="T24" fmla="*/ 1 w 2"/>
                <a:gd name="T25" fmla="*/ 1 h 8"/>
                <a:gd name="T26" fmla="*/ 1 w 2"/>
                <a:gd name="T27" fmla="*/ 1 h 8"/>
                <a:gd name="T28" fmla="*/ 1 w 2"/>
                <a:gd name="T29" fmla="*/ 1 h 8"/>
                <a:gd name="T30" fmla="*/ 1 w 2"/>
                <a:gd name="T31" fmla="*/ 1 h 8"/>
                <a:gd name="T32" fmla="*/ 1 w 2"/>
                <a:gd name="T33" fmla="*/ 1 h 8"/>
                <a:gd name="T34" fmla="*/ 1 w 2"/>
                <a:gd name="T35" fmla="*/ 1 h 8"/>
                <a:gd name="T36" fmla="*/ 1 w 2"/>
                <a:gd name="T37" fmla="*/ 1 h 8"/>
                <a:gd name="T38" fmla="*/ 1 w 2"/>
                <a:gd name="T39" fmla="*/ 1 h 8"/>
                <a:gd name="T40" fmla="*/ 1 w 2"/>
                <a:gd name="T41" fmla="*/ 1 h 8"/>
                <a:gd name="T42" fmla="*/ 1 w 2"/>
                <a:gd name="T43" fmla="*/ 1 h 8"/>
                <a:gd name="T44" fmla="*/ 1 w 2"/>
                <a:gd name="T45" fmla="*/ 1 h 8"/>
                <a:gd name="T46" fmla="*/ 1 w 2"/>
                <a:gd name="T47" fmla="*/ 1 h 8"/>
                <a:gd name="T48" fmla="*/ 1 w 2"/>
                <a:gd name="T49" fmla="*/ 1 h 8"/>
                <a:gd name="T50" fmla="*/ 1 w 2"/>
                <a:gd name="T51" fmla="*/ 0 h 8"/>
                <a:gd name="T52" fmla="*/ 2 w 2"/>
                <a:gd name="T53" fmla="*/ 0 h 8"/>
                <a:gd name="T54" fmla="*/ 1 w 2"/>
                <a:gd name="T55" fmla="*/ 0 h 8"/>
                <a:gd name="T56" fmla="*/ 2 w 2"/>
                <a:gd name="T57" fmla="*/ 0 h 8"/>
                <a:gd name="T58" fmla="*/ 2 w 2"/>
                <a:gd name="T59" fmla="*/ 0 h 8"/>
                <a:gd name="T60" fmla="*/ 2 w 2"/>
                <a:gd name="T61" fmla="*/ 0 h 8"/>
                <a:gd name="T62" fmla="*/ 2 w 2"/>
                <a:gd name="T63" fmla="*/ 0 h 8"/>
                <a:gd name="T64" fmla="*/ 2 w 2"/>
                <a:gd name="T65" fmla="*/ 0 h 8"/>
                <a:gd name="T66" fmla="*/ 2 w 2"/>
                <a:gd name="T67" fmla="*/ 0 h 8"/>
                <a:gd name="T68" fmla="*/ 2 w 2"/>
                <a:gd name="T69" fmla="*/ 0 h 8"/>
                <a:gd name="T70" fmla="*/ 2 w 2"/>
                <a:gd name="T71" fmla="*/ 0 h 8"/>
                <a:gd name="T72" fmla="*/ 2 w 2"/>
                <a:gd name="T73" fmla="*/ 0 h 8"/>
                <a:gd name="T74" fmla="*/ 2 w 2"/>
                <a:gd name="T75" fmla="*/ 0 h 8"/>
                <a:gd name="T76" fmla="*/ 2 w 2"/>
                <a:gd name="T77" fmla="*/ 0 h 8"/>
                <a:gd name="T78" fmla="*/ 2 w 2"/>
                <a:gd name="T79" fmla="*/ 0 h 8"/>
                <a:gd name="T80" fmla="*/ 2 w 2"/>
                <a:gd name="T81" fmla="*/ 0 h 8"/>
                <a:gd name="T82" fmla="*/ 2 w 2"/>
                <a:gd name="T83" fmla="*/ 0 h 8"/>
                <a:gd name="T84" fmla="*/ 2 w 2"/>
                <a:gd name="T85" fmla="*/ 0 h 8"/>
                <a:gd name="T86" fmla="*/ 2 w 2"/>
                <a:gd name="T87" fmla="*/ 0 h 8"/>
                <a:gd name="T88" fmla="*/ 2 w 2"/>
                <a:gd name="T89" fmla="*/ 0 h 8"/>
                <a:gd name="T90" fmla="*/ 2 w 2"/>
                <a:gd name="T91" fmla="*/ 0 h 8"/>
                <a:gd name="T92" fmla="*/ 2 w 2"/>
                <a:gd name="T93" fmla="*/ 0 h 8"/>
                <a:gd name="T94" fmla="*/ 2 w 2"/>
                <a:gd name="T95" fmla="*/ 0 h 8"/>
                <a:gd name="T96" fmla="*/ 2 w 2"/>
                <a:gd name="T9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1"/>
                  </a:cubicBezTo>
                  <a:cubicBezTo>
                    <a:pt x="1" y="3"/>
                    <a:pt x="0" y="5"/>
                    <a:pt x="0" y="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87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8" name="Freeform 182">
              <a:extLst>
                <a:ext uri="{FF2B5EF4-FFF2-40B4-BE49-F238E27FC236}">
                  <a16:creationId xmlns:a16="http://schemas.microsoft.com/office/drawing/2014/main" id="{1A722416-8D6A-4FA2-AE17-36518248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6975" y="3372165"/>
              <a:ext cx="239007" cy="44814"/>
            </a:xfrm>
            <a:custGeom>
              <a:avLst/>
              <a:gdLst>
                <a:gd name="T0" fmla="*/ 2 w 54"/>
                <a:gd name="T1" fmla="*/ 10 h 10"/>
                <a:gd name="T2" fmla="*/ 0 w 54"/>
                <a:gd name="T3" fmla="*/ 10 h 10"/>
                <a:gd name="T4" fmla="*/ 1 w 54"/>
                <a:gd name="T5" fmla="*/ 3 h 10"/>
                <a:gd name="T6" fmla="*/ 1 w 54"/>
                <a:gd name="T7" fmla="*/ 3 h 10"/>
                <a:gd name="T8" fmla="*/ 1 w 54"/>
                <a:gd name="T9" fmla="*/ 3 h 10"/>
                <a:gd name="T10" fmla="*/ 1 w 54"/>
                <a:gd name="T11" fmla="*/ 3 h 10"/>
                <a:gd name="T12" fmla="*/ 1 w 54"/>
                <a:gd name="T13" fmla="*/ 3 h 10"/>
                <a:gd name="T14" fmla="*/ 1 w 54"/>
                <a:gd name="T15" fmla="*/ 3 h 10"/>
                <a:gd name="T16" fmla="*/ 1 w 54"/>
                <a:gd name="T17" fmla="*/ 3 h 10"/>
                <a:gd name="T18" fmla="*/ 1 w 54"/>
                <a:gd name="T19" fmla="*/ 3 h 10"/>
                <a:gd name="T20" fmla="*/ 1 w 54"/>
                <a:gd name="T21" fmla="*/ 3 h 10"/>
                <a:gd name="T22" fmla="*/ 1 w 54"/>
                <a:gd name="T23" fmla="*/ 3 h 10"/>
                <a:gd name="T24" fmla="*/ 1 w 54"/>
                <a:gd name="T25" fmla="*/ 3 h 10"/>
                <a:gd name="T26" fmla="*/ 1 w 54"/>
                <a:gd name="T27" fmla="*/ 3 h 10"/>
                <a:gd name="T28" fmla="*/ 1 w 54"/>
                <a:gd name="T29" fmla="*/ 3 h 10"/>
                <a:gd name="T30" fmla="*/ 1 w 54"/>
                <a:gd name="T31" fmla="*/ 3 h 10"/>
                <a:gd name="T32" fmla="*/ 1 w 54"/>
                <a:gd name="T33" fmla="*/ 3 h 10"/>
                <a:gd name="T34" fmla="*/ 1 w 54"/>
                <a:gd name="T35" fmla="*/ 2 h 10"/>
                <a:gd name="T36" fmla="*/ 2 w 54"/>
                <a:gd name="T37" fmla="*/ 2 h 10"/>
                <a:gd name="T38" fmla="*/ 2 w 54"/>
                <a:gd name="T39" fmla="*/ 2 h 10"/>
                <a:gd name="T40" fmla="*/ 2 w 54"/>
                <a:gd name="T41" fmla="*/ 2 h 10"/>
                <a:gd name="T42" fmla="*/ 2 w 54"/>
                <a:gd name="T43" fmla="*/ 2 h 10"/>
                <a:gd name="T44" fmla="*/ 2 w 54"/>
                <a:gd name="T45" fmla="*/ 2 h 10"/>
                <a:gd name="T46" fmla="*/ 2 w 54"/>
                <a:gd name="T47" fmla="*/ 2 h 10"/>
                <a:gd name="T48" fmla="*/ 2 w 54"/>
                <a:gd name="T49" fmla="*/ 2 h 10"/>
                <a:gd name="T50" fmla="*/ 2 w 54"/>
                <a:gd name="T51" fmla="*/ 2 h 10"/>
                <a:gd name="T52" fmla="*/ 2 w 54"/>
                <a:gd name="T53" fmla="*/ 2 h 10"/>
                <a:gd name="T54" fmla="*/ 2 w 54"/>
                <a:gd name="T55" fmla="*/ 2 h 10"/>
                <a:gd name="T56" fmla="*/ 2 w 54"/>
                <a:gd name="T57" fmla="*/ 2 h 10"/>
                <a:gd name="T58" fmla="*/ 2 w 54"/>
                <a:gd name="T59" fmla="*/ 2 h 10"/>
                <a:gd name="T60" fmla="*/ 2 w 54"/>
                <a:gd name="T61" fmla="*/ 2 h 10"/>
                <a:gd name="T62" fmla="*/ 2 w 54"/>
                <a:gd name="T63" fmla="*/ 2 h 10"/>
                <a:gd name="T64" fmla="*/ 2 w 54"/>
                <a:gd name="T65" fmla="*/ 2 h 10"/>
                <a:gd name="T66" fmla="*/ 2 w 54"/>
                <a:gd name="T67" fmla="*/ 1 h 10"/>
                <a:gd name="T68" fmla="*/ 34 w 54"/>
                <a:gd name="T69" fmla="*/ 1 h 10"/>
                <a:gd name="T70" fmla="*/ 54 w 54"/>
                <a:gd name="T71" fmla="*/ 0 h 10"/>
                <a:gd name="T72" fmla="*/ 2 w 54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10">
                  <a:moveTo>
                    <a:pt x="2" y="10"/>
                  </a:moveTo>
                  <a:cubicBezTo>
                    <a:pt x="1" y="10"/>
                    <a:pt x="1" y="10"/>
                    <a:pt x="0" y="10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23" y="1"/>
                    <a:pt x="34" y="1"/>
                  </a:cubicBezTo>
                  <a:cubicBezTo>
                    <a:pt x="44" y="1"/>
                    <a:pt x="52" y="1"/>
                    <a:pt x="54" y="0"/>
                  </a:cubicBezTo>
                  <a:cubicBezTo>
                    <a:pt x="46" y="9"/>
                    <a:pt x="18" y="10"/>
                    <a:pt x="2" y="10"/>
                  </a:cubicBezTo>
                </a:path>
              </a:pathLst>
            </a:custGeom>
            <a:solidFill>
              <a:srgbClr val="E9A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9" name="Freeform 183">
              <a:extLst>
                <a:ext uri="{FF2B5EF4-FFF2-40B4-BE49-F238E27FC236}">
                  <a16:creationId xmlns:a16="http://schemas.microsoft.com/office/drawing/2014/main" id="{47389E1B-B825-30FF-8E43-E1BF6A47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20" y="3275068"/>
              <a:ext cx="156848" cy="65354"/>
            </a:xfrm>
            <a:custGeom>
              <a:avLst/>
              <a:gdLst>
                <a:gd name="T0" fmla="*/ 3 w 35"/>
                <a:gd name="T1" fmla="*/ 7 h 15"/>
                <a:gd name="T2" fmla="*/ 17 w 35"/>
                <a:gd name="T3" fmla="*/ 6 h 15"/>
                <a:gd name="T4" fmla="*/ 32 w 35"/>
                <a:gd name="T5" fmla="*/ 4 h 15"/>
                <a:gd name="T6" fmla="*/ 29 w 35"/>
                <a:gd name="T7" fmla="*/ 12 h 15"/>
                <a:gd name="T8" fmla="*/ 4 w 35"/>
                <a:gd name="T9" fmla="*/ 15 h 15"/>
                <a:gd name="T10" fmla="*/ 0 w 35"/>
                <a:gd name="T11" fmla="*/ 12 h 15"/>
                <a:gd name="T12" fmla="*/ 3 w 3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">
                  <a:moveTo>
                    <a:pt x="3" y="7"/>
                  </a:moveTo>
                  <a:cubicBezTo>
                    <a:pt x="3" y="7"/>
                    <a:pt x="12" y="7"/>
                    <a:pt x="17" y="6"/>
                  </a:cubicBezTo>
                  <a:cubicBezTo>
                    <a:pt x="22" y="5"/>
                    <a:pt x="30" y="0"/>
                    <a:pt x="32" y="4"/>
                  </a:cubicBezTo>
                  <a:cubicBezTo>
                    <a:pt x="35" y="8"/>
                    <a:pt x="31" y="10"/>
                    <a:pt x="29" y="12"/>
                  </a:cubicBezTo>
                  <a:cubicBezTo>
                    <a:pt x="26" y="13"/>
                    <a:pt x="4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0" name="Freeform 184">
              <a:extLst>
                <a:ext uri="{FF2B5EF4-FFF2-40B4-BE49-F238E27FC236}">
                  <a16:creationId xmlns:a16="http://schemas.microsoft.com/office/drawing/2014/main" id="{8512E35A-71E0-59CC-6796-D04073FE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9841" y="3056601"/>
              <a:ext cx="194193" cy="298758"/>
            </a:xfrm>
            <a:custGeom>
              <a:avLst/>
              <a:gdLst>
                <a:gd name="T0" fmla="*/ 24 w 44"/>
                <a:gd name="T1" fmla="*/ 0 h 67"/>
                <a:gd name="T2" fmla="*/ 27 w 44"/>
                <a:gd name="T3" fmla="*/ 25 h 67"/>
                <a:gd name="T4" fmla="*/ 27 w 44"/>
                <a:gd name="T5" fmla="*/ 53 h 67"/>
                <a:gd name="T6" fmla="*/ 44 w 44"/>
                <a:gd name="T7" fmla="*/ 54 h 67"/>
                <a:gd name="T8" fmla="*/ 40 w 44"/>
                <a:gd name="T9" fmla="*/ 63 h 67"/>
                <a:gd name="T10" fmla="*/ 29 w 44"/>
                <a:gd name="T11" fmla="*/ 66 h 67"/>
                <a:gd name="T12" fmla="*/ 4 w 44"/>
                <a:gd name="T13" fmla="*/ 56 h 67"/>
                <a:gd name="T14" fmla="*/ 24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4" y="0"/>
                  </a:moveTo>
                  <a:cubicBezTo>
                    <a:pt x="24" y="0"/>
                    <a:pt x="27" y="10"/>
                    <a:pt x="27" y="25"/>
                  </a:cubicBezTo>
                  <a:cubicBezTo>
                    <a:pt x="27" y="39"/>
                    <a:pt x="17" y="52"/>
                    <a:pt x="27" y="53"/>
                  </a:cubicBezTo>
                  <a:cubicBezTo>
                    <a:pt x="38" y="55"/>
                    <a:pt x="44" y="54"/>
                    <a:pt x="44" y="54"/>
                  </a:cubicBezTo>
                  <a:cubicBezTo>
                    <a:pt x="44" y="54"/>
                    <a:pt x="43" y="60"/>
                    <a:pt x="40" y="63"/>
                  </a:cubicBezTo>
                  <a:cubicBezTo>
                    <a:pt x="36" y="67"/>
                    <a:pt x="29" y="66"/>
                    <a:pt x="29" y="66"/>
                  </a:cubicBezTo>
                  <a:cubicBezTo>
                    <a:pt x="29" y="66"/>
                    <a:pt x="7" y="61"/>
                    <a:pt x="4" y="56"/>
                  </a:cubicBezTo>
                  <a:cubicBezTo>
                    <a:pt x="0" y="51"/>
                    <a:pt x="24" y="0"/>
                    <a:pt x="24" y="0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1" name="Oval 185">
              <a:extLst>
                <a:ext uri="{FF2B5EF4-FFF2-40B4-BE49-F238E27FC236}">
                  <a16:creationId xmlns:a16="http://schemas.microsoft.com/office/drawing/2014/main" id="{9BD1B7A8-F289-4901-DED5-10CAC81AE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7358" y="3900593"/>
              <a:ext cx="70955" cy="67221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2" name="Freeform 186">
              <a:extLst>
                <a:ext uri="{FF2B5EF4-FFF2-40B4-BE49-F238E27FC236}">
                  <a16:creationId xmlns:a16="http://schemas.microsoft.com/office/drawing/2014/main" id="{FF615F64-0BC8-D32A-82B4-E0220327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288138"/>
              <a:ext cx="429465" cy="657268"/>
            </a:xfrm>
            <a:custGeom>
              <a:avLst/>
              <a:gdLst>
                <a:gd name="T0" fmla="*/ 94 w 97"/>
                <a:gd name="T1" fmla="*/ 148 h 148"/>
                <a:gd name="T2" fmla="*/ 92 w 97"/>
                <a:gd name="T3" fmla="*/ 146 h 148"/>
                <a:gd name="T4" fmla="*/ 22 w 97"/>
                <a:gd name="T5" fmla="*/ 20 h 148"/>
                <a:gd name="T6" fmla="*/ 21 w 97"/>
                <a:gd name="T7" fmla="*/ 17 h 148"/>
                <a:gd name="T8" fmla="*/ 21 w 97"/>
                <a:gd name="T9" fmla="*/ 8 h 148"/>
                <a:gd name="T10" fmla="*/ 20 w 97"/>
                <a:gd name="T11" fmla="*/ 6 h 148"/>
                <a:gd name="T12" fmla="*/ 17 w 97"/>
                <a:gd name="T13" fmla="*/ 6 h 148"/>
                <a:gd name="T14" fmla="*/ 5 w 97"/>
                <a:gd name="T15" fmla="*/ 13 h 148"/>
                <a:gd name="T16" fmla="*/ 1 w 97"/>
                <a:gd name="T17" fmla="*/ 12 h 148"/>
                <a:gd name="T18" fmla="*/ 2 w 97"/>
                <a:gd name="T19" fmla="*/ 9 h 148"/>
                <a:gd name="T20" fmla="*/ 14 w 97"/>
                <a:gd name="T21" fmla="*/ 1 h 148"/>
                <a:gd name="T22" fmla="*/ 22 w 97"/>
                <a:gd name="T23" fmla="*/ 1 h 148"/>
                <a:gd name="T24" fmla="*/ 27 w 97"/>
                <a:gd name="T25" fmla="*/ 8 h 148"/>
                <a:gd name="T26" fmla="*/ 27 w 97"/>
                <a:gd name="T27" fmla="*/ 17 h 148"/>
                <a:gd name="T28" fmla="*/ 27 w 97"/>
                <a:gd name="T29" fmla="*/ 18 h 148"/>
                <a:gd name="T30" fmla="*/ 96 w 97"/>
                <a:gd name="T31" fmla="*/ 144 h 148"/>
                <a:gd name="T32" fmla="*/ 95 w 97"/>
                <a:gd name="T33" fmla="*/ 148 h 148"/>
                <a:gd name="T34" fmla="*/ 94 w 97"/>
                <a:gd name="T3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48">
                  <a:moveTo>
                    <a:pt x="94" y="148"/>
                  </a:moveTo>
                  <a:cubicBezTo>
                    <a:pt x="93" y="148"/>
                    <a:pt x="92" y="147"/>
                    <a:pt x="92" y="14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0" y="6"/>
                    <a:pt x="20" y="6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3"/>
                    <a:pt x="1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5" y="3"/>
                    <a:pt x="27" y="5"/>
                    <a:pt x="27" y="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7" y="145"/>
                    <a:pt x="96" y="147"/>
                    <a:pt x="95" y="148"/>
                  </a:cubicBezTo>
                  <a:cubicBezTo>
                    <a:pt x="95" y="148"/>
                    <a:pt x="94" y="148"/>
                    <a:pt x="94" y="148"/>
                  </a:cubicBezTo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3" name="Oval 187">
              <a:extLst>
                <a:ext uri="{FF2B5EF4-FFF2-40B4-BE49-F238E27FC236}">
                  <a16:creationId xmlns:a16="http://schemas.microsoft.com/office/drawing/2014/main" id="{75F22569-4BCE-D888-E914-9266F775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366" y="3923000"/>
              <a:ext cx="16806" cy="18672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4" name="Freeform 188">
              <a:extLst>
                <a:ext uri="{FF2B5EF4-FFF2-40B4-BE49-F238E27FC236}">
                  <a16:creationId xmlns:a16="http://schemas.microsoft.com/office/drawing/2014/main" id="{E6D753A8-F23E-A1F3-29C5-4872793C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966" y="2989380"/>
              <a:ext cx="360378" cy="392120"/>
            </a:xfrm>
            <a:custGeom>
              <a:avLst/>
              <a:gdLst>
                <a:gd name="T0" fmla="*/ 58 w 81"/>
                <a:gd name="T1" fmla="*/ 3 h 88"/>
                <a:gd name="T2" fmla="*/ 77 w 81"/>
                <a:gd name="T3" fmla="*/ 12 h 88"/>
                <a:gd name="T4" fmla="*/ 77 w 81"/>
                <a:gd name="T5" fmla="*/ 46 h 88"/>
                <a:gd name="T6" fmla="*/ 60 w 81"/>
                <a:gd name="T7" fmla="*/ 86 h 88"/>
                <a:gd name="T8" fmla="*/ 4 w 81"/>
                <a:gd name="T9" fmla="*/ 86 h 88"/>
                <a:gd name="T10" fmla="*/ 35 w 81"/>
                <a:gd name="T11" fmla="*/ 13 h 88"/>
                <a:gd name="T12" fmla="*/ 58 w 81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8">
                  <a:moveTo>
                    <a:pt x="58" y="3"/>
                  </a:moveTo>
                  <a:cubicBezTo>
                    <a:pt x="58" y="3"/>
                    <a:pt x="75" y="3"/>
                    <a:pt x="77" y="12"/>
                  </a:cubicBezTo>
                  <a:cubicBezTo>
                    <a:pt x="80" y="20"/>
                    <a:pt x="81" y="38"/>
                    <a:pt x="77" y="46"/>
                  </a:cubicBezTo>
                  <a:cubicBezTo>
                    <a:pt x="57" y="86"/>
                    <a:pt x="65" y="85"/>
                    <a:pt x="60" y="86"/>
                  </a:cubicBezTo>
                  <a:cubicBezTo>
                    <a:pt x="54" y="88"/>
                    <a:pt x="7" y="87"/>
                    <a:pt x="4" y="86"/>
                  </a:cubicBezTo>
                  <a:cubicBezTo>
                    <a:pt x="0" y="85"/>
                    <a:pt x="10" y="35"/>
                    <a:pt x="35" y="13"/>
                  </a:cubicBezTo>
                  <a:cubicBezTo>
                    <a:pt x="49" y="0"/>
                    <a:pt x="58" y="3"/>
                    <a:pt x="58" y="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5" name="Freeform 189">
              <a:extLst>
                <a:ext uri="{FF2B5EF4-FFF2-40B4-BE49-F238E27FC236}">
                  <a16:creationId xmlns:a16="http://schemas.microsoft.com/office/drawing/2014/main" id="{DC1D6A8E-11D8-9C3C-939A-2F539351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001" y="3011787"/>
              <a:ext cx="136309" cy="347307"/>
            </a:xfrm>
            <a:custGeom>
              <a:avLst/>
              <a:gdLst>
                <a:gd name="T0" fmla="*/ 31 w 31"/>
                <a:gd name="T1" fmla="*/ 78 h 78"/>
                <a:gd name="T2" fmla="*/ 2 w 31"/>
                <a:gd name="T3" fmla="*/ 52 h 78"/>
                <a:gd name="T4" fmla="*/ 19 w 31"/>
                <a:gd name="T5" fmla="*/ 1 h 78"/>
                <a:gd name="T6" fmla="*/ 20 w 31"/>
                <a:gd name="T7" fmla="*/ 0 h 78"/>
                <a:gd name="T8" fmla="*/ 20 w 31"/>
                <a:gd name="T9" fmla="*/ 0 h 78"/>
                <a:gd name="T10" fmla="*/ 19 w 31"/>
                <a:gd name="T11" fmla="*/ 2 h 78"/>
                <a:gd name="T12" fmla="*/ 16 w 31"/>
                <a:gd name="T13" fmla="*/ 65 h 78"/>
                <a:gd name="T14" fmla="*/ 31 w 31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8">
                  <a:moveTo>
                    <a:pt x="31" y="78"/>
                  </a:moveTo>
                  <a:cubicBezTo>
                    <a:pt x="29" y="77"/>
                    <a:pt x="4" y="70"/>
                    <a:pt x="2" y="52"/>
                  </a:cubicBezTo>
                  <a:cubicBezTo>
                    <a:pt x="0" y="36"/>
                    <a:pt x="15" y="8"/>
                    <a:pt x="19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18" y="6"/>
                    <a:pt x="8" y="43"/>
                    <a:pt x="16" y="65"/>
                  </a:cubicBezTo>
                  <a:cubicBezTo>
                    <a:pt x="18" y="71"/>
                    <a:pt x="24" y="75"/>
                    <a:pt x="31" y="78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6" name="Freeform 190">
              <a:extLst>
                <a:ext uri="{FF2B5EF4-FFF2-40B4-BE49-F238E27FC236}">
                  <a16:creationId xmlns:a16="http://schemas.microsoft.com/office/drawing/2014/main" id="{ECD65255-A5FB-5946-7F16-71CEF3EC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310" y="2924027"/>
              <a:ext cx="112034" cy="14564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7" name="Freeform 191">
              <a:extLst>
                <a:ext uri="{FF2B5EF4-FFF2-40B4-BE49-F238E27FC236}">
                  <a16:creationId xmlns:a16="http://schemas.microsoft.com/office/drawing/2014/main" id="{82AD2D56-998E-8AF7-F0A3-A49B6290B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310" y="2924027"/>
              <a:ext cx="112034" cy="14564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8" name="Freeform 192">
              <a:extLst>
                <a:ext uri="{FF2B5EF4-FFF2-40B4-BE49-F238E27FC236}">
                  <a16:creationId xmlns:a16="http://schemas.microsoft.com/office/drawing/2014/main" id="{5EE07D05-553D-51C3-FA86-D4E40F0F4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07" y="2972576"/>
              <a:ext cx="3734" cy="39213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1 w 1"/>
                <a:gd name="T5" fmla="*/ 0 h 9"/>
                <a:gd name="T6" fmla="*/ 1 w 1"/>
                <a:gd name="T7" fmla="*/ 0 h 9"/>
                <a:gd name="T8" fmla="*/ 0 w 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C58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9" name="Freeform 193">
              <a:extLst>
                <a:ext uri="{FF2B5EF4-FFF2-40B4-BE49-F238E27FC236}">
                  <a16:creationId xmlns:a16="http://schemas.microsoft.com/office/drawing/2014/main" id="{3ABC18DD-0768-32B4-792B-6FEECAC6F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124" y="2953903"/>
              <a:ext cx="61620" cy="57885"/>
            </a:xfrm>
            <a:custGeom>
              <a:avLst/>
              <a:gdLst>
                <a:gd name="T0" fmla="*/ 13 w 14"/>
                <a:gd name="T1" fmla="*/ 13 h 13"/>
                <a:gd name="T2" fmla="*/ 9 w 14"/>
                <a:gd name="T3" fmla="*/ 11 h 13"/>
                <a:gd name="T4" fmla="*/ 0 w 14"/>
                <a:gd name="T5" fmla="*/ 0 h 13"/>
                <a:gd name="T6" fmla="*/ 2 w 14"/>
                <a:gd name="T7" fmla="*/ 0 h 13"/>
                <a:gd name="T8" fmla="*/ 6 w 14"/>
                <a:gd name="T9" fmla="*/ 3 h 13"/>
                <a:gd name="T10" fmla="*/ 14 w 14"/>
                <a:gd name="T11" fmla="*/ 4 h 13"/>
                <a:gd name="T12" fmla="*/ 13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3" y="13"/>
                  </a:moveTo>
                  <a:cubicBezTo>
                    <a:pt x="12" y="13"/>
                    <a:pt x="10" y="12"/>
                    <a:pt x="9" y="11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11" y="4"/>
                    <a:pt x="14" y="4"/>
                  </a:cubicBez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solidFill>
              <a:srgbClr val="F2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0" name="Freeform 194">
              <a:extLst>
                <a:ext uri="{FF2B5EF4-FFF2-40B4-BE49-F238E27FC236}">
                  <a16:creationId xmlns:a16="http://schemas.microsoft.com/office/drawing/2014/main" id="{50C1AD6A-F6CB-B358-0688-8F4096FA6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20" y="2963239"/>
              <a:ext cx="14938" cy="48548"/>
            </a:xfrm>
            <a:custGeom>
              <a:avLst/>
              <a:gdLst>
                <a:gd name="T0" fmla="*/ 0 w 3"/>
                <a:gd name="T1" fmla="*/ 11 h 11"/>
                <a:gd name="T2" fmla="*/ 0 w 3"/>
                <a:gd name="T3" fmla="*/ 10 h 11"/>
                <a:gd name="T4" fmla="*/ 0 w 3"/>
                <a:gd name="T5" fmla="*/ 0 h 11"/>
                <a:gd name="T6" fmla="*/ 2 w 3"/>
                <a:gd name="T7" fmla="*/ 0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3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1" name="Freeform 195">
              <a:extLst>
                <a:ext uri="{FF2B5EF4-FFF2-40B4-BE49-F238E27FC236}">
                  <a16:creationId xmlns:a16="http://schemas.microsoft.com/office/drawing/2014/main" id="{D1028B6E-8AE6-5630-8A92-F81D00DA9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717" y="2785852"/>
              <a:ext cx="151247" cy="196061"/>
            </a:xfrm>
            <a:custGeom>
              <a:avLst/>
              <a:gdLst>
                <a:gd name="T0" fmla="*/ 19 w 34"/>
                <a:gd name="T1" fmla="*/ 1 h 44"/>
                <a:gd name="T2" fmla="*/ 24 w 34"/>
                <a:gd name="T3" fmla="*/ 6 h 44"/>
                <a:gd name="T4" fmla="*/ 30 w 34"/>
                <a:gd name="T5" fmla="*/ 19 h 44"/>
                <a:gd name="T6" fmla="*/ 33 w 34"/>
                <a:gd name="T7" fmla="*/ 39 h 44"/>
                <a:gd name="T8" fmla="*/ 11 w 34"/>
                <a:gd name="T9" fmla="*/ 41 h 44"/>
                <a:gd name="T10" fmla="*/ 0 w 34"/>
                <a:gd name="T11" fmla="*/ 20 h 44"/>
                <a:gd name="T12" fmla="*/ 19 w 34"/>
                <a:gd name="T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4">
                  <a:moveTo>
                    <a:pt x="19" y="1"/>
                  </a:moveTo>
                  <a:cubicBezTo>
                    <a:pt x="19" y="1"/>
                    <a:pt x="20" y="1"/>
                    <a:pt x="24" y="6"/>
                  </a:cubicBezTo>
                  <a:cubicBezTo>
                    <a:pt x="26" y="10"/>
                    <a:pt x="28" y="14"/>
                    <a:pt x="30" y="19"/>
                  </a:cubicBezTo>
                  <a:cubicBezTo>
                    <a:pt x="32" y="25"/>
                    <a:pt x="34" y="32"/>
                    <a:pt x="33" y="39"/>
                  </a:cubicBezTo>
                  <a:cubicBezTo>
                    <a:pt x="32" y="43"/>
                    <a:pt x="17" y="44"/>
                    <a:pt x="11" y="41"/>
                  </a:cubicBezTo>
                  <a:cubicBezTo>
                    <a:pt x="5" y="37"/>
                    <a:pt x="0" y="27"/>
                    <a:pt x="0" y="20"/>
                  </a:cubicBezTo>
                  <a:cubicBezTo>
                    <a:pt x="0" y="13"/>
                    <a:pt x="16" y="0"/>
                    <a:pt x="19" y="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2" name="Freeform 196">
              <a:extLst>
                <a:ext uri="{FF2B5EF4-FFF2-40B4-BE49-F238E27FC236}">
                  <a16:creationId xmlns:a16="http://schemas.microsoft.com/office/drawing/2014/main" id="{F9B7FD25-4322-8D07-A170-18807E7B9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832" y="2750373"/>
              <a:ext cx="218468" cy="203530"/>
            </a:xfrm>
            <a:custGeom>
              <a:avLst/>
              <a:gdLst>
                <a:gd name="T0" fmla="*/ 22 w 49"/>
                <a:gd name="T1" fmla="*/ 44 h 46"/>
                <a:gd name="T2" fmla="*/ 15 w 49"/>
                <a:gd name="T3" fmla="*/ 46 h 46"/>
                <a:gd name="T4" fmla="*/ 2 w 49"/>
                <a:gd name="T5" fmla="*/ 34 h 46"/>
                <a:gd name="T6" fmla="*/ 0 w 49"/>
                <a:gd name="T7" fmla="*/ 24 h 46"/>
                <a:gd name="T8" fmla="*/ 27 w 49"/>
                <a:gd name="T9" fmla="*/ 1 h 46"/>
                <a:gd name="T10" fmla="*/ 33 w 49"/>
                <a:gd name="T11" fmla="*/ 2 h 46"/>
                <a:gd name="T12" fmla="*/ 41 w 49"/>
                <a:gd name="T13" fmla="*/ 4 h 46"/>
                <a:gd name="T14" fmla="*/ 46 w 49"/>
                <a:gd name="T15" fmla="*/ 6 h 46"/>
                <a:gd name="T16" fmla="*/ 39 w 49"/>
                <a:gd name="T17" fmla="*/ 17 h 46"/>
                <a:gd name="T18" fmla="*/ 22 w 49"/>
                <a:gd name="T1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6">
                  <a:moveTo>
                    <a:pt x="22" y="44"/>
                  </a:moveTo>
                  <a:cubicBezTo>
                    <a:pt x="22" y="46"/>
                    <a:pt x="20" y="46"/>
                    <a:pt x="15" y="46"/>
                  </a:cubicBezTo>
                  <a:cubicBezTo>
                    <a:pt x="10" y="46"/>
                    <a:pt x="4" y="42"/>
                    <a:pt x="2" y="34"/>
                  </a:cubicBezTo>
                  <a:cubicBezTo>
                    <a:pt x="2" y="31"/>
                    <a:pt x="0" y="26"/>
                    <a:pt x="0" y="24"/>
                  </a:cubicBezTo>
                  <a:cubicBezTo>
                    <a:pt x="1" y="5"/>
                    <a:pt x="22" y="3"/>
                    <a:pt x="27" y="1"/>
                  </a:cubicBezTo>
                  <a:cubicBezTo>
                    <a:pt x="30" y="0"/>
                    <a:pt x="31" y="0"/>
                    <a:pt x="33" y="2"/>
                  </a:cubicBezTo>
                  <a:cubicBezTo>
                    <a:pt x="35" y="4"/>
                    <a:pt x="38" y="5"/>
                    <a:pt x="41" y="4"/>
                  </a:cubicBezTo>
                  <a:cubicBezTo>
                    <a:pt x="42" y="4"/>
                    <a:pt x="45" y="4"/>
                    <a:pt x="46" y="6"/>
                  </a:cubicBezTo>
                  <a:cubicBezTo>
                    <a:pt x="49" y="11"/>
                    <a:pt x="49" y="17"/>
                    <a:pt x="39" y="17"/>
                  </a:cubicBezTo>
                  <a:cubicBezTo>
                    <a:pt x="17" y="17"/>
                    <a:pt x="24" y="40"/>
                    <a:pt x="22" y="44"/>
                  </a:cubicBezTo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3" name="Freeform 197">
              <a:extLst>
                <a:ext uri="{FF2B5EF4-FFF2-40B4-BE49-F238E27FC236}">
                  <a16:creationId xmlns:a16="http://schemas.microsoft.com/office/drawing/2014/main" id="{FCA1AF08-C42F-9777-26E4-6704DFBA9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832" y="2750373"/>
              <a:ext cx="164317" cy="164317"/>
            </a:xfrm>
            <a:custGeom>
              <a:avLst/>
              <a:gdLst>
                <a:gd name="T0" fmla="*/ 37 w 37"/>
                <a:gd name="T1" fmla="*/ 4 h 37"/>
                <a:gd name="T2" fmla="*/ 33 w 37"/>
                <a:gd name="T3" fmla="*/ 2 h 37"/>
                <a:gd name="T4" fmla="*/ 27 w 37"/>
                <a:gd name="T5" fmla="*/ 1 h 37"/>
                <a:gd name="T6" fmla="*/ 0 w 37"/>
                <a:gd name="T7" fmla="*/ 24 h 37"/>
                <a:gd name="T8" fmla="*/ 2 w 37"/>
                <a:gd name="T9" fmla="*/ 34 h 37"/>
                <a:gd name="T10" fmla="*/ 3 w 37"/>
                <a:gd name="T11" fmla="*/ 37 h 37"/>
                <a:gd name="T12" fmla="*/ 10 w 37"/>
                <a:gd name="T13" fmla="*/ 25 h 37"/>
                <a:gd name="T14" fmla="*/ 37 w 37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7" y="4"/>
                  </a:moveTo>
                  <a:cubicBezTo>
                    <a:pt x="35" y="4"/>
                    <a:pt x="34" y="3"/>
                    <a:pt x="33" y="2"/>
                  </a:cubicBezTo>
                  <a:cubicBezTo>
                    <a:pt x="31" y="0"/>
                    <a:pt x="30" y="0"/>
                    <a:pt x="27" y="1"/>
                  </a:cubicBezTo>
                  <a:cubicBezTo>
                    <a:pt x="22" y="3"/>
                    <a:pt x="1" y="5"/>
                    <a:pt x="0" y="24"/>
                  </a:cubicBezTo>
                  <a:cubicBezTo>
                    <a:pt x="0" y="26"/>
                    <a:pt x="2" y="31"/>
                    <a:pt x="2" y="34"/>
                  </a:cubicBezTo>
                  <a:cubicBezTo>
                    <a:pt x="2" y="35"/>
                    <a:pt x="3" y="36"/>
                    <a:pt x="3" y="37"/>
                  </a:cubicBezTo>
                  <a:cubicBezTo>
                    <a:pt x="3" y="34"/>
                    <a:pt x="4" y="30"/>
                    <a:pt x="10" y="25"/>
                  </a:cubicBezTo>
                  <a:cubicBezTo>
                    <a:pt x="21" y="16"/>
                    <a:pt x="36" y="13"/>
                    <a:pt x="37" y="4"/>
                  </a:cubicBezTo>
                </a:path>
              </a:pathLst>
            </a:custGeom>
            <a:solidFill>
              <a:srgbClr val="211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4" name="Freeform 198">
              <a:extLst>
                <a:ext uri="{FF2B5EF4-FFF2-40B4-BE49-F238E27FC236}">
                  <a16:creationId xmlns:a16="http://schemas.microsoft.com/office/drawing/2014/main" id="{38BA56DD-617C-6110-3CC9-9CE4A73B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389" y="2860541"/>
              <a:ext cx="35478" cy="54151"/>
            </a:xfrm>
            <a:custGeom>
              <a:avLst/>
              <a:gdLst>
                <a:gd name="T0" fmla="*/ 8 w 8"/>
                <a:gd name="T1" fmla="*/ 6 h 12"/>
                <a:gd name="T2" fmla="*/ 4 w 8"/>
                <a:gd name="T3" fmla="*/ 1 h 12"/>
                <a:gd name="T4" fmla="*/ 3 w 8"/>
                <a:gd name="T5" fmla="*/ 10 h 12"/>
                <a:gd name="T6" fmla="*/ 8 w 8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6"/>
                    <a:pt x="8" y="0"/>
                    <a:pt x="4" y="1"/>
                  </a:cubicBezTo>
                  <a:cubicBezTo>
                    <a:pt x="1" y="2"/>
                    <a:pt x="0" y="9"/>
                    <a:pt x="3" y="10"/>
                  </a:cubicBezTo>
                  <a:cubicBezTo>
                    <a:pt x="6" y="12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5" name="Freeform 199">
              <a:extLst>
                <a:ext uri="{FF2B5EF4-FFF2-40B4-BE49-F238E27FC236}">
                  <a16:creationId xmlns:a16="http://schemas.microsoft.com/office/drawing/2014/main" id="{52157210-67D1-B923-E387-F4F8C5FDA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556" y="4074247"/>
              <a:ext cx="115769" cy="31744"/>
            </a:xfrm>
            <a:custGeom>
              <a:avLst/>
              <a:gdLst>
                <a:gd name="T0" fmla="*/ 2 w 26"/>
                <a:gd name="T1" fmla="*/ 7 h 7"/>
                <a:gd name="T2" fmla="*/ 0 w 26"/>
                <a:gd name="T3" fmla="*/ 5 h 7"/>
                <a:gd name="T4" fmla="*/ 2 w 26"/>
                <a:gd name="T5" fmla="*/ 3 h 7"/>
                <a:gd name="T6" fmla="*/ 24 w 26"/>
                <a:gd name="T7" fmla="*/ 0 h 7"/>
                <a:gd name="T8" fmla="*/ 26 w 26"/>
                <a:gd name="T9" fmla="*/ 2 h 7"/>
                <a:gd name="T10" fmla="*/ 24 w 26"/>
                <a:gd name="T11" fmla="*/ 4 h 7"/>
                <a:gd name="T12" fmla="*/ 3 w 26"/>
                <a:gd name="T13" fmla="*/ 7 h 7"/>
                <a:gd name="T14" fmla="*/ 2 w 26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7">
                  <a:moveTo>
                    <a:pt x="2" y="7"/>
                  </a:moveTo>
                  <a:cubicBezTo>
                    <a:pt x="1" y="7"/>
                    <a:pt x="1" y="6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6" name="Freeform 200">
              <a:extLst>
                <a:ext uri="{FF2B5EF4-FFF2-40B4-BE49-F238E27FC236}">
                  <a16:creationId xmlns:a16="http://schemas.microsoft.com/office/drawing/2014/main" id="{4ED22EAA-710B-7A46-EF4E-06EA81051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2414" y="3288138"/>
              <a:ext cx="164317" cy="74690"/>
            </a:xfrm>
            <a:custGeom>
              <a:avLst/>
              <a:gdLst>
                <a:gd name="T0" fmla="*/ 3 w 37"/>
                <a:gd name="T1" fmla="*/ 4 h 17"/>
                <a:gd name="T2" fmla="*/ 19 w 37"/>
                <a:gd name="T3" fmla="*/ 4 h 17"/>
                <a:gd name="T4" fmla="*/ 34 w 37"/>
                <a:gd name="T5" fmla="*/ 3 h 17"/>
                <a:gd name="T6" fmla="*/ 33 w 37"/>
                <a:gd name="T7" fmla="*/ 10 h 17"/>
                <a:gd name="T8" fmla="*/ 25 w 37"/>
                <a:gd name="T9" fmla="*/ 13 h 17"/>
                <a:gd name="T10" fmla="*/ 22 w 37"/>
                <a:gd name="T11" fmla="*/ 10 h 17"/>
                <a:gd name="T12" fmla="*/ 5 w 37"/>
                <a:gd name="T13" fmla="*/ 16 h 17"/>
                <a:gd name="T14" fmla="*/ 3 w 37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7">
                  <a:moveTo>
                    <a:pt x="3" y="4"/>
                  </a:moveTo>
                  <a:cubicBezTo>
                    <a:pt x="3" y="4"/>
                    <a:pt x="16" y="6"/>
                    <a:pt x="19" y="4"/>
                  </a:cubicBezTo>
                  <a:cubicBezTo>
                    <a:pt x="23" y="3"/>
                    <a:pt x="31" y="0"/>
                    <a:pt x="34" y="3"/>
                  </a:cubicBezTo>
                  <a:cubicBezTo>
                    <a:pt x="37" y="6"/>
                    <a:pt x="33" y="10"/>
                    <a:pt x="33" y="10"/>
                  </a:cubicBezTo>
                  <a:cubicBezTo>
                    <a:pt x="32" y="11"/>
                    <a:pt x="27" y="13"/>
                    <a:pt x="25" y="13"/>
                  </a:cubicBezTo>
                  <a:cubicBezTo>
                    <a:pt x="24" y="13"/>
                    <a:pt x="23" y="10"/>
                    <a:pt x="22" y="10"/>
                  </a:cubicBezTo>
                  <a:cubicBezTo>
                    <a:pt x="21" y="10"/>
                    <a:pt x="9" y="15"/>
                    <a:pt x="5" y="16"/>
                  </a:cubicBezTo>
                  <a:cubicBezTo>
                    <a:pt x="0" y="17"/>
                    <a:pt x="3" y="4"/>
                    <a:pt x="3" y="4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7" name="Freeform 201">
              <a:extLst>
                <a:ext uri="{FF2B5EF4-FFF2-40B4-BE49-F238E27FC236}">
                  <a16:creationId xmlns:a16="http://schemas.microsoft.com/office/drawing/2014/main" id="{DCEBC7CA-3476-52AA-C912-8E3B9DFAE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479" y="2994982"/>
              <a:ext cx="270750" cy="399589"/>
            </a:xfrm>
            <a:custGeom>
              <a:avLst/>
              <a:gdLst>
                <a:gd name="T0" fmla="*/ 28 w 61"/>
                <a:gd name="T1" fmla="*/ 3 h 90"/>
                <a:gd name="T2" fmla="*/ 33 w 61"/>
                <a:gd name="T3" fmla="*/ 23 h 90"/>
                <a:gd name="T4" fmla="*/ 30 w 61"/>
                <a:gd name="T5" fmla="*/ 63 h 90"/>
                <a:gd name="T6" fmla="*/ 61 w 61"/>
                <a:gd name="T7" fmla="*/ 69 h 90"/>
                <a:gd name="T8" fmla="*/ 59 w 61"/>
                <a:gd name="T9" fmla="*/ 83 h 90"/>
                <a:gd name="T10" fmla="*/ 8 w 61"/>
                <a:gd name="T11" fmla="*/ 69 h 90"/>
                <a:gd name="T12" fmla="*/ 11 w 61"/>
                <a:gd name="T13" fmla="*/ 6 h 90"/>
                <a:gd name="T14" fmla="*/ 28 w 61"/>
                <a:gd name="T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90">
                  <a:moveTo>
                    <a:pt x="28" y="3"/>
                  </a:moveTo>
                  <a:cubicBezTo>
                    <a:pt x="28" y="3"/>
                    <a:pt x="35" y="8"/>
                    <a:pt x="33" y="23"/>
                  </a:cubicBezTo>
                  <a:cubicBezTo>
                    <a:pt x="32" y="37"/>
                    <a:pt x="26" y="58"/>
                    <a:pt x="30" y="63"/>
                  </a:cubicBezTo>
                  <a:cubicBezTo>
                    <a:pt x="33" y="69"/>
                    <a:pt x="61" y="69"/>
                    <a:pt x="61" y="69"/>
                  </a:cubicBezTo>
                  <a:cubicBezTo>
                    <a:pt x="61" y="69"/>
                    <a:pt x="57" y="75"/>
                    <a:pt x="59" y="83"/>
                  </a:cubicBezTo>
                  <a:cubicBezTo>
                    <a:pt x="59" y="83"/>
                    <a:pt x="16" y="90"/>
                    <a:pt x="8" y="69"/>
                  </a:cubicBezTo>
                  <a:cubicBezTo>
                    <a:pt x="0" y="47"/>
                    <a:pt x="10" y="10"/>
                    <a:pt x="11" y="6"/>
                  </a:cubicBezTo>
                  <a:cubicBezTo>
                    <a:pt x="14" y="0"/>
                    <a:pt x="25" y="0"/>
                    <a:pt x="28" y="3"/>
                  </a:cubicBezTo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8" name="Freeform 202">
              <a:extLst>
                <a:ext uri="{FF2B5EF4-FFF2-40B4-BE49-F238E27FC236}">
                  <a16:creationId xmlns:a16="http://schemas.microsoft.com/office/drawing/2014/main" id="{2ADFBB92-8270-3FC3-09B4-18DBF05FB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23617"/>
              <a:ext cx="26141" cy="26141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6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1"/>
                    <a:pt x="6" y="2"/>
                  </a:cubicBezTo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9" name="Freeform 203">
              <a:extLst>
                <a:ext uri="{FF2B5EF4-FFF2-40B4-BE49-F238E27FC236}">
                  <a16:creationId xmlns:a16="http://schemas.microsoft.com/office/drawing/2014/main" id="{9F15F40C-DB60-FD73-B10D-0FBB0FFF9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158" y="3355359"/>
              <a:ext cx="7469" cy="3734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E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0" name="Freeform 204">
              <a:extLst>
                <a:ext uri="{FF2B5EF4-FFF2-40B4-BE49-F238E27FC236}">
                  <a16:creationId xmlns:a16="http://schemas.microsoft.com/office/drawing/2014/main" id="{49CB5C8E-0058-8FD6-79EA-ED3893AC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36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1" name="Freeform 206">
              <a:extLst>
                <a:ext uri="{FF2B5EF4-FFF2-40B4-BE49-F238E27FC236}">
                  <a16:creationId xmlns:a16="http://schemas.microsoft.com/office/drawing/2014/main" id="{DE079233-4ECD-1191-0D76-A467E4D9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158" y="3327351"/>
              <a:ext cx="52283" cy="31744"/>
            </a:xfrm>
            <a:custGeom>
              <a:avLst/>
              <a:gdLst>
                <a:gd name="T0" fmla="*/ 0 w 12"/>
                <a:gd name="T1" fmla="*/ 7 h 7"/>
                <a:gd name="T2" fmla="*/ 0 w 12"/>
                <a:gd name="T3" fmla="*/ 4 h 7"/>
                <a:gd name="T4" fmla="*/ 5 w 12"/>
                <a:gd name="T5" fmla="*/ 0 h 7"/>
                <a:gd name="T6" fmla="*/ 6 w 12"/>
                <a:gd name="T7" fmla="*/ 0 h 7"/>
                <a:gd name="T8" fmla="*/ 12 w 12"/>
                <a:gd name="T9" fmla="*/ 1 h 7"/>
                <a:gd name="T10" fmla="*/ 12 w 12"/>
                <a:gd name="T11" fmla="*/ 2 h 7"/>
                <a:gd name="T12" fmla="*/ 12 w 12"/>
                <a:gd name="T13" fmla="*/ 2 h 7"/>
                <a:gd name="T14" fmla="*/ 7 w 12"/>
                <a:gd name="T15" fmla="*/ 2 h 7"/>
                <a:gd name="T16" fmla="*/ 2 w 12"/>
                <a:gd name="T17" fmla="*/ 5 h 7"/>
                <a:gd name="T18" fmla="*/ 2 w 12"/>
                <a:gd name="T19" fmla="*/ 6 h 7"/>
                <a:gd name="T20" fmla="*/ 0 w 12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2" y="3"/>
                    <a:pt x="2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8" y="2"/>
                    <a:pt x="7" y="2"/>
                  </a:cubicBezTo>
                  <a:cubicBezTo>
                    <a:pt x="4" y="2"/>
                    <a:pt x="4" y="3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</a:path>
              </a:pathLst>
            </a:custGeom>
            <a:solidFill>
              <a:srgbClr val="FED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2" name="Freeform 207">
              <a:extLst>
                <a:ext uri="{FF2B5EF4-FFF2-40B4-BE49-F238E27FC236}">
                  <a16:creationId xmlns:a16="http://schemas.microsoft.com/office/drawing/2014/main" id="{C15F6CCC-637B-5FDA-C66B-1E66CDF0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717" y="3327351"/>
              <a:ext cx="134441" cy="41079"/>
            </a:xfrm>
            <a:custGeom>
              <a:avLst/>
              <a:gdLst>
                <a:gd name="T0" fmla="*/ 24 w 30"/>
                <a:gd name="T1" fmla="*/ 9 h 9"/>
                <a:gd name="T2" fmla="*/ 18 w 30"/>
                <a:gd name="T3" fmla="*/ 6 h 9"/>
                <a:gd name="T4" fmla="*/ 11 w 30"/>
                <a:gd name="T5" fmla="*/ 3 h 9"/>
                <a:gd name="T6" fmla="*/ 8 w 30"/>
                <a:gd name="T7" fmla="*/ 3 h 9"/>
                <a:gd name="T8" fmla="*/ 3 w 30"/>
                <a:gd name="T9" fmla="*/ 6 h 9"/>
                <a:gd name="T10" fmla="*/ 3 w 30"/>
                <a:gd name="T11" fmla="*/ 6 h 9"/>
                <a:gd name="T12" fmla="*/ 3 w 30"/>
                <a:gd name="T13" fmla="*/ 6 h 9"/>
                <a:gd name="T14" fmla="*/ 2 w 30"/>
                <a:gd name="T15" fmla="*/ 5 h 9"/>
                <a:gd name="T16" fmla="*/ 11 w 30"/>
                <a:gd name="T17" fmla="*/ 0 h 9"/>
                <a:gd name="T18" fmla="*/ 24 w 30"/>
                <a:gd name="T19" fmla="*/ 6 h 9"/>
                <a:gd name="T20" fmla="*/ 25 w 30"/>
                <a:gd name="T21" fmla="*/ 6 h 9"/>
                <a:gd name="T22" fmla="*/ 30 w 30"/>
                <a:gd name="T23" fmla="*/ 4 h 9"/>
                <a:gd name="T24" fmla="*/ 30 w 30"/>
                <a:gd name="T25" fmla="*/ 7 h 9"/>
                <a:gd name="T26" fmla="*/ 30 w 30"/>
                <a:gd name="T27" fmla="*/ 7 h 9"/>
                <a:gd name="T28" fmla="*/ 27 w 30"/>
                <a:gd name="T29" fmla="*/ 8 h 9"/>
                <a:gd name="T30" fmla="*/ 24 w 30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9">
                  <a:moveTo>
                    <a:pt x="24" y="9"/>
                  </a:moveTo>
                  <a:cubicBezTo>
                    <a:pt x="21" y="9"/>
                    <a:pt x="19" y="7"/>
                    <a:pt x="18" y="6"/>
                  </a:cubicBezTo>
                  <a:cubicBezTo>
                    <a:pt x="15" y="3"/>
                    <a:pt x="13" y="3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4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0" y="3"/>
                    <a:pt x="7" y="0"/>
                    <a:pt x="11" y="0"/>
                  </a:cubicBezTo>
                  <a:cubicBezTo>
                    <a:pt x="18" y="0"/>
                    <a:pt x="20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6" y="9"/>
                    <a:pt x="25" y="9"/>
                    <a:pt x="24" y="9"/>
                  </a:cubicBezTo>
                </a:path>
              </a:pathLst>
            </a:custGeom>
            <a:solidFill>
              <a:srgbClr val="FBC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3" name="Freeform 208">
              <a:extLst>
                <a:ext uri="{FF2B5EF4-FFF2-40B4-BE49-F238E27FC236}">
                  <a16:creationId xmlns:a16="http://schemas.microsoft.com/office/drawing/2014/main" id="{C4544E73-B8E6-1BD6-AEC2-17E6DA36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32952"/>
              <a:ext cx="13071" cy="3734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3 w 3"/>
                <a:gd name="T11" fmla="*/ 1 h 1"/>
                <a:gd name="T12" fmla="*/ 3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B2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4" name="Freeform 209">
              <a:extLst>
                <a:ext uri="{FF2B5EF4-FFF2-40B4-BE49-F238E27FC236}">
                  <a16:creationId xmlns:a16="http://schemas.microsoft.com/office/drawing/2014/main" id="{7CECA238-B1AB-2DD3-5D4A-0A5744F3E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124" y="3336687"/>
              <a:ext cx="186724" cy="132575"/>
            </a:xfrm>
            <a:custGeom>
              <a:avLst/>
              <a:gdLst>
                <a:gd name="T0" fmla="*/ 2 w 42"/>
                <a:gd name="T1" fmla="*/ 25 h 30"/>
                <a:gd name="T2" fmla="*/ 5 w 42"/>
                <a:gd name="T3" fmla="*/ 26 h 30"/>
                <a:gd name="T4" fmla="*/ 8 w 42"/>
                <a:gd name="T5" fmla="*/ 27 h 30"/>
                <a:gd name="T6" fmla="*/ 12 w 42"/>
                <a:gd name="T7" fmla="*/ 27 h 30"/>
                <a:gd name="T8" fmla="*/ 13 w 42"/>
                <a:gd name="T9" fmla="*/ 26 h 30"/>
                <a:gd name="T10" fmla="*/ 14 w 42"/>
                <a:gd name="T11" fmla="*/ 26 h 30"/>
                <a:gd name="T12" fmla="*/ 15 w 42"/>
                <a:gd name="T13" fmla="*/ 26 h 30"/>
                <a:gd name="T14" fmla="*/ 17 w 42"/>
                <a:gd name="T15" fmla="*/ 23 h 30"/>
                <a:gd name="T16" fmla="*/ 18 w 42"/>
                <a:gd name="T17" fmla="*/ 19 h 30"/>
                <a:gd name="T18" fmla="*/ 20 w 42"/>
                <a:gd name="T19" fmla="*/ 18 h 30"/>
                <a:gd name="T20" fmla="*/ 22 w 42"/>
                <a:gd name="T21" fmla="*/ 17 h 30"/>
                <a:gd name="T22" fmla="*/ 23 w 42"/>
                <a:gd name="T23" fmla="*/ 17 h 30"/>
                <a:gd name="T24" fmla="*/ 23 w 42"/>
                <a:gd name="T25" fmla="*/ 17 h 30"/>
                <a:gd name="T26" fmla="*/ 24 w 42"/>
                <a:gd name="T27" fmla="*/ 17 h 30"/>
                <a:gd name="T28" fmla="*/ 26 w 42"/>
                <a:gd name="T29" fmla="*/ 17 h 30"/>
                <a:gd name="T30" fmla="*/ 33 w 42"/>
                <a:gd name="T31" fmla="*/ 18 h 30"/>
                <a:gd name="T32" fmla="*/ 38 w 42"/>
                <a:gd name="T33" fmla="*/ 15 h 30"/>
                <a:gd name="T34" fmla="*/ 40 w 42"/>
                <a:gd name="T35" fmla="*/ 8 h 30"/>
                <a:gd name="T36" fmla="*/ 39 w 42"/>
                <a:gd name="T37" fmla="*/ 1 h 30"/>
                <a:gd name="T38" fmla="*/ 39 w 42"/>
                <a:gd name="T39" fmla="*/ 1 h 30"/>
                <a:gd name="T40" fmla="*/ 40 w 42"/>
                <a:gd name="T41" fmla="*/ 0 h 30"/>
                <a:gd name="T42" fmla="*/ 40 w 42"/>
                <a:gd name="T43" fmla="*/ 0 h 30"/>
                <a:gd name="T44" fmla="*/ 42 w 42"/>
                <a:gd name="T45" fmla="*/ 8 h 30"/>
                <a:gd name="T46" fmla="*/ 40 w 42"/>
                <a:gd name="T47" fmla="*/ 16 h 30"/>
                <a:gd name="T48" fmla="*/ 33 w 42"/>
                <a:gd name="T49" fmla="*/ 20 h 30"/>
                <a:gd name="T50" fmla="*/ 26 w 42"/>
                <a:gd name="T51" fmla="*/ 19 h 30"/>
                <a:gd name="T52" fmla="*/ 24 w 42"/>
                <a:gd name="T53" fmla="*/ 19 h 30"/>
                <a:gd name="T54" fmla="*/ 23 w 42"/>
                <a:gd name="T55" fmla="*/ 19 h 30"/>
                <a:gd name="T56" fmla="*/ 23 w 42"/>
                <a:gd name="T57" fmla="*/ 19 h 30"/>
                <a:gd name="T58" fmla="*/ 22 w 42"/>
                <a:gd name="T59" fmla="*/ 19 h 30"/>
                <a:gd name="T60" fmla="*/ 21 w 42"/>
                <a:gd name="T61" fmla="*/ 20 h 30"/>
                <a:gd name="T62" fmla="*/ 20 w 42"/>
                <a:gd name="T63" fmla="*/ 21 h 30"/>
                <a:gd name="T64" fmla="*/ 16 w 42"/>
                <a:gd name="T65" fmla="*/ 28 h 30"/>
                <a:gd name="T66" fmla="*/ 15 w 42"/>
                <a:gd name="T67" fmla="*/ 28 h 30"/>
                <a:gd name="T68" fmla="*/ 14 w 42"/>
                <a:gd name="T69" fmla="*/ 29 h 30"/>
                <a:gd name="T70" fmla="*/ 12 w 42"/>
                <a:gd name="T71" fmla="*/ 29 h 30"/>
                <a:gd name="T72" fmla="*/ 8 w 42"/>
                <a:gd name="T73" fmla="*/ 29 h 30"/>
                <a:gd name="T74" fmla="*/ 1 w 42"/>
                <a:gd name="T75" fmla="*/ 27 h 30"/>
                <a:gd name="T76" fmla="*/ 0 w 42"/>
                <a:gd name="T77" fmla="*/ 25 h 30"/>
                <a:gd name="T78" fmla="*/ 2 w 42"/>
                <a:gd name="T79" fmla="*/ 25 h 30"/>
                <a:gd name="T80" fmla="*/ 2 w 42"/>
                <a:gd name="T8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30">
                  <a:moveTo>
                    <a:pt x="2" y="25"/>
                  </a:moveTo>
                  <a:cubicBezTo>
                    <a:pt x="3" y="25"/>
                    <a:pt x="4" y="26"/>
                    <a:pt x="5" y="26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2" y="27"/>
                    <a:pt x="13" y="27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6" y="24"/>
                    <a:pt x="17" y="23"/>
                  </a:cubicBezTo>
                  <a:cubicBezTo>
                    <a:pt x="17" y="22"/>
                    <a:pt x="17" y="21"/>
                    <a:pt x="18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0" y="17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4" y="17"/>
                    <a:pt x="24" y="17"/>
                  </a:cubicBezTo>
                  <a:cubicBezTo>
                    <a:pt x="25" y="17"/>
                    <a:pt x="25" y="17"/>
                    <a:pt x="26" y="17"/>
                  </a:cubicBezTo>
                  <a:cubicBezTo>
                    <a:pt x="29" y="17"/>
                    <a:pt x="31" y="18"/>
                    <a:pt x="33" y="18"/>
                  </a:cubicBezTo>
                  <a:cubicBezTo>
                    <a:pt x="35" y="18"/>
                    <a:pt x="37" y="16"/>
                    <a:pt x="38" y="15"/>
                  </a:cubicBezTo>
                  <a:cubicBezTo>
                    <a:pt x="40" y="13"/>
                    <a:pt x="40" y="10"/>
                    <a:pt x="40" y="8"/>
                  </a:cubicBezTo>
                  <a:cubicBezTo>
                    <a:pt x="40" y="5"/>
                    <a:pt x="40" y="3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42" y="5"/>
                    <a:pt x="42" y="8"/>
                  </a:cubicBezTo>
                  <a:cubicBezTo>
                    <a:pt x="42" y="10"/>
                    <a:pt x="42" y="13"/>
                    <a:pt x="40" y="16"/>
                  </a:cubicBezTo>
                  <a:cubicBezTo>
                    <a:pt x="39" y="18"/>
                    <a:pt x="36" y="20"/>
                    <a:pt x="33" y="20"/>
                  </a:cubicBezTo>
                  <a:cubicBezTo>
                    <a:pt x="31" y="21"/>
                    <a:pt x="28" y="20"/>
                    <a:pt x="26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19" y="23"/>
                    <a:pt x="19" y="25"/>
                    <a:pt x="16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1" y="30"/>
                    <a:pt x="10" y="30"/>
                    <a:pt x="8" y="29"/>
                  </a:cubicBezTo>
                  <a:cubicBezTo>
                    <a:pt x="6" y="29"/>
                    <a:pt x="3" y="28"/>
                    <a:pt x="1" y="27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" name="Freeform 210">
              <a:extLst>
                <a:ext uri="{FF2B5EF4-FFF2-40B4-BE49-F238E27FC236}">
                  <a16:creationId xmlns:a16="http://schemas.microsoft.com/office/drawing/2014/main" id="{D3CE0789-7528-A12A-18EF-A739C9F4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4363" y="3323617"/>
              <a:ext cx="270750" cy="106433"/>
            </a:xfrm>
            <a:custGeom>
              <a:avLst/>
              <a:gdLst>
                <a:gd name="T0" fmla="*/ 2 w 61"/>
                <a:gd name="T1" fmla="*/ 19 h 24"/>
                <a:gd name="T2" fmla="*/ 25 w 61"/>
                <a:gd name="T3" fmla="*/ 16 h 24"/>
                <a:gd name="T4" fmla="*/ 48 w 61"/>
                <a:gd name="T5" fmla="*/ 10 h 24"/>
                <a:gd name="T6" fmla="*/ 51 w 61"/>
                <a:gd name="T7" fmla="*/ 10 h 24"/>
                <a:gd name="T8" fmla="*/ 54 w 61"/>
                <a:gd name="T9" fmla="*/ 9 h 24"/>
                <a:gd name="T10" fmla="*/ 60 w 61"/>
                <a:gd name="T11" fmla="*/ 3 h 24"/>
                <a:gd name="T12" fmla="*/ 51 w 61"/>
                <a:gd name="T13" fmla="*/ 13 h 24"/>
                <a:gd name="T14" fmla="*/ 48 w 61"/>
                <a:gd name="T15" fmla="*/ 13 h 24"/>
                <a:gd name="T16" fmla="*/ 29 w 61"/>
                <a:gd name="T17" fmla="*/ 21 h 24"/>
                <a:gd name="T18" fmla="*/ 9 w 61"/>
                <a:gd name="T19" fmla="*/ 19 h 24"/>
                <a:gd name="T20" fmla="*/ 4 w 61"/>
                <a:gd name="T21" fmla="*/ 23 h 24"/>
                <a:gd name="T22" fmla="*/ 1 w 61"/>
                <a:gd name="T23" fmla="*/ 23 h 24"/>
                <a:gd name="T24" fmla="*/ 2 w 61"/>
                <a:gd name="T25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4">
                  <a:moveTo>
                    <a:pt x="2" y="19"/>
                  </a:moveTo>
                  <a:cubicBezTo>
                    <a:pt x="8" y="11"/>
                    <a:pt x="18" y="15"/>
                    <a:pt x="25" y="16"/>
                  </a:cubicBezTo>
                  <a:cubicBezTo>
                    <a:pt x="38" y="19"/>
                    <a:pt x="33" y="9"/>
                    <a:pt x="48" y="10"/>
                  </a:cubicBezTo>
                  <a:cubicBezTo>
                    <a:pt x="48" y="10"/>
                    <a:pt x="51" y="10"/>
                    <a:pt x="51" y="10"/>
                  </a:cubicBezTo>
                  <a:cubicBezTo>
                    <a:pt x="52" y="10"/>
                    <a:pt x="53" y="10"/>
                    <a:pt x="54" y="9"/>
                  </a:cubicBezTo>
                  <a:cubicBezTo>
                    <a:pt x="57" y="7"/>
                    <a:pt x="60" y="3"/>
                    <a:pt x="60" y="3"/>
                  </a:cubicBezTo>
                  <a:cubicBezTo>
                    <a:pt x="61" y="0"/>
                    <a:pt x="59" y="13"/>
                    <a:pt x="51" y="13"/>
                  </a:cubicBezTo>
                  <a:cubicBezTo>
                    <a:pt x="51" y="13"/>
                    <a:pt x="47" y="13"/>
                    <a:pt x="48" y="13"/>
                  </a:cubicBezTo>
                  <a:cubicBezTo>
                    <a:pt x="37" y="13"/>
                    <a:pt x="39" y="21"/>
                    <a:pt x="29" y="21"/>
                  </a:cubicBezTo>
                  <a:cubicBezTo>
                    <a:pt x="22" y="21"/>
                    <a:pt x="14" y="17"/>
                    <a:pt x="9" y="19"/>
                  </a:cubicBezTo>
                  <a:cubicBezTo>
                    <a:pt x="5" y="20"/>
                    <a:pt x="4" y="23"/>
                    <a:pt x="4" y="23"/>
                  </a:cubicBezTo>
                  <a:cubicBezTo>
                    <a:pt x="3" y="24"/>
                    <a:pt x="2" y="24"/>
                    <a:pt x="1" y="23"/>
                  </a:cubicBezTo>
                  <a:cubicBezTo>
                    <a:pt x="0" y="23"/>
                    <a:pt x="1" y="2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6" name="Oval 213">
              <a:extLst>
                <a:ext uri="{FF2B5EF4-FFF2-40B4-BE49-F238E27FC236}">
                  <a16:creationId xmlns:a16="http://schemas.microsoft.com/office/drawing/2014/main" id="{9FDC47B7-D57F-9780-C82D-582BDF95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2949" y="3928602"/>
              <a:ext cx="20540" cy="16806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7" name="Freeform 215">
              <a:extLst>
                <a:ext uri="{FF2B5EF4-FFF2-40B4-BE49-F238E27FC236}">
                  <a16:creationId xmlns:a16="http://schemas.microsoft.com/office/drawing/2014/main" id="{ACA0985F-80EA-EB93-2FA1-708CDB7EC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5728" y="3017389"/>
              <a:ext cx="44814" cy="3734"/>
            </a:xfrm>
            <a:custGeom>
              <a:avLst/>
              <a:gdLst>
                <a:gd name="T0" fmla="*/ 10 w 10"/>
                <a:gd name="T1" fmla="*/ 1 h 1"/>
                <a:gd name="T2" fmla="*/ 3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3 w 10"/>
                <a:gd name="T9" fmla="*/ 0 h 1"/>
                <a:gd name="T10" fmla="*/ 10 w 10"/>
                <a:gd name="T11" fmla="*/ 1 h 1"/>
                <a:gd name="T12" fmla="*/ 10 w 10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solidFill>
              <a:srgbClr val="70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8" name="Freeform 216">
              <a:extLst>
                <a:ext uri="{FF2B5EF4-FFF2-40B4-BE49-F238E27FC236}">
                  <a16:creationId xmlns:a16="http://schemas.microsoft.com/office/drawing/2014/main" id="{790974E1-D289-F23D-2D6E-6BD6EF2CD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180" y="3017389"/>
              <a:ext cx="48548" cy="13071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11 w 11"/>
                <a:gd name="T5" fmla="*/ 0 h 3"/>
                <a:gd name="T6" fmla="*/ 11 w 11"/>
                <a:gd name="T7" fmla="*/ 0 h 3"/>
                <a:gd name="T8" fmla="*/ 0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B4D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9" name="Freeform 218">
              <a:extLst>
                <a:ext uri="{FF2B5EF4-FFF2-40B4-BE49-F238E27FC236}">
                  <a16:creationId xmlns:a16="http://schemas.microsoft.com/office/drawing/2014/main" id="{A3CAF622-2828-C2A8-6AD2-01D5CC637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48" y="2821328"/>
              <a:ext cx="126972" cy="212865"/>
            </a:xfrm>
            <a:custGeom>
              <a:avLst/>
              <a:gdLst>
                <a:gd name="T0" fmla="*/ 4 w 29"/>
                <a:gd name="T1" fmla="*/ 0 h 48"/>
                <a:gd name="T2" fmla="*/ 24 w 29"/>
                <a:gd name="T3" fmla="*/ 39 h 48"/>
                <a:gd name="T4" fmla="*/ 29 w 29"/>
                <a:gd name="T5" fmla="*/ 42 h 48"/>
                <a:gd name="T6" fmla="*/ 29 w 29"/>
                <a:gd name="T7" fmla="*/ 43 h 48"/>
                <a:gd name="T8" fmla="*/ 0 w 29"/>
                <a:gd name="T9" fmla="*/ 1 h 48"/>
                <a:gd name="T10" fmla="*/ 4 w 29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8">
                  <a:moveTo>
                    <a:pt x="4" y="0"/>
                  </a:moveTo>
                  <a:cubicBezTo>
                    <a:pt x="8" y="9"/>
                    <a:pt x="18" y="32"/>
                    <a:pt x="24" y="39"/>
                  </a:cubicBezTo>
                  <a:cubicBezTo>
                    <a:pt x="25" y="40"/>
                    <a:pt x="28" y="43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3" y="48"/>
                    <a:pt x="4" y="8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0" name="Freeform 219">
              <a:extLst>
                <a:ext uri="{FF2B5EF4-FFF2-40B4-BE49-F238E27FC236}">
                  <a16:creationId xmlns:a16="http://schemas.microsoft.com/office/drawing/2014/main" id="{1AF0BB7C-A916-6A95-0AE6-9DA02B4D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549" y="2711162"/>
              <a:ext cx="216600" cy="184857"/>
            </a:xfrm>
            <a:custGeom>
              <a:avLst/>
              <a:gdLst>
                <a:gd name="T0" fmla="*/ 0 w 49"/>
                <a:gd name="T1" fmla="*/ 31 h 42"/>
                <a:gd name="T2" fmla="*/ 15 w 49"/>
                <a:gd name="T3" fmla="*/ 7 h 42"/>
                <a:gd name="T4" fmla="*/ 49 w 49"/>
                <a:gd name="T5" fmla="*/ 14 h 42"/>
                <a:gd name="T6" fmla="*/ 13 w 49"/>
                <a:gd name="T7" fmla="*/ 38 h 42"/>
                <a:gd name="T8" fmla="*/ 0 w 49"/>
                <a:gd name="T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2">
                  <a:moveTo>
                    <a:pt x="0" y="31"/>
                  </a:moveTo>
                  <a:cubicBezTo>
                    <a:pt x="0" y="22"/>
                    <a:pt x="5" y="12"/>
                    <a:pt x="15" y="7"/>
                  </a:cubicBezTo>
                  <a:cubicBezTo>
                    <a:pt x="28" y="0"/>
                    <a:pt x="44" y="4"/>
                    <a:pt x="49" y="1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42"/>
                    <a:pt x="1" y="36"/>
                    <a:pt x="0" y="31"/>
                  </a:cubicBezTo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1" name="Freeform 220">
              <a:extLst>
                <a:ext uri="{FF2B5EF4-FFF2-40B4-BE49-F238E27FC236}">
                  <a16:creationId xmlns:a16="http://schemas.microsoft.com/office/drawing/2014/main" id="{DAFC462F-04FC-DC7C-5AD3-EC807720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620" y="2882948"/>
              <a:ext cx="0" cy="5602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2" name="Rectangle 221">
              <a:extLst>
                <a:ext uri="{FF2B5EF4-FFF2-40B4-BE49-F238E27FC236}">
                  <a16:creationId xmlns:a16="http://schemas.microsoft.com/office/drawing/2014/main" id="{7A388E1D-2379-2A3F-BB7B-01D71378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149" y="2772780"/>
              <a:ext cx="1868" cy="1868"/>
            </a:xfrm>
            <a:prstGeom prst="rect">
              <a:avLst/>
            </a:prstGeom>
            <a:solidFill>
              <a:srgbClr val="C3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3" name="Rectangle 222">
              <a:extLst>
                <a:ext uri="{FF2B5EF4-FFF2-40B4-BE49-F238E27FC236}">
                  <a16:creationId xmlns:a16="http://schemas.microsoft.com/office/drawing/2014/main" id="{C2E61643-9440-8C1E-F0C3-DB5A62DF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149" y="2772780"/>
              <a:ext cx="1868" cy="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4" name="Freeform 223">
              <a:extLst>
                <a:ext uri="{FF2B5EF4-FFF2-40B4-BE49-F238E27FC236}">
                  <a16:creationId xmlns:a16="http://schemas.microsoft.com/office/drawing/2014/main" id="{D0CE4858-C307-8097-7389-B9291CA40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273" y="2772780"/>
              <a:ext cx="29876" cy="22407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1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5" name="Freeform 224">
              <a:extLst>
                <a:ext uri="{FF2B5EF4-FFF2-40B4-BE49-F238E27FC236}">
                  <a16:creationId xmlns:a16="http://schemas.microsoft.com/office/drawing/2014/main" id="{13160CCC-595D-4A69-7C1E-4A778DCA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273" y="2772780"/>
              <a:ext cx="29876" cy="22407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6" name="Freeform 225">
              <a:extLst>
                <a:ext uri="{FF2B5EF4-FFF2-40B4-BE49-F238E27FC236}">
                  <a16:creationId xmlns:a16="http://schemas.microsoft.com/office/drawing/2014/main" id="{AB308118-FDAD-B9F9-86F7-E0BF53187D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1168" y="2731701"/>
              <a:ext cx="26141" cy="14938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0 w 6"/>
                <a:gd name="T7" fmla="*/ 3 h 3"/>
                <a:gd name="T8" fmla="*/ 0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3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2 h 3"/>
                <a:gd name="T28" fmla="*/ 0 w 6"/>
                <a:gd name="T29" fmla="*/ 3 h 3"/>
                <a:gd name="T30" fmla="*/ 0 w 6"/>
                <a:gd name="T31" fmla="*/ 2 h 3"/>
                <a:gd name="T32" fmla="*/ 0 w 6"/>
                <a:gd name="T33" fmla="*/ 2 h 3"/>
                <a:gd name="T34" fmla="*/ 0 w 6"/>
                <a:gd name="T35" fmla="*/ 2 h 3"/>
                <a:gd name="T36" fmla="*/ 0 w 6"/>
                <a:gd name="T37" fmla="*/ 2 h 3"/>
                <a:gd name="T38" fmla="*/ 0 w 6"/>
                <a:gd name="T39" fmla="*/ 2 h 3"/>
                <a:gd name="T40" fmla="*/ 0 w 6"/>
                <a:gd name="T41" fmla="*/ 2 h 3"/>
                <a:gd name="T42" fmla="*/ 0 w 6"/>
                <a:gd name="T43" fmla="*/ 2 h 3"/>
                <a:gd name="T44" fmla="*/ 0 w 6"/>
                <a:gd name="T45" fmla="*/ 2 h 3"/>
                <a:gd name="T46" fmla="*/ 0 w 6"/>
                <a:gd name="T47" fmla="*/ 2 h 3"/>
                <a:gd name="T48" fmla="*/ 1 w 6"/>
                <a:gd name="T49" fmla="*/ 2 h 3"/>
                <a:gd name="T50" fmla="*/ 1 w 6"/>
                <a:gd name="T51" fmla="*/ 2 h 3"/>
                <a:gd name="T52" fmla="*/ 1 w 6"/>
                <a:gd name="T53" fmla="*/ 2 h 3"/>
                <a:gd name="T54" fmla="*/ 1 w 6"/>
                <a:gd name="T55" fmla="*/ 2 h 3"/>
                <a:gd name="T56" fmla="*/ 1 w 6"/>
                <a:gd name="T57" fmla="*/ 2 h 3"/>
                <a:gd name="T58" fmla="*/ 1 w 6"/>
                <a:gd name="T59" fmla="*/ 2 h 3"/>
                <a:gd name="T60" fmla="*/ 1 w 6"/>
                <a:gd name="T61" fmla="*/ 2 h 3"/>
                <a:gd name="T62" fmla="*/ 1 w 6"/>
                <a:gd name="T63" fmla="*/ 2 h 3"/>
                <a:gd name="T64" fmla="*/ 1 w 6"/>
                <a:gd name="T65" fmla="*/ 2 h 3"/>
                <a:gd name="T66" fmla="*/ 1 w 6"/>
                <a:gd name="T67" fmla="*/ 2 h 3"/>
                <a:gd name="T68" fmla="*/ 6 w 6"/>
                <a:gd name="T69" fmla="*/ 0 h 3"/>
                <a:gd name="T70" fmla="*/ 6 w 6"/>
                <a:gd name="T71" fmla="*/ 0 h 3"/>
                <a:gd name="T72" fmla="*/ 1 w 6"/>
                <a:gd name="T7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</a:path>
              </a:pathLst>
            </a:custGeom>
            <a:solidFill>
              <a:srgbClr val="C0A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7" name="Freeform 226">
              <a:extLst>
                <a:ext uri="{FF2B5EF4-FFF2-40B4-BE49-F238E27FC236}">
                  <a16:creationId xmlns:a16="http://schemas.microsoft.com/office/drawing/2014/main" id="{06EB31CD-5945-B7F9-BA87-1F1011610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7310" y="2724232"/>
              <a:ext cx="41079" cy="7469"/>
            </a:xfrm>
            <a:custGeom>
              <a:avLst/>
              <a:gdLst>
                <a:gd name="T0" fmla="*/ 0 w 9"/>
                <a:gd name="T1" fmla="*/ 2 h 2"/>
                <a:gd name="T2" fmla="*/ 0 w 9"/>
                <a:gd name="T3" fmla="*/ 2 h 2"/>
                <a:gd name="T4" fmla="*/ 9 w 9"/>
                <a:gd name="T5" fmla="*/ 0 h 2"/>
                <a:gd name="T6" fmla="*/ 0 w 9"/>
                <a:gd name="T7" fmla="*/ 2 h 2"/>
                <a:gd name="T8" fmla="*/ 9 w 9"/>
                <a:gd name="T9" fmla="*/ 0 h 2"/>
                <a:gd name="T10" fmla="*/ 9 w 9"/>
                <a:gd name="T11" fmla="*/ 0 h 2"/>
                <a:gd name="T12" fmla="*/ 9 w 9"/>
                <a:gd name="T13" fmla="*/ 0 h 2"/>
                <a:gd name="T14" fmla="*/ 9 w 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D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8" name="Freeform 227">
              <a:extLst>
                <a:ext uri="{FF2B5EF4-FFF2-40B4-BE49-F238E27FC236}">
                  <a16:creationId xmlns:a16="http://schemas.microsoft.com/office/drawing/2014/main" id="{101CAB7B-697F-D6D3-B670-D3A7F8AE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62" y="2724232"/>
              <a:ext cx="177388" cy="70955"/>
            </a:xfrm>
            <a:custGeom>
              <a:avLst/>
              <a:gdLst>
                <a:gd name="T0" fmla="*/ 33 w 40"/>
                <a:gd name="T1" fmla="*/ 16 h 16"/>
                <a:gd name="T2" fmla="*/ 12 w 40"/>
                <a:gd name="T3" fmla="*/ 6 h 16"/>
                <a:gd name="T4" fmla="*/ 0 w 40"/>
                <a:gd name="T5" fmla="*/ 8 h 16"/>
                <a:gd name="T6" fmla="*/ 5 w 40"/>
                <a:gd name="T7" fmla="*/ 5 h 16"/>
                <a:gd name="T8" fmla="*/ 5 w 40"/>
                <a:gd name="T9" fmla="*/ 5 h 16"/>
                <a:gd name="T10" fmla="*/ 5 w 40"/>
                <a:gd name="T11" fmla="*/ 5 h 16"/>
                <a:gd name="T12" fmla="*/ 5 w 40"/>
                <a:gd name="T13" fmla="*/ 5 h 16"/>
                <a:gd name="T14" fmla="*/ 5 w 40"/>
                <a:gd name="T15" fmla="*/ 5 h 16"/>
                <a:gd name="T16" fmla="*/ 5 w 40"/>
                <a:gd name="T17" fmla="*/ 5 h 16"/>
                <a:gd name="T18" fmla="*/ 5 w 40"/>
                <a:gd name="T19" fmla="*/ 5 h 16"/>
                <a:gd name="T20" fmla="*/ 5 w 40"/>
                <a:gd name="T21" fmla="*/ 5 h 16"/>
                <a:gd name="T22" fmla="*/ 5 w 40"/>
                <a:gd name="T23" fmla="*/ 5 h 16"/>
                <a:gd name="T24" fmla="*/ 5 w 40"/>
                <a:gd name="T25" fmla="*/ 4 h 16"/>
                <a:gd name="T26" fmla="*/ 5 w 40"/>
                <a:gd name="T27" fmla="*/ 4 h 16"/>
                <a:gd name="T28" fmla="*/ 5 w 40"/>
                <a:gd name="T29" fmla="*/ 4 h 16"/>
                <a:gd name="T30" fmla="*/ 5 w 40"/>
                <a:gd name="T31" fmla="*/ 4 h 16"/>
                <a:gd name="T32" fmla="*/ 5 w 40"/>
                <a:gd name="T33" fmla="*/ 4 h 16"/>
                <a:gd name="T34" fmla="*/ 5 w 40"/>
                <a:gd name="T35" fmla="*/ 4 h 16"/>
                <a:gd name="T36" fmla="*/ 5 w 40"/>
                <a:gd name="T37" fmla="*/ 4 h 16"/>
                <a:gd name="T38" fmla="*/ 6 w 40"/>
                <a:gd name="T39" fmla="*/ 4 h 16"/>
                <a:gd name="T40" fmla="*/ 6 w 40"/>
                <a:gd name="T41" fmla="*/ 4 h 16"/>
                <a:gd name="T42" fmla="*/ 6 w 40"/>
                <a:gd name="T43" fmla="*/ 4 h 16"/>
                <a:gd name="T44" fmla="*/ 6 w 40"/>
                <a:gd name="T45" fmla="*/ 4 h 16"/>
                <a:gd name="T46" fmla="*/ 6 w 40"/>
                <a:gd name="T47" fmla="*/ 4 h 16"/>
                <a:gd name="T48" fmla="*/ 6 w 40"/>
                <a:gd name="T49" fmla="*/ 4 h 16"/>
                <a:gd name="T50" fmla="*/ 6 w 40"/>
                <a:gd name="T51" fmla="*/ 4 h 16"/>
                <a:gd name="T52" fmla="*/ 6 w 40"/>
                <a:gd name="T53" fmla="*/ 4 h 16"/>
                <a:gd name="T54" fmla="*/ 11 w 40"/>
                <a:gd name="T55" fmla="*/ 2 h 16"/>
                <a:gd name="T56" fmla="*/ 11 w 40"/>
                <a:gd name="T57" fmla="*/ 2 h 16"/>
                <a:gd name="T58" fmla="*/ 20 w 40"/>
                <a:gd name="T59" fmla="*/ 0 h 16"/>
                <a:gd name="T60" fmla="*/ 20 w 40"/>
                <a:gd name="T61" fmla="*/ 0 h 16"/>
                <a:gd name="T62" fmla="*/ 20 w 40"/>
                <a:gd name="T63" fmla="*/ 0 h 16"/>
                <a:gd name="T64" fmla="*/ 40 w 40"/>
                <a:gd name="T65" fmla="*/ 11 h 16"/>
                <a:gd name="T66" fmla="*/ 40 w 40"/>
                <a:gd name="T67" fmla="*/ 11 h 16"/>
                <a:gd name="T68" fmla="*/ 33 w 40"/>
                <a:gd name="T6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16">
                  <a:moveTo>
                    <a:pt x="33" y="16"/>
                  </a:moveTo>
                  <a:cubicBezTo>
                    <a:pt x="29" y="10"/>
                    <a:pt x="21" y="6"/>
                    <a:pt x="12" y="6"/>
                  </a:cubicBezTo>
                  <a:cubicBezTo>
                    <a:pt x="8" y="6"/>
                    <a:pt x="4" y="7"/>
                    <a:pt x="0" y="8"/>
                  </a:cubicBezTo>
                  <a:cubicBezTo>
                    <a:pt x="1" y="7"/>
                    <a:pt x="3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9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7" y="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solidFill>
              <a:srgbClr val="ED4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66" name="TextBox 6265">
            <a:extLst>
              <a:ext uri="{FF2B5EF4-FFF2-40B4-BE49-F238E27FC236}">
                <a16:creationId xmlns:a16="http://schemas.microsoft.com/office/drawing/2014/main" id="{D272DEE9-5957-6A87-910C-E6AF0281CC13}"/>
              </a:ext>
            </a:extLst>
          </p:cNvPr>
          <p:cNvSpPr txBox="1"/>
          <p:nvPr/>
        </p:nvSpPr>
        <p:spPr>
          <a:xfrm>
            <a:off x="3160007" y="411700"/>
            <a:ext cx="52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14593-69BC-5DFC-1FE8-9658C2F3C425}"/>
              </a:ext>
            </a:extLst>
          </p:cNvPr>
          <p:cNvSpPr txBox="1"/>
          <p:nvPr/>
        </p:nvSpPr>
        <p:spPr>
          <a:xfrm>
            <a:off x="286661" y="-2532402"/>
            <a:ext cx="4394195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-</a:t>
            </a:r>
          </a:p>
        </p:txBody>
      </p:sp>
    </p:spTree>
    <p:extLst>
      <p:ext uri="{BB962C8B-B14F-4D97-AF65-F5344CB8AC3E}">
        <p14:creationId xmlns:p14="http://schemas.microsoft.com/office/powerpoint/2010/main" val="233762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18C653-7C32-4F37-B735-7895F7CF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6" y="459628"/>
            <a:ext cx="12173548" cy="5478414"/>
          </a:xfrm>
          <a:prstGeom prst="rect">
            <a:avLst/>
          </a:prstGeom>
        </p:spPr>
      </p:pic>
      <p:sp>
        <p:nvSpPr>
          <p:cNvPr id="482" name="Rectangle: Top Corners Rounded 481">
            <a:extLst>
              <a:ext uri="{FF2B5EF4-FFF2-40B4-BE49-F238E27FC236}">
                <a16:creationId xmlns:a16="http://schemas.microsoft.com/office/drawing/2014/main" id="{59D5A818-570F-4460-8D01-6E17CE2F6847}"/>
              </a:ext>
            </a:extLst>
          </p:cNvPr>
          <p:cNvSpPr/>
          <p:nvPr/>
        </p:nvSpPr>
        <p:spPr>
          <a:xfrm rot="5400000">
            <a:off x="6476932" y="-2004928"/>
            <a:ext cx="1065120" cy="798875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299" y="245219"/>
            <a:ext cx="8173420" cy="553998"/>
          </a:xfr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E6461A"/>
                </a:solidFill>
                <a:latin typeface="+mj-lt"/>
              </a:rPr>
              <a:t>INFERENCES AND RECOMMENDATIONS</a:t>
            </a:r>
          </a:p>
        </p:txBody>
      </p:sp>
      <p:sp>
        <p:nvSpPr>
          <p:cNvPr id="102" name="Rectangle: Top Corners Rounded 101">
            <a:extLst>
              <a:ext uri="{FF2B5EF4-FFF2-40B4-BE49-F238E27FC236}">
                <a16:creationId xmlns:a16="http://schemas.microsoft.com/office/drawing/2014/main" id="{08F00491-711D-49BC-8B51-2F69B990F8E6}"/>
              </a:ext>
            </a:extLst>
          </p:cNvPr>
          <p:cNvSpPr/>
          <p:nvPr/>
        </p:nvSpPr>
        <p:spPr>
          <a:xfrm rot="5400000">
            <a:off x="6945328" y="-269102"/>
            <a:ext cx="1065120" cy="779457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E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3790410A-026B-47E1-AD9A-709BCCE213B7}"/>
              </a:ext>
            </a:extLst>
          </p:cNvPr>
          <p:cNvSpPr/>
          <p:nvPr/>
        </p:nvSpPr>
        <p:spPr>
          <a:xfrm rot="5400000">
            <a:off x="7958292" y="2070844"/>
            <a:ext cx="1065120" cy="63921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376E014-B6BC-4B8D-98DA-0483C97ABB06}"/>
              </a:ext>
            </a:extLst>
          </p:cNvPr>
          <p:cNvSpPr/>
          <p:nvPr/>
        </p:nvSpPr>
        <p:spPr>
          <a:xfrm>
            <a:off x="3963852" y="4389313"/>
            <a:ext cx="1673225" cy="1673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B205E7D-BE84-43AD-A479-B8F51BFC6415}"/>
              </a:ext>
            </a:extLst>
          </p:cNvPr>
          <p:cNvGrpSpPr/>
          <p:nvPr/>
        </p:nvGrpSpPr>
        <p:grpSpPr>
          <a:xfrm flipH="1">
            <a:off x="637374" y="1636978"/>
            <a:ext cx="5043488" cy="4587874"/>
            <a:chOff x="3222625" y="2130426"/>
            <a:chExt cx="5043488" cy="4587874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0478DA0-5F53-4BA2-B295-C43385FE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2824163"/>
              <a:ext cx="1038225" cy="1355725"/>
            </a:xfrm>
            <a:custGeom>
              <a:avLst/>
              <a:gdLst>
                <a:gd name="T0" fmla="*/ 110 w 425"/>
                <a:gd name="T1" fmla="*/ 351 h 554"/>
                <a:gd name="T2" fmla="*/ 27 w 425"/>
                <a:gd name="T3" fmla="*/ 40 h 554"/>
                <a:gd name="T4" fmla="*/ 156 w 425"/>
                <a:gd name="T5" fmla="*/ 110 h 554"/>
                <a:gd name="T6" fmla="*/ 202 w 425"/>
                <a:gd name="T7" fmla="*/ 323 h 554"/>
                <a:gd name="T8" fmla="*/ 425 w 425"/>
                <a:gd name="T9" fmla="*/ 535 h 554"/>
                <a:gd name="T10" fmla="*/ 396 w 425"/>
                <a:gd name="T11" fmla="*/ 554 h 554"/>
                <a:gd name="T12" fmla="*/ 110 w 425"/>
                <a:gd name="T13" fmla="*/ 35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554">
                  <a:moveTo>
                    <a:pt x="110" y="351"/>
                  </a:moveTo>
                  <a:cubicBezTo>
                    <a:pt x="110" y="351"/>
                    <a:pt x="0" y="78"/>
                    <a:pt x="27" y="40"/>
                  </a:cubicBezTo>
                  <a:cubicBezTo>
                    <a:pt x="55" y="3"/>
                    <a:pt x="141" y="0"/>
                    <a:pt x="156" y="110"/>
                  </a:cubicBezTo>
                  <a:cubicBezTo>
                    <a:pt x="170" y="220"/>
                    <a:pt x="199" y="313"/>
                    <a:pt x="202" y="323"/>
                  </a:cubicBezTo>
                  <a:cubicBezTo>
                    <a:pt x="204" y="333"/>
                    <a:pt x="425" y="535"/>
                    <a:pt x="425" y="535"/>
                  </a:cubicBezTo>
                  <a:cubicBezTo>
                    <a:pt x="396" y="554"/>
                    <a:pt x="396" y="554"/>
                    <a:pt x="396" y="554"/>
                  </a:cubicBezTo>
                  <a:cubicBezTo>
                    <a:pt x="396" y="554"/>
                    <a:pt x="116" y="378"/>
                    <a:pt x="110" y="351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A5C2A45-702E-4843-A793-1377EC0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133850"/>
              <a:ext cx="222250" cy="241300"/>
            </a:xfrm>
            <a:custGeom>
              <a:avLst/>
              <a:gdLst>
                <a:gd name="T0" fmla="*/ 29 w 91"/>
                <a:gd name="T1" fmla="*/ 0 h 99"/>
                <a:gd name="T2" fmla="*/ 77 w 91"/>
                <a:gd name="T3" fmla="*/ 30 h 99"/>
                <a:gd name="T4" fmla="*/ 85 w 91"/>
                <a:gd name="T5" fmla="*/ 85 h 99"/>
                <a:gd name="T6" fmla="*/ 24 w 91"/>
                <a:gd name="T7" fmla="*/ 93 h 99"/>
                <a:gd name="T8" fmla="*/ 21 w 91"/>
                <a:gd name="T9" fmla="*/ 46 h 99"/>
                <a:gd name="T10" fmla="*/ 0 w 91"/>
                <a:gd name="T11" fmla="*/ 19 h 99"/>
                <a:gd name="T12" fmla="*/ 29 w 91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29" y="0"/>
                  </a:moveTo>
                  <a:cubicBezTo>
                    <a:pt x="29" y="0"/>
                    <a:pt x="73" y="20"/>
                    <a:pt x="77" y="30"/>
                  </a:cubicBezTo>
                  <a:cubicBezTo>
                    <a:pt x="81" y="40"/>
                    <a:pt x="91" y="78"/>
                    <a:pt x="85" y="85"/>
                  </a:cubicBezTo>
                  <a:cubicBezTo>
                    <a:pt x="78" y="91"/>
                    <a:pt x="37" y="99"/>
                    <a:pt x="24" y="93"/>
                  </a:cubicBezTo>
                  <a:cubicBezTo>
                    <a:pt x="11" y="87"/>
                    <a:pt x="23" y="47"/>
                    <a:pt x="21" y="46"/>
                  </a:cubicBezTo>
                  <a:cubicBezTo>
                    <a:pt x="19" y="44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E0D808D-4C54-4B0C-BC30-16BA81FF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4157663"/>
              <a:ext cx="204788" cy="225425"/>
            </a:xfrm>
            <a:custGeom>
              <a:avLst/>
              <a:gdLst>
                <a:gd name="T0" fmla="*/ 2 w 84"/>
                <a:gd name="T1" fmla="*/ 26 h 92"/>
                <a:gd name="T2" fmla="*/ 39 w 84"/>
                <a:gd name="T3" fmla="*/ 0 h 92"/>
                <a:gd name="T4" fmla="*/ 67 w 84"/>
                <a:gd name="T5" fmla="*/ 19 h 92"/>
                <a:gd name="T6" fmla="*/ 73 w 84"/>
                <a:gd name="T7" fmla="*/ 79 h 92"/>
                <a:gd name="T8" fmla="*/ 8 w 84"/>
                <a:gd name="T9" fmla="*/ 81 h 92"/>
                <a:gd name="T10" fmla="*/ 9 w 84"/>
                <a:gd name="T11" fmla="*/ 38 h 92"/>
                <a:gd name="T12" fmla="*/ 2 w 84"/>
                <a:gd name="T13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2">
                  <a:moveTo>
                    <a:pt x="2" y="26"/>
                  </a:moveTo>
                  <a:cubicBezTo>
                    <a:pt x="2" y="26"/>
                    <a:pt x="32" y="15"/>
                    <a:pt x="39" y="0"/>
                  </a:cubicBezTo>
                  <a:cubicBezTo>
                    <a:pt x="39" y="0"/>
                    <a:pt x="64" y="9"/>
                    <a:pt x="67" y="19"/>
                  </a:cubicBezTo>
                  <a:cubicBezTo>
                    <a:pt x="70" y="28"/>
                    <a:pt x="84" y="71"/>
                    <a:pt x="73" y="79"/>
                  </a:cubicBezTo>
                  <a:cubicBezTo>
                    <a:pt x="62" y="87"/>
                    <a:pt x="16" y="92"/>
                    <a:pt x="8" y="81"/>
                  </a:cubicBezTo>
                  <a:cubicBezTo>
                    <a:pt x="0" y="69"/>
                    <a:pt x="9" y="40"/>
                    <a:pt x="9" y="38"/>
                  </a:cubicBezTo>
                  <a:cubicBezTo>
                    <a:pt x="8" y="35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A318375-0C4D-4095-AACF-457F31056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270500"/>
              <a:ext cx="119063" cy="452437"/>
            </a:xfrm>
            <a:custGeom>
              <a:avLst/>
              <a:gdLst>
                <a:gd name="T0" fmla="*/ 30 w 75"/>
                <a:gd name="T1" fmla="*/ 0 h 285"/>
                <a:gd name="T2" fmla="*/ 75 w 75"/>
                <a:gd name="T3" fmla="*/ 6 h 285"/>
                <a:gd name="T4" fmla="*/ 44 w 75"/>
                <a:gd name="T5" fmla="*/ 285 h 285"/>
                <a:gd name="T6" fmla="*/ 0 w 75"/>
                <a:gd name="T7" fmla="*/ 281 h 285"/>
                <a:gd name="T8" fmla="*/ 30 w 75"/>
                <a:gd name="T9" fmla="*/ 0 h 285"/>
                <a:gd name="T10" fmla="*/ 30 w 75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85">
                  <a:moveTo>
                    <a:pt x="30" y="0"/>
                  </a:moveTo>
                  <a:lnTo>
                    <a:pt x="75" y="6"/>
                  </a:lnTo>
                  <a:lnTo>
                    <a:pt x="44" y="285"/>
                  </a:lnTo>
                  <a:lnTo>
                    <a:pt x="0" y="28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89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7E0E795-0FC9-46BB-9E0C-AAC36C309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300" y="5148263"/>
              <a:ext cx="430213" cy="169862"/>
            </a:xfrm>
            <a:custGeom>
              <a:avLst/>
              <a:gdLst>
                <a:gd name="T0" fmla="*/ 1 w 176"/>
                <a:gd name="T1" fmla="*/ 25 h 69"/>
                <a:gd name="T2" fmla="*/ 32 w 176"/>
                <a:gd name="T3" fmla="*/ 2 h 69"/>
                <a:gd name="T4" fmla="*/ 150 w 176"/>
                <a:gd name="T5" fmla="*/ 15 h 69"/>
                <a:gd name="T6" fmla="*/ 174 w 176"/>
                <a:gd name="T7" fmla="*/ 44 h 69"/>
                <a:gd name="T8" fmla="*/ 144 w 176"/>
                <a:gd name="T9" fmla="*/ 68 h 69"/>
                <a:gd name="T10" fmla="*/ 26 w 176"/>
                <a:gd name="T11" fmla="*/ 55 h 69"/>
                <a:gd name="T12" fmla="*/ 1 w 176"/>
                <a:gd name="T1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69">
                  <a:moveTo>
                    <a:pt x="1" y="25"/>
                  </a:moveTo>
                  <a:cubicBezTo>
                    <a:pt x="3" y="11"/>
                    <a:pt x="17" y="0"/>
                    <a:pt x="32" y="2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65" y="17"/>
                    <a:pt x="176" y="30"/>
                    <a:pt x="174" y="44"/>
                  </a:cubicBezTo>
                  <a:cubicBezTo>
                    <a:pt x="173" y="59"/>
                    <a:pt x="159" y="69"/>
                    <a:pt x="144" y="68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11" y="53"/>
                    <a:pt x="0" y="40"/>
                    <a:pt x="1" y="2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70064A-66F9-4820-9E8A-0D6EB4990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4497388"/>
              <a:ext cx="1768475" cy="93662"/>
            </a:xfrm>
            <a:custGeom>
              <a:avLst/>
              <a:gdLst>
                <a:gd name="T0" fmla="*/ 0 w 1114"/>
                <a:gd name="T1" fmla="*/ 59 h 59"/>
                <a:gd name="T2" fmla="*/ 1114 w 1114"/>
                <a:gd name="T3" fmla="*/ 59 h 59"/>
                <a:gd name="T4" fmla="*/ 1114 w 1114"/>
                <a:gd name="T5" fmla="*/ 0 h 59"/>
                <a:gd name="T6" fmla="*/ 0 w 1114"/>
                <a:gd name="T7" fmla="*/ 0 h 59"/>
                <a:gd name="T8" fmla="*/ 0 w 1114"/>
                <a:gd name="T9" fmla="*/ 59 h 59"/>
                <a:gd name="T10" fmla="*/ 0 w 1114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4" h="59">
                  <a:moveTo>
                    <a:pt x="0" y="59"/>
                  </a:moveTo>
                  <a:lnTo>
                    <a:pt x="1114" y="59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B0937-BE4F-46D6-8844-CC1E8523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635500"/>
              <a:ext cx="1479550" cy="1122362"/>
            </a:xfrm>
            <a:custGeom>
              <a:avLst/>
              <a:gdLst>
                <a:gd name="T0" fmla="*/ 27 w 932"/>
                <a:gd name="T1" fmla="*/ 707 h 707"/>
                <a:gd name="T2" fmla="*/ 932 w 932"/>
                <a:gd name="T3" fmla="*/ 52 h 707"/>
                <a:gd name="T4" fmla="*/ 902 w 932"/>
                <a:gd name="T5" fmla="*/ 0 h 707"/>
                <a:gd name="T6" fmla="*/ 0 w 932"/>
                <a:gd name="T7" fmla="*/ 655 h 707"/>
                <a:gd name="T8" fmla="*/ 27 w 932"/>
                <a:gd name="T9" fmla="*/ 707 h 707"/>
                <a:gd name="T10" fmla="*/ 27 w 932"/>
                <a:gd name="T11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2" h="707">
                  <a:moveTo>
                    <a:pt x="27" y="707"/>
                  </a:moveTo>
                  <a:lnTo>
                    <a:pt x="932" y="52"/>
                  </a:lnTo>
                  <a:lnTo>
                    <a:pt x="902" y="0"/>
                  </a:lnTo>
                  <a:lnTo>
                    <a:pt x="0" y="655"/>
                  </a:lnTo>
                  <a:lnTo>
                    <a:pt x="27" y="707"/>
                  </a:lnTo>
                  <a:lnTo>
                    <a:pt x="27" y="707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3DA7728-1D54-4CD2-9971-E7686463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094163"/>
              <a:ext cx="630238" cy="1690687"/>
            </a:xfrm>
            <a:custGeom>
              <a:avLst/>
              <a:gdLst>
                <a:gd name="T0" fmla="*/ 397 w 397"/>
                <a:gd name="T1" fmla="*/ 1046 h 1065"/>
                <a:gd name="T2" fmla="*/ 343 w 397"/>
                <a:gd name="T3" fmla="*/ 1065 h 1065"/>
                <a:gd name="T4" fmla="*/ 0 w 397"/>
                <a:gd name="T5" fmla="*/ 0 h 1065"/>
                <a:gd name="T6" fmla="*/ 64 w 397"/>
                <a:gd name="T7" fmla="*/ 0 h 1065"/>
                <a:gd name="T8" fmla="*/ 397 w 397"/>
                <a:gd name="T9" fmla="*/ 1046 h 1065"/>
                <a:gd name="T10" fmla="*/ 397 w 397"/>
                <a:gd name="T11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1065">
                  <a:moveTo>
                    <a:pt x="397" y="1046"/>
                  </a:moveTo>
                  <a:lnTo>
                    <a:pt x="343" y="10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397" y="1046"/>
                  </a:lnTo>
                  <a:lnTo>
                    <a:pt x="397" y="1046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45BA913-D56A-4DB1-8EF4-142CE910A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3963988"/>
              <a:ext cx="755650" cy="169862"/>
            </a:xfrm>
            <a:custGeom>
              <a:avLst/>
              <a:gdLst>
                <a:gd name="T0" fmla="*/ 6 w 309"/>
                <a:gd name="T1" fmla="*/ 51 h 69"/>
                <a:gd name="T2" fmla="*/ 4 w 309"/>
                <a:gd name="T3" fmla="*/ 38 h 69"/>
                <a:gd name="T4" fmla="*/ 50 w 309"/>
                <a:gd name="T5" fmla="*/ 10 h 69"/>
                <a:gd name="T6" fmla="*/ 168 w 309"/>
                <a:gd name="T7" fmla="*/ 9 h 69"/>
                <a:gd name="T8" fmla="*/ 277 w 309"/>
                <a:gd name="T9" fmla="*/ 5 h 69"/>
                <a:gd name="T10" fmla="*/ 298 w 309"/>
                <a:gd name="T11" fmla="*/ 27 h 69"/>
                <a:gd name="T12" fmla="*/ 222 w 309"/>
                <a:gd name="T13" fmla="*/ 38 h 69"/>
                <a:gd name="T14" fmla="*/ 148 w 309"/>
                <a:gd name="T15" fmla="*/ 58 h 69"/>
                <a:gd name="T16" fmla="*/ 112 w 309"/>
                <a:gd name="T17" fmla="*/ 68 h 69"/>
                <a:gd name="T18" fmla="*/ 52 w 309"/>
                <a:gd name="T19" fmla="*/ 52 h 69"/>
                <a:gd name="T20" fmla="*/ 6 w 309"/>
                <a:gd name="T2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69">
                  <a:moveTo>
                    <a:pt x="6" y="51"/>
                  </a:moveTo>
                  <a:cubicBezTo>
                    <a:pt x="6" y="51"/>
                    <a:pt x="0" y="47"/>
                    <a:pt x="4" y="38"/>
                  </a:cubicBezTo>
                  <a:cubicBezTo>
                    <a:pt x="7" y="29"/>
                    <a:pt x="16" y="11"/>
                    <a:pt x="50" y="10"/>
                  </a:cubicBezTo>
                  <a:cubicBezTo>
                    <a:pt x="84" y="9"/>
                    <a:pt x="133" y="14"/>
                    <a:pt x="168" y="9"/>
                  </a:cubicBezTo>
                  <a:cubicBezTo>
                    <a:pt x="203" y="3"/>
                    <a:pt x="253" y="0"/>
                    <a:pt x="277" y="5"/>
                  </a:cubicBezTo>
                  <a:cubicBezTo>
                    <a:pt x="301" y="10"/>
                    <a:pt x="309" y="22"/>
                    <a:pt x="298" y="27"/>
                  </a:cubicBezTo>
                  <a:cubicBezTo>
                    <a:pt x="288" y="32"/>
                    <a:pt x="257" y="35"/>
                    <a:pt x="222" y="38"/>
                  </a:cubicBezTo>
                  <a:cubicBezTo>
                    <a:pt x="186" y="42"/>
                    <a:pt x="166" y="50"/>
                    <a:pt x="148" y="58"/>
                  </a:cubicBezTo>
                  <a:cubicBezTo>
                    <a:pt x="130" y="65"/>
                    <a:pt x="128" y="69"/>
                    <a:pt x="112" y="68"/>
                  </a:cubicBezTo>
                  <a:cubicBezTo>
                    <a:pt x="97" y="67"/>
                    <a:pt x="73" y="54"/>
                    <a:pt x="52" y="52"/>
                  </a:cubicBezTo>
                  <a:cubicBezTo>
                    <a:pt x="31" y="50"/>
                    <a:pt x="8" y="54"/>
                    <a:pt x="6" y="51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FF0DBD5-91D0-4D80-B0A9-B591FD60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4029075"/>
              <a:ext cx="742950" cy="133350"/>
            </a:xfrm>
            <a:custGeom>
              <a:avLst/>
              <a:gdLst>
                <a:gd name="T0" fmla="*/ 298 w 304"/>
                <a:gd name="T1" fmla="*/ 1 h 55"/>
                <a:gd name="T2" fmla="*/ 222 w 304"/>
                <a:gd name="T3" fmla="*/ 12 h 55"/>
                <a:gd name="T4" fmla="*/ 148 w 304"/>
                <a:gd name="T5" fmla="*/ 32 h 55"/>
                <a:gd name="T6" fmla="*/ 112 w 304"/>
                <a:gd name="T7" fmla="*/ 42 h 55"/>
                <a:gd name="T8" fmla="*/ 52 w 304"/>
                <a:gd name="T9" fmla="*/ 26 h 55"/>
                <a:gd name="T10" fmla="*/ 6 w 304"/>
                <a:gd name="T11" fmla="*/ 25 h 55"/>
                <a:gd name="T12" fmla="*/ 4 w 304"/>
                <a:gd name="T13" fmla="*/ 23 h 55"/>
                <a:gd name="T14" fmla="*/ 4 w 304"/>
                <a:gd name="T15" fmla="*/ 24 h 55"/>
                <a:gd name="T16" fmla="*/ 6 w 304"/>
                <a:gd name="T17" fmla="*/ 37 h 55"/>
                <a:gd name="T18" fmla="*/ 52 w 304"/>
                <a:gd name="T19" fmla="*/ 38 h 55"/>
                <a:gd name="T20" fmla="*/ 112 w 304"/>
                <a:gd name="T21" fmla="*/ 54 h 55"/>
                <a:gd name="T22" fmla="*/ 148 w 304"/>
                <a:gd name="T23" fmla="*/ 43 h 55"/>
                <a:gd name="T24" fmla="*/ 222 w 304"/>
                <a:gd name="T25" fmla="*/ 24 h 55"/>
                <a:gd name="T26" fmla="*/ 298 w 304"/>
                <a:gd name="T27" fmla="*/ 13 h 55"/>
                <a:gd name="T28" fmla="*/ 299 w 304"/>
                <a:gd name="T29" fmla="*/ 0 h 55"/>
                <a:gd name="T30" fmla="*/ 298 w 304"/>
                <a:gd name="T3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55">
                  <a:moveTo>
                    <a:pt x="298" y="1"/>
                  </a:moveTo>
                  <a:cubicBezTo>
                    <a:pt x="288" y="6"/>
                    <a:pt x="257" y="9"/>
                    <a:pt x="222" y="12"/>
                  </a:cubicBezTo>
                  <a:cubicBezTo>
                    <a:pt x="186" y="16"/>
                    <a:pt x="166" y="24"/>
                    <a:pt x="148" y="32"/>
                  </a:cubicBezTo>
                  <a:cubicBezTo>
                    <a:pt x="130" y="39"/>
                    <a:pt x="128" y="43"/>
                    <a:pt x="112" y="42"/>
                  </a:cubicBezTo>
                  <a:cubicBezTo>
                    <a:pt x="97" y="41"/>
                    <a:pt x="73" y="28"/>
                    <a:pt x="52" y="26"/>
                  </a:cubicBezTo>
                  <a:cubicBezTo>
                    <a:pt x="31" y="24"/>
                    <a:pt x="8" y="28"/>
                    <a:pt x="6" y="25"/>
                  </a:cubicBezTo>
                  <a:cubicBezTo>
                    <a:pt x="6" y="25"/>
                    <a:pt x="5" y="25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8" y="40"/>
                    <a:pt x="31" y="36"/>
                    <a:pt x="52" y="38"/>
                  </a:cubicBezTo>
                  <a:cubicBezTo>
                    <a:pt x="73" y="40"/>
                    <a:pt x="97" y="53"/>
                    <a:pt x="112" y="54"/>
                  </a:cubicBezTo>
                  <a:cubicBezTo>
                    <a:pt x="128" y="55"/>
                    <a:pt x="130" y="51"/>
                    <a:pt x="148" y="43"/>
                  </a:cubicBezTo>
                  <a:cubicBezTo>
                    <a:pt x="166" y="36"/>
                    <a:pt x="186" y="28"/>
                    <a:pt x="222" y="24"/>
                  </a:cubicBezTo>
                  <a:cubicBezTo>
                    <a:pt x="257" y="21"/>
                    <a:pt x="288" y="18"/>
                    <a:pt x="298" y="13"/>
                  </a:cubicBezTo>
                  <a:cubicBezTo>
                    <a:pt x="304" y="10"/>
                    <a:pt x="304" y="5"/>
                    <a:pt x="299" y="0"/>
                  </a:cubicBezTo>
                  <a:cubicBezTo>
                    <a:pt x="299" y="0"/>
                    <a:pt x="299" y="1"/>
                    <a:pt x="298" y="1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1E02204-1373-4DA2-801E-81F692A4E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4022725"/>
              <a:ext cx="695325" cy="1762125"/>
            </a:xfrm>
            <a:custGeom>
              <a:avLst/>
              <a:gdLst>
                <a:gd name="T0" fmla="*/ 274 w 284"/>
                <a:gd name="T1" fmla="*/ 695 h 720"/>
                <a:gd name="T2" fmla="*/ 48 w 284"/>
                <a:gd name="T3" fmla="*/ 43 h 720"/>
                <a:gd name="T4" fmla="*/ 203 w 284"/>
                <a:gd name="T5" fmla="*/ 43 h 720"/>
                <a:gd name="T6" fmla="*/ 203 w 284"/>
                <a:gd name="T7" fmla="*/ 44 h 720"/>
                <a:gd name="T8" fmla="*/ 240 w 284"/>
                <a:gd name="T9" fmla="*/ 81 h 720"/>
                <a:gd name="T10" fmla="*/ 203 w 284"/>
                <a:gd name="T11" fmla="*/ 118 h 720"/>
                <a:gd name="T12" fmla="*/ 203 w 284"/>
                <a:gd name="T13" fmla="*/ 118 h 720"/>
                <a:gd name="T14" fmla="*/ 182 w 284"/>
                <a:gd name="T15" fmla="*/ 139 h 720"/>
                <a:gd name="T16" fmla="*/ 203 w 284"/>
                <a:gd name="T17" fmla="*/ 161 h 720"/>
                <a:gd name="T18" fmla="*/ 284 w 284"/>
                <a:gd name="T19" fmla="*/ 81 h 720"/>
                <a:gd name="T20" fmla="*/ 203 w 284"/>
                <a:gd name="T21" fmla="*/ 0 h 720"/>
                <a:gd name="T22" fmla="*/ 44 w 284"/>
                <a:gd name="T23" fmla="*/ 0 h 720"/>
                <a:gd name="T24" fmla="*/ 15 w 284"/>
                <a:gd name="T25" fmla="*/ 12 h 720"/>
                <a:gd name="T26" fmla="*/ 6 w 284"/>
                <a:gd name="T27" fmla="*/ 43 h 720"/>
                <a:gd name="T28" fmla="*/ 236 w 284"/>
                <a:gd name="T29" fmla="*/ 704 h 720"/>
                <a:gd name="T30" fmla="*/ 255 w 284"/>
                <a:gd name="T31" fmla="*/ 720 h 720"/>
                <a:gd name="T32" fmla="*/ 275 w 284"/>
                <a:gd name="T33" fmla="*/ 701 h 720"/>
                <a:gd name="T34" fmla="*/ 274 w 284"/>
                <a:gd name="T35" fmla="*/ 695 h 720"/>
                <a:gd name="T36" fmla="*/ 274 w 284"/>
                <a:gd name="T37" fmla="*/ 69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4" h="720">
                  <a:moveTo>
                    <a:pt x="274" y="695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24" y="44"/>
                    <a:pt x="240" y="60"/>
                    <a:pt x="240" y="81"/>
                  </a:cubicBezTo>
                  <a:cubicBezTo>
                    <a:pt x="240" y="101"/>
                    <a:pt x="224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191" y="118"/>
                    <a:pt x="182" y="127"/>
                    <a:pt x="182" y="139"/>
                  </a:cubicBezTo>
                  <a:cubicBezTo>
                    <a:pt x="182" y="151"/>
                    <a:pt x="191" y="161"/>
                    <a:pt x="203" y="161"/>
                  </a:cubicBezTo>
                  <a:cubicBezTo>
                    <a:pt x="248" y="161"/>
                    <a:pt x="284" y="125"/>
                    <a:pt x="284" y="81"/>
                  </a:cubicBezTo>
                  <a:cubicBezTo>
                    <a:pt x="284" y="36"/>
                    <a:pt x="248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25" y="0"/>
                    <a:pt x="15" y="12"/>
                  </a:cubicBezTo>
                  <a:cubicBezTo>
                    <a:pt x="0" y="27"/>
                    <a:pt x="6" y="43"/>
                    <a:pt x="6" y="43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8" y="713"/>
                    <a:pt x="245" y="720"/>
                    <a:pt x="255" y="720"/>
                  </a:cubicBezTo>
                  <a:cubicBezTo>
                    <a:pt x="266" y="720"/>
                    <a:pt x="275" y="711"/>
                    <a:pt x="275" y="701"/>
                  </a:cubicBezTo>
                  <a:cubicBezTo>
                    <a:pt x="275" y="699"/>
                    <a:pt x="274" y="697"/>
                    <a:pt x="274" y="695"/>
                  </a:cubicBezTo>
                  <a:cubicBezTo>
                    <a:pt x="274" y="695"/>
                    <a:pt x="274" y="695"/>
                    <a:pt x="274" y="695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B81104B-700D-48C8-AABF-0791DF96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4022725"/>
              <a:ext cx="396875" cy="395287"/>
            </a:xfrm>
            <a:custGeom>
              <a:avLst/>
              <a:gdLst>
                <a:gd name="T0" fmla="*/ 162 w 162"/>
                <a:gd name="T1" fmla="*/ 81 h 161"/>
                <a:gd name="T2" fmla="*/ 81 w 162"/>
                <a:gd name="T3" fmla="*/ 0 h 161"/>
                <a:gd name="T4" fmla="*/ 22 w 162"/>
                <a:gd name="T5" fmla="*/ 0 h 161"/>
                <a:gd name="T6" fmla="*/ 22 w 162"/>
                <a:gd name="T7" fmla="*/ 43 h 161"/>
                <a:gd name="T8" fmla="*/ 81 w 162"/>
                <a:gd name="T9" fmla="*/ 43 h 161"/>
                <a:gd name="T10" fmla="*/ 81 w 162"/>
                <a:gd name="T11" fmla="*/ 44 h 161"/>
                <a:gd name="T12" fmla="*/ 118 w 162"/>
                <a:gd name="T13" fmla="*/ 81 h 161"/>
                <a:gd name="T14" fmla="*/ 86 w 162"/>
                <a:gd name="T15" fmla="*/ 117 h 161"/>
                <a:gd name="T16" fmla="*/ 22 w 162"/>
                <a:gd name="T17" fmla="*/ 117 h 161"/>
                <a:gd name="T18" fmla="*/ 0 w 162"/>
                <a:gd name="T19" fmla="*/ 139 h 161"/>
                <a:gd name="T20" fmla="*/ 22 w 162"/>
                <a:gd name="T21" fmla="*/ 161 h 161"/>
                <a:gd name="T22" fmla="*/ 87 w 162"/>
                <a:gd name="T23" fmla="*/ 161 h 161"/>
                <a:gd name="T24" fmla="*/ 87 w 162"/>
                <a:gd name="T25" fmla="*/ 160 h 161"/>
                <a:gd name="T26" fmla="*/ 162 w 162"/>
                <a:gd name="T27" fmla="*/ 8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61">
                  <a:moveTo>
                    <a:pt x="162" y="81"/>
                  </a:moveTo>
                  <a:cubicBezTo>
                    <a:pt x="162" y="36"/>
                    <a:pt x="126" y="0"/>
                    <a:pt x="8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102" y="44"/>
                    <a:pt x="118" y="60"/>
                    <a:pt x="118" y="81"/>
                  </a:cubicBezTo>
                  <a:cubicBezTo>
                    <a:pt x="118" y="99"/>
                    <a:pt x="104" y="115"/>
                    <a:pt x="86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0" y="117"/>
                    <a:pt x="0" y="127"/>
                    <a:pt x="0" y="139"/>
                  </a:cubicBezTo>
                  <a:cubicBezTo>
                    <a:pt x="0" y="151"/>
                    <a:pt x="10" y="161"/>
                    <a:pt x="22" y="161"/>
                  </a:cubicBezTo>
                  <a:cubicBezTo>
                    <a:pt x="87" y="161"/>
                    <a:pt x="87" y="161"/>
                    <a:pt x="87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128" y="158"/>
                    <a:pt x="162" y="123"/>
                    <a:pt x="162" y="81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8CAFB05-18C8-4FB6-B2F6-7443F68DA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4022725"/>
              <a:ext cx="352425" cy="433387"/>
            </a:xfrm>
            <a:custGeom>
              <a:avLst/>
              <a:gdLst>
                <a:gd name="T0" fmla="*/ 144 w 144"/>
                <a:gd name="T1" fmla="*/ 43 h 177"/>
                <a:gd name="T2" fmla="*/ 144 w 144"/>
                <a:gd name="T3" fmla="*/ 0 h 177"/>
                <a:gd name="T4" fmla="*/ 44 w 144"/>
                <a:gd name="T5" fmla="*/ 0 h 177"/>
                <a:gd name="T6" fmla="*/ 15 w 144"/>
                <a:gd name="T7" fmla="*/ 12 h 177"/>
                <a:gd name="T8" fmla="*/ 6 w 144"/>
                <a:gd name="T9" fmla="*/ 43 h 177"/>
                <a:gd name="T10" fmla="*/ 52 w 144"/>
                <a:gd name="T11" fmla="*/ 177 h 177"/>
                <a:gd name="T12" fmla="*/ 94 w 144"/>
                <a:gd name="T13" fmla="*/ 177 h 177"/>
                <a:gd name="T14" fmla="*/ 48 w 144"/>
                <a:gd name="T15" fmla="*/ 43 h 177"/>
                <a:gd name="T16" fmla="*/ 144 w 144"/>
                <a:gd name="T17" fmla="*/ 4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77">
                  <a:moveTo>
                    <a:pt x="144" y="43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25" y="0"/>
                    <a:pt x="15" y="12"/>
                  </a:cubicBezTo>
                  <a:cubicBezTo>
                    <a:pt x="0" y="27"/>
                    <a:pt x="6" y="43"/>
                    <a:pt x="6" y="43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144" y="43"/>
                    <a:pt x="144" y="43"/>
                    <a:pt x="144" y="43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878EFF8-3C94-497E-8DA7-7208C281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100" y="4818063"/>
              <a:ext cx="9525" cy="1836737"/>
            </a:xfrm>
            <a:custGeom>
              <a:avLst/>
              <a:gdLst>
                <a:gd name="T0" fmla="*/ 0 w 6"/>
                <a:gd name="T1" fmla="*/ 1157 h 1157"/>
                <a:gd name="T2" fmla="*/ 6 w 6"/>
                <a:gd name="T3" fmla="*/ 1157 h 1157"/>
                <a:gd name="T4" fmla="*/ 6 w 6"/>
                <a:gd name="T5" fmla="*/ 0 h 1157"/>
                <a:gd name="T6" fmla="*/ 0 w 6"/>
                <a:gd name="T7" fmla="*/ 0 h 1157"/>
                <a:gd name="T8" fmla="*/ 0 w 6"/>
                <a:gd name="T9" fmla="*/ 1157 h 1157"/>
                <a:gd name="T10" fmla="*/ 0 w 6"/>
                <a:gd name="T11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57">
                  <a:moveTo>
                    <a:pt x="0" y="1157"/>
                  </a:moveTo>
                  <a:lnTo>
                    <a:pt x="6" y="1157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5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657425C-E249-4365-9F99-F7F28B72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5084763"/>
              <a:ext cx="1306513" cy="1306512"/>
            </a:xfrm>
            <a:custGeom>
              <a:avLst/>
              <a:gdLst>
                <a:gd name="T0" fmla="*/ 4 w 823"/>
                <a:gd name="T1" fmla="*/ 823 h 823"/>
                <a:gd name="T2" fmla="*/ 823 w 823"/>
                <a:gd name="T3" fmla="*/ 5 h 823"/>
                <a:gd name="T4" fmla="*/ 818 w 823"/>
                <a:gd name="T5" fmla="*/ 0 h 823"/>
                <a:gd name="T6" fmla="*/ 0 w 823"/>
                <a:gd name="T7" fmla="*/ 818 h 823"/>
                <a:gd name="T8" fmla="*/ 4 w 823"/>
                <a:gd name="T9" fmla="*/ 823 h 823"/>
                <a:gd name="T10" fmla="*/ 4 w 823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823">
                  <a:moveTo>
                    <a:pt x="4" y="823"/>
                  </a:moveTo>
                  <a:lnTo>
                    <a:pt x="823" y="5"/>
                  </a:lnTo>
                  <a:lnTo>
                    <a:pt x="818" y="0"/>
                  </a:lnTo>
                  <a:lnTo>
                    <a:pt x="0" y="818"/>
                  </a:lnTo>
                  <a:lnTo>
                    <a:pt x="4" y="823"/>
                  </a:lnTo>
                  <a:lnTo>
                    <a:pt x="4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DF721D3-8F37-4279-8880-788661A9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5730875"/>
              <a:ext cx="1836738" cy="12700"/>
            </a:xfrm>
            <a:custGeom>
              <a:avLst/>
              <a:gdLst>
                <a:gd name="T0" fmla="*/ 0 w 1157"/>
                <a:gd name="T1" fmla="*/ 8 h 8"/>
                <a:gd name="T2" fmla="*/ 1157 w 1157"/>
                <a:gd name="T3" fmla="*/ 8 h 8"/>
                <a:gd name="T4" fmla="*/ 1157 w 1157"/>
                <a:gd name="T5" fmla="*/ 0 h 8"/>
                <a:gd name="T6" fmla="*/ 0 w 1157"/>
                <a:gd name="T7" fmla="*/ 0 h 8"/>
                <a:gd name="T8" fmla="*/ 0 w 1157"/>
                <a:gd name="T9" fmla="*/ 8 h 8"/>
                <a:gd name="T10" fmla="*/ 0 w 115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8">
                  <a:moveTo>
                    <a:pt x="0" y="8"/>
                  </a:moveTo>
                  <a:lnTo>
                    <a:pt x="1157" y="8"/>
                  </a:lnTo>
                  <a:lnTo>
                    <a:pt x="115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E0F1844-3343-4F05-92EE-F47E2055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5084763"/>
              <a:ext cx="1306513" cy="1306512"/>
            </a:xfrm>
            <a:custGeom>
              <a:avLst/>
              <a:gdLst>
                <a:gd name="T0" fmla="*/ 818 w 823"/>
                <a:gd name="T1" fmla="*/ 823 h 823"/>
                <a:gd name="T2" fmla="*/ 823 w 823"/>
                <a:gd name="T3" fmla="*/ 818 h 823"/>
                <a:gd name="T4" fmla="*/ 4 w 823"/>
                <a:gd name="T5" fmla="*/ 0 h 823"/>
                <a:gd name="T6" fmla="*/ 0 w 823"/>
                <a:gd name="T7" fmla="*/ 5 h 823"/>
                <a:gd name="T8" fmla="*/ 818 w 823"/>
                <a:gd name="T9" fmla="*/ 823 h 823"/>
                <a:gd name="T10" fmla="*/ 818 w 823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823">
                  <a:moveTo>
                    <a:pt x="818" y="823"/>
                  </a:moveTo>
                  <a:lnTo>
                    <a:pt x="823" y="818"/>
                  </a:lnTo>
                  <a:lnTo>
                    <a:pt x="4" y="0"/>
                  </a:lnTo>
                  <a:lnTo>
                    <a:pt x="0" y="5"/>
                  </a:lnTo>
                  <a:lnTo>
                    <a:pt x="818" y="823"/>
                  </a:lnTo>
                  <a:lnTo>
                    <a:pt x="818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00D01A0-F874-4973-BF09-7879DC5D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4889500"/>
              <a:ext cx="719138" cy="1697037"/>
            </a:xfrm>
            <a:custGeom>
              <a:avLst/>
              <a:gdLst>
                <a:gd name="T0" fmla="*/ 446 w 453"/>
                <a:gd name="T1" fmla="*/ 1069 h 1069"/>
                <a:gd name="T2" fmla="*/ 453 w 453"/>
                <a:gd name="T3" fmla="*/ 1066 h 1069"/>
                <a:gd name="T4" fmla="*/ 6 w 453"/>
                <a:gd name="T5" fmla="*/ 0 h 1069"/>
                <a:gd name="T6" fmla="*/ 0 w 453"/>
                <a:gd name="T7" fmla="*/ 1 h 1069"/>
                <a:gd name="T8" fmla="*/ 446 w 453"/>
                <a:gd name="T9" fmla="*/ 1069 h 1069"/>
                <a:gd name="T10" fmla="*/ 446 w 453"/>
                <a:gd name="T1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1069">
                  <a:moveTo>
                    <a:pt x="446" y="1069"/>
                  </a:moveTo>
                  <a:lnTo>
                    <a:pt x="453" y="1066"/>
                  </a:lnTo>
                  <a:lnTo>
                    <a:pt x="6" y="0"/>
                  </a:lnTo>
                  <a:lnTo>
                    <a:pt x="0" y="1"/>
                  </a:lnTo>
                  <a:lnTo>
                    <a:pt x="446" y="1069"/>
                  </a:lnTo>
                  <a:lnTo>
                    <a:pt x="446" y="1069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49A675A-189D-46E3-9385-6B016F90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4884738"/>
              <a:ext cx="704850" cy="1704975"/>
            </a:xfrm>
            <a:custGeom>
              <a:avLst/>
              <a:gdLst>
                <a:gd name="T0" fmla="*/ 6 w 444"/>
                <a:gd name="T1" fmla="*/ 1074 h 1074"/>
                <a:gd name="T2" fmla="*/ 444 w 444"/>
                <a:gd name="T3" fmla="*/ 3 h 1074"/>
                <a:gd name="T4" fmla="*/ 438 w 444"/>
                <a:gd name="T5" fmla="*/ 0 h 1074"/>
                <a:gd name="T6" fmla="*/ 0 w 444"/>
                <a:gd name="T7" fmla="*/ 1071 h 1074"/>
                <a:gd name="T8" fmla="*/ 6 w 444"/>
                <a:gd name="T9" fmla="*/ 1074 h 1074"/>
                <a:gd name="T10" fmla="*/ 6 w 444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1074">
                  <a:moveTo>
                    <a:pt x="6" y="1074"/>
                  </a:moveTo>
                  <a:lnTo>
                    <a:pt x="444" y="3"/>
                  </a:lnTo>
                  <a:lnTo>
                    <a:pt x="438" y="0"/>
                  </a:lnTo>
                  <a:lnTo>
                    <a:pt x="0" y="1071"/>
                  </a:lnTo>
                  <a:lnTo>
                    <a:pt x="6" y="1074"/>
                  </a:lnTo>
                  <a:lnTo>
                    <a:pt x="6" y="107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706AA129-7117-45F2-89C6-6ABD0483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5376863"/>
              <a:ext cx="1697038" cy="720725"/>
            </a:xfrm>
            <a:custGeom>
              <a:avLst/>
              <a:gdLst>
                <a:gd name="T0" fmla="*/ 3 w 1069"/>
                <a:gd name="T1" fmla="*/ 454 h 454"/>
                <a:gd name="T2" fmla="*/ 1069 w 1069"/>
                <a:gd name="T3" fmla="*/ 6 h 454"/>
                <a:gd name="T4" fmla="*/ 1067 w 1069"/>
                <a:gd name="T5" fmla="*/ 0 h 454"/>
                <a:gd name="T6" fmla="*/ 0 w 1069"/>
                <a:gd name="T7" fmla="*/ 448 h 454"/>
                <a:gd name="T8" fmla="*/ 3 w 1069"/>
                <a:gd name="T9" fmla="*/ 454 h 454"/>
                <a:gd name="T10" fmla="*/ 3 w 1069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9" h="454">
                  <a:moveTo>
                    <a:pt x="3" y="454"/>
                  </a:moveTo>
                  <a:lnTo>
                    <a:pt x="1069" y="6"/>
                  </a:lnTo>
                  <a:lnTo>
                    <a:pt x="1067" y="0"/>
                  </a:lnTo>
                  <a:lnTo>
                    <a:pt x="0" y="448"/>
                  </a:lnTo>
                  <a:lnTo>
                    <a:pt x="3" y="454"/>
                  </a:lnTo>
                  <a:lnTo>
                    <a:pt x="3" y="45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DEDA0D49-8130-41B0-B1B9-6FED71D4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0963" y="5386388"/>
              <a:ext cx="1701800" cy="703262"/>
            </a:xfrm>
            <a:custGeom>
              <a:avLst/>
              <a:gdLst>
                <a:gd name="T0" fmla="*/ 1071 w 1072"/>
                <a:gd name="T1" fmla="*/ 443 h 443"/>
                <a:gd name="T2" fmla="*/ 1072 w 1072"/>
                <a:gd name="T3" fmla="*/ 437 h 443"/>
                <a:gd name="T4" fmla="*/ 2 w 1072"/>
                <a:gd name="T5" fmla="*/ 0 h 443"/>
                <a:gd name="T6" fmla="*/ 0 w 1072"/>
                <a:gd name="T7" fmla="*/ 6 h 443"/>
                <a:gd name="T8" fmla="*/ 1071 w 1072"/>
                <a:gd name="T9" fmla="*/ 443 h 443"/>
                <a:gd name="T10" fmla="*/ 1071 w 1072"/>
                <a:gd name="T1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443">
                  <a:moveTo>
                    <a:pt x="1071" y="443"/>
                  </a:moveTo>
                  <a:lnTo>
                    <a:pt x="1072" y="437"/>
                  </a:lnTo>
                  <a:lnTo>
                    <a:pt x="2" y="0"/>
                  </a:lnTo>
                  <a:lnTo>
                    <a:pt x="0" y="6"/>
                  </a:lnTo>
                  <a:lnTo>
                    <a:pt x="1071" y="443"/>
                  </a:lnTo>
                  <a:lnTo>
                    <a:pt x="1071" y="44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BFB9C1F-459E-47FB-92BF-90368AD10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7938" y="4811713"/>
              <a:ext cx="1851025" cy="1851025"/>
            </a:xfrm>
            <a:custGeom>
              <a:avLst/>
              <a:gdLst>
                <a:gd name="T0" fmla="*/ 64 w 757"/>
                <a:gd name="T1" fmla="*/ 379 h 757"/>
                <a:gd name="T2" fmla="*/ 378 w 757"/>
                <a:gd name="T3" fmla="*/ 693 h 757"/>
                <a:gd name="T4" fmla="*/ 692 w 757"/>
                <a:gd name="T5" fmla="*/ 379 h 757"/>
                <a:gd name="T6" fmla="*/ 378 w 757"/>
                <a:gd name="T7" fmla="*/ 65 h 757"/>
                <a:gd name="T8" fmla="*/ 64 w 757"/>
                <a:gd name="T9" fmla="*/ 379 h 757"/>
                <a:gd name="T10" fmla="*/ 0 w 757"/>
                <a:gd name="T11" fmla="*/ 379 h 757"/>
                <a:gd name="T12" fmla="*/ 378 w 757"/>
                <a:gd name="T13" fmla="*/ 0 h 757"/>
                <a:gd name="T14" fmla="*/ 757 w 757"/>
                <a:gd name="T15" fmla="*/ 379 h 757"/>
                <a:gd name="T16" fmla="*/ 378 w 757"/>
                <a:gd name="T17" fmla="*/ 757 h 757"/>
                <a:gd name="T18" fmla="*/ 0 w 757"/>
                <a:gd name="T19" fmla="*/ 37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757">
                  <a:moveTo>
                    <a:pt x="64" y="379"/>
                  </a:moveTo>
                  <a:cubicBezTo>
                    <a:pt x="64" y="552"/>
                    <a:pt x="205" y="693"/>
                    <a:pt x="378" y="693"/>
                  </a:cubicBezTo>
                  <a:cubicBezTo>
                    <a:pt x="551" y="693"/>
                    <a:pt x="692" y="552"/>
                    <a:pt x="692" y="379"/>
                  </a:cubicBezTo>
                  <a:cubicBezTo>
                    <a:pt x="692" y="206"/>
                    <a:pt x="551" y="65"/>
                    <a:pt x="378" y="65"/>
                  </a:cubicBezTo>
                  <a:cubicBezTo>
                    <a:pt x="205" y="65"/>
                    <a:pt x="64" y="206"/>
                    <a:pt x="64" y="379"/>
                  </a:cubicBezTo>
                  <a:close/>
                  <a:moveTo>
                    <a:pt x="0" y="379"/>
                  </a:moveTo>
                  <a:cubicBezTo>
                    <a:pt x="0" y="170"/>
                    <a:pt x="169" y="0"/>
                    <a:pt x="378" y="0"/>
                  </a:cubicBezTo>
                  <a:cubicBezTo>
                    <a:pt x="587" y="0"/>
                    <a:pt x="757" y="170"/>
                    <a:pt x="757" y="379"/>
                  </a:cubicBezTo>
                  <a:cubicBezTo>
                    <a:pt x="757" y="587"/>
                    <a:pt x="587" y="757"/>
                    <a:pt x="378" y="757"/>
                  </a:cubicBezTo>
                  <a:cubicBezTo>
                    <a:pt x="169" y="757"/>
                    <a:pt x="0" y="587"/>
                    <a:pt x="0" y="379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475D6C64-6DB1-4DD0-8D0B-07CDCD06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5637213"/>
              <a:ext cx="200025" cy="1984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3FDC436-5BB1-4162-8117-E04752D3A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0788" y="4754563"/>
              <a:ext cx="1965325" cy="1963737"/>
            </a:xfrm>
            <a:custGeom>
              <a:avLst/>
              <a:gdLst>
                <a:gd name="T0" fmla="*/ 30 w 803"/>
                <a:gd name="T1" fmla="*/ 402 h 803"/>
                <a:gd name="T2" fmla="*/ 401 w 803"/>
                <a:gd name="T3" fmla="*/ 772 h 803"/>
                <a:gd name="T4" fmla="*/ 772 w 803"/>
                <a:gd name="T5" fmla="*/ 402 h 803"/>
                <a:gd name="T6" fmla="*/ 401 w 803"/>
                <a:gd name="T7" fmla="*/ 31 h 803"/>
                <a:gd name="T8" fmla="*/ 30 w 803"/>
                <a:gd name="T9" fmla="*/ 402 h 803"/>
                <a:gd name="T10" fmla="*/ 0 w 803"/>
                <a:gd name="T11" fmla="*/ 402 h 803"/>
                <a:gd name="T12" fmla="*/ 401 w 803"/>
                <a:gd name="T13" fmla="*/ 0 h 803"/>
                <a:gd name="T14" fmla="*/ 803 w 803"/>
                <a:gd name="T15" fmla="*/ 402 h 803"/>
                <a:gd name="T16" fmla="*/ 401 w 803"/>
                <a:gd name="T17" fmla="*/ 803 h 803"/>
                <a:gd name="T18" fmla="*/ 0 w 803"/>
                <a:gd name="T19" fmla="*/ 4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3" h="803">
                  <a:moveTo>
                    <a:pt x="30" y="402"/>
                  </a:moveTo>
                  <a:cubicBezTo>
                    <a:pt x="30" y="606"/>
                    <a:pt x="197" y="772"/>
                    <a:pt x="401" y="772"/>
                  </a:cubicBezTo>
                  <a:cubicBezTo>
                    <a:pt x="606" y="772"/>
                    <a:pt x="772" y="606"/>
                    <a:pt x="772" y="402"/>
                  </a:cubicBezTo>
                  <a:cubicBezTo>
                    <a:pt x="772" y="197"/>
                    <a:pt x="606" y="31"/>
                    <a:pt x="401" y="31"/>
                  </a:cubicBezTo>
                  <a:cubicBezTo>
                    <a:pt x="197" y="31"/>
                    <a:pt x="30" y="197"/>
                    <a:pt x="30" y="402"/>
                  </a:cubicBezTo>
                  <a:close/>
                  <a:moveTo>
                    <a:pt x="0" y="402"/>
                  </a:moveTo>
                  <a:cubicBezTo>
                    <a:pt x="0" y="180"/>
                    <a:pt x="180" y="0"/>
                    <a:pt x="401" y="0"/>
                  </a:cubicBezTo>
                  <a:cubicBezTo>
                    <a:pt x="623" y="0"/>
                    <a:pt x="803" y="180"/>
                    <a:pt x="803" y="402"/>
                  </a:cubicBezTo>
                  <a:cubicBezTo>
                    <a:pt x="803" y="623"/>
                    <a:pt x="623" y="803"/>
                    <a:pt x="401" y="803"/>
                  </a:cubicBezTo>
                  <a:cubicBezTo>
                    <a:pt x="180" y="803"/>
                    <a:pt x="0" y="623"/>
                    <a:pt x="0" y="4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58ED04C-AA93-4B3A-8A2E-4B441C9B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5" y="4818063"/>
              <a:ext cx="9525" cy="1836737"/>
            </a:xfrm>
            <a:custGeom>
              <a:avLst/>
              <a:gdLst>
                <a:gd name="T0" fmla="*/ 0 w 6"/>
                <a:gd name="T1" fmla="*/ 1157 h 1157"/>
                <a:gd name="T2" fmla="*/ 6 w 6"/>
                <a:gd name="T3" fmla="*/ 1157 h 1157"/>
                <a:gd name="T4" fmla="*/ 6 w 6"/>
                <a:gd name="T5" fmla="*/ 0 h 1157"/>
                <a:gd name="T6" fmla="*/ 0 w 6"/>
                <a:gd name="T7" fmla="*/ 0 h 1157"/>
                <a:gd name="T8" fmla="*/ 0 w 6"/>
                <a:gd name="T9" fmla="*/ 1157 h 1157"/>
                <a:gd name="T10" fmla="*/ 0 w 6"/>
                <a:gd name="T11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57">
                  <a:moveTo>
                    <a:pt x="0" y="1157"/>
                  </a:moveTo>
                  <a:lnTo>
                    <a:pt x="6" y="1157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5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8B99683-1F01-44BC-95E6-4DF6CEAE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5084763"/>
              <a:ext cx="1304925" cy="1306512"/>
            </a:xfrm>
            <a:custGeom>
              <a:avLst/>
              <a:gdLst>
                <a:gd name="T0" fmla="*/ 4 w 822"/>
                <a:gd name="T1" fmla="*/ 823 h 823"/>
                <a:gd name="T2" fmla="*/ 822 w 822"/>
                <a:gd name="T3" fmla="*/ 5 h 823"/>
                <a:gd name="T4" fmla="*/ 818 w 822"/>
                <a:gd name="T5" fmla="*/ 0 h 823"/>
                <a:gd name="T6" fmla="*/ 0 w 822"/>
                <a:gd name="T7" fmla="*/ 818 h 823"/>
                <a:gd name="T8" fmla="*/ 4 w 822"/>
                <a:gd name="T9" fmla="*/ 823 h 823"/>
                <a:gd name="T10" fmla="*/ 4 w 822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2" h="823">
                  <a:moveTo>
                    <a:pt x="4" y="823"/>
                  </a:moveTo>
                  <a:lnTo>
                    <a:pt x="822" y="5"/>
                  </a:lnTo>
                  <a:lnTo>
                    <a:pt x="818" y="0"/>
                  </a:lnTo>
                  <a:lnTo>
                    <a:pt x="0" y="818"/>
                  </a:lnTo>
                  <a:lnTo>
                    <a:pt x="4" y="823"/>
                  </a:lnTo>
                  <a:lnTo>
                    <a:pt x="4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1986061-8B5E-45FC-974E-BD9C794C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5730875"/>
              <a:ext cx="1836738" cy="12700"/>
            </a:xfrm>
            <a:custGeom>
              <a:avLst/>
              <a:gdLst>
                <a:gd name="T0" fmla="*/ 0 w 1157"/>
                <a:gd name="T1" fmla="*/ 8 h 8"/>
                <a:gd name="T2" fmla="*/ 1157 w 1157"/>
                <a:gd name="T3" fmla="*/ 8 h 8"/>
                <a:gd name="T4" fmla="*/ 1157 w 1157"/>
                <a:gd name="T5" fmla="*/ 0 h 8"/>
                <a:gd name="T6" fmla="*/ 0 w 1157"/>
                <a:gd name="T7" fmla="*/ 0 h 8"/>
                <a:gd name="T8" fmla="*/ 0 w 1157"/>
                <a:gd name="T9" fmla="*/ 8 h 8"/>
                <a:gd name="T10" fmla="*/ 0 w 115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8">
                  <a:moveTo>
                    <a:pt x="0" y="8"/>
                  </a:moveTo>
                  <a:lnTo>
                    <a:pt x="1157" y="8"/>
                  </a:lnTo>
                  <a:lnTo>
                    <a:pt x="115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DE26E8E-2775-4843-AE55-2B1060104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5084763"/>
              <a:ext cx="1304925" cy="1306512"/>
            </a:xfrm>
            <a:custGeom>
              <a:avLst/>
              <a:gdLst>
                <a:gd name="T0" fmla="*/ 818 w 822"/>
                <a:gd name="T1" fmla="*/ 823 h 823"/>
                <a:gd name="T2" fmla="*/ 822 w 822"/>
                <a:gd name="T3" fmla="*/ 818 h 823"/>
                <a:gd name="T4" fmla="*/ 4 w 822"/>
                <a:gd name="T5" fmla="*/ 0 h 823"/>
                <a:gd name="T6" fmla="*/ 0 w 822"/>
                <a:gd name="T7" fmla="*/ 5 h 823"/>
                <a:gd name="T8" fmla="*/ 818 w 822"/>
                <a:gd name="T9" fmla="*/ 823 h 823"/>
                <a:gd name="T10" fmla="*/ 818 w 822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2" h="823">
                  <a:moveTo>
                    <a:pt x="818" y="823"/>
                  </a:moveTo>
                  <a:lnTo>
                    <a:pt x="822" y="818"/>
                  </a:lnTo>
                  <a:lnTo>
                    <a:pt x="4" y="0"/>
                  </a:lnTo>
                  <a:lnTo>
                    <a:pt x="0" y="5"/>
                  </a:lnTo>
                  <a:lnTo>
                    <a:pt x="818" y="823"/>
                  </a:lnTo>
                  <a:lnTo>
                    <a:pt x="818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5B2F3CE-8432-4112-9AFA-8EF106EF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338" y="4889500"/>
              <a:ext cx="720725" cy="1697037"/>
            </a:xfrm>
            <a:custGeom>
              <a:avLst/>
              <a:gdLst>
                <a:gd name="T0" fmla="*/ 448 w 454"/>
                <a:gd name="T1" fmla="*/ 1069 h 1069"/>
                <a:gd name="T2" fmla="*/ 454 w 454"/>
                <a:gd name="T3" fmla="*/ 1066 h 1069"/>
                <a:gd name="T4" fmla="*/ 6 w 454"/>
                <a:gd name="T5" fmla="*/ 0 h 1069"/>
                <a:gd name="T6" fmla="*/ 0 w 454"/>
                <a:gd name="T7" fmla="*/ 1 h 1069"/>
                <a:gd name="T8" fmla="*/ 448 w 454"/>
                <a:gd name="T9" fmla="*/ 1069 h 1069"/>
                <a:gd name="T10" fmla="*/ 448 w 454"/>
                <a:gd name="T1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1069">
                  <a:moveTo>
                    <a:pt x="448" y="1069"/>
                  </a:moveTo>
                  <a:lnTo>
                    <a:pt x="454" y="1066"/>
                  </a:lnTo>
                  <a:lnTo>
                    <a:pt x="6" y="0"/>
                  </a:lnTo>
                  <a:lnTo>
                    <a:pt x="0" y="1"/>
                  </a:lnTo>
                  <a:lnTo>
                    <a:pt x="448" y="1069"/>
                  </a:lnTo>
                  <a:lnTo>
                    <a:pt x="448" y="1069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606C279-74B1-4D50-B9E4-F559F9FA0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884738"/>
              <a:ext cx="704850" cy="1704975"/>
            </a:xfrm>
            <a:custGeom>
              <a:avLst/>
              <a:gdLst>
                <a:gd name="T0" fmla="*/ 6 w 444"/>
                <a:gd name="T1" fmla="*/ 1074 h 1074"/>
                <a:gd name="T2" fmla="*/ 444 w 444"/>
                <a:gd name="T3" fmla="*/ 3 h 1074"/>
                <a:gd name="T4" fmla="*/ 438 w 444"/>
                <a:gd name="T5" fmla="*/ 0 h 1074"/>
                <a:gd name="T6" fmla="*/ 0 w 444"/>
                <a:gd name="T7" fmla="*/ 1071 h 1074"/>
                <a:gd name="T8" fmla="*/ 6 w 444"/>
                <a:gd name="T9" fmla="*/ 1074 h 1074"/>
                <a:gd name="T10" fmla="*/ 6 w 444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1074">
                  <a:moveTo>
                    <a:pt x="6" y="1074"/>
                  </a:moveTo>
                  <a:lnTo>
                    <a:pt x="444" y="3"/>
                  </a:lnTo>
                  <a:lnTo>
                    <a:pt x="438" y="0"/>
                  </a:lnTo>
                  <a:lnTo>
                    <a:pt x="0" y="1071"/>
                  </a:lnTo>
                  <a:lnTo>
                    <a:pt x="6" y="1074"/>
                  </a:lnTo>
                  <a:lnTo>
                    <a:pt x="6" y="107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B29EABE-BB06-4963-AB11-99A2AD1B4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75" y="5376863"/>
              <a:ext cx="1698625" cy="720725"/>
            </a:xfrm>
            <a:custGeom>
              <a:avLst/>
              <a:gdLst>
                <a:gd name="T0" fmla="*/ 2 w 1070"/>
                <a:gd name="T1" fmla="*/ 454 h 454"/>
                <a:gd name="T2" fmla="*/ 1070 w 1070"/>
                <a:gd name="T3" fmla="*/ 6 h 454"/>
                <a:gd name="T4" fmla="*/ 1067 w 1070"/>
                <a:gd name="T5" fmla="*/ 0 h 454"/>
                <a:gd name="T6" fmla="*/ 0 w 1070"/>
                <a:gd name="T7" fmla="*/ 448 h 454"/>
                <a:gd name="T8" fmla="*/ 2 w 1070"/>
                <a:gd name="T9" fmla="*/ 454 h 454"/>
                <a:gd name="T10" fmla="*/ 2 w 1070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454">
                  <a:moveTo>
                    <a:pt x="2" y="454"/>
                  </a:moveTo>
                  <a:lnTo>
                    <a:pt x="1070" y="6"/>
                  </a:lnTo>
                  <a:lnTo>
                    <a:pt x="1067" y="0"/>
                  </a:lnTo>
                  <a:lnTo>
                    <a:pt x="0" y="448"/>
                  </a:lnTo>
                  <a:lnTo>
                    <a:pt x="2" y="454"/>
                  </a:lnTo>
                  <a:lnTo>
                    <a:pt x="2" y="45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0AAB654-1D78-415E-9D1F-F5267964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213" y="5386388"/>
              <a:ext cx="1704975" cy="703262"/>
            </a:xfrm>
            <a:custGeom>
              <a:avLst/>
              <a:gdLst>
                <a:gd name="T0" fmla="*/ 1071 w 1074"/>
                <a:gd name="T1" fmla="*/ 443 h 443"/>
                <a:gd name="T2" fmla="*/ 1074 w 1074"/>
                <a:gd name="T3" fmla="*/ 437 h 443"/>
                <a:gd name="T4" fmla="*/ 3 w 1074"/>
                <a:gd name="T5" fmla="*/ 0 h 443"/>
                <a:gd name="T6" fmla="*/ 0 w 1074"/>
                <a:gd name="T7" fmla="*/ 6 h 443"/>
                <a:gd name="T8" fmla="*/ 1071 w 1074"/>
                <a:gd name="T9" fmla="*/ 443 h 443"/>
                <a:gd name="T10" fmla="*/ 1071 w 1074"/>
                <a:gd name="T1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4" h="443">
                  <a:moveTo>
                    <a:pt x="1071" y="443"/>
                  </a:moveTo>
                  <a:lnTo>
                    <a:pt x="1074" y="437"/>
                  </a:lnTo>
                  <a:lnTo>
                    <a:pt x="3" y="0"/>
                  </a:lnTo>
                  <a:lnTo>
                    <a:pt x="0" y="6"/>
                  </a:lnTo>
                  <a:lnTo>
                    <a:pt x="1071" y="443"/>
                  </a:lnTo>
                  <a:lnTo>
                    <a:pt x="1071" y="44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20ADEA6-C0D6-4BE0-82D8-AA031AE7DA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8188" y="4811713"/>
              <a:ext cx="1851025" cy="1851025"/>
            </a:xfrm>
            <a:custGeom>
              <a:avLst/>
              <a:gdLst>
                <a:gd name="T0" fmla="*/ 65 w 757"/>
                <a:gd name="T1" fmla="*/ 379 h 757"/>
                <a:gd name="T2" fmla="*/ 379 w 757"/>
                <a:gd name="T3" fmla="*/ 693 h 757"/>
                <a:gd name="T4" fmla="*/ 693 w 757"/>
                <a:gd name="T5" fmla="*/ 379 h 757"/>
                <a:gd name="T6" fmla="*/ 379 w 757"/>
                <a:gd name="T7" fmla="*/ 65 h 757"/>
                <a:gd name="T8" fmla="*/ 65 w 757"/>
                <a:gd name="T9" fmla="*/ 379 h 757"/>
                <a:gd name="T10" fmla="*/ 0 w 757"/>
                <a:gd name="T11" fmla="*/ 379 h 757"/>
                <a:gd name="T12" fmla="*/ 379 w 757"/>
                <a:gd name="T13" fmla="*/ 0 h 757"/>
                <a:gd name="T14" fmla="*/ 757 w 757"/>
                <a:gd name="T15" fmla="*/ 379 h 757"/>
                <a:gd name="T16" fmla="*/ 379 w 757"/>
                <a:gd name="T17" fmla="*/ 757 h 757"/>
                <a:gd name="T18" fmla="*/ 0 w 757"/>
                <a:gd name="T19" fmla="*/ 37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757">
                  <a:moveTo>
                    <a:pt x="65" y="379"/>
                  </a:moveTo>
                  <a:cubicBezTo>
                    <a:pt x="65" y="552"/>
                    <a:pt x="206" y="693"/>
                    <a:pt x="379" y="693"/>
                  </a:cubicBezTo>
                  <a:cubicBezTo>
                    <a:pt x="552" y="693"/>
                    <a:pt x="693" y="552"/>
                    <a:pt x="693" y="379"/>
                  </a:cubicBezTo>
                  <a:cubicBezTo>
                    <a:pt x="693" y="206"/>
                    <a:pt x="552" y="65"/>
                    <a:pt x="379" y="65"/>
                  </a:cubicBezTo>
                  <a:cubicBezTo>
                    <a:pt x="206" y="65"/>
                    <a:pt x="65" y="206"/>
                    <a:pt x="65" y="379"/>
                  </a:cubicBezTo>
                  <a:close/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cubicBezTo>
                    <a:pt x="587" y="0"/>
                    <a:pt x="757" y="170"/>
                    <a:pt x="757" y="379"/>
                  </a:cubicBezTo>
                  <a:cubicBezTo>
                    <a:pt x="757" y="587"/>
                    <a:pt x="587" y="757"/>
                    <a:pt x="379" y="757"/>
                  </a:cubicBezTo>
                  <a:cubicBezTo>
                    <a:pt x="170" y="757"/>
                    <a:pt x="0" y="587"/>
                    <a:pt x="0" y="379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F36438F2-9756-42A9-9B3D-B676F67C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5637213"/>
              <a:ext cx="198438" cy="1984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8B0E109E-5809-43F1-AA07-3B3A297DA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25" y="4754563"/>
              <a:ext cx="1963738" cy="1963737"/>
            </a:xfrm>
            <a:custGeom>
              <a:avLst/>
              <a:gdLst>
                <a:gd name="T0" fmla="*/ 31 w 803"/>
                <a:gd name="T1" fmla="*/ 402 h 803"/>
                <a:gd name="T2" fmla="*/ 402 w 803"/>
                <a:gd name="T3" fmla="*/ 772 h 803"/>
                <a:gd name="T4" fmla="*/ 772 w 803"/>
                <a:gd name="T5" fmla="*/ 402 h 803"/>
                <a:gd name="T6" fmla="*/ 402 w 803"/>
                <a:gd name="T7" fmla="*/ 31 h 803"/>
                <a:gd name="T8" fmla="*/ 31 w 803"/>
                <a:gd name="T9" fmla="*/ 402 h 803"/>
                <a:gd name="T10" fmla="*/ 0 w 803"/>
                <a:gd name="T11" fmla="*/ 402 h 803"/>
                <a:gd name="T12" fmla="*/ 402 w 803"/>
                <a:gd name="T13" fmla="*/ 0 h 803"/>
                <a:gd name="T14" fmla="*/ 803 w 803"/>
                <a:gd name="T15" fmla="*/ 402 h 803"/>
                <a:gd name="T16" fmla="*/ 402 w 803"/>
                <a:gd name="T17" fmla="*/ 803 h 803"/>
                <a:gd name="T18" fmla="*/ 0 w 803"/>
                <a:gd name="T19" fmla="*/ 4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3" h="803">
                  <a:moveTo>
                    <a:pt x="31" y="402"/>
                  </a:moveTo>
                  <a:cubicBezTo>
                    <a:pt x="31" y="606"/>
                    <a:pt x="197" y="772"/>
                    <a:pt x="402" y="772"/>
                  </a:cubicBezTo>
                  <a:cubicBezTo>
                    <a:pt x="606" y="772"/>
                    <a:pt x="772" y="606"/>
                    <a:pt x="772" y="402"/>
                  </a:cubicBezTo>
                  <a:cubicBezTo>
                    <a:pt x="772" y="197"/>
                    <a:pt x="606" y="31"/>
                    <a:pt x="402" y="31"/>
                  </a:cubicBezTo>
                  <a:cubicBezTo>
                    <a:pt x="197" y="31"/>
                    <a:pt x="31" y="197"/>
                    <a:pt x="31" y="402"/>
                  </a:cubicBezTo>
                  <a:close/>
                  <a:moveTo>
                    <a:pt x="0" y="402"/>
                  </a:moveTo>
                  <a:cubicBezTo>
                    <a:pt x="0" y="180"/>
                    <a:pt x="180" y="0"/>
                    <a:pt x="402" y="0"/>
                  </a:cubicBezTo>
                  <a:cubicBezTo>
                    <a:pt x="623" y="0"/>
                    <a:pt x="803" y="180"/>
                    <a:pt x="803" y="402"/>
                  </a:cubicBezTo>
                  <a:cubicBezTo>
                    <a:pt x="803" y="623"/>
                    <a:pt x="623" y="803"/>
                    <a:pt x="402" y="803"/>
                  </a:cubicBezTo>
                  <a:cubicBezTo>
                    <a:pt x="180" y="803"/>
                    <a:pt x="0" y="623"/>
                    <a:pt x="0" y="4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EB01FB9A-1FC7-4468-9F2D-3B237227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5816600"/>
              <a:ext cx="1212850" cy="180975"/>
            </a:xfrm>
            <a:custGeom>
              <a:avLst/>
              <a:gdLst>
                <a:gd name="T0" fmla="*/ 761 w 764"/>
                <a:gd name="T1" fmla="*/ 114 h 114"/>
                <a:gd name="T2" fmla="*/ 764 w 764"/>
                <a:gd name="T3" fmla="*/ 102 h 114"/>
                <a:gd name="T4" fmla="*/ 1 w 764"/>
                <a:gd name="T5" fmla="*/ 0 h 114"/>
                <a:gd name="T6" fmla="*/ 0 w 764"/>
                <a:gd name="T7" fmla="*/ 12 h 114"/>
                <a:gd name="T8" fmla="*/ 761 w 764"/>
                <a:gd name="T9" fmla="*/ 114 h 114"/>
                <a:gd name="T10" fmla="*/ 761 w 76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14">
                  <a:moveTo>
                    <a:pt x="761" y="114"/>
                  </a:moveTo>
                  <a:lnTo>
                    <a:pt x="764" y="102"/>
                  </a:lnTo>
                  <a:lnTo>
                    <a:pt x="1" y="0"/>
                  </a:lnTo>
                  <a:lnTo>
                    <a:pt x="0" y="12"/>
                  </a:lnTo>
                  <a:lnTo>
                    <a:pt x="761" y="114"/>
                  </a:lnTo>
                  <a:lnTo>
                    <a:pt x="761" y="114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084F2E0-3D69-4817-9066-7A2BD5C36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437188"/>
              <a:ext cx="1217613" cy="249237"/>
            </a:xfrm>
            <a:custGeom>
              <a:avLst/>
              <a:gdLst>
                <a:gd name="T0" fmla="*/ 4 w 767"/>
                <a:gd name="T1" fmla="*/ 157 h 157"/>
                <a:gd name="T2" fmla="*/ 767 w 767"/>
                <a:gd name="T3" fmla="*/ 20 h 157"/>
                <a:gd name="T4" fmla="*/ 764 w 767"/>
                <a:gd name="T5" fmla="*/ 0 h 157"/>
                <a:gd name="T6" fmla="*/ 0 w 767"/>
                <a:gd name="T7" fmla="*/ 137 h 157"/>
                <a:gd name="T8" fmla="*/ 4 w 767"/>
                <a:gd name="T9" fmla="*/ 157 h 157"/>
                <a:gd name="T10" fmla="*/ 4 w 76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57">
                  <a:moveTo>
                    <a:pt x="4" y="157"/>
                  </a:moveTo>
                  <a:lnTo>
                    <a:pt x="767" y="20"/>
                  </a:lnTo>
                  <a:lnTo>
                    <a:pt x="764" y="0"/>
                  </a:lnTo>
                  <a:lnTo>
                    <a:pt x="0" y="137"/>
                  </a:lnTo>
                  <a:lnTo>
                    <a:pt x="4" y="157"/>
                  </a:lnTo>
                  <a:lnTo>
                    <a:pt x="4" y="157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D2EDCB2F-41BE-444E-B291-355983C7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8" y="5449888"/>
              <a:ext cx="530225" cy="530225"/>
            </a:xfrm>
            <a:custGeom>
              <a:avLst/>
              <a:gdLst>
                <a:gd name="T0" fmla="*/ 209 w 217"/>
                <a:gd name="T1" fmla="*/ 87 h 217"/>
                <a:gd name="T2" fmla="*/ 148 w 217"/>
                <a:gd name="T3" fmla="*/ 92 h 217"/>
                <a:gd name="T4" fmla="*/ 195 w 217"/>
                <a:gd name="T5" fmla="*/ 53 h 217"/>
                <a:gd name="T6" fmla="*/ 185 w 217"/>
                <a:gd name="T7" fmla="*/ 32 h 217"/>
                <a:gd name="T8" fmla="*/ 185 w 217"/>
                <a:gd name="T9" fmla="*/ 32 h 217"/>
                <a:gd name="T10" fmla="*/ 164 w 217"/>
                <a:gd name="T11" fmla="*/ 22 h 217"/>
                <a:gd name="T12" fmla="*/ 125 w 217"/>
                <a:gd name="T13" fmla="*/ 69 h 217"/>
                <a:gd name="T14" fmla="*/ 130 w 217"/>
                <a:gd name="T15" fmla="*/ 8 h 217"/>
                <a:gd name="T16" fmla="*/ 108 w 217"/>
                <a:gd name="T17" fmla="*/ 0 h 217"/>
                <a:gd name="T18" fmla="*/ 108 w 217"/>
                <a:gd name="T19" fmla="*/ 0 h 217"/>
                <a:gd name="T20" fmla="*/ 87 w 217"/>
                <a:gd name="T21" fmla="*/ 8 h 217"/>
                <a:gd name="T22" fmla="*/ 92 w 217"/>
                <a:gd name="T23" fmla="*/ 69 h 217"/>
                <a:gd name="T24" fmla="*/ 53 w 217"/>
                <a:gd name="T25" fmla="*/ 22 h 217"/>
                <a:gd name="T26" fmla="*/ 32 w 217"/>
                <a:gd name="T27" fmla="*/ 32 h 217"/>
                <a:gd name="T28" fmla="*/ 32 w 217"/>
                <a:gd name="T29" fmla="*/ 32 h 217"/>
                <a:gd name="T30" fmla="*/ 22 w 217"/>
                <a:gd name="T31" fmla="*/ 53 h 217"/>
                <a:gd name="T32" fmla="*/ 69 w 217"/>
                <a:gd name="T33" fmla="*/ 92 h 217"/>
                <a:gd name="T34" fmla="*/ 8 w 217"/>
                <a:gd name="T35" fmla="*/ 87 h 217"/>
                <a:gd name="T36" fmla="*/ 0 w 217"/>
                <a:gd name="T37" fmla="*/ 109 h 217"/>
                <a:gd name="T38" fmla="*/ 8 w 217"/>
                <a:gd name="T39" fmla="*/ 131 h 217"/>
                <a:gd name="T40" fmla="*/ 69 w 217"/>
                <a:gd name="T41" fmla="*/ 125 h 217"/>
                <a:gd name="T42" fmla="*/ 22 w 217"/>
                <a:gd name="T43" fmla="*/ 165 h 217"/>
                <a:gd name="T44" fmla="*/ 32 w 217"/>
                <a:gd name="T45" fmla="*/ 186 h 217"/>
                <a:gd name="T46" fmla="*/ 32 w 217"/>
                <a:gd name="T47" fmla="*/ 186 h 217"/>
                <a:gd name="T48" fmla="*/ 52 w 217"/>
                <a:gd name="T49" fmla="*/ 195 h 217"/>
                <a:gd name="T50" fmla="*/ 92 w 217"/>
                <a:gd name="T51" fmla="*/ 149 h 217"/>
                <a:gd name="T52" fmla="*/ 87 w 217"/>
                <a:gd name="T53" fmla="*/ 210 h 217"/>
                <a:gd name="T54" fmla="*/ 108 w 217"/>
                <a:gd name="T55" fmla="*/ 217 h 217"/>
                <a:gd name="T56" fmla="*/ 108 w 217"/>
                <a:gd name="T57" fmla="*/ 217 h 217"/>
                <a:gd name="T58" fmla="*/ 130 w 217"/>
                <a:gd name="T59" fmla="*/ 210 h 217"/>
                <a:gd name="T60" fmla="*/ 125 w 217"/>
                <a:gd name="T61" fmla="*/ 149 h 217"/>
                <a:gd name="T62" fmla="*/ 164 w 217"/>
                <a:gd name="T63" fmla="*/ 195 h 217"/>
                <a:gd name="T64" fmla="*/ 185 w 217"/>
                <a:gd name="T65" fmla="*/ 186 h 217"/>
                <a:gd name="T66" fmla="*/ 195 w 217"/>
                <a:gd name="T67" fmla="*/ 165 h 217"/>
                <a:gd name="T68" fmla="*/ 148 w 217"/>
                <a:gd name="T69" fmla="*/ 125 h 217"/>
                <a:gd name="T70" fmla="*/ 209 w 217"/>
                <a:gd name="T71" fmla="*/ 131 h 217"/>
                <a:gd name="T72" fmla="*/ 217 w 217"/>
                <a:gd name="T73" fmla="*/ 109 h 217"/>
                <a:gd name="T74" fmla="*/ 209 w 217"/>
                <a:gd name="T7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7" h="217">
                  <a:moveTo>
                    <a:pt x="209" y="87"/>
                  </a:moveTo>
                  <a:cubicBezTo>
                    <a:pt x="209" y="87"/>
                    <a:pt x="175" y="99"/>
                    <a:pt x="148" y="92"/>
                  </a:cubicBezTo>
                  <a:cubicBezTo>
                    <a:pt x="162" y="68"/>
                    <a:pt x="195" y="53"/>
                    <a:pt x="195" y="53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49" y="55"/>
                    <a:pt x="125" y="69"/>
                  </a:cubicBezTo>
                  <a:cubicBezTo>
                    <a:pt x="118" y="42"/>
                    <a:pt x="130" y="8"/>
                    <a:pt x="130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99" y="42"/>
                    <a:pt x="92" y="69"/>
                  </a:cubicBezTo>
                  <a:cubicBezTo>
                    <a:pt x="68" y="55"/>
                    <a:pt x="53" y="22"/>
                    <a:pt x="53" y="2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54" y="68"/>
                    <a:pt x="69" y="92"/>
                  </a:cubicBezTo>
                  <a:cubicBezTo>
                    <a:pt x="42" y="99"/>
                    <a:pt x="8" y="87"/>
                    <a:pt x="8" y="87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1"/>
                    <a:pt x="42" y="119"/>
                    <a:pt x="69" y="125"/>
                  </a:cubicBezTo>
                  <a:cubicBezTo>
                    <a:pt x="54" y="149"/>
                    <a:pt x="22" y="165"/>
                    <a:pt x="22" y="16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52" y="195"/>
                    <a:pt x="68" y="163"/>
                    <a:pt x="92" y="149"/>
                  </a:cubicBezTo>
                  <a:cubicBezTo>
                    <a:pt x="99" y="176"/>
                    <a:pt x="87" y="210"/>
                    <a:pt x="87" y="210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30" y="210"/>
                    <a:pt x="118" y="176"/>
                    <a:pt x="125" y="149"/>
                  </a:cubicBezTo>
                  <a:cubicBezTo>
                    <a:pt x="149" y="163"/>
                    <a:pt x="164" y="195"/>
                    <a:pt x="164" y="195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95" y="165"/>
                    <a:pt x="195" y="165"/>
                    <a:pt x="195" y="165"/>
                  </a:cubicBezTo>
                  <a:cubicBezTo>
                    <a:pt x="195" y="165"/>
                    <a:pt x="162" y="149"/>
                    <a:pt x="148" y="125"/>
                  </a:cubicBezTo>
                  <a:cubicBezTo>
                    <a:pt x="175" y="119"/>
                    <a:pt x="209" y="131"/>
                    <a:pt x="209" y="131"/>
                  </a:cubicBezTo>
                  <a:cubicBezTo>
                    <a:pt x="217" y="109"/>
                    <a:pt x="217" y="109"/>
                    <a:pt x="217" y="109"/>
                  </a:cubicBezTo>
                  <a:cubicBezTo>
                    <a:pt x="209" y="87"/>
                    <a:pt x="209" y="87"/>
                    <a:pt x="209" y="8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CF68061-4E2F-4E2E-B8B3-36A687927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650" y="5424488"/>
              <a:ext cx="582613" cy="582612"/>
            </a:xfrm>
            <a:custGeom>
              <a:avLst/>
              <a:gdLst>
                <a:gd name="T0" fmla="*/ 18 w 238"/>
                <a:gd name="T1" fmla="*/ 119 h 238"/>
                <a:gd name="T2" fmla="*/ 119 w 238"/>
                <a:gd name="T3" fmla="*/ 221 h 238"/>
                <a:gd name="T4" fmla="*/ 221 w 238"/>
                <a:gd name="T5" fmla="*/ 119 h 238"/>
                <a:gd name="T6" fmla="*/ 119 w 238"/>
                <a:gd name="T7" fmla="*/ 18 h 238"/>
                <a:gd name="T8" fmla="*/ 18 w 238"/>
                <a:gd name="T9" fmla="*/ 119 h 238"/>
                <a:gd name="T10" fmla="*/ 0 w 238"/>
                <a:gd name="T11" fmla="*/ 119 h 238"/>
                <a:gd name="T12" fmla="*/ 119 w 238"/>
                <a:gd name="T13" fmla="*/ 0 h 238"/>
                <a:gd name="T14" fmla="*/ 238 w 238"/>
                <a:gd name="T15" fmla="*/ 119 h 238"/>
                <a:gd name="T16" fmla="*/ 119 w 238"/>
                <a:gd name="T17" fmla="*/ 238 h 238"/>
                <a:gd name="T18" fmla="*/ 0 w 238"/>
                <a:gd name="T19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8">
                  <a:moveTo>
                    <a:pt x="18" y="119"/>
                  </a:moveTo>
                  <a:cubicBezTo>
                    <a:pt x="18" y="175"/>
                    <a:pt x="63" y="221"/>
                    <a:pt x="119" y="221"/>
                  </a:cubicBezTo>
                  <a:cubicBezTo>
                    <a:pt x="175" y="221"/>
                    <a:pt x="221" y="175"/>
                    <a:pt x="221" y="119"/>
                  </a:cubicBezTo>
                  <a:cubicBezTo>
                    <a:pt x="221" y="63"/>
                    <a:pt x="175" y="18"/>
                    <a:pt x="119" y="18"/>
                  </a:cubicBezTo>
                  <a:cubicBezTo>
                    <a:pt x="63" y="18"/>
                    <a:pt x="18" y="63"/>
                    <a:pt x="18" y="119"/>
                  </a:cubicBezTo>
                  <a:close/>
                  <a:moveTo>
                    <a:pt x="0" y="119"/>
                  </a:move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8" y="54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  <a:cubicBezTo>
                    <a:pt x="54" y="238"/>
                    <a:pt x="0" y="185"/>
                    <a:pt x="0" y="119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FFEEBF7F-D21E-48DF-9604-B4CBEE35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5699125"/>
              <a:ext cx="203200" cy="381000"/>
            </a:xfrm>
            <a:custGeom>
              <a:avLst/>
              <a:gdLst>
                <a:gd name="T0" fmla="*/ 39 w 128"/>
                <a:gd name="T1" fmla="*/ 240 h 240"/>
                <a:gd name="T2" fmla="*/ 0 w 128"/>
                <a:gd name="T3" fmla="*/ 219 h 240"/>
                <a:gd name="T4" fmla="*/ 88 w 128"/>
                <a:gd name="T5" fmla="*/ 0 h 240"/>
                <a:gd name="T6" fmla="*/ 128 w 128"/>
                <a:gd name="T7" fmla="*/ 21 h 240"/>
                <a:gd name="T8" fmla="*/ 39 w 128"/>
                <a:gd name="T9" fmla="*/ 240 h 240"/>
                <a:gd name="T10" fmla="*/ 39 w 128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40">
                  <a:moveTo>
                    <a:pt x="39" y="240"/>
                  </a:moveTo>
                  <a:lnTo>
                    <a:pt x="0" y="219"/>
                  </a:lnTo>
                  <a:lnTo>
                    <a:pt x="88" y="0"/>
                  </a:lnTo>
                  <a:lnTo>
                    <a:pt x="128" y="21"/>
                  </a:lnTo>
                  <a:lnTo>
                    <a:pt x="39" y="240"/>
                  </a:lnTo>
                  <a:lnTo>
                    <a:pt x="39" y="240"/>
                  </a:lnTo>
                  <a:close/>
                </a:path>
              </a:pathLst>
            </a:custGeom>
            <a:solidFill>
              <a:srgbClr val="89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1090BBA-6F4E-4427-9E1F-FB2D8380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0" y="5899150"/>
              <a:ext cx="404813" cy="292100"/>
            </a:xfrm>
            <a:custGeom>
              <a:avLst/>
              <a:gdLst>
                <a:gd name="T0" fmla="*/ 159 w 166"/>
                <a:gd name="T1" fmla="*/ 102 h 119"/>
                <a:gd name="T2" fmla="*/ 122 w 166"/>
                <a:gd name="T3" fmla="*/ 112 h 119"/>
                <a:gd name="T4" fmla="*/ 19 w 166"/>
                <a:gd name="T5" fmla="*/ 54 h 119"/>
                <a:gd name="T6" fmla="*/ 7 w 166"/>
                <a:gd name="T7" fmla="*/ 17 h 119"/>
                <a:gd name="T8" fmla="*/ 45 w 166"/>
                <a:gd name="T9" fmla="*/ 8 h 119"/>
                <a:gd name="T10" fmla="*/ 148 w 166"/>
                <a:gd name="T11" fmla="*/ 66 h 119"/>
                <a:gd name="T12" fmla="*/ 159 w 166"/>
                <a:gd name="T1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19">
                  <a:moveTo>
                    <a:pt x="159" y="102"/>
                  </a:moveTo>
                  <a:cubicBezTo>
                    <a:pt x="152" y="115"/>
                    <a:pt x="135" y="119"/>
                    <a:pt x="122" y="11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5" y="47"/>
                    <a:pt x="0" y="30"/>
                    <a:pt x="7" y="17"/>
                  </a:cubicBezTo>
                  <a:cubicBezTo>
                    <a:pt x="15" y="5"/>
                    <a:pt x="31" y="0"/>
                    <a:pt x="45" y="8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61" y="73"/>
                    <a:pt x="166" y="90"/>
                    <a:pt x="159" y="1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1C31E771-432F-4D7A-A7E4-2C8948B92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5662613"/>
              <a:ext cx="111125" cy="1095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7F4BCA9-D16D-4149-AFFD-A33EA950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4537075"/>
              <a:ext cx="990600" cy="1260475"/>
            </a:xfrm>
            <a:custGeom>
              <a:avLst/>
              <a:gdLst>
                <a:gd name="T0" fmla="*/ 13 w 405"/>
                <a:gd name="T1" fmla="*/ 466 h 515"/>
                <a:gd name="T2" fmla="*/ 377 w 405"/>
                <a:gd name="T3" fmla="*/ 0 h 515"/>
                <a:gd name="T4" fmla="*/ 405 w 405"/>
                <a:gd name="T5" fmla="*/ 26 h 515"/>
                <a:gd name="T6" fmla="*/ 51 w 405"/>
                <a:gd name="T7" fmla="*/ 480 h 515"/>
                <a:gd name="T8" fmla="*/ 53 w 405"/>
                <a:gd name="T9" fmla="*/ 489 h 515"/>
                <a:gd name="T10" fmla="*/ 26 w 405"/>
                <a:gd name="T11" fmla="*/ 515 h 515"/>
                <a:gd name="T12" fmla="*/ 0 w 405"/>
                <a:gd name="T13" fmla="*/ 489 h 515"/>
                <a:gd name="T14" fmla="*/ 13 w 405"/>
                <a:gd name="T15" fmla="*/ 46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515">
                  <a:moveTo>
                    <a:pt x="13" y="466"/>
                  </a:moveTo>
                  <a:cubicBezTo>
                    <a:pt x="377" y="0"/>
                    <a:pt x="377" y="0"/>
                    <a:pt x="377" y="0"/>
                  </a:cubicBezTo>
                  <a:cubicBezTo>
                    <a:pt x="405" y="26"/>
                    <a:pt x="405" y="26"/>
                    <a:pt x="405" y="26"/>
                  </a:cubicBezTo>
                  <a:cubicBezTo>
                    <a:pt x="51" y="480"/>
                    <a:pt x="51" y="480"/>
                    <a:pt x="51" y="480"/>
                  </a:cubicBezTo>
                  <a:cubicBezTo>
                    <a:pt x="52" y="483"/>
                    <a:pt x="53" y="486"/>
                    <a:pt x="53" y="489"/>
                  </a:cubicBezTo>
                  <a:cubicBezTo>
                    <a:pt x="53" y="503"/>
                    <a:pt x="41" y="515"/>
                    <a:pt x="26" y="515"/>
                  </a:cubicBezTo>
                  <a:cubicBezTo>
                    <a:pt x="12" y="515"/>
                    <a:pt x="0" y="503"/>
                    <a:pt x="0" y="489"/>
                  </a:cubicBezTo>
                  <a:cubicBezTo>
                    <a:pt x="0" y="479"/>
                    <a:pt x="5" y="470"/>
                    <a:pt x="13" y="466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1C689A48-1582-4A6C-B81E-0D48E191E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573338"/>
              <a:ext cx="560388" cy="439737"/>
            </a:xfrm>
            <a:custGeom>
              <a:avLst/>
              <a:gdLst>
                <a:gd name="T0" fmla="*/ 223 w 229"/>
                <a:gd name="T1" fmla="*/ 1 h 180"/>
                <a:gd name="T2" fmla="*/ 214 w 229"/>
                <a:gd name="T3" fmla="*/ 55 h 180"/>
                <a:gd name="T4" fmla="*/ 224 w 229"/>
                <a:gd name="T5" fmla="*/ 108 h 180"/>
                <a:gd name="T6" fmla="*/ 197 w 229"/>
                <a:gd name="T7" fmla="*/ 108 h 180"/>
                <a:gd name="T8" fmla="*/ 192 w 229"/>
                <a:gd name="T9" fmla="*/ 128 h 180"/>
                <a:gd name="T10" fmla="*/ 175 w 229"/>
                <a:gd name="T11" fmla="*/ 128 h 180"/>
                <a:gd name="T12" fmla="*/ 180 w 229"/>
                <a:gd name="T13" fmla="*/ 149 h 180"/>
                <a:gd name="T14" fmla="*/ 169 w 229"/>
                <a:gd name="T15" fmla="*/ 171 h 180"/>
                <a:gd name="T16" fmla="*/ 136 w 229"/>
                <a:gd name="T17" fmla="*/ 165 h 180"/>
                <a:gd name="T18" fmla="*/ 99 w 229"/>
                <a:gd name="T19" fmla="*/ 155 h 180"/>
                <a:gd name="T20" fmla="*/ 36 w 229"/>
                <a:gd name="T21" fmla="*/ 179 h 180"/>
                <a:gd name="T22" fmla="*/ 0 w 229"/>
                <a:gd name="T23" fmla="*/ 84 h 180"/>
                <a:gd name="T24" fmla="*/ 73 w 229"/>
                <a:gd name="T25" fmla="*/ 25 h 180"/>
                <a:gd name="T26" fmla="*/ 165 w 229"/>
                <a:gd name="T27" fmla="*/ 1 h 180"/>
                <a:gd name="T28" fmla="*/ 223 w 229"/>
                <a:gd name="T29" fmla="*/ 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80">
                  <a:moveTo>
                    <a:pt x="223" y="1"/>
                  </a:moveTo>
                  <a:cubicBezTo>
                    <a:pt x="223" y="1"/>
                    <a:pt x="227" y="34"/>
                    <a:pt x="214" y="55"/>
                  </a:cubicBezTo>
                  <a:cubicBezTo>
                    <a:pt x="214" y="55"/>
                    <a:pt x="229" y="101"/>
                    <a:pt x="224" y="108"/>
                  </a:cubicBezTo>
                  <a:cubicBezTo>
                    <a:pt x="218" y="114"/>
                    <a:pt x="197" y="108"/>
                    <a:pt x="197" y="108"/>
                  </a:cubicBezTo>
                  <a:cubicBezTo>
                    <a:pt x="197" y="108"/>
                    <a:pt x="196" y="124"/>
                    <a:pt x="192" y="128"/>
                  </a:cubicBezTo>
                  <a:cubicBezTo>
                    <a:pt x="187" y="132"/>
                    <a:pt x="175" y="128"/>
                    <a:pt x="175" y="128"/>
                  </a:cubicBezTo>
                  <a:cubicBezTo>
                    <a:pt x="175" y="128"/>
                    <a:pt x="188" y="144"/>
                    <a:pt x="180" y="149"/>
                  </a:cubicBezTo>
                  <a:cubicBezTo>
                    <a:pt x="173" y="154"/>
                    <a:pt x="170" y="155"/>
                    <a:pt x="169" y="171"/>
                  </a:cubicBezTo>
                  <a:cubicBezTo>
                    <a:pt x="168" y="180"/>
                    <a:pt x="153" y="172"/>
                    <a:pt x="136" y="165"/>
                  </a:cubicBezTo>
                  <a:cubicBezTo>
                    <a:pt x="122" y="158"/>
                    <a:pt x="107" y="151"/>
                    <a:pt x="99" y="155"/>
                  </a:cubicBezTo>
                  <a:cubicBezTo>
                    <a:pt x="82" y="162"/>
                    <a:pt x="36" y="179"/>
                    <a:pt x="36" y="17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57" y="48"/>
                    <a:pt x="73" y="25"/>
                  </a:cubicBezTo>
                  <a:cubicBezTo>
                    <a:pt x="88" y="3"/>
                    <a:pt x="151" y="0"/>
                    <a:pt x="165" y="1"/>
                  </a:cubicBezTo>
                  <a:cubicBezTo>
                    <a:pt x="179" y="1"/>
                    <a:pt x="223" y="1"/>
                    <a:pt x="223" y="1"/>
                  </a:cubicBezTo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4148217-DE97-42DB-BCEC-D47A83D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2362200"/>
              <a:ext cx="587375" cy="415925"/>
            </a:xfrm>
            <a:custGeom>
              <a:avLst/>
              <a:gdLst>
                <a:gd name="T0" fmla="*/ 90 w 240"/>
                <a:gd name="T1" fmla="*/ 111 h 170"/>
                <a:gd name="T2" fmla="*/ 182 w 240"/>
                <a:gd name="T3" fmla="*/ 87 h 170"/>
                <a:gd name="T4" fmla="*/ 240 w 240"/>
                <a:gd name="T5" fmla="*/ 87 h 170"/>
                <a:gd name="T6" fmla="*/ 102 w 240"/>
                <a:gd name="T7" fmla="*/ 13 h 170"/>
                <a:gd name="T8" fmla="*/ 22 w 240"/>
                <a:gd name="T9" fmla="*/ 80 h 170"/>
                <a:gd name="T10" fmla="*/ 17 w 240"/>
                <a:gd name="T11" fmla="*/ 170 h 170"/>
                <a:gd name="T12" fmla="*/ 90 w 240"/>
                <a:gd name="T13" fmla="*/ 1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70">
                  <a:moveTo>
                    <a:pt x="90" y="111"/>
                  </a:moveTo>
                  <a:cubicBezTo>
                    <a:pt x="105" y="89"/>
                    <a:pt x="168" y="86"/>
                    <a:pt x="182" y="87"/>
                  </a:cubicBezTo>
                  <a:cubicBezTo>
                    <a:pt x="196" y="87"/>
                    <a:pt x="240" y="87"/>
                    <a:pt x="240" y="87"/>
                  </a:cubicBezTo>
                  <a:cubicBezTo>
                    <a:pt x="234" y="48"/>
                    <a:pt x="158" y="0"/>
                    <a:pt x="102" y="13"/>
                  </a:cubicBezTo>
                  <a:cubicBezTo>
                    <a:pt x="45" y="27"/>
                    <a:pt x="22" y="80"/>
                    <a:pt x="22" y="80"/>
                  </a:cubicBezTo>
                  <a:cubicBezTo>
                    <a:pt x="0" y="114"/>
                    <a:pt x="17" y="170"/>
                    <a:pt x="17" y="170"/>
                  </a:cubicBezTo>
                  <a:cubicBezTo>
                    <a:pt x="17" y="170"/>
                    <a:pt x="74" y="134"/>
                    <a:pt x="90" y="111"/>
                  </a:cubicBezTo>
                </a:path>
              </a:pathLst>
            </a:custGeom>
            <a:solidFill>
              <a:srgbClr val="151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8A7BE605-1DA0-42D9-B50A-373CCED0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2584450"/>
              <a:ext cx="131763" cy="133350"/>
            </a:xfrm>
            <a:custGeom>
              <a:avLst/>
              <a:gdLst>
                <a:gd name="T0" fmla="*/ 54 w 54"/>
                <a:gd name="T1" fmla="*/ 29 h 54"/>
                <a:gd name="T2" fmla="*/ 33 w 54"/>
                <a:gd name="T3" fmla="*/ 1 h 54"/>
                <a:gd name="T4" fmla="*/ 23 w 54"/>
                <a:gd name="T5" fmla="*/ 54 h 54"/>
                <a:gd name="T6" fmla="*/ 54 w 54"/>
                <a:gd name="T7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54" y="29"/>
                  </a:moveTo>
                  <a:cubicBezTo>
                    <a:pt x="54" y="29"/>
                    <a:pt x="51" y="0"/>
                    <a:pt x="33" y="1"/>
                  </a:cubicBezTo>
                  <a:cubicBezTo>
                    <a:pt x="16" y="1"/>
                    <a:pt x="0" y="28"/>
                    <a:pt x="23" y="54"/>
                  </a:cubicBezTo>
                  <a:cubicBezTo>
                    <a:pt x="54" y="29"/>
                    <a:pt x="54" y="29"/>
                    <a:pt x="54" y="29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000FBE7-B290-4571-9642-43F783C9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2130426"/>
              <a:ext cx="750888" cy="488950"/>
            </a:xfrm>
            <a:custGeom>
              <a:avLst/>
              <a:gdLst>
                <a:gd name="T0" fmla="*/ 0 w 307"/>
                <a:gd name="T1" fmla="*/ 73 h 200"/>
                <a:gd name="T2" fmla="*/ 110 w 307"/>
                <a:gd name="T3" fmla="*/ 164 h 200"/>
                <a:gd name="T4" fmla="*/ 300 w 307"/>
                <a:gd name="T5" fmla="*/ 197 h 200"/>
                <a:gd name="T6" fmla="*/ 283 w 307"/>
                <a:gd name="T7" fmla="*/ 117 h 200"/>
                <a:gd name="T8" fmla="*/ 0 w 307"/>
                <a:gd name="T9" fmla="*/ 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00">
                  <a:moveTo>
                    <a:pt x="0" y="73"/>
                  </a:moveTo>
                  <a:cubicBezTo>
                    <a:pt x="0" y="73"/>
                    <a:pt x="51" y="140"/>
                    <a:pt x="110" y="164"/>
                  </a:cubicBezTo>
                  <a:cubicBezTo>
                    <a:pt x="168" y="188"/>
                    <a:pt x="226" y="200"/>
                    <a:pt x="300" y="197"/>
                  </a:cubicBezTo>
                  <a:cubicBezTo>
                    <a:pt x="300" y="197"/>
                    <a:pt x="307" y="160"/>
                    <a:pt x="283" y="117"/>
                  </a:cubicBezTo>
                  <a:cubicBezTo>
                    <a:pt x="259" y="73"/>
                    <a:pt x="173" y="0"/>
                    <a:pt x="0" y="73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FDC7BA7F-7FD7-4672-9F52-6B37F385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344738"/>
              <a:ext cx="225425" cy="261937"/>
            </a:xfrm>
            <a:custGeom>
              <a:avLst/>
              <a:gdLst>
                <a:gd name="T0" fmla="*/ 32 w 92"/>
                <a:gd name="T1" fmla="*/ 0 h 107"/>
                <a:gd name="T2" fmla="*/ 20 w 92"/>
                <a:gd name="T3" fmla="*/ 26 h 107"/>
                <a:gd name="T4" fmla="*/ 5 w 92"/>
                <a:gd name="T5" fmla="*/ 81 h 107"/>
                <a:gd name="T6" fmla="*/ 53 w 92"/>
                <a:gd name="T7" fmla="*/ 105 h 107"/>
                <a:gd name="T8" fmla="*/ 92 w 92"/>
                <a:gd name="T9" fmla="*/ 55 h 107"/>
                <a:gd name="T10" fmla="*/ 32 w 92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07">
                  <a:moveTo>
                    <a:pt x="32" y="0"/>
                  </a:moveTo>
                  <a:cubicBezTo>
                    <a:pt x="32" y="0"/>
                    <a:pt x="18" y="7"/>
                    <a:pt x="20" y="26"/>
                  </a:cubicBezTo>
                  <a:cubicBezTo>
                    <a:pt x="22" y="45"/>
                    <a:pt x="0" y="62"/>
                    <a:pt x="5" y="81"/>
                  </a:cubicBezTo>
                  <a:cubicBezTo>
                    <a:pt x="10" y="100"/>
                    <a:pt x="27" y="107"/>
                    <a:pt x="53" y="105"/>
                  </a:cubicBezTo>
                  <a:cubicBezTo>
                    <a:pt x="53" y="105"/>
                    <a:pt x="63" y="78"/>
                    <a:pt x="92" y="55"/>
                  </a:cubicBezTo>
                  <a:cubicBezTo>
                    <a:pt x="92" y="55"/>
                    <a:pt x="52" y="24"/>
                    <a:pt x="32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0AC8A281-9621-4998-B699-2329DF65B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5" y="2328863"/>
              <a:ext cx="528638" cy="227012"/>
            </a:xfrm>
            <a:custGeom>
              <a:avLst/>
              <a:gdLst>
                <a:gd name="T0" fmla="*/ 0 w 216"/>
                <a:gd name="T1" fmla="*/ 3 h 93"/>
                <a:gd name="T2" fmla="*/ 216 w 216"/>
                <a:gd name="T3" fmla="*/ 86 h 93"/>
                <a:gd name="T4" fmla="*/ 7 w 216"/>
                <a:gd name="T5" fmla="*/ 0 h 93"/>
                <a:gd name="T6" fmla="*/ 0 w 216"/>
                <a:gd name="T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93">
                  <a:moveTo>
                    <a:pt x="0" y="3"/>
                  </a:moveTo>
                  <a:cubicBezTo>
                    <a:pt x="0" y="3"/>
                    <a:pt x="50" y="93"/>
                    <a:pt x="216" y="86"/>
                  </a:cubicBezTo>
                  <a:cubicBezTo>
                    <a:pt x="216" y="86"/>
                    <a:pt x="58" y="12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07932A34-7BD6-48ED-B3ED-ACE8431DB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0" y="2297113"/>
              <a:ext cx="501650" cy="212725"/>
            </a:xfrm>
            <a:custGeom>
              <a:avLst/>
              <a:gdLst>
                <a:gd name="T0" fmla="*/ 15 w 205"/>
                <a:gd name="T1" fmla="*/ 0 h 87"/>
                <a:gd name="T2" fmla="*/ 205 w 205"/>
                <a:gd name="T3" fmla="*/ 87 h 87"/>
                <a:gd name="T4" fmla="*/ 0 w 205"/>
                <a:gd name="T5" fmla="*/ 7 h 87"/>
                <a:gd name="T6" fmla="*/ 15 w 205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87">
                  <a:moveTo>
                    <a:pt x="15" y="0"/>
                  </a:moveTo>
                  <a:cubicBezTo>
                    <a:pt x="15" y="0"/>
                    <a:pt x="130" y="1"/>
                    <a:pt x="205" y="87"/>
                  </a:cubicBezTo>
                  <a:cubicBezTo>
                    <a:pt x="205" y="87"/>
                    <a:pt x="93" y="21"/>
                    <a:pt x="0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1CCF6D2-4BA2-414E-9C14-781A4453E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0" y="2216151"/>
              <a:ext cx="458788" cy="288925"/>
            </a:xfrm>
            <a:custGeom>
              <a:avLst/>
              <a:gdLst>
                <a:gd name="T0" fmla="*/ 0 w 188"/>
                <a:gd name="T1" fmla="*/ 17 h 118"/>
                <a:gd name="T2" fmla="*/ 98 w 188"/>
                <a:gd name="T3" fmla="*/ 46 h 118"/>
                <a:gd name="T4" fmla="*/ 188 w 188"/>
                <a:gd name="T5" fmla="*/ 118 h 118"/>
                <a:gd name="T6" fmla="*/ 0 w 1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18">
                  <a:moveTo>
                    <a:pt x="0" y="17"/>
                  </a:moveTo>
                  <a:cubicBezTo>
                    <a:pt x="0" y="17"/>
                    <a:pt x="60" y="23"/>
                    <a:pt x="98" y="46"/>
                  </a:cubicBezTo>
                  <a:cubicBezTo>
                    <a:pt x="136" y="69"/>
                    <a:pt x="188" y="118"/>
                    <a:pt x="188" y="118"/>
                  </a:cubicBezTo>
                  <a:cubicBezTo>
                    <a:pt x="188" y="118"/>
                    <a:pt x="168" y="0"/>
                    <a:pt x="0" y="17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E31E52CD-0985-4BF1-8EF8-9E981A42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2239963"/>
              <a:ext cx="239713" cy="122237"/>
            </a:xfrm>
            <a:custGeom>
              <a:avLst/>
              <a:gdLst>
                <a:gd name="T0" fmla="*/ 0 w 98"/>
                <a:gd name="T1" fmla="*/ 28 h 50"/>
                <a:gd name="T2" fmla="*/ 19 w 98"/>
                <a:gd name="T3" fmla="*/ 50 h 50"/>
                <a:gd name="T4" fmla="*/ 41 w 98"/>
                <a:gd name="T5" fmla="*/ 20 h 50"/>
                <a:gd name="T6" fmla="*/ 98 w 98"/>
                <a:gd name="T7" fmla="*/ 0 h 50"/>
                <a:gd name="T8" fmla="*/ 0 w 98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0">
                  <a:moveTo>
                    <a:pt x="0" y="28"/>
                  </a:moveTo>
                  <a:cubicBezTo>
                    <a:pt x="0" y="28"/>
                    <a:pt x="7" y="37"/>
                    <a:pt x="19" y="50"/>
                  </a:cubicBezTo>
                  <a:cubicBezTo>
                    <a:pt x="20" y="48"/>
                    <a:pt x="34" y="25"/>
                    <a:pt x="41" y="20"/>
                  </a:cubicBezTo>
                  <a:cubicBezTo>
                    <a:pt x="49" y="16"/>
                    <a:pt x="96" y="0"/>
                    <a:pt x="98" y="0"/>
                  </a:cubicBezTo>
                  <a:cubicBezTo>
                    <a:pt x="69" y="4"/>
                    <a:pt x="36" y="12"/>
                    <a:pt x="0" y="28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61511739-7A99-4048-BAE0-D368829A5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379663"/>
              <a:ext cx="87313" cy="149225"/>
            </a:xfrm>
            <a:custGeom>
              <a:avLst/>
              <a:gdLst>
                <a:gd name="T0" fmla="*/ 13 w 36"/>
                <a:gd name="T1" fmla="*/ 0 h 61"/>
                <a:gd name="T2" fmla="*/ 12 w 36"/>
                <a:gd name="T3" fmla="*/ 12 h 61"/>
                <a:gd name="T4" fmla="*/ 0 w 36"/>
                <a:gd name="T5" fmla="*/ 47 h 61"/>
                <a:gd name="T6" fmla="*/ 22 w 36"/>
                <a:gd name="T7" fmla="*/ 57 h 61"/>
                <a:gd name="T8" fmla="*/ 13 w 3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13" y="0"/>
                  </a:moveTo>
                  <a:cubicBezTo>
                    <a:pt x="12" y="3"/>
                    <a:pt x="11" y="7"/>
                    <a:pt x="12" y="12"/>
                  </a:cubicBezTo>
                  <a:cubicBezTo>
                    <a:pt x="13" y="25"/>
                    <a:pt x="5" y="36"/>
                    <a:pt x="0" y="47"/>
                  </a:cubicBezTo>
                  <a:cubicBezTo>
                    <a:pt x="2" y="50"/>
                    <a:pt x="9" y="61"/>
                    <a:pt x="22" y="57"/>
                  </a:cubicBezTo>
                  <a:cubicBezTo>
                    <a:pt x="36" y="52"/>
                    <a:pt x="34" y="17"/>
                    <a:pt x="13" y="0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75F66175-9B6F-4E12-948A-9732558E2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25" y="2546350"/>
              <a:ext cx="280988" cy="417512"/>
            </a:xfrm>
            <a:custGeom>
              <a:avLst/>
              <a:gdLst>
                <a:gd name="T0" fmla="*/ 49 w 115"/>
                <a:gd name="T1" fmla="*/ 70 h 171"/>
                <a:gd name="T2" fmla="*/ 14 w 115"/>
                <a:gd name="T3" fmla="*/ 21 h 171"/>
                <a:gd name="T4" fmla="*/ 87 w 115"/>
                <a:gd name="T5" fmla="*/ 12 h 171"/>
                <a:gd name="T6" fmla="*/ 49 w 115"/>
                <a:gd name="T7" fmla="*/ 70 h 171"/>
                <a:gd name="T8" fmla="*/ 115 w 115"/>
                <a:gd name="T9" fmla="*/ 8 h 171"/>
                <a:gd name="T10" fmla="*/ 92 w 115"/>
                <a:gd name="T11" fmla="*/ 0 h 171"/>
                <a:gd name="T12" fmla="*/ 9 w 115"/>
                <a:gd name="T13" fmla="*/ 0 h 171"/>
                <a:gd name="T14" fmla="*/ 0 w 115"/>
                <a:gd name="T15" fmla="*/ 23 h 171"/>
                <a:gd name="T16" fmla="*/ 53 w 115"/>
                <a:gd name="T17" fmla="*/ 106 h 171"/>
                <a:gd name="T18" fmla="*/ 88 w 115"/>
                <a:gd name="T19" fmla="*/ 171 h 171"/>
                <a:gd name="T20" fmla="*/ 101 w 115"/>
                <a:gd name="T21" fmla="*/ 166 h 171"/>
                <a:gd name="T22" fmla="*/ 66 w 115"/>
                <a:gd name="T23" fmla="*/ 101 h 171"/>
                <a:gd name="T24" fmla="*/ 115 w 115"/>
                <a:gd name="T25" fmla="*/ 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71">
                  <a:moveTo>
                    <a:pt x="49" y="70"/>
                  </a:moveTo>
                  <a:cubicBezTo>
                    <a:pt x="42" y="70"/>
                    <a:pt x="22" y="35"/>
                    <a:pt x="14" y="2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7" y="32"/>
                    <a:pt x="56" y="71"/>
                    <a:pt x="49" y="70"/>
                  </a:cubicBezTo>
                  <a:close/>
                  <a:moveTo>
                    <a:pt x="115" y="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50" y="99"/>
                    <a:pt x="53" y="106"/>
                  </a:cubicBezTo>
                  <a:cubicBezTo>
                    <a:pt x="57" y="112"/>
                    <a:pt x="88" y="171"/>
                    <a:pt x="88" y="171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69" y="122"/>
                    <a:pt x="66" y="101"/>
                  </a:cubicBezTo>
                  <a:cubicBezTo>
                    <a:pt x="63" y="80"/>
                    <a:pt x="115" y="8"/>
                    <a:pt x="115" y="8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96A721E4-60FC-4C5F-9BAB-BCA2897FF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38" y="2601913"/>
              <a:ext cx="366713" cy="184150"/>
            </a:xfrm>
            <a:custGeom>
              <a:avLst/>
              <a:gdLst>
                <a:gd name="T0" fmla="*/ 76 w 150"/>
                <a:gd name="T1" fmla="*/ 23 h 75"/>
                <a:gd name="T2" fmla="*/ 63 w 150"/>
                <a:gd name="T3" fmla="*/ 13 h 75"/>
                <a:gd name="T4" fmla="*/ 79 w 150"/>
                <a:gd name="T5" fmla="*/ 15 h 75"/>
                <a:gd name="T6" fmla="*/ 76 w 150"/>
                <a:gd name="T7" fmla="*/ 23 h 75"/>
                <a:gd name="T8" fmla="*/ 91 w 150"/>
                <a:gd name="T9" fmla="*/ 9 h 75"/>
                <a:gd name="T10" fmla="*/ 0 w 150"/>
                <a:gd name="T11" fmla="*/ 0 h 75"/>
                <a:gd name="T12" fmla="*/ 4 w 150"/>
                <a:gd name="T13" fmla="*/ 10 h 75"/>
                <a:gd name="T14" fmla="*/ 75 w 150"/>
                <a:gd name="T15" fmla="*/ 29 h 75"/>
                <a:gd name="T16" fmla="*/ 120 w 150"/>
                <a:gd name="T17" fmla="*/ 75 h 75"/>
                <a:gd name="T18" fmla="*/ 150 w 150"/>
                <a:gd name="T19" fmla="*/ 29 h 75"/>
                <a:gd name="T20" fmla="*/ 91 w 150"/>
                <a:gd name="T21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75">
                  <a:moveTo>
                    <a:pt x="76" y="23"/>
                  </a:moveTo>
                  <a:cubicBezTo>
                    <a:pt x="76" y="23"/>
                    <a:pt x="61" y="14"/>
                    <a:pt x="63" y="13"/>
                  </a:cubicBezTo>
                  <a:cubicBezTo>
                    <a:pt x="66" y="12"/>
                    <a:pt x="79" y="15"/>
                    <a:pt x="79" y="15"/>
                  </a:cubicBezTo>
                  <a:cubicBezTo>
                    <a:pt x="74" y="16"/>
                    <a:pt x="76" y="23"/>
                    <a:pt x="76" y="23"/>
                  </a:cubicBezTo>
                  <a:close/>
                  <a:moveTo>
                    <a:pt x="91" y="9"/>
                  </a:moveTo>
                  <a:cubicBezTo>
                    <a:pt x="79" y="8"/>
                    <a:pt x="0" y="0"/>
                    <a:pt x="0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83" y="38"/>
                    <a:pt x="120" y="75"/>
                    <a:pt x="120" y="75"/>
                  </a:cubicBezTo>
                  <a:cubicBezTo>
                    <a:pt x="140" y="64"/>
                    <a:pt x="150" y="29"/>
                    <a:pt x="150" y="29"/>
                  </a:cubicBezTo>
                  <a:cubicBezTo>
                    <a:pt x="149" y="26"/>
                    <a:pt x="104" y="11"/>
                    <a:pt x="91" y="9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65B2CFEB-18EC-424D-9942-ED8B7165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5" y="2647950"/>
              <a:ext cx="161925" cy="112712"/>
            </a:xfrm>
            <a:custGeom>
              <a:avLst/>
              <a:gdLst>
                <a:gd name="T0" fmla="*/ 12 w 66"/>
                <a:gd name="T1" fmla="*/ 0 h 46"/>
                <a:gd name="T2" fmla="*/ 64 w 66"/>
                <a:gd name="T3" fmla="*/ 16 h 46"/>
                <a:gd name="T4" fmla="*/ 49 w 66"/>
                <a:gd name="T5" fmla="*/ 45 h 46"/>
                <a:gd name="T6" fmla="*/ 12 w 66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46">
                  <a:moveTo>
                    <a:pt x="12" y="0"/>
                  </a:moveTo>
                  <a:cubicBezTo>
                    <a:pt x="12" y="0"/>
                    <a:pt x="62" y="12"/>
                    <a:pt x="64" y="16"/>
                  </a:cubicBezTo>
                  <a:cubicBezTo>
                    <a:pt x="66" y="20"/>
                    <a:pt x="53" y="45"/>
                    <a:pt x="49" y="45"/>
                  </a:cubicBezTo>
                  <a:cubicBezTo>
                    <a:pt x="44" y="46"/>
                    <a:pt x="0" y="1"/>
                    <a:pt x="12" y="0"/>
                  </a:cubicBezTo>
                  <a:close/>
                </a:path>
              </a:pathLst>
            </a:custGeom>
            <a:solidFill>
              <a:srgbClr val="6B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8752BC8E-41CF-4E0E-B43A-E66BBE448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100" y="2655888"/>
              <a:ext cx="55563" cy="36512"/>
            </a:xfrm>
            <a:custGeom>
              <a:avLst/>
              <a:gdLst>
                <a:gd name="T0" fmla="*/ 6 w 23"/>
                <a:gd name="T1" fmla="*/ 15 h 15"/>
                <a:gd name="T2" fmla="*/ 23 w 23"/>
                <a:gd name="T3" fmla="*/ 3 h 15"/>
                <a:gd name="T4" fmla="*/ 10 w 23"/>
                <a:gd name="T5" fmla="*/ 0 h 15"/>
                <a:gd name="T6" fmla="*/ 0 w 23"/>
                <a:gd name="T7" fmla="*/ 7 h 15"/>
                <a:gd name="T8" fmla="*/ 6 w 23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6" y="15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19" y="2"/>
                    <a:pt x="14" y="1"/>
                    <a:pt x="1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10"/>
                    <a:pt x="4" y="13"/>
                    <a:pt x="6" y="15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2">
              <a:extLst>
                <a:ext uri="{FF2B5EF4-FFF2-40B4-BE49-F238E27FC236}">
                  <a16:creationId xmlns:a16="http://schemas.microsoft.com/office/drawing/2014/main" id="{5C6657DA-082A-4A8B-84CB-10C43BF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850" y="2673350"/>
              <a:ext cx="85725" cy="58737"/>
            </a:xfrm>
            <a:custGeom>
              <a:avLst/>
              <a:gdLst>
                <a:gd name="T0" fmla="*/ 24 w 35"/>
                <a:gd name="T1" fmla="*/ 0 h 24"/>
                <a:gd name="T2" fmla="*/ 0 w 35"/>
                <a:gd name="T3" fmla="*/ 17 h 24"/>
                <a:gd name="T4" fmla="*/ 8 w 35"/>
                <a:gd name="T5" fmla="*/ 24 h 24"/>
                <a:gd name="T6" fmla="*/ 35 w 35"/>
                <a:gd name="T7" fmla="*/ 5 h 24"/>
                <a:gd name="T8" fmla="*/ 24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24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9"/>
                    <a:pt x="5" y="22"/>
                    <a:pt x="8" y="2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3"/>
                    <a:pt x="29" y="2"/>
                    <a:pt x="24" y="0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3">
              <a:extLst>
                <a:ext uri="{FF2B5EF4-FFF2-40B4-BE49-F238E27FC236}">
                  <a16:creationId xmlns:a16="http://schemas.microsoft.com/office/drawing/2014/main" id="{E3007F5B-7547-4A73-A537-60578706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2732088"/>
              <a:ext cx="31750" cy="26987"/>
            </a:xfrm>
            <a:custGeom>
              <a:avLst/>
              <a:gdLst>
                <a:gd name="T0" fmla="*/ 0 w 13"/>
                <a:gd name="T1" fmla="*/ 9 h 11"/>
                <a:gd name="T2" fmla="*/ 4 w 13"/>
                <a:gd name="T3" fmla="*/ 11 h 11"/>
                <a:gd name="T4" fmla="*/ 13 w 13"/>
                <a:gd name="T5" fmla="*/ 0 h 11"/>
                <a:gd name="T6" fmla="*/ 0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0" y="9"/>
                  </a:moveTo>
                  <a:cubicBezTo>
                    <a:pt x="2" y="11"/>
                    <a:pt x="3" y="11"/>
                    <a:pt x="4" y="11"/>
                  </a:cubicBezTo>
                  <a:cubicBezTo>
                    <a:pt x="6" y="11"/>
                    <a:pt x="10" y="6"/>
                    <a:pt x="13" y="0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4">
              <a:extLst>
                <a:ext uri="{FF2B5EF4-FFF2-40B4-BE49-F238E27FC236}">
                  <a16:creationId xmlns:a16="http://schemas.microsoft.com/office/drawing/2014/main" id="{66D210FB-1B79-4800-B82E-565D0844A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654425"/>
              <a:ext cx="1095375" cy="549275"/>
            </a:xfrm>
            <a:custGeom>
              <a:avLst/>
              <a:gdLst>
                <a:gd name="T0" fmla="*/ 122 w 448"/>
                <a:gd name="T1" fmla="*/ 0 h 225"/>
                <a:gd name="T2" fmla="*/ 0 w 448"/>
                <a:gd name="T3" fmla="*/ 17 h 225"/>
                <a:gd name="T4" fmla="*/ 301 w 448"/>
                <a:gd name="T5" fmla="*/ 225 h 225"/>
                <a:gd name="T6" fmla="*/ 448 w 448"/>
                <a:gd name="T7" fmla="*/ 159 h 225"/>
                <a:gd name="T8" fmla="*/ 122 w 448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225">
                  <a:moveTo>
                    <a:pt x="122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90"/>
                    <a:pt x="268" y="209"/>
                    <a:pt x="301" y="225"/>
                  </a:cubicBezTo>
                  <a:cubicBezTo>
                    <a:pt x="324" y="218"/>
                    <a:pt x="406" y="192"/>
                    <a:pt x="448" y="159"/>
                  </a:cubicBezTo>
                  <a:cubicBezTo>
                    <a:pt x="409" y="113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2D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5">
              <a:extLst>
                <a:ext uri="{FF2B5EF4-FFF2-40B4-BE49-F238E27FC236}">
                  <a16:creationId xmlns:a16="http://schemas.microsoft.com/office/drawing/2014/main" id="{E88A92DB-58C8-4370-BAA1-16BB3E75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4043363"/>
              <a:ext cx="844550" cy="982662"/>
            </a:xfrm>
            <a:custGeom>
              <a:avLst/>
              <a:gdLst>
                <a:gd name="T0" fmla="*/ 316 w 345"/>
                <a:gd name="T1" fmla="*/ 3 h 402"/>
                <a:gd name="T2" fmla="*/ 314 w 345"/>
                <a:gd name="T3" fmla="*/ 0 h 402"/>
                <a:gd name="T4" fmla="*/ 166 w 345"/>
                <a:gd name="T5" fmla="*/ 66 h 402"/>
                <a:gd name="T6" fmla="*/ 170 w 345"/>
                <a:gd name="T7" fmla="*/ 67 h 402"/>
                <a:gd name="T8" fmla="*/ 0 w 345"/>
                <a:gd name="T9" fmla="*/ 384 h 402"/>
                <a:gd name="T10" fmla="*/ 58 w 345"/>
                <a:gd name="T11" fmla="*/ 402 h 402"/>
                <a:gd name="T12" fmla="*/ 311 w 345"/>
                <a:gd name="T13" fmla="*/ 105 h 402"/>
                <a:gd name="T14" fmla="*/ 316 w 345"/>
                <a:gd name="T15" fmla="*/ 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402">
                  <a:moveTo>
                    <a:pt x="316" y="3"/>
                  </a:moveTo>
                  <a:cubicBezTo>
                    <a:pt x="315" y="2"/>
                    <a:pt x="315" y="1"/>
                    <a:pt x="314" y="0"/>
                  </a:cubicBezTo>
                  <a:cubicBezTo>
                    <a:pt x="271" y="33"/>
                    <a:pt x="189" y="59"/>
                    <a:pt x="166" y="66"/>
                  </a:cubicBezTo>
                  <a:cubicBezTo>
                    <a:pt x="169" y="67"/>
                    <a:pt x="170" y="67"/>
                    <a:pt x="170" y="67"/>
                  </a:cubicBezTo>
                  <a:cubicBezTo>
                    <a:pt x="114" y="165"/>
                    <a:pt x="0" y="384"/>
                    <a:pt x="0" y="384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291" y="142"/>
                    <a:pt x="311" y="105"/>
                  </a:cubicBezTo>
                  <a:cubicBezTo>
                    <a:pt x="328" y="74"/>
                    <a:pt x="345" y="47"/>
                    <a:pt x="316" y="3"/>
                  </a:cubicBezTo>
                  <a:close/>
                </a:path>
              </a:pathLst>
            </a:custGeom>
            <a:solidFill>
              <a:srgbClr val="F3B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6">
              <a:extLst>
                <a:ext uri="{FF2B5EF4-FFF2-40B4-BE49-F238E27FC236}">
                  <a16:creationId xmlns:a16="http://schemas.microsoft.com/office/drawing/2014/main" id="{13916BD3-B99B-4F9C-909C-CEBAA47F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100" y="4938713"/>
              <a:ext cx="552450" cy="327025"/>
            </a:xfrm>
            <a:custGeom>
              <a:avLst/>
              <a:gdLst>
                <a:gd name="T0" fmla="*/ 32 w 226"/>
                <a:gd name="T1" fmla="*/ 0 h 134"/>
                <a:gd name="T2" fmla="*/ 12 w 226"/>
                <a:gd name="T3" fmla="*/ 26 h 134"/>
                <a:gd name="T4" fmla="*/ 1 w 226"/>
                <a:gd name="T5" fmla="*/ 56 h 134"/>
                <a:gd name="T6" fmla="*/ 26 w 226"/>
                <a:gd name="T7" fmla="*/ 68 h 134"/>
                <a:gd name="T8" fmla="*/ 114 w 226"/>
                <a:gd name="T9" fmla="*/ 104 h 134"/>
                <a:gd name="T10" fmla="*/ 225 w 226"/>
                <a:gd name="T11" fmla="*/ 100 h 134"/>
                <a:gd name="T12" fmla="*/ 210 w 226"/>
                <a:gd name="T13" fmla="*/ 84 h 134"/>
                <a:gd name="T14" fmla="*/ 142 w 226"/>
                <a:gd name="T15" fmla="*/ 49 h 134"/>
                <a:gd name="T16" fmla="*/ 102 w 226"/>
                <a:gd name="T17" fmla="*/ 5 h 134"/>
                <a:gd name="T18" fmla="*/ 61 w 226"/>
                <a:gd name="T19" fmla="*/ 23 h 134"/>
                <a:gd name="T20" fmla="*/ 32 w 226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34">
                  <a:moveTo>
                    <a:pt x="32" y="0"/>
                  </a:moveTo>
                  <a:cubicBezTo>
                    <a:pt x="32" y="0"/>
                    <a:pt x="19" y="8"/>
                    <a:pt x="12" y="26"/>
                  </a:cubicBezTo>
                  <a:cubicBezTo>
                    <a:pt x="5" y="44"/>
                    <a:pt x="2" y="53"/>
                    <a:pt x="1" y="56"/>
                  </a:cubicBezTo>
                  <a:cubicBezTo>
                    <a:pt x="1" y="56"/>
                    <a:pt x="0" y="61"/>
                    <a:pt x="26" y="68"/>
                  </a:cubicBezTo>
                  <a:cubicBezTo>
                    <a:pt x="51" y="75"/>
                    <a:pt x="86" y="90"/>
                    <a:pt x="114" y="104"/>
                  </a:cubicBezTo>
                  <a:cubicBezTo>
                    <a:pt x="141" y="119"/>
                    <a:pt x="214" y="134"/>
                    <a:pt x="225" y="100"/>
                  </a:cubicBezTo>
                  <a:cubicBezTo>
                    <a:pt x="225" y="100"/>
                    <a:pt x="226" y="89"/>
                    <a:pt x="210" y="84"/>
                  </a:cubicBezTo>
                  <a:cubicBezTo>
                    <a:pt x="194" y="78"/>
                    <a:pt x="169" y="75"/>
                    <a:pt x="142" y="49"/>
                  </a:cubicBezTo>
                  <a:cubicBezTo>
                    <a:pt x="116" y="23"/>
                    <a:pt x="111" y="3"/>
                    <a:pt x="102" y="5"/>
                  </a:cubicBezTo>
                  <a:cubicBezTo>
                    <a:pt x="93" y="7"/>
                    <a:pt x="96" y="26"/>
                    <a:pt x="61" y="23"/>
                  </a:cubicBezTo>
                  <a:cubicBezTo>
                    <a:pt x="38" y="2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7">
              <a:extLst>
                <a:ext uri="{FF2B5EF4-FFF2-40B4-BE49-F238E27FC236}">
                  <a16:creationId xmlns:a16="http://schemas.microsoft.com/office/drawing/2014/main" id="{BEE3ACCC-9A48-4F95-A9F2-F6DD2A505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3" y="5075238"/>
              <a:ext cx="566738" cy="203200"/>
            </a:xfrm>
            <a:custGeom>
              <a:avLst/>
              <a:gdLst>
                <a:gd name="T0" fmla="*/ 231 w 232"/>
                <a:gd name="T1" fmla="*/ 44 h 83"/>
                <a:gd name="T2" fmla="*/ 120 w 232"/>
                <a:gd name="T3" fmla="*/ 48 h 83"/>
                <a:gd name="T4" fmla="*/ 32 w 232"/>
                <a:gd name="T5" fmla="*/ 12 h 83"/>
                <a:gd name="T6" fmla="*/ 7 w 232"/>
                <a:gd name="T7" fmla="*/ 0 h 83"/>
                <a:gd name="T8" fmla="*/ 1 w 232"/>
                <a:gd name="T9" fmla="*/ 12 h 83"/>
                <a:gd name="T10" fmla="*/ 33 w 232"/>
                <a:gd name="T11" fmla="*/ 36 h 83"/>
                <a:gd name="T12" fmla="*/ 99 w 232"/>
                <a:gd name="T13" fmla="*/ 53 h 83"/>
                <a:gd name="T14" fmla="*/ 203 w 232"/>
                <a:gd name="T15" fmla="*/ 74 h 83"/>
                <a:gd name="T16" fmla="*/ 231 w 232"/>
                <a:gd name="T17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83">
                  <a:moveTo>
                    <a:pt x="231" y="44"/>
                  </a:moveTo>
                  <a:cubicBezTo>
                    <a:pt x="220" y="78"/>
                    <a:pt x="147" y="63"/>
                    <a:pt x="120" y="48"/>
                  </a:cubicBezTo>
                  <a:cubicBezTo>
                    <a:pt x="92" y="34"/>
                    <a:pt x="57" y="19"/>
                    <a:pt x="32" y="12"/>
                  </a:cubicBezTo>
                  <a:cubicBezTo>
                    <a:pt x="6" y="5"/>
                    <a:pt x="7" y="0"/>
                    <a:pt x="7" y="0"/>
                  </a:cubicBezTo>
                  <a:cubicBezTo>
                    <a:pt x="7" y="0"/>
                    <a:pt x="1" y="10"/>
                    <a:pt x="1" y="12"/>
                  </a:cubicBezTo>
                  <a:cubicBezTo>
                    <a:pt x="0" y="15"/>
                    <a:pt x="4" y="27"/>
                    <a:pt x="33" y="36"/>
                  </a:cubicBezTo>
                  <a:cubicBezTo>
                    <a:pt x="62" y="44"/>
                    <a:pt x="74" y="43"/>
                    <a:pt x="99" y="53"/>
                  </a:cubicBezTo>
                  <a:cubicBezTo>
                    <a:pt x="124" y="63"/>
                    <a:pt x="170" y="83"/>
                    <a:pt x="203" y="74"/>
                  </a:cubicBezTo>
                  <a:cubicBezTo>
                    <a:pt x="230" y="67"/>
                    <a:pt x="232" y="54"/>
                    <a:pt x="231" y="44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8">
              <a:extLst>
                <a:ext uri="{FF2B5EF4-FFF2-40B4-BE49-F238E27FC236}">
                  <a16:creationId xmlns:a16="http://schemas.microsoft.com/office/drawing/2014/main" id="{D407D952-5E58-4259-A7B7-555AD9D68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525" y="4945063"/>
              <a:ext cx="214313" cy="201612"/>
            </a:xfrm>
            <a:custGeom>
              <a:avLst/>
              <a:gdLst>
                <a:gd name="T0" fmla="*/ 88 w 88"/>
                <a:gd name="T1" fmla="*/ 71 h 82"/>
                <a:gd name="T2" fmla="*/ 88 w 88"/>
                <a:gd name="T3" fmla="*/ 71 h 82"/>
                <a:gd name="T4" fmla="*/ 50 w 88"/>
                <a:gd name="T5" fmla="*/ 46 h 82"/>
                <a:gd name="T6" fmla="*/ 10 w 88"/>
                <a:gd name="T7" fmla="*/ 2 h 82"/>
                <a:gd name="T8" fmla="*/ 0 w 88"/>
                <a:gd name="T9" fmla="*/ 12 h 82"/>
                <a:gd name="T10" fmla="*/ 9 w 88"/>
                <a:gd name="T11" fmla="*/ 27 h 82"/>
                <a:gd name="T12" fmla="*/ 57 w 88"/>
                <a:gd name="T13" fmla="*/ 73 h 82"/>
                <a:gd name="T14" fmla="*/ 88 w 88"/>
                <a:gd name="T15" fmla="*/ 7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2">
                  <a:moveTo>
                    <a:pt x="88" y="71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77" y="66"/>
                    <a:pt x="64" y="59"/>
                    <a:pt x="50" y="46"/>
                  </a:cubicBezTo>
                  <a:cubicBezTo>
                    <a:pt x="24" y="20"/>
                    <a:pt x="19" y="0"/>
                    <a:pt x="10" y="2"/>
                  </a:cubicBezTo>
                  <a:cubicBezTo>
                    <a:pt x="6" y="3"/>
                    <a:pt x="4" y="7"/>
                    <a:pt x="0" y="12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9" y="40"/>
                    <a:pt x="30" y="64"/>
                    <a:pt x="57" y="73"/>
                  </a:cubicBezTo>
                  <a:cubicBezTo>
                    <a:pt x="84" y="82"/>
                    <a:pt x="88" y="71"/>
                    <a:pt x="88" y="71"/>
                  </a:cubicBezTo>
                  <a:close/>
                </a:path>
              </a:pathLst>
            </a:custGeom>
            <a:solidFill>
              <a:srgbClr val="4C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9">
              <a:extLst>
                <a:ext uri="{FF2B5EF4-FFF2-40B4-BE49-F238E27FC236}">
                  <a16:creationId xmlns:a16="http://schemas.microsoft.com/office/drawing/2014/main" id="{7BC87492-76FD-47A9-9634-85D14BE9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4997450"/>
              <a:ext cx="19050" cy="22225"/>
            </a:xfrm>
            <a:custGeom>
              <a:avLst/>
              <a:gdLst>
                <a:gd name="T0" fmla="*/ 8 w 8"/>
                <a:gd name="T1" fmla="*/ 5 h 9"/>
                <a:gd name="T2" fmla="*/ 3 w 8"/>
                <a:gd name="T3" fmla="*/ 8 h 9"/>
                <a:gd name="T4" fmla="*/ 1 w 8"/>
                <a:gd name="T5" fmla="*/ 3 h 9"/>
                <a:gd name="T6" fmla="*/ 5 w 8"/>
                <a:gd name="T7" fmla="*/ 0 h 9"/>
                <a:gd name="T8" fmla="*/ 8 w 8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7" y="7"/>
                    <a:pt x="5" y="9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0">
              <a:extLst>
                <a:ext uri="{FF2B5EF4-FFF2-40B4-BE49-F238E27FC236}">
                  <a16:creationId xmlns:a16="http://schemas.microsoft.com/office/drawing/2014/main" id="{783CA660-B072-41C6-8025-F7A870B64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979988"/>
              <a:ext cx="47625" cy="33337"/>
            </a:xfrm>
            <a:custGeom>
              <a:avLst/>
              <a:gdLst>
                <a:gd name="T0" fmla="*/ 2 w 19"/>
                <a:gd name="T1" fmla="*/ 9 h 14"/>
                <a:gd name="T2" fmla="*/ 16 w 19"/>
                <a:gd name="T3" fmla="*/ 1 h 14"/>
                <a:gd name="T4" fmla="*/ 18 w 19"/>
                <a:gd name="T5" fmla="*/ 4 h 14"/>
                <a:gd name="T6" fmla="*/ 3 w 19"/>
                <a:gd name="T7" fmla="*/ 14 h 14"/>
                <a:gd name="T8" fmla="*/ 2 w 19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2" y="9"/>
                  </a:moveTo>
                  <a:cubicBezTo>
                    <a:pt x="2" y="9"/>
                    <a:pt x="13" y="6"/>
                    <a:pt x="16" y="1"/>
                  </a:cubicBezTo>
                  <a:cubicBezTo>
                    <a:pt x="16" y="1"/>
                    <a:pt x="19" y="0"/>
                    <a:pt x="18" y="4"/>
                  </a:cubicBezTo>
                  <a:cubicBezTo>
                    <a:pt x="18" y="4"/>
                    <a:pt x="15" y="12"/>
                    <a:pt x="3" y="14"/>
                  </a:cubicBezTo>
                  <a:cubicBezTo>
                    <a:pt x="3" y="14"/>
                    <a:pt x="0" y="13"/>
                    <a:pt x="2" y="9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1">
              <a:extLst>
                <a:ext uri="{FF2B5EF4-FFF2-40B4-BE49-F238E27FC236}">
                  <a16:creationId xmlns:a16="http://schemas.microsoft.com/office/drawing/2014/main" id="{67BAD74E-CFAD-49C9-A4B2-068A3112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5043488"/>
              <a:ext cx="19050" cy="19050"/>
            </a:xfrm>
            <a:custGeom>
              <a:avLst/>
              <a:gdLst>
                <a:gd name="T0" fmla="*/ 7 w 8"/>
                <a:gd name="T1" fmla="*/ 5 h 8"/>
                <a:gd name="T2" fmla="*/ 3 w 8"/>
                <a:gd name="T3" fmla="*/ 8 h 8"/>
                <a:gd name="T4" fmla="*/ 0 w 8"/>
                <a:gd name="T5" fmla="*/ 3 h 8"/>
                <a:gd name="T6" fmla="*/ 5 w 8"/>
                <a:gd name="T7" fmla="*/ 0 h 8"/>
                <a:gd name="T8" fmla="*/ 7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7" y="7"/>
                    <a:pt x="5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7" y="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2">
              <a:extLst>
                <a:ext uri="{FF2B5EF4-FFF2-40B4-BE49-F238E27FC236}">
                  <a16:creationId xmlns:a16="http://schemas.microsoft.com/office/drawing/2014/main" id="{BF8190B1-E84C-4648-BEF3-1053AE18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5026025"/>
              <a:ext cx="46038" cy="34925"/>
            </a:xfrm>
            <a:custGeom>
              <a:avLst/>
              <a:gdLst>
                <a:gd name="T0" fmla="*/ 2 w 19"/>
                <a:gd name="T1" fmla="*/ 9 h 14"/>
                <a:gd name="T2" fmla="*/ 16 w 19"/>
                <a:gd name="T3" fmla="*/ 1 h 14"/>
                <a:gd name="T4" fmla="*/ 19 w 19"/>
                <a:gd name="T5" fmla="*/ 4 h 14"/>
                <a:gd name="T6" fmla="*/ 4 w 19"/>
                <a:gd name="T7" fmla="*/ 14 h 14"/>
                <a:gd name="T8" fmla="*/ 2 w 19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2" y="9"/>
                  </a:moveTo>
                  <a:cubicBezTo>
                    <a:pt x="2" y="9"/>
                    <a:pt x="14" y="5"/>
                    <a:pt x="16" y="1"/>
                  </a:cubicBezTo>
                  <a:cubicBezTo>
                    <a:pt x="16" y="1"/>
                    <a:pt x="19" y="0"/>
                    <a:pt x="19" y="4"/>
                  </a:cubicBezTo>
                  <a:cubicBezTo>
                    <a:pt x="19" y="4"/>
                    <a:pt x="15" y="12"/>
                    <a:pt x="4" y="14"/>
                  </a:cubicBezTo>
                  <a:cubicBezTo>
                    <a:pt x="4" y="14"/>
                    <a:pt x="0" y="13"/>
                    <a:pt x="2" y="9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Oval 73">
              <a:extLst>
                <a:ext uri="{FF2B5EF4-FFF2-40B4-BE49-F238E27FC236}">
                  <a16:creationId xmlns:a16="http://schemas.microsoft.com/office/drawing/2014/main" id="{A7136D80-1C1B-4451-B2F2-CF227FB35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363" y="5087938"/>
              <a:ext cx="17463" cy="19050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74">
              <a:extLst>
                <a:ext uri="{FF2B5EF4-FFF2-40B4-BE49-F238E27FC236}">
                  <a16:creationId xmlns:a16="http://schemas.microsoft.com/office/drawing/2014/main" id="{A99EF33A-D424-43AC-83DB-5C1123A8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5060950"/>
              <a:ext cx="38100" cy="42862"/>
            </a:xfrm>
            <a:custGeom>
              <a:avLst/>
              <a:gdLst>
                <a:gd name="T0" fmla="*/ 1 w 16"/>
                <a:gd name="T1" fmla="*/ 14 h 18"/>
                <a:gd name="T2" fmla="*/ 13 w 16"/>
                <a:gd name="T3" fmla="*/ 2 h 18"/>
                <a:gd name="T4" fmla="*/ 16 w 16"/>
                <a:gd name="T5" fmla="*/ 5 h 18"/>
                <a:gd name="T6" fmla="*/ 3 w 16"/>
                <a:gd name="T7" fmla="*/ 18 h 18"/>
                <a:gd name="T8" fmla="*/ 1 w 16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" y="14"/>
                  </a:moveTo>
                  <a:cubicBezTo>
                    <a:pt x="1" y="14"/>
                    <a:pt x="11" y="7"/>
                    <a:pt x="13" y="2"/>
                  </a:cubicBezTo>
                  <a:cubicBezTo>
                    <a:pt x="13" y="2"/>
                    <a:pt x="15" y="0"/>
                    <a:pt x="16" y="5"/>
                  </a:cubicBezTo>
                  <a:cubicBezTo>
                    <a:pt x="16" y="5"/>
                    <a:pt x="14" y="13"/>
                    <a:pt x="3" y="18"/>
                  </a:cubicBezTo>
                  <a:cubicBezTo>
                    <a:pt x="3" y="18"/>
                    <a:pt x="0" y="18"/>
                    <a:pt x="1" y="14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5">
              <a:extLst>
                <a:ext uri="{FF2B5EF4-FFF2-40B4-BE49-F238E27FC236}">
                  <a16:creationId xmlns:a16="http://schemas.microsoft.com/office/drawing/2014/main" id="{2E6AA20D-C95B-4421-B050-67F59E84B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4510088"/>
              <a:ext cx="750888" cy="1347787"/>
            </a:xfrm>
            <a:custGeom>
              <a:avLst/>
              <a:gdLst>
                <a:gd name="T0" fmla="*/ 140 w 307"/>
                <a:gd name="T1" fmla="*/ 47 h 551"/>
                <a:gd name="T2" fmla="*/ 148 w 307"/>
                <a:gd name="T3" fmla="*/ 79 h 551"/>
                <a:gd name="T4" fmla="*/ 74 w 307"/>
                <a:gd name="T5" fmla="*/ 307 h 551"/>
                <a:gd name="T6" fmla="*/ 0 w 307"/>
                <a:gd name="T7" fmla="*/ 521 h 551"/>
                <a:gd name="T8" fmla="*/ 56 w 307"/>
                <a:gd name="T9" fmla="*/ 551 h 551"/>
                <a:gd name="T10" fmla="*/ 301 w 307"/>
                <a:gd name="T11" fmla="*/ 69 h 551"/>
                <a:gd name="T12" fmla="*/ 284 w 307"/>
                <a:gd name="T13" fmla="*/ 0 h 551"/>
                <a:gd name="T14" fmla="*/ 140 w 307"/>
                <a:gd name="T15" fmla="*/ 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551">
                  <a:moveTo>
                    <a:pt x="140" y="47"/>
                  </a:moveTo>
                  <a:cubicBezTo>
                    <a:pt x="149" y="62"/>
                    <a:pt x="152" y="73"/>
                    <a:pt x="148" y="79"/>
                  </a:cubicBezTo>
                  <a:cubicBezTo>
                    <a:pt x="88" y="178"/>
                    <a:pt x="88" y="250"/>
                    <a:pt x="74" y="307"/>
                  </a:cubicBezTo>
                  <a:cubicBezTo>
                    <a:pt x="60" y="364"/>
                    <a:pt x="0" y="521"/>
                    <a:pt x="0" y="521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6" y="551"/>
                    <a:pt x="245" y="186"/>
                    <a:pt x="301" y="69"/>
                  </a:cubicBezTo>
                  <a:cubicBezTo>
                    <a:pt x="307" y="54"/>
                    <a:pt x="296" y="29"/>
                    <a:pt x="284" y="0"/>
                  </a:cubicBezTo>
                  <a:cubicBezTo>
                    <a:pt x="242" y="30"/>
                    <a:pt x="176" y="43"/>
                    <a:pt x="140" y="47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6">
              <a:extLst>
                <a:ext uri="{FF2B5EF4-FFF2-40B4-BE49-F238E27FC236}">
                  <a16:creationId xmlns:a16="http://schemas.microsoft.com/office/drawing/2014/main" id="{45D5D2FF-127E-49A9-94F3-51E054A5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0" y="3549650"/>
              <a:ext cx="1350963" cy="1074737"/>
            </a:xfrm>
            <a:custGeom>
              <a:avLst/>
              <a:gdLst>
                <a:gd name="T0" fmla="*/ 408 w 552"/>
                <a:gd name="T1" fmla="*/ 440 h 440"/>
                <a:gd name="T2" fmla="*/ 552 w 552"/>
                <a:gd name="T3" fmla="*/ 393 h 440"/>
                <a:gd name="T4" fmla="*/ 290 w 552"/>
                <a:gd name="T5" fmla="*/ 66 h 440"/>
                <a:gd name="T6" fmla="*/ 61 w 552"/>
                <a:gd name="T7" fmla="*/ 0 h 440"/>
                <a:gd name="T8" fmla="*/ 72 w 552"/>
                <a:gd name="T9" fmla="*/ 184 h 440"/>
                <a:gd name="T10" fmla="*/ 164 w 552"/>
                <a:gd name="T11" fmla="*/ 231 h 440"/>
                <a:gd name="T12" fmla="*/ 408 w 552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2" h="440">
                  <a:moveTo>
                    <a:pt x="408" y="440"/>
                  </a:moveTo>
                  <a:cubicBezTo>
                    <a:pt x="444" y="436"/>
                    <a:pt x="510" y="423"/>
                    <a:pt x="552" y="393"/>
                  </a:cubicBezTo>
                  <a:cubicBezTo>
                    <a:pt x="502" y="268"/>
                    <a:pt x="290" y="66"/>
                    <a:pt x="290" y="66"/>
                  </a:cubicBezTo>
                  <a:cubicBezTo>
                    <a:pt x="224" y="81"/>
                    <a:pt x="61" y="0"/>
                    <a:pt x="61" y="0"/>
                  </a:cubicBezTo>
                  <a:cubicBezTo>
                    <a:pt x="30" y="34"/>
                    <a:pt x="0" y="126"/>
                    <a:pt x="72" y="184"/>
                  </a:cubicBezTo>
                  <a:cubicBezTo>
                    <a:pt x="90" y="198"/>
                    <a:pt x="130" y="212"/>
                    <a:pt x="164" y="231"/>
                  </a:cubicBezTo>
                  <a:cubicBezTo>
                    <a:pt x="268" y="291"/>
                    <a:pt x="375" y="388"/>
                    <a:pt x="408" y="44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7">
              <a:extLst>
                <a:ext uri="{FF2B5EF4-FFF2-40B4-BE49-F238E27FC236}">
                  <a16:creationId xmlns:a16="http://schemas.microsoft.com/office/drawing/2014/main" id="{51D7B23D-F446-4A30-ACFE-DD34ABF9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5743575"/>
              <a:ext cx="571500" cy="447675"/>
            </a:xfrm>
            <a:custGeom>
              <a:avLst/>
              <a:gdLst>
                <a:gd name="T0" fmla="*/ 48 w 234"/>
                <a:gd name="T1" fmla="*/ 0 h 183"/>
                <a:gd name="T2" fmla="*/ 21 w 234"/>
                <a:gd name="T3" fmla="*/ 24 h 183"/>
                <a:gd name="T4" fmla="*/ 2 w 234"/>
                <a:gd name="T5" fmla="*/ 53 h 183"/>
                <a:gd name="T6" fmla="*/ 26 w 234"/>
                <a:gd name="T7" fmla="*/ 72 h 183"/>
                <a:gd name="T8" fmla="*/ 112 w 234"/>
                <a:gd name="T9" fmla="*/ 129 h 183"/>
                <a:gd name="T10" fmla="*/ 232 w 234"/>
                <a:gd name="T11" fmla="*/ 149 h 183"/>
                <a:gd name="T12" fmla="*/ 219 w 234"/>
                <a:gd name="T13" fmla="*/ 129 h 183"/>
                <a:gd name="T14" fmla="*/ 154 w 234"/>
                <a:gd name="T15" fmla="*/ 77 h 183"/>
                <a:gd name="T16" fmla="*/ 121 w 234"/>
                <a:gd name="T17" fmla="*/ 21 h 183"/>
                <a:gd name="T18" fmla="*/ 73 w 234"/>
                <a:gd name="T19" fmla="*/ 31 h 183"/>
                <a:gd name="T20" fmla="*/ 48 w 234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183">
                  <a:moveTo>
                    <a:pt x="48" y="0"/>
                  </a:moveTo>
                  <a:cubicBezTo>
                    <a:pt x="48" y="0"/>
                    <a:pt x="32" y="6"/>
                    <a:pt x="21" y="24"/>
                  </a:cubicBezTo>
                  <a:cubicBezTo>
                    <a:pt x="10" y="41"/>
                    <a:pt x="5" y="50"/>
                    <a:pt x="2" y="53"/>
                  </a:cubicBezTo>
                  <a:cubicBezTo>
                    <a:pt x="2" y="53"/>
                    <a:pt x="0" y="58"/>
                    <a:pt x="26" y="72"/>
                  </a:cubicBezTo>
                  <a:cubicBezTo>
                    <a:pt x="52" y="85"/>
                    <a:pt x="86" y="108"/>
                    <a:pt x="112" y="129"/>
                  </a:cubicBezTo>
                  <a:cubicBezTo>
                    <a:pt x="138" y="151"/>
                    <a:pt x="212" y="183"/>
                    <a:pt x="232" y="149"/>
                  </a:cubicBezTo>
                  <a:cubicBezTo>
                    <a:pt x="232" y="149"/>
                    <a:pt x="234" y="138"/>
                    <a:pt x="219" y="129"/>
                  </a:cubicBezTo>
                  <a:cubicBezTo>
                    <a:pt x="203" y="119"/>
                    <a:pt x="177" y="110"/>
                    <a:pt x="154" y="77"/>
                  </a:cubicBezTo>
                  <a:cubicBezTo>
                    <a:pt x="132" y="44"/>
                    <a:pt x="132" y="21"/>
                    <a:pt x="121" y="21"/>
                  </a:cubicBezTo>
                  <a:cubicBezTo>
                    <a:pt x="111" y="21"/>
                    <a:pt x="110" y="42"/>
                    <a:pt x="73" y="31"/>
                  </a:cubicBezTo>
                  <a:cubicBezTo>
                    <a:pt x="50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8">
              <a:extLst>
                <a:ext uri="{FF2B5EF4-FFF2-40B4-BE49-F238E27FC236}">
                  <a16:creationId xmlns:a16="http://schemas.microsoft.com/office/drawing/2014/main" id="{587113E2-FE6A-4E65-8E3C-70FEFCA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5" y="5872163"/>
              <a:ext cx="587375" cy="319087"/>
            </a:xfrm>
            <a:custGeom>
              <a:avLst/>
              <a:gdLst>
                <a:gd name="T0" fmla="*/ 240 w 240"/>
                <a:gd name="T1" fmla="*/ 96 h 130"/>
                <a:gd name="T2" fmla="*/ 120 w 240"/>
                <a:gd name="T3" fmla="*/ 76 h 130"/>
                <a:gd name="T4" fmla="*/ 34 w 240"/>
                <a:gd name="T5" fmla="*/ 19 h 130"/>
                <a:gd name="T6" fmla="*/ 10 w 240"/>
                <a:gd name="T7" fmla="*/ 0 h 130"/>
                <a:gd name="T8" fmla="*/ 1 w 240"/>
                <a:gd name="T9" fmla="*/ 12 h 130"/>
                <a:gd name="T10" fmla="*/ 30 w 240"/>
                <a:gd name="T11" fmla="*/ 44 h 130"/>
                <a:gd name="T12" fmla="*/ 97 w 240"/>
                <a:gd name="T13" fmla="*/ 77 h 130"/>
                <a:gd name="T14" fmla="*/ 203 w 240"/>
                <a:gd name="T15" fmla="*/ 123 h 130"/>
                <a:gd name="T16" fmla="*/ 240 w 240"/>
                <a:gd name="T17" fmla="*/ 9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30">
                  <a:moveTo>
                    <a:pt x="240" y="96"/>
                  </a:moveTo>
                  <a:cubicBezTo>
                    <a:pt x="220" y="130"/>
                    <a:pt x="146" y="98"/>
                    <a:pt x="120" y="76"/>
                  </a:cubicBezTo>
                  <a:cubicBezTo>
                    <a:pt x="94" y="55"/>
                    <a:pt x="60" y="32"/>
                    <a:pt x="34" y="19"/>
                  </a:cubicBezTo>
                  <a:cubicBezTo>
                    <a:pt x="8" y="5"/>
                    <a:pt x="10" y="0"/>
                    <a:pt x="10" y="0"/>
                  </a:cubicBezTo>
                  <a:cubicBezTo>
                    <a:pt x="10" y="0"/>
                    <a:pt x="2" y="10"/>
                    <a:pt x="1" y="12"/>
                  </a:cubicBezTo>
                  <a:cubicBezTo>
                    <a:pt x="0" y="14"/>
                    <a:pt x="1" y="29"/>
                    <a:pt x="30" y="44"/>
                  </a:cubicBezTo>
                  <a:cubicBezTo>
                    <a:pt x="59" y="59"/>
                    <a:pt x="73" y="61"/>
                    <a:pt x="97" y="77"/>
                  </a:cubicBezTo>
                  <a:cubicBezTo>
                    <a:pt x="121" y="93"/>
                    <a:pt x="166" y="124"/>
                    <a:pt x="203" y="123"/>
                  </a:cubicBezTo>
                  <a:cubicBezTo>
                    <a:pt x="233" y="121"/>
                    <a:pt x="238" y="107"/>
                    <a:pt x="240" y="9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9">
              <a:extLst>
                <a:ext uri="{FF2B5EF4-FFF2-40B4-BE49-F238E27FC236}">
                  <a16:creationId xmlns:a16="http://schemas.microsoft.com/office/drawing/2014/main" id="{F2AA5468-747F-4193-BD57-5C61377F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5794375"/>
              <a:ext cx="195263" cy="247650"/>
            </a:xfrm>
            <a:custGeom>
              <a:avLst/>
              <a:gdLst>
                <a:gd name="T0" fmla="*/ 80 w 80"/>
                <a:gd name="T1" fmla="*/ 91 h 101"/>
                <a:gd name="T2" fmla="*/ 80 w 80"/>
                <a:gd name="T3" fmla="*/ 91 h 101"/>
                <a:gd name="T4" fmla="*/ 45 w 80"/>
                <a:gd name="T5" fmla="*/ 56 h 101"/>
                <a:gd name="T6" fmla="*/ 12 w 80"/>
                <a:gd name="T7" fmla="*/ 0 h 101"/>
                <a:gd name="T8" fmla="*/ 0 w 80"/>
                <a:gd name="T9" fmla="*/ 9 h 101"/>
                <a:gd name="T10" fmla="*/ 6 w 80"/>
                <a:gd name="T11" fmla="*/ 27 h 101"/>
                <a:gd name="T12" fmla="*/ 47 w 80"/>
                <a:gd name="T13" fmla="*/ 86 h 101"/>
                <a:gd name="T14" fmla="*/ 80 w 80"/>
                <a:gd name="T15" fmla="*/ 9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01">
                  <a:moveTo>
                    <a:pt x="80" y="91"/>
                  </a:moveTo>
                  <a:cubicBezTo>
                    <a:pt x="80" y="91"/>
                    <a:pt x="80" y="91"/>
                    <a:pt x="80" y="91"/>
                  </a:cubicBezTo>
                  <a:cubicBezTo>
                    <a:pt x="69" y="83"/>
                    <a:pt x="57" y="73"/>
                    <a:pt x="45" y="56"/>
                  </a:cubicBezTo>
                  <a:cubicBezTo>
                    <a:pt x="23" y="23"/>
                    <a:pt x="23" y="0"/>
                    <a:pt x="12" y="0"/>
                  </a:cubicBezTo>
                  <a:cubicBezTo>
                    <a:pt x="8" y="0"/>
                    <a:pt x="5" y="4"/>
                    <a:pt x="0" y="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3" y="43"/>
                    <a:pt x="20" y="70"/>
                    <a:pt x="47" y="86"/>
                  </a:cubicBezTo>
                  <a:cubicBezTo>
                    <a:pt x="74" y="101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4C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0">
              <a:extLst>
                <a:ext uri="{FF2B5EF4-FFF2-40B4-BE49-F238E27FC236}">
                  <a16:creationId xmlns:a16="http://schemas.microsoft.com/office/drawing/2014/main" id="{2764DF5E-AD30-403C-A5D8-FABD169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925" y="5845175"/>
              <a:ext cx="22225" cy="22225"/>
            </a:xfrm>
            <a:custGeom>
              <a:avLst/>
              <a:gdLst>
                <a:gd name="T0" fmla="*/ 8 w 9"/>
                <a:gd name="T1" fmla="*/ 6 h 9"/>
                <a:gd name="T2" fmla="*/ 3 w 9"/>
                <a:gd name="T3" fmla="*/ 8 h 9"/>
                <a:gd name="T4" fmla="*/ 1 w 9"/>
                <a:gd name="T5" fmla="*/ 3 h 9"/>
                <a:gd name="T6" fmla="*/ 6 w 9"/>
                <a:gd name="T7" fmla="*/ 1 h 9"/>
                <a:gd name="T8" fmla="*/ 8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6"/>
                  </a:moveTo>
                  <a:cubicBezTo>
                    <a:pt x="7" y="8"/>
                    <a:pt x="5" y="9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" y="2"/>
                    <a:pt x="9" y="4"/>
                    <a:pt x="8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1">
              <a:extLst>
                <a:ext uri="{FF2B5EF4-FFF2-40B4-BE49-F238E27FC236}">
                  <a16:creationId xmlns:a16="http://schemas.microsoft.com/office/drawing/2014/main" id="{189198CB-9DA6-4117-9C7E-78CCB7D2E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925" y="5835650"/>
              <a:ext cx="57150" cy="30162"/>
            </a:xfrm>
            <a:custGeom>
              <a:avLst/>
              <a:gdLst>
                <a:gd name="T0" fmla="*/ 3 w 23"/>
                <a:gd name="T1" fmla="*/ 6 h 12"/>
                <a:gd name="T2" fmla="*/ 20 w 23"/>
                <a:gd name="T3" fmla="*/ 0 h 12"/>
                <a:gd name="T4" fmla="*/ 22 w 23"/>
                <a:gd name="T5" fmla="*/ 5 h 12"/>
                <a:gd name="T6" fmla="*/ 4 w 23"/>
                <a:gd name="T7" fmla="*/ 12 h 12"/>
                <a:gd name="T8" fmla="*/ 3 w 2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3" y="6"/>
                  </a:moveTo>
                  <a:cubicBezTo>
                    <a:pt x="3" y="6"/>
                    <a:pt x="16" y="5"/>
                    <a:pt x="20" y="0"/>
                  </a:cubicBezTo>
                  <a:cubicBezTo>
                    <a:pt x="20" y="0"/>
                    <a:pt x="23" y="0"/>
                    <a:pt x="22" y="5"/>
                  </a:cubicBezTo>
                  <a:cubicBezTo>
                    <a:pt x="22" y="5"/>
                    <a:pt x="17" y="12"/>
                    <a:pt x="4" y="12"/>
                  </a:cubicBezTo>
                  <a:cubicBezTo>
                    <a:pt x="4" y="12"/>
                    <a:pt x="0" y="10"/>
                    <a:pt x="3" y="6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2">
              <a:extLst>
                <a:ext uri="{FF2B5EF4-FFF2-40B4-BE49-F238E27FC236}">
                  <a16:creationId xmlns:a16="http://schemas.microsoft.com/office/drawing/2014/main" id="{AF08C6DF-E323-4D27-9E9B-9B71EFA74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5902325"/>
              <a:ext cx="25400" cy="23812"/>
            </a:xfrm>
            <a:custGeom>
              <a:avLst/>
              <a:gdLst>
                <a:gd name="T0" fmla="*/ 8 w 10"/>
                <a:gd name="T1" fmla="*/ 6 h 10"/>
                <a:gd name="T2" fmla="*/ 3 w 10"/>
                <a:gd name="T3" fmla="*/ 9 h 10"/>
                <a:gd name="T4" fmla="*/ 1 w 10"/>
                <a:gd name="T5" fmla="*/ 3 h 10"/>
                <a:gd name="T6" fmla="*/ 7 w 10"/>
                <a:gd name="T7" fmla="*/ 1 h 10"/>
                <a:gd name="T8" fmla="*/ 8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6"/>
                  </a:moveTo>
                  <a:cubicBezTo>
                    <a:pt x="7" y="9"/>
                    <a:pt x="5" y="10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4"/>
                    <a:pt x="8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3">
              <a:extLst>
                <a:ext uri="{FF2B5EF4-FFF2-40B4-BE49-F238E27FC236}">
                  <a16:creationId xmlns:a16="http://schemas.microsoft.com/office/drawing/2014/main" id="{9472F27D-1B65-420D-8BA9-70909B2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5892800"/>
              <a:ext cx="55563" cy="28575"/>
            </a:xfrm>
            <a:custGeom>
              <a:avLst/>
              <a:gdLst>
                <a:gd name="T0" fmla="*/ 3 w 23"/>
                <a:gd name="T1" fmla="*/ 6 h 12"/>
                <a:gd name="T2" fmla="*/ 20 w 23"/>
                <a:gd name="T3" fmla="*/ 0 h 12"/>
                <a:gd name="T4" fmla="*/ 21 w 23"/>
                <a:gd name="T5" fmla="*/ 5 h 12"/>
                <a:gd name="T6" fmla="*/ 3 w 23"/>
                <a:gd name="T7" fmla="*/ 12 h 12"/>
                <a:gd name="T8" fmla="*/ 3 w 2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3" y="6"/>
                  </a:moveTo>
                  <a:cubicBezTo>
                    <a:pt x="3" y="6"/>
                    <a:pt x="16" y="5"/>
                    <a:pt x="20" y="0"/>
                  </a:cubicBezTo>
                  <a:cubicBezTo>
                    <a:pt x="20" y="0"/>
                    <a:pt x="23" y="0"/>
                    <a:pt x="21" y="5"/>
                  </a:cubicBezTo>
                  <a:cubicBezTo>
                    <a:pt x="21" y="5"/>
                    <a:pt x="16" y="12"/>
                    <a:pt x="3" y="12"/>
                  </a:cubicBezTo>
                  <a:cubicBezTo>
                    <a:pt x="3" y="12"/>
                    <a:pt x="0" y="10"/>
                    <a:pt x="3" y="6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4">
              <a:extLst>
                <a:ext uri="{FF2B5EF4-FFF2-40B4-BE49-F238E27FC236}">
                  <a16:creationId xmlns:a16="http://schemas.microsoft.com/office/drawing/2014/main" id="{CD3FD140-4274-4734-979D-7A9CEB108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5957888"/>
              <a:ext cx="22225" cy="22225"/>
            </a:xfrm>
            <a:custGeom>
              <a:avLst/>
              <a:gdLst>
                <a:gd name="T0" fmla="*/ 9 w 9"/>
                <a:gd name="T1" fmla="*/ 6 h 9"/>
                <a:gd name="T2" fmla="*/ 4 w 9"/>
                <a:gd name="T3" fmla="*/ 9 h 9"/>
                <a:gd name="T4" fmla="*/ 1 w 9"/>
                <a:gd name="T5" fmla="*/ 4 h 9"/>
                <a:gd name="T6" fmla="*/ 6 w 9"/>
                <a:gd name="T7" fmla="*/ 1 h 9"/>
                <a:gd name="T8" fmla="*/ 9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6"/>
                  </a:moveTo>
                  <a:cubicBezTo>
                    <a:pt x="8" y="8"/>
                    <a:pt x="6" y="9"/>
                    <a:pt x="4" y="9"/>
                  </a:cubicBezTo>
                  <a:cubicBezTo>
                    <a:pt x="2" y="9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8" y="1"/>
                    <a:pt x="9" y="3"/>
                    <a:pt x="9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5">
              <a:extLst>
                <a:ext uri="{FF2B5EF4-FFF2-40B4-BE49-F238E27FC236}">
                  <a16:creationId xmlns:a16="http://schemas.microsoft.com/office/drawing/2014/main" id="{DFCE9C54-BB4F-4715-B7B5-5BF184D7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5938838"/>
              <a:ext cx="47625" cy="39687"/>
            </a:xfrm>
            <a:custGeom>
              <a:avLst/>
              <a:gdLst>
                <a:gd name="T0" fmla="*/ 2 w 20"/>
                <a:gd name="T1" fmla="*/ 11 h 16"/>
                <a:gd name="T2" fmla="*/ 17 w 20"/>
                <a:gd name="T3" fmla="*/ 1 h 16"/>
                <a:gd name="T4" fmla="*/ 20 w 20"/>
                <a:gd name="T5" fmla="*/ 5 h 16"/>
                <a:gd name="T6" fmla="*/ 4 w 20"/>
                <a:gd name="T7" fmla="*/ 16 h 16"/>
                <a:gd name="T8" fmla="*/ 2 w 20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" y="11"/>
                  </a:moveTo>
                  <a:cubicBezTo>
                    <a:pt x="2" y="11"/>
                    <a:pt x="15" y="6"/>
                    <a:pt x="17" y="1"/>
                  </a:cubicBezTo>
                  <a:cubicBezTo>
                    <a:pt x="17" y="1"/>
                    <a:pt x="20" y="0"/>
                    <a:pt x="20" y="5"/>
                  </a:cubicBezTo>
                  <a:cubicBezTo>
                    <a:pt x="20" y="5"/>
                    <a:pt x="17" y="13"/>
                    <a:pt x="4" y="16"/>
                  </a:cubicBezTo>
                  <a:cubicBezTo>
                    <a:pt x="4" y="16"/>
                    <a:pt x="0" y="15"/>
                    <a:pt x="2" y="11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6">
              <a:extLst>
                <a:ext uri="{FF2B5EF4-FFF2-40B4-BE49-F238E27FC236}">
                  <a16:creationId xmlns:a16="http://schemas.microsoft.com/office/drawing/2014/main" id="{A416F68A-1D0A-47E1-A79F-547D7A8D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2778125"/>
              <a:ext cx="1646238" cy="976312"/>
            </a:xfrm>
            <a:custGeom>
              <a:avLst/>
              <a:gdLst>
                <a:gd name="T0" fmla="*/ 638 w 673"/>
                <a:gd name="T1" fmla="*/ 0 h 399"/>
                <a:gd name="T2" fmla="*/ 298 w 673"/>
                <a:gd name="T3" fmla="*/ 40 h 399"/>
                <a:gd name="T4" fmla="*/ 0 w 673"/>
                <a:gd name="T5" fmla="*/ 315 h 399"/>
                <a:gd name="T6" fmla="*/ 228 w 673"/>
                <a:gd name="T7" fmla="*/ 381 h 399"/>
                <a:gd name="T8" fmla="*/ 318 w 673"/>
                <a:gd name="T9" fmla="*/ 293 h 399"/>
                <a:gd name="T10" fmla="*/ 673 w 673"/>
                <a:gd name="T11" fmla="*/ 95 h 399"/>
                <a:gd name="T12" fmla="*/ 638 w 673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99">
                  <a:moveTo>
                    <a:pt x="638" y="0"/>
                  </a:moveTo>
                  <a:cubicBezTo>
                    <a:pt x="638" y="0"/>
                    <a:pt x="406" y="8"/>
                    <a:pt x="298" y="40"/>
                  </a:cubicBezTo>
                  <a:cubicBezTo>
                    <a:pt x="163" y="80"/>
                    <a:pt x="18" y="175"/>
                    <a:pt x="0" y="315"/>
                  </a:cubicBezTo>
                  <a:cubicBezTo>
                    <a:pt x="0" y="315"/>
                    <a:pt x="86" y="399"/>
                    <a:pt x="228" y="381"/>
                  </a:cubicBezTo>
                  <a:cubicBezTo>
                    <a:pt x="228" y="381"/>
                    <a:pt x="246" y="330"/>
                    <a:pt x="318" y="293"/>
                  </a:cubicBezTo>
                  <a:cubicBezTo>
                    <a:pt x="401" y="251"/>
                    <a:pt x="621" y="274"/>
                    <a:pt x="673" y="9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7">
              <a:extLst>
                <a:ext uri="{FF2B5EF4-FFF2-40B4-BE49-F238E27FC236}">
                  <a16:creationId xmlns:a16="http://schemas.microsoft.com/office/drawing/2014/main" id="{D3045E62-D7E5-4CF3-8D4F-E796AFA8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3549650"/>
              <a:ext cx="34925" cy="25400"/>
            </a:xfrm>
            <a:custGeom>
              <a:avLst/>
              <a:gdLst>
                <a:gd name="T0" fmla="*/ 14 w 14"/>
                <a:gd name="T1" fmla="*/ 11 h 11"/>
                <a:gd name="T2" fmla="*/ 0 w 14"/>
                <a:gd name="T3" fmla="*/ 0 h 11"/>
                <a:gd name="T4" fmla="*/ 0 w 14"/>
                <a:gd name="T5" fmla="*/ 0 h 11"/>
                <a:gd name="T6" fmla="*/ 14 w 14"/>
                <a:gd name="T7" fmla="*/ 11 h 11"/>
                <a:gd name="T8" fmla="*/ 14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11"/>
                  </a:moveTo>
                  <a:cubicBezTo>
                    <a:pt x="5" y="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</a:path>
              </a:pathLst>
            </a:custGeom>
            <a:solidFill>
              <a:srgbClr val="4C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88">
              <a:extLst>
                <a:ext uri="{FF2B5EF4-FFF2-40B4-BE49-F238E27FC236}">
                  <a16:creationId xmlns:a16="http://schemas.microsoft.com/office/drawing/2014/main" id="{B46FFF2F-FAC6-4668-A1A0-8236F9E7B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778125"/>
              <a:ext cx="12700" cy="30162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lnTo>
                    <a:pt x="0" y="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AC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89">
              <a:extLst>
                <a:ext uri="{FF2B5EF4-FFF2-40B4-BE49-F238E27FC236}">
                  <a16:creationId xmlns:a16="http://schemas.microsoft.com/office/drawing/2014/main" id="{4F7AF409-A095-47EE-8AC6-0505EB87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778125"/>
              <a:ext cx="12700" cy="30162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lnTo>
                    <a:pt x="0" y="0"/>
                  </a:lnTo>
                  <a:lnTo>
                    <a:pt x="8" y="19"/>
                  </a:lnTo>
                  <a:lnTo>
                    <a:pt x="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0">
              <a:extLst>
                <a:ext uri="{FF2B5EF4-FFF2-40B4-BE49-F238E27FC236}">
                  <a16:creationId xmlns:a16="http://schemas.microsoft.com/office/drawing/2014/main" id="{DBC7F8F1-9591-4A46-AC0D-345A1A03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2778125"/>
              <a:ext cx="1573213" cy="796925"/>
            </a:xfrm>
            <a:custGeom>
              <a:avLst/>
              <a:gdLst>
                <a:gd name="T0" fmla="*/ 14 w 643"/>
                <a:gd name="T1" fmla="*/ 326 h 326"/>
                <a:gd name="T2" fmla="*/ 0 w 643"/>
                <a:gd name="T3" fmla="*/ 315 h 326"/>
                <a:gd name="T4" fmla="*/ 299 w 643"/>
                <a:gd name="T5" fmla="*/ 40 h 326"/>
                <a:gd name="T6" fmla="*/ 638 w 643"/>
                <a:gd name="T7" fmla="*/ 0 h 326"/>
                <a:gd name="T8" fmla="*/ 638 w 643"/>
                <a:gd name="T9" fmla="*/ 0 h 326"/>
                <a:gd name="T10" fmla="*/ 643 w 643"/>
                <a:gd name="T11" fmla="*/ 12 h 326"/>
                <a:gd name="T12" fmla="*/ 14 w 643"/>
                <a:gd name="T13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326">
                  <a:moveTo>
                    <a:pt x="14" y="326"/>
                  </a:moveTo>
                  <a:cubicBezTo>
                    <a:pt x="5" y="319"/>
                    <a:pt x="0" y="315"/>
                    <a:pt x="0" y="315"/>
                  </a:cubicBezTo>
                  <a:cubicBezTo>
                    <a:pt x="19" y="175"/>
                    <a:pt x="164" y="80"/>
                    <a:pt x="299" y="40"/>
                  </a:cubicBezTo>
                  <a:cubicBezTo>
                    <a:pt x="407" y="8"/>
                    <a:pt x="638" y="0"/>
                    <a:pt x="638" y="0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43" y="12"/>
                    <a:pt x="643" y="12"/>
                    <a:pt x="643" y="12"/>
                  </a:cubicBezTo>
                  <a:cubicBezTo>
                    <a:pt x="116" y="31"/>
                    <a:pt x="28" y="263"/>
                    <a:pt x="14" y="326"/>
                  </a:cubicBezTo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1">
              <a:extLst>
                <a:ext uri="{FF2B5EF4-FFF2-40B4-BE49-F238E27FC236}">
                  <a16:creationId xmlns:a16="http://schemas.microsoft.com/office/drawing/2014/main" id="{9AF51D1B-C3E7-4946-8F3E-3F29ADBCE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2887663"/>
              <a:ext cx="1038225" cy="1354137"/>
            </a:xfrm>
            <a:custGeom>
              <a:avLst/>
              <a:gdLst>
                <a:gd name="T0" fmla="*/ 110 w 425"/>
                <a:gd name="T1" fmla="*/ 350 h 553"/>
                <a:gd name="T2" fmla="*/ 28 w 425"/>
                <a:gd name="T3" fmla="*/ 40 h 553"/>
                <a:gd name="T4" fmla="*/ 156 w 425"/>
                <a:gd name="T5" fmla="*/ 110 h 553"/>
                <a:gd name="T6" fmla="*/ 202 w 425"/>
                <a:gd name="T7" fmla="*/ 322 h 553"/>
                <a:gd name="T8" fmla="*/ 425 w 425"/>
                <a:gd name="T9" fmla="*/ 534 h 553"/>
                <a:gd name="T10" fmla="*/ 396 w 425"/>
                <a:gd name="T11" fmla="*/ 553 h 553"/>
                <a:gd name="T12" fmla="*/ 110 w 425"/>
                <a:gd name="T13" fmla="*/ 35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553">
                  <a:moveTo>
                    <a:pt x="110" y="350"/>
                  </a:moveTo>
                  <a:cubicBezTo>
                    <a:pt x="110" y="350"/>
                    <a:pt x="0" y="77"/>
                    <a:pt x="28" y="40"/>
                  </a:cubicBezTo>
                  <a:cubicBezTo>
                    <a:pt x="55" y="2"/>
                    <a:pt x="142" y="0"/>
                    <a:pt x="156" y="110"/>
                  </a:cubicBezTo>
                  <a:cubicBezTo>
                    <a:pt x="170" y="219"/>
                    <a:pt x="199" y="312"/>
                    <a:pt x="202" y="322"/>
                  </a:cubicBezTo>
                  <a:cubicBezTo>
                    <a:pt x="204" y="332"/>
                    <a:pt x="425" y="534"/>
                    <a:pt x="425" y="534"/>
                  </a:cubicBezTo>
                  <a:cubicBezTo>
                    <a:pt x="396" y="553"/>
                    <a:pt x="396" y="553"/>
                    <a:pt x="396" y="553"/>
                  </a:cubicBezTo>
                  <a:cubicBezTo>
                    <a:pt x="396" y="553"/>
                    <a:pt x="116" y="378"/>
                    <a:pt x="110" y="35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92">
              <a:extLst>
                <a:ext uri="{FF2B5EF4-FFF2-40B4-BE49-F238E27FC236}">
                  <a16:creationId xmlns:a16="http://schemas.microsoft.com/office/drawing/2014/main" id="{C35473AA-589A-4146-BD2A-183448F2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25" y="4194175"/>
              <a:ext cx="222250" cy="242887"/>
            </a:xfrm>
            <a:custGeom>
              <a:avLst/>
              <a:gdLst>
                <a:gd name="T0" fmla="*/ 29 w 91"/>
                <a:gd name="T1" fmla="*/ 0 h 99"/>
                <a:gd name="T2" fmla="*/ 77 w 91"/>
                <a:gd name="T3" fmla="*/ 30 h 99"/>
                <a:gd name="T4" fmla="*/ 85 w 91"/>
                <a:gd name="T5" fmla="*/ 85 h 99"/>
                <a:gd name="T6" fmla="*/ 24 w 91"/>
                <a:gd name="T7" fmla="*/ 93 h 99"/>
                <a:gd name="T8" fmla="*/ 21 w 91"/>
                <a:gd name="T9" fmla="*/ 46 h 99"/>
                <a:gd name="T10" fmla="*/ 0 w 91"/>
                <a:gd name="T11" fmla="*/ 19 h 99"/>
                <a:gd name="T12" fmla="*/ 29 w 91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29" y="0"/>
                  </a:moveTo>
                  <a:cubicBezTo>
                    <a:pt x="29" y="0"/>
                    <a:pt x="73" y="20"/>
                    <a:pt x="77" y="30"/>
                  </a:cubicBezTo>
                  <a:cubicBezTo>
                    <a:pt x="81" y="40"/>
                    <a:pt x="91" y="78"/>
                    <a:pt x="85" y="85"/>
                  </a:cubicBezTo>
                  <a:cubicBezTo>
                    <a:pt x="78" y="91"/>
                    <a:pt x="37" y="99"/>
                    <a:pt x="24" y="93"/>
                  </a:cubicBezTo>
                  <a:cubicBezTo>
                    <a:pt x="11" y="87"/>
                    <a:pt x="23" y="47"/>
                    <a:pt x="21" y="46"/>
                  </a:cubicBezTo>
                  <a:cubicBezTo>
                    <a:pt x="19" y="44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3">
              <a:extLst>
                <a:ext uri="{FF2B5EF4-FFF2-40B4-BE49-F238E27FC236}">
                  <a16:creationId xmlns:a16="http://schemas.microsoft.com/office/drawing/2014/main" id="{5391834A-815A-4F41-8D98-D04403952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221163"/>
              <a:ext cx="204788" cy="225425"/>
            </a:xfrm>
            <a:custGeom>
              <a:avLst/>
              <a:gdLst>
                <a:gd name="T0" fmla="*/ 2 w 84"/>
                <a:gd name="T1" fmla="*/ 25 h 92"/>
                <a:gd name="T2" fmla="*/ 39 w 84"/>
                <a:gd name="T3" fmla="*/ 0 h 92"/>
                <a:gd name="T4" fmla="*/ 67 w 84"/>
                <a:gd name="T5" fmla="*/ 18 h 92"/>
                <a:gd name="T6" fmla="*/ 73 w 84"/>
                <a:gd name="T7" fmla="*/ 78 h 92"/>
                <a:gd name="T8" fmla="*/ 8 w 84"/>
                <a:gd name="T9" fmla="*/ 80 h 92"/>
                <a:gd name="T10" fmla="*/ 9 w 84"/>
                <a:gd name="T11" fmla="*/ 37 h 92"/>
                <a:gd name="T12" fmla="*/ 2 w 84"/>
                <a:gd name="T13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2">
                  <a:moveTo>
                    <a:pt x="2" y="25"/>
                  </a:moveTo>
                  <a:cubicBezTo>
                    <a:pt x="2" y="25"/>
                    <a:pt x="32" y="14"/>
                    <a:pt x="39" y="0"/>
                  </a:cubicBezTo>
                  <a:cubicBezTo>
                    <a:pt x="39" y="0"/>
                    <a:pt x="64" y="9"/>
                    <a:pt x="67" y="18"/>
                  </a:cubicBezTo>
                  <a:cubicBezTo>
                    <a:pt x="71" y="27"/>
                    <a:pt x="84" y="70"/>
                    <a:pt x="73" y="78"/>
                  </a:cubicBezTo>
                  <a:cubicBezTo>
                    <a:pt x="62" y="86"/>
                    <a:pt x="16" y="92"/>
                    <a:pt x="8" y="80"/>
                  </a:cubicBezTo>
                  <a:cubicBezTo>
                    <a:pt x="0" y="68"/>
                    <a:pt x="9" y="39"/>
                    <a:pt x="9" y="37"/>
                  </a:cubicBezTo>
                  <a:cubicBezTo>
                    <a:pt x="8" y="34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EB039466-EBBC-4642-AD9E-7E46BBDCFA36}"/>
                </a:ext>
              </a:extLst>
            </p:cNvPr>
            <p:cNvSpPr/>
            <p:nvPr/>
          </p:nvSpPr>
          <p:spPr>
            <a:xfrm rot="20349147">
              <a:off x="6363463" y="2786633"/>
              <a:ext cx="68263" cy="251720"/>
            </a:xfrm>
            <a:prstGeom prst="roundRect">
              <a:avLst/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4" name="Oval 483">
            <a:extLst>
              <a:ext uri="{FF2B5EF4-FFF2-40B4-BE49-F238E27FC236}">
                <a16:creationId xmlns:a16="http://schemas.microsoft.com/office/drawing/2014/main" id="{1476E30E-6D08-46D4-AAE1-BAD1255DFF24}"/>
              </a:ext>
            </a:extLst>
          </p:cNvPr>
          <p:cNvSpPr/>
          <p:nvPr/>
        </p:nvSpPr>
        <p:spPr>
          <a:xfrm>
            <a:off x="9941726" y="1566278"/>
            <a:ext cx="899498" cy="827937"/>
          </a:xfrm>
          <a:prstGeom prst="ellipse">
            <a:avLst/>
          </a:prstGeom>
          <a:solidFill>
            <a:srgbClr val="BD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A623B6D-D842-42F5-A7E5-9282C817ED69}"/>
              </a:ext>
            </a:extLst>
          </p:cNvPr>
          <p:cNvSpPr/>
          <p:nvPr/>
        </p:nvSpPr>
        <p:spPr>
          <a:xfrm>
            <a:off x="10350265" y="3228800"/>
            <a:ext cx="802937" cy="785592"/>
          </a:xfrm>
          <a:prstGeom prst="ellipse">
            <a:avLst/>
          </a:prstGeom>
          <a:solidFill>
            <a:srgbClr val="AEE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73AB885-2294-4C02-9DEF-9526125C9801}"/>
              </a:ext>
            </a:extLst>
          </p:cNvPr>
          <p:cNvSpPr/>
          <p:nvPr/>
        </p:nvSpPr>
        <p:spPr>
          <a:xfrm>
            <a:off x="10663697" y="4911725"/>
            <a:ext cx="826227" cy="759619"/>
          </a:xfrm>
          <a:prstGeom prst="ellipse">
            <a:avLst/>
          </a:prstGeom>
          <a:solidFill>
            <a:srgbClr val="F8A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AC6E736-FF4C-41EE-AA8A-35E5A5B4C90B}"/>
              </a:ext>
            </a:extLst>
          </p:cNvPr>
          <p:cNvSpPr/>
          <p:nvPr/>
        </p:nvSpPr>
        <p:spPr>
          <a:xfrm>
            <a:off x="3294849" y="1685124"/>
            <a:ext cx="6427802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 dirty="0">
                <a:solidFill>
                  <a:schemeClr val="bg1"/>
                </a:solidFill>
                <a:latin typeface="Lora" pitchFamily="2" charset="0"/>
              </a:rPr>
              <a:t>Mobile Application needs to be updated to showcase accurate information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CA6E1D-F885-4FEB-B1EC-B3F837FBBB69}"/>
              </a:ext>
            </a:extLst>
          </p:cNvPr>
          <p:cNvSpPr/>
          <p:nvPr/>
        </p:nvSpPr>
        <p:spPr>
          <a:xfrm>
            <a:off x="3971920" y="3321150"/>
            <a:ext cx="6256343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 dirty="0">
                <a:solidFill>
                  <a:schemeClr val="bg1"/>
                </a:solidFill>
                <a:latin typeface="Lora" pitchFamily="2" charset="0"/>
              </a:rPr>
              <a:t>Strategies need to be implemented for Classic Bikes as well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C4E39CB-8791-41E2-979E-A067BB56E23B}"/>
              </a:ext>
            </a:extLst>
          </p:cNvPr>
          <p:cNvSpPr/>
          <p:nvPr/>
        </p:nvSpPr>
        <p:spPr>
          <a:xfrm>
            <a:off x="5632426" y="4966294"/>
            <a:ext cx="4975707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1900" b="1" dirty="0">
                <a:solidFill>
                  <a:schemeClr val="bg1"/>
                </a:solidFill>
                <a:latin typeface="Lora" pitchFamily="2" charset="0"/>
              </a:rPr>
              <a:t>The payment methods and ride cost calculations needs more precision</a:t>
            </a:r>
          </a:p>
        </p:txBody>
      </p:sp>
      <p:pic>
        <p:nvPicPr>
          <p:cNvPr id="4" name="Graphic 3" descr="Smart Phone with solid fill">
            <a:extLst>
              <a:ext uri="{FF2B5EF4-FFF2-40B4-BE49-F238E27FC236}">
                <a16:creationId xmlns:a16="http://schemas.microsoft.com/office/drawing/2014/main" id="{69898E32-7C7B-8399-428E-61D99BFE2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1438" y="1671066"/>
            <a:ext cx="600074" cy="600074"/>
          </a:xfrm>
          <a:prstGeom prst="rect">
            <a:avLst/>
          </a:prstGeom>
        </p:spPr>
      </p:pic>
      <p:pic>
        <p:nvPicPr>
          <p:cNvPr id="6" name="Graphic 5" descr="Target outline">
            <a:extLst>
              <a:ext uri="{FF2B5EF4-FFF2-40B4-BE49-F238E27FC236}">
                <a16:creationId xmlns:a16="http://schemas.microsoft.com/office/drawing/2014/main" id="{A1CC30B5-AEB8-7D44-41D7-62A851D89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7895" y="3320859"/>
            <a:ext cx="628915" cy="628915"/>
          </a:xfrm>
          <a:prstGeom prst="rect">
            <a:avLst/>
          </a:prstGeom>
        </p:spPr>
      </p:pic>
      <p:pic>
        <p:nvPicPr>
          <p:cNvPr id="486" name="Graphic 485" descr="Transfer1 outline">
            <a:extLst>
              <a:ext uri="{FF2B5EF4-FFF2-40B4-BE49-F238E27FC236}">
                <a16:creationId xmlns:a16="http://schemas.microsoft.com/office/drawing/2014/main" id="{20E97B44-61F3-67E5-D82A-BCFEF5C3FE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2988" y="4866481"/>
            <a:ext cx="849842" cy="8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108737" y="1656393"/>
            <a:ext cx="4511763" cy="584795"/>
            <a:chOff x="7108737" y="1869794"/>
            <a:chExt cx="4511763" cy="584795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07BE22E4-61EC-4D01-8896-03C6E908D2FB}"/>
                </a:ext>
              </a:extLst>
            </p:cNvPr>
            <p:cNvSpPr/>
            <p:nvPr/>
          </p:nvSpPr>
          <p:spPr>
            <a:xfrm>
              <a:off x="8204199" y="1946748"/>
              <a:ext cx="3416301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Offer discounts to consumers if they ride for longer durations, provided they are members.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7108737" y="1885192"/>
              <a:ext cx="66366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Ride Long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7108737" y="2978632"/>
            <a:ext cx="4511763" cy="584795"/>
            <a:chOff x="7108737" y="1869794"/>
            <a:chExt cx="4511763" cy="584795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57F70B8-AC98-4D4C-B510-88B1CC5B08FF}"/>
                </a:ext>
              </a:extLst>
            </p:cNvPr>
            <p:cNvSpPr/>
            <p:nvPr/>
          </p:nvSpPr>
          <p:spPr>
            <a:xfrm>
              <a:off x="8204199" y="1946748"/>
              <a:ext cx="3416301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Consider Integration with Smart Wearable Mobile Applications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7108737" y="1885192"/>
              <a:ext cx="66366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Track It All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92903" y="408475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108737" y="4300871"/>
            <a:ext cx="4511763" cy="584795"/>
            <a:chOff x="7108737" y="1869794"/>
            <a:chExt cx="4511763" cy="584795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DD47544B-E03E-484E-833C-356A7CD656B1}"/>
                </a:ext>
              </a:extLst>
            </p:cNvPr>
            <p:cNvSpPr/>
            <p:nvPr/>
          </p:nvSpPr>
          <p:spPr>
            <a:xfrm>
              <a:off x="8204199" y="1946748"/>
              <a:ext cx="3416301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Provide memberships on seasonal basis along with day pass, and annual memberships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7108737" y="1885193"/>
              <a:ext cx="66366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Season Time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08737" y="5592343"/>
            <a:ext cx="4511763" cy="646331"/>
            <a:chOff x="7108737" y="1839026"/>
            <a:chExt cx="4511763" cy="64633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9BB8D1FB-45CB-4061-BAAB-D914142BBA4A}"/>
                </a:ext>
              </a:extLst>
            </p:cNvPr>
            <p:cNvSpPr/>
            <p:nvPr/>
          </p:nvSpPr>
          <p:spPr>
            <a:xfrm>
              <a:off x="8204199" y="1839026"/>
              <a:ext cx="3416301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Partner with the fitness centres, food joints and other famous places by displaying their ad on the Divvy Bike</a:t>
              </a: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1885192"/>
              <a:ext cx="66366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Show Time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3DA69-AACC-4F2E-9733-3B488AC56CB7}"/>
              </a:ext>
            </a:extLst>
          </p:cNvPr>
          <p:cNvSpPr/>
          <p:nvPr/>
        </p:nvSpPr>
        <p:spPr>
          <a:xfrm>
            <a:off x="141599" y="961082"/>
            <a:ext cx="59218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6461A"/>
                </a:solidFill>
                <a:latin typeface="+mj-lt"/>
              </a:rPr>
              <a:t>MARKETING STRATEGY</a:t>
            </a:r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pic>
        <p:nvPicPr>
          <p:cNvPr id="1028" name="Picture 4" descr="Renter beware - Review of Divvy Bikes, Chicago, IL - Tripadvisor">
            <a:extLst>
              <a:ext uri="{FF2B5EF4-FFF2-40B4-BE49-F238E27FC236}">
                <a16:creationId xmlns:a16="http://schemas.microsoft.com/office/drawing/2014/main" id="{BAA3914F-0116-302A-31A9-30D94FC3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4" y="1567079"/>
            <a:ext cx="5550897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oad outline">
            <a:extLst>
              <a:ext uri="{FF2B5EF4-FFF2-40B4-BE49-F238E27FC236}">
                <a16:creationId xmlns:a16="http://schemas.microsoft.com/office/drawing/2014/main" id="{78D8E4EF-3C8C-FCCB-B09C-DE486FAD3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822" y="1742551"/>
            <a:ext cx="405738" cy="405738"/>
          </a:xfrm>
          <a:prstGeom prst="rect">
            <a:avLst/>
          </a:prstGeom>
        </p:spPr>
      </p:pic>
      <p:pic>
        <p:nvPicPr>
          <p:cNvPr id="8" name="Graphic 7" descr="Heart with pulse outline">
            <a:extLst>
              <a:ext uri="{FF2B5EF4-FFF2-40B4-BE49-F238E27FC236}">
                <a16:creationId xmlns:a16="http://schemas.microsoft.com/office/drawing/2014/main" id="{D6AC3585-095B-ECA1-1ACF-86EB026D82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2967053"/>
            <a:ext cx="664431" cy="664431"/>
          </a:xfrm>
          <a:prstGeom prst="rect">
            <a:avLst/>
          </a:prstGeom>
        </p:spPr>
      </p:pic>
      <p:pic>
        <p:nvPicPr>
          <p:cNvPr id="28" name="Graphic 27" descr="Partial sun outline">
            <a:extLst>
              <a:ext uri="{FF2B5EF4-FFF2-40B4-BE49-F238E27FC236}">
                <a16:creationId xmlns:a16="http://schemas.microsoft.com/office/drawing/2014/main" id="{97EB107A-6FFE-3D56-71A7-6D62CBE26D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2305" y="4279152"/>
            <a:ext cx="529560" cy="529560"/>
          </a:xfrm>
          <a:prstGeom prst="rect">
            <a:avLst/>
          </a:prstGeom>
        </p:spPr>
      </p:pic>
      <p:pic>
        <p:nvPicPr>
          <p:cNvPr id="30" name="Graphic 29" descr="Handshake outline">
            <a:extLst>
              <a:ext uri="{FF2B5EF4-FFF2-40B4-BE49-F238E27FC236}">
                <a16:creationId xmlns:a16="http://schemas.microsoft.com/office/drawing/2014/main" id="{C775FA26-056B-22C4-5C16-0F7E10B04F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8592" y="5710920"/>
            <a:ext cx="496986" cy="4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1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6620321B-065B-47F0-84D3-40ECED61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611272" y="1117292"/>
            <a:ext cx="10969458" cy="4936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6461A"/>
                </a:solidFill>
                <a:latin typeface="+mj-lt"/>
              </a:rPr>
              <a:t>LIMITATIONS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FF5583D-4283-4C68-B269-28CFA5EE6A6E}"/>
              </a:ext>
            </a:extLst>
          </p:cNvPr>
          <p:cNvSpPr/>
          <p:nvPr/>
        </p:nvSpPr>
        <p:spPr>
          <a:xfrm>
            <a:off x="979087" y="4569143"/>
            <a:ext cx="2075134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bg1"/>
                </a:solidFill>
                <a:latin typeface="+mj-lt"/>
              </a:rPr>
              <a:t>Ho: E-Bikes are responsible for high revenue and more subscribers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AC089E-975A-0238-922D-7B1888D5652D}"/>
              </a:ext>
            </a:extLst>
          </p:cNvPr>
          <p:cNvGrpSpPr/>
          <p:nvPr/>
        </p:nvGrpSpPr>
        <p:grpSpPr>
          <a:xfrm>
            <a:off x="223192" y="1436044"/>
            <a:ext cx="11731192" cy="1492507"/>
            <a:chOff x="3164114" y="1436044"/>
            <a:chExt cx="9027885" cy="1492507"/>
          </a:xfrm>
        </p:grpSpPr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951E9733-AC80-4CA9-815A-4EF4C8C5E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170" y="2006318"/>
              <a:ext cx="707672" cy="92223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AB29E0-358B-E912-A2A0-62625126D305}"/>
                </a:ext>
              </a:extLst>
            </p:cNvPr>
            <p:cNvGrpSpPr/>
            <p:nvPr/>
          </p:nvGrpSpPr>
          <p:grpSpPr>
            <a:xfrm>
              <a:off x="3164114" y="1436044"/>
              <a:ext cx="9027885" cy="1492507"/>
              <a:chOff x="3164114" y="1436044"/>
              <a:chExt cx="9027885" cy="1492507"/>
            </a:xfrm>
          </p:grpSpPr>
          <p:sp>
            <p:nvSpPr>
              <p:cNvPr id="215" name="Rectangle: Top Corners Rounded 214">
                <a:extLst>
                  <a:ext uri="{FF2B5EF4-FFF2-40B4-BE49-F238E27FC236}">
                    <a16:creationId xmlns:a16="http://schemas.microsoft.com/office/drawing/2014/main" id="{F7C37FE2-F91D-41D8-89AA-79FDAC4BA1DC}"/>
                  </a:ext>
                </a:extLst>
              </p:cNvPr>
              <p:cNvSpPr/>
              <p:nvPr/>
            </p:nvSpPr>
            <p:spPr>
              <a:xfrm rot="5400000" flipH="1">
                <a:off x="8084606" y="-1265972"/>
                <a:ext cx="755750" cy="7459037"/>
              </a:xfrm>
              <a:prstGeom prst="round2SameRect">
                <a:avLst>
                  <a:gd name="adj1" fmla="val 40190"/>
                  <a:gd name="adj2" fmla="val 0"/>
                </a:avLst>
              </a:prstGeom>
              <a:solidFill>
                <a:srgbClr val="EF4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E7D715-7B0C-4594-BE02-C54B5B757BC6}"/>
                  </a:ext>
                </a:extLst>
              </p:cNvPr>
              <p:cNvGrpSpPr/>
              <p:nvPr/>
            </p:nvGrpSpPr>
            <p:grpSpPr>
              <a:xfrm>
                <a:off x="3164114" y="1436044"/>
                <a:ext cx="1779798" cy="1492507"/>
                <a:chOff x="3164114" y="2020165"/>
                <a:chExt cx="5798838" cy="3728100"/>
              </a:xfrm>
            </p:grpSpPr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7084E11B-04ED-4B80-99B6-24CA73D6A3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4114" y="3444639"/>
                  <a:ext cx="2305698" cy="2303626"/>
                </a:xfrm>
                <a:custGeom>
                  <a:avLst/>
                  <a:gdLst>
                    <a:gd name="T0" fmla="*/ 234 w 468"/>
                    <a:gd name="T1" fmla="*/ 18 h 467"/>
                    <a:gd name="T2" fmla="*/ 19 w 468"/>
                    <a:gd name="T3" fmla="*/ 233 h 467"/>
                    <a:gd name="T4" fmla="*/ 234 w 468"/>
                    <a:gd name="T5" fmla="*/ 448 h 467"/>
                    <a:gd name="T6" fmla="*/ 449 w 468"/>
                    <a:gd name="T7" fmla="*/ 233 h 467"/>
                    <a:gd name="T8" fmla="*/ 234 w 468"/>
                    <a:gd name="T9" fmla="*/ 18 h 467"/>
                    <a:gd name="T10" fmla="*/ 234 w 468"/>
                    <a:gd name="T11" fmla="*/ 18 h 467"/>
                    <a:gd name="T12" fmla="*/ 234 w 468"/>
                    <a:gd name="T13" fmla="*/ 467 h 467"/>
                    <a:gd name="T14" fmla="*/ 0 w 468"/>
                    <a:gd name="T15" fmla="*/ 233 h 467"/>
                    <a:gd name="T16" fmla="*/ 234 w 468"/>
                    <a:gd name="T17" fmla="*/ 0 h 467"/>
                    <a:gd name="T18" fmla="*/ 468 w 468"/>
                    <a:gd name="T19" fmla="*/ 233 h 467"/>
                    <a:gd name="T20" fmla="*/ 234 w 468"/>
                    <a:gd name="T21" fmla="*/ 467 h 467"/>
                    <a:gd name="T22" fmla="*/ 234 w 468"/>
                    <a:gd name="T23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68" h="467">
                      <a:moveTo>
                        <a:pt x="234" y="18"/>
                      </a:moveTo>
                      <a:cubicBezTo>
                        <a:pt x="115" y="18"/>
                        <a:pt x="19" y="115"/>
                        <a:pt x="19" y="233"/>
                      </a:cubicBezTo>
                      <a:cubicBezTo>
                        <a:pt x="19" y="352"/>
                        <a:pt x="115" y="448"/>
                        <a:pt x="234" y="448"/>
                      </a:cubicBezTo>
                      <a:cubicBezTo>
                        <a:pt x="352" y="448"/>
                        <a:pt x="449" y="352"/>
                        <a:pt x="449" y="233"/>
                      </a:cubicBezTo>
                      <a:cubicBezTo>
                        <a:pt x="449" y="115"/>
                        <a:pt x="352" y="18"/>
                        <a:pt x="234" y="18"/>
                      </a:cubicBezTo>
                      <a:cubicBezTo>
                        <a:pt x="234" y="18"/>
                        <a:pt x="234" y="18"/>
                        <a:pt x="234" y="18"/>
                      </a:cubicBezTo>
                      <a:close/>
                      <a:moveTo>
                        <a:pt x="234" y="467"/>
                      </a:moveTo>
                      <a:cubicBezTo>
                        <a:pt x="105" y="467"/>
                        <a:pt x="0" y="362"/>
                        <a:pt x="0" y="233"/>
                      </a:cubicBezTo>
                      <a:cubicBezTo>
                        <a:pt x="0" y="104"/>
                        <a:pt x="105" y="0"/>
                        <a:pt x="234" y="0"/>
                      </a:cubicBezTo>
                      <a:cubicBezTo>
                        <a:pt x="363" y="0"/>
                        <a:pt x="468" y="104"/>
                        <a:pt x="468" y="233"/>
                      </a:cubicBezTo>
                      <a:cubicBezTo>
                        <a:pt x="468" y="362"/>
                        <a:pt x="363" y="467"/>
                        <a:pt x="234" y="467"/>
                      </a:cubicBezTo>
                      <a:cubicBezTo>
                        <a:pt x="234" y="467"/>
                        <a:pt x="234" y="467"/>
                        <a:pt x="234" y="467"/>
                      </a:cubicBezTo>
                      <a:close/>
                    </a:path>
                  </a:pathLst>
                </a:custGeom>
                <a:solidFill>
                  <a:srgbClr val="1516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0">
                  <a:extLst>
                    <a:ext uri="{FF2B5EF4-FFF2-40B4-BE49-F238E27FC236}">
                      <a16:creationId xmlns:a16="http://schemas.microsoft.com/office/drawing/2014/main" id="{C068CC8C-AECF-4F70-A1BD-7BF83C5A99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0376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1">
                  <a:extLst>
                    <a:ext uri="{FF2B5EF4-FFF2-40B4-BE49-F238E27FC236}">
                      <a16:creationId xmlns:a16="http://schemas.microsoft.com/office/drawing/2014/main" id="{715C22DD-82B6-40F4-9000-8EF7CE7A53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759" y="2235806"/>
                  <a:ext cx="3688703" cy="2564883"/>
                </a:xfrm>
                <a:custGeom>
                  <a:avLst/>
                  <a:gdLst>
                    <a:gd name="T0" fmla="*/ 253 w 749"/>
                    <a:gd name="T1" fmla="*/ 167 h 520"/>
                    <a:gd name="T2" fmla="*/ 601 w 749"/>
                    <a:gd name="T3" fmla="*/ 184 h 520"/>
                    <a:gd name="T4" fmla="*/ 231 w 749"/>
                    <a:gd name="T5" fmla="*/ 187 h 520"/>
                    <a:gd name="T6" fmla="*/ 35 w 749"/>
                    <a:gd name="T7" fmla="*/ 468 h 520"/>
                    <a:gd name="T8" fmla="*/ 744 w 749"/>
                    <a:gd name="T9" fmla="*/ 469 h 520"/>
                    <a:gd name="T10" fmla="*/ 591 w 749"/>
                    <a:gd name="T11" fmla="*/ 30 h 520"/>
                    <a:gd name="T12" fmla="*/ 668 w 749"/>
                    <a:gd name="T13" fmla="*/ 18 h 520"/>
                    <a:gd name="T14" fmla="*/ 576 w 749"/>
                    <a:gd name="T15" fmla="*/ 5 h 520"/>
                    <a:gd name="T16" fmla="*/ 563 w 749"/>
                    <a:gd name="T17" fmla="*/ 20 h 520"/>
                    <a:gd name="T18" fmla="*/ 247 w 749"/>
                    <a:gd name="T19" fmla="*/ 142 h 520"/>
                    <a:gd name="T20" fmla="*/ 203 w 749"/>
                    <a:gd name="T21" fmla="*/ 2 h 520"/>
                    <a:gd name="T22" fmla="*/ 224 w 749"/>
                    <a:gd name="T23" fmla="*/ 153 h 520"/>
                    <a:gd name="T24" fmla="*/ 2 w 749"/>
                    <a:gd name="T25" fmla="*/ 472 h 520"/>
                    <a:gd name="T26" fmla="*/ 1 w 749"/>
                    <a:gd name="T27" fmla="*/ 474 h 520"/>
                    <a:gd name="T28" fmla="*/ 1 w 749"/>
                    <a:gd name="T29" fmla="*/ 476 h 520"/>
                    <a:gd name="T30" fmla="*/ 1 w 749"/>
                    <a:gd name="T31" fmla="*/ 477 h 520"/>
                    <a:gd name="T32" fmla="*/ 1 w 749"/>
                    <a:gd name="T33" fmla="*/ 480 h 520"/>
                    <a:gd name="T34" fmla="*/ 1 w 749"/>
                    <a:gd name="T35" fmla="*/ 482 h 520"/>
                    <a:gd name="T36" fmla="*/ 2 w 749"/>
                    <a:gd name="T37" fmla="*/ 485 h 520"/>
                    <a:gd name="T38" fmla="*/ 4 w 749"/>
                    <a:gd name="T39" fmla="*/ 486 h 520"/>
                    <a:gd name="T40" fmla="*/ 5 w 749"/>
                    <a:gd name="T41" fmla="*/ 488 h 520"/>
                    <a:gd name="T42" fmla="*/ 7 w 749"/>
                    <a:gd name="T43" fmla="*/ 489 h 520"/>
                    <a:gd name="T44" fmla="*/ 9 w 749"/>
                    <a:gd name="T45" fmla="*/ 490 h 520"/>
                    <a:gd name="T46" fmla="*/ 12 w 749"/>
                    <a:gd name="T47" fmla="*/ 491 h 520"/>
                    <a:gd name="T48" fmla="*/ 315 w 749"/>
                    <a:gd name="T49" fmla="*/ 520 h 520"/>
                    <a:gd name="T50" fmla="*/ 316 w 749"/>
                    <a:gd name="T51" fmla="*/ 520 h 520"/>
                    <a:gd name="T52" fmla="*/ 316 w 749"/>
                    <a:gd name="T53" fmla="*/ 520 h 520"/>
                    <a:gd name="T54" fmla="*/ 319 w 749"/>
                    <a:gd name="T55" fmla="*/ 520 h 520"/>
                    <a:gd name="T56" fmla="*/ 320 w 749"/>
                    <a:gd name="T57" fmla="*/ 520 h 520"/>
                    <a:gd name="T58" fmla="*/ 321 w 749"/>
                    <a:gd name="T59" fmla="*/ 519 h 520"/>
                    <a:gd name="T60" fmla="*/ 323 w 749"/>
                    <a:gd name="T61" fmla="*/ 518 h 520"/>
                    <a:gd name="T62" fmla="*/ 324 w 749"/>
                    <a:gd name="T63" fmla="*/ 518 h 520"/>
                    <a:gd name="T64" fmla="*/ 325 w 749"/>
                    <a:gd name="T65" fmla="*/ 516 h 520"/>
                    <a:gd name="T66" fmla="*/ 608 w 749"/>
                    <a:gd name="T67" fmla="*/ 213 h 520"/>
                    <a:gd name="T68" fmla="*/ 632 w 749"/>
                    <a:gd name="T69" fmla="*/ 321 h 520"/>
                    <a:gd name="T70" fmla="*/ 735 w 749"/>
                    <a:gd name="T71" fmla="*/ 491 h 520"/>
                    <a:gd name="T72" fmla="*/ 744 w 749"/>
                    <a:gd name="T73" fmla="*/ 469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9" h="520">
                      <a:moveTo>
                        <a:pt x="323" y="482"/>
                      </a:move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589" y="130"/>
                        <a:pt x="589" y="130"/>
                        <a:pt x="589" y="130"/>
                      </a:cubicBezTo>
                      <a:cubicBezTo>
                        <a:pt x="601" y="184"/>
                        <a:pt x="601" y="184"/>
                        <a:pt x="601" y="184"/>
                      </a:cubicBezTo>
                      <a:cubicBezTo>
                        <a:pt x="323" y="482"/>
                        <a:pt x="323" y="482"/>
                        <a:pt x="323" y="482"/>
                      </a:cubicBezTo>
                      <a:close/>
                      <a:moveTo>
                        <a:pt x="231" y="187"/>
                      </a:moveTo>
                      <a:cubicBezTo>
                        <a:pt x="300" y="494"/>
                        <a:pt x="300" y="494"/>
                        <a:pt x="300" y="494"/>
                      </a:cubicBezTo>
                      <a:cubicBezTo>
                        <a:pt x="35" y="468"/>
                        <a:pt x="35" y="468"/>
                        <a:pt x="35" y="468"/>
                      </a:cubicBezTo>
                      <a:cubicBezTo>
                        <a:pt x="231" y="187"/>
                        <a:pt x="231" y="187"/>
                        <a:pt x="231" y="187"/>
                      </a:cubicBezTo>
                      <a:close/>
                      <a:moveTo>
                        <a:pt x="744" y="469"/>
                      </a:moveTo>
                      <a:cubicBezTo>
                        <a:pt x="686" y="413"/>
                        <a:pt x="658" y="320"/>
                        <a:pt x="657" y="314"/>
                      </a:cubicBezTo>
                      <a:cubicBezTo>
                        <a:pt x="591" y="30"/>
                        <a:pt x="591" y="30"/>
                        <a:pt x="591" y="30"/>
                      </a:cubicBezTo>
                      <a:cubicBezTo>
                        <a:pt x="655" y="30"/>
                        <a:pt x="655" y="30"/>
                        <a:pt x="655" y="30"/>
                      </a:cubicBezTo>
                      <a:cubicBezTo>
                        <a:pt x="662" y="30"/>
                        <a:pt x="668" y="25"/>
                        <a:pt x="668" y="18"/>
                      </a:cubicBezTo>
                      <a:cubicBezTo>
                        <a:pt x="668" y="11"/>
                        <a:pt x="662" y="5"/>
                        <a:pt x="655" y="5"/>
                      </a:cubicBezTo>
                      <a:cubicBezTo>
                        <a:pt x="576" y="5"/>
                        <a:pt x="576" y="5"/>
                        <a:pt x="576" y="5"/>
                      </a:cubicBezTo>
                      <a:cubicBezTo>
                        <a:pt x="572" y="5"/>
                        <a:pt x="568" y="7"/>
                        <a:pt x="566" y="10"/>
                      </a:cubicBezTo>
                      <a:cubicBezTo>
                        <a:pt x="563" y="13"/>
                        <a:pt x="563" y="17"/>
                        <a:pt x="563" y="20"/>
                      </a:cubicBezTo>
                      <a:cubicBezTo>
                        <a:pt x="583" y="105"/>
                        <a:pt x="583" y="105"/>
                        <a:pt x="583" y="105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6" y="5"/>
                        <a:pt x="210" y="0"/>
                        <a:pt x="203" y="2"/>
                      </a:cubicBezTo>
                      <a:cubicBezTo>
                        <a:pt x="196" y="3"/>
                        <a:pt x="192" y="10"/>
                        <a:pt x="193" y="17"/>
                      </a:cubicBezTo>
                      <a:cubicBezTo>
                        <a:pt x="224" y="153"/>
                        <a:pt x="224" y="153"/>
                        <a:pt x="224" y="153"/>
                      </a:cubicBezTo>
                      <a:cubicBezTo>
                        <a:pt x="3" y="471"/>
                        <a:pt x="3" y="471"/>
                        <a:pt x="3" y="471"/>
                      </a:cubicBezTo>
                      <a:cubicBezTo>
                        <a:pt x="3" y="471"/>
                        <a:pt x="2" y="471"/>
                        <a:pt x="2" y="472"/>
                      </a:cubicBezTo>
                      <a:cubicBezTo>
                        <a:pt x="2" y="472"/>
                        <a:pt x="2" y="472"/>
                        <a:pt x="2" y="473"/>
                      </a:cubicBezTo>
                      <a:cubicBezTo>
                        <a:pt x="2" y="473"/>
                        <a:pt x="1" y="474"/>
                        <a:pt x="1" y="474"/>
                      </a:cubicBezTo>
                      <a:cubicBezTo>
                        <a:pt x="1" y="474"/>
                        <a:pt x="1" y="475"/>
                        <a:pt x="1" y="475"/>
                      </a:cubicBezTo>
                      <a:cubicBezTo>
                        <a:pt x="1" y="476"/>
                        <a:pt x="1" y="476"/>
                        <a:pt x="1" y="476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0" y="478"/>
                        <a:pt x="1" y="478"/>
                        <a:pt x="1" y="479"/>
                      </a:cubicBezTo>
                      <a:cubicBezTo>
                        <a:pt x="1" y="479"/>
                        <a:pt x="1" y="480"/>
                        <a:pt x="1" y="480"/>
                      </a:cubicBezTo>
                      <a:cubicBezTo>
                        <a:pt x="1" y="480"/>
                        <a:pt x="1" y="481"/>
                        <a:pt x="1" y="481"/>
                      </a:cubicBezTo>
                      <a:cubicBezTo>
                        <a:pt x="1" y="482"/>
                        <a:pt x="1" y="482"/>
                        <a:pt x="1" y="482"/>
                      </a:cubicBezTo>
                      <a:cubicBezTo>
                        <a:pt x="1" y="483"/>
                        <a:pt x="1" y="483"/>
                        <a:pt x="2" y="483"/>
                      </a:cubicBezTo>
                      <a:cubicBezTo>
                        <a:pt x="2" y="484"/>
                        <a:pt x="2" y="484"/>
                        <a:pt x="2" y="485"/>
                      </a:cubicBezTo>
                      <a:cubicBezTo>
                        <a:pt x="2" y="485"/>
                        <a:pt x="3" y="485"/>
                        <a:pt x="3" y="486"/>
                      </a:cubicBezTo>
                      <a:cubicBezTo>
                        <a:pt x="3" y="486"/>
                        <a:pt x="3" y="486"/>
                        <a:pt x="4" y="486"/>
                      </a:cubicBezTo>
                      <a:cubicBezTo>
                        <a:pt x="4" y="487"/>
                        <a:pt x="4" y="487"/>
                        <a:pt x="4" y="487"/>
                      </a:cubicBezTo>
                      <a:cubicBezTo>
                        <a:pt x="5" y="488"/>
                        <a:pt x="5" y="488"/>
                        <a:pt x="5" y="488"/>
                      </a:cubicBezTo>
                      <a:cubicBezTo>
                        <a:pt x="6" y="488"/>
                        <a:pt x="6" y="488"/>
                        <a:pt x="6" y="488"/>
                      </a:cubicBezTo>
                      <a:cubicBezTo>
                        <a:pt x="6" y="489"/>
                        <a:pt x="6" y="489"/>
                        <a:pt x="7" y="489"/>
                      </a:cubicBezTo>
                      <a:cubicBezTo>
                        <a:pt x="7" y="489"/>
                        <a:pt x="7" y="489"/>
                        <a:pt x="7" y="489"/>
                      </a:cubicBezTo>
                      <a:cubicBezTo>
                        <a:pt x="8" y="490"/>
                        <a:pt x="9" y="490"/>
                        <a:pt x="9" y="490"/>
                      </a:cubicBezTo>
                      <a:cubicBezTo>
                        <a:pt x="9" y="490"/>
                        <a:pt x="9" y="490"/>
                        <a:pt x="9" y="490"/>
                      </a:cubicBezTo>
                      <a:cubicBezTo>
                        <a:pt x="10" y="490"/>
                        <a:pt x="11" y="491"/>
                        <a:pt x="12" y="491"/>
                      </a:cubicBezTo>
                      <a:cubicBezTo>
                        <a:pt x="12" y="491"/>
                        <a:pt x="12" y="491"/>
                        <a:pt x="12" y="491"/>
                      </a:cubicBezTo>
                      <a:cubicBezTo>
                        <a:pt x="315" y="520"/>
                        <a:pt x="315" y="520"/>
                        <a:pt x="315" y="520"/>
                      </a:cubicBezTo>
                      <a:cubicBezTo>
                        <a:pt x="315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7" y="520"/>
                        <a:pt x="318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20" y="520"/>
                      </a:cubicBezTo>
                      <a:cubicBezTo>
                        <a:pt x="320" y="520"/>
                        <a:pt x="320" y="520"/>
                        <a:pt x="321" y="519"/>
                      </a:cubicBezTo>
                      <a:cubicBezTo>
                        <a:pt x="321" y="519"/>
                        <a:pt x="321" y="519"/>
                        <a:pt x="321" y="519"/>
                      </a:cubicBezTo>
                      <a:cubicBezTo>
                        <a:pt x="321" y="519"/>
                        <a:pt x="322" y="519"/>
                        <a:pt x="322" y="519"/>
                      </a:cubicBezTo>
                      <a:cubicBezTo>
                        <a:pt x="322" y="519"/>
                        <a:pt x="323" y="519"/>
                        <a:pt x="323" y="518"/>
                      </a:cubicBezTo>
                      <a:cubicBezTo>
                        <a:pt x="323" y="518"/>
                        <a:pt x="323" y="518"/>
                        <a:pt x="323" y="518"/>
                      </a:cubicBezTo>
                      <a:cubicBezTo>
                        <a:pt x="324" y="518"/>
                        <a:pt x="324" y="518"/>
                        <a:pt x="324" y="518"/>
                      </a:cubicBezTo>
                      <a:cubicBezTo>
                        <a:pt x="324" y="517"/>
                        <a:pt x="325" y="517"/>
                        <a:pt x="325" y="517"/>
                      </a:cubicBezTo>
                      <a:cubicBezTo>
                        <a:pt x="325" y="517"/>
                        <a:pt x="325" y="517"/>
                        <a:pt x="325" y="516"/>
                      </a:cubicBezTo>
                      <a:cubicBezTo>
                        <a:pt x="325" y="516"/>
                        <a:pt x="325" y="516"/>
                        <a:pt x="325" y="516"/>
                      </a:cubicBezTo>
                      <a:cubicBezTo>
                        <a:pt x="608" y="213"/>
                        <a:pt x="608" y="213"/>
                        <a:pt x="608" y="213"/>
                      </a:cubicBezTo>
                      <a:cubicBezTo>
                        <a:pt x="632" y="320"/>
                        <a:pt x="632" y="320"/>
                        <a:pt x="632" y="320"/>
                      </a:cubicBezTo>
                      <a:cubicBezTo>
                        <a:pt x="632" y="320"/>
                        <a:pt x="632" y="320"/>
                        <a:pt x="632" y="321"/>
                      </a:cubicBezTo>
                      <a:cubicBezTo>
                        <a:pt x="634" y="325"/>
                        <a:pt x="662" y="425"/>
                        <a:pt x="726" y="487"/>
                      </a:cubicBezTo>
                      <a:cubicBezTo>
                        <a:pt x="729" y="490"/>
                        <a:pt x="732" y="491"/>
                        <a:pt x="735" y="491"/>
                      </a:cubicBezTo>
                      <a:cubicBezTo>
                        <a:pt x="738" y="491"/>
                        <a:pt x="742" y="489"/>
                        <a:pt x="744" y="487"/>
                      </a:cubicBezTo>
                      <a:cubicBezTo>
                        <a:pt x="749" y="482"/>
                        <a:pt x="749" y="474"/>
                        <a:pt x="744" y="469"/>
                      </a:cubicBezTo>
                      <a:close/>
                    </a:path>
                  </a:pathLst>
                </a:custGeom>
                <a:solidFill>
                  <a:srgbClr val="3B3E9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2">
                  <a:extLst>
                    <a:ext uri="{FF2B5EF4-FFF2-40B4-BE49-F238E27FC236}">
                      <a16:creationId xmlns:a16="http://schemas.microsoft.com/office/drawing/2014/main" id="{DE545827-CCBA-4421-BDB1-B84DDA7E6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6433" y="2242027"/>
                  <a:ext cx="794140" cy="748523"/>
                </a:xfrm>
                <a:custGeom>
                  <a:avLst/>
                  <a:gdLst>
                    <a:gd name="T0" fmla="*/ 64 w 161"/>
                    <a:gd name="T1" fmla="*/ 152 h 152"/>
                    <a:gd name="T2" fmla="*/ 40 w 161"/>
                    <a:gd name="T3" fmla="*/ 151 h 152"/>
                    <a:gd name="T4" fmla="*/ 26 w 161"/>
                    <a:gd name="T5" fmla="*/ 133 h 152"/>
                    <a:gd name="T6" fmla="*/ 44 w 161"/>
                    <a:gd name="T7" fmla="*/ 120 h 152"/>
                    <a:gd name="T8" fmla="*/ 119 w 161"/>
                    <a:gd name="T9" fmla="*/ 106 h 152"/>
                    <a:gd name="T10" fmla="*/ 129 w 161"/>
                    <a:gd name="T11" fmla="*/ 81 h 152"/>
                    <a:gd name="T12" fmla="*/ 117 w 161"/>
                    <a:gd name="T13" fmla="*/ 50 h 152"/>
                    <a:gd name="T14" fmla="*/ 58 w 161"/>
                    <a:gd name="T15" fmla="*/ 32 h 152"/>
                    <a:gd name="T16" fmla="*/ 58 w 161"/>
                    <a:gd name="T17" fmla="*/ 32 h 152"/>
                    <a:gd name="T18" fmla="*/ 15 w 161"/>
                    <a:gd name="T19" fmla="*/ 32 h 152"/>
                    <a:gd name="T20" fmla="*/ 0 w 161"/>
                    <a:gd name="T21" fmla="*/ 17 h 152"/>
                    <a:gd name="T22" fmla="*/ 15 w 161"/>
                    <a:gd name="T23" fmla="*/ 1 h 152"/>
                    <a:gd name="T24" fmla="*/ 57 w 161"/>
                    <a:gd name="T25" fmla="*/ 1 h 152"/>
                    <a:gd name="T26" fmla="*/ 139 w 161"/>
                    <a:gd name="T27" fmla="*/ 27 h 152"/>
                    <a:gd name="T28" fmla="*/ 161 w 161"/>
                    <a:gd name="T29" fmla="*/ 81 h 152"/>
                    <a:gd name="T30" fmla="*/ 139 w 161"/>
                    <a:gd name="T31" fmla="*/ 130 h 152"/>
                    <a:gd name="T32" fmla="*/ 64 w 161"/>
                    <a:gd name="T33" fmla="*/ 152 h 152"/>
                    <a:gd name="T34" fmla="*/ 64 w 161"/>
                    <a:gd name="T3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1" h="152">
                      <a:moveTo>
                        <a:pt x="64" y="152"/>
                      </a:moveTo>
                      <a:cubicBezTo>
                        <a:pt x="51" y="152"/>
                        <a:pt x="42" y="151"/>
                        <a:pt x="40" y="151"/>
                      </a:cubicBezTo>
                      <a:cubicBezTo>
                        <a:pt x="31" y="150"/>
                        <a:pt x="25" y="142"/>
                        <a:pt x="26" y="133"/>
                      </a:cubicBezTo>
                      <a:cubicBezTo>
                        <a:pt x="28" y="125"/>
                        <a:pt x="36" y="119"/>
                        <a:pt x="44" y="120"/>
                      </a:cubicBezTo>
                      <a:cubicBezTo>
                        <a:pt x="58" y="122"/>
                        <a:pt x="100" y="123"/>
                        <a:pt x="119" y="106"/>
                      </a:cubicBezTo>
                      <a:cubicBezTo>
                        <a:pt x="126" y="100"/>
                        <a:pt x="129" y="92"/>
                        <a:pt x="129" y="81"/>
                      </a:cubicBezTo>
                      <a:cubicBezTo>
                        <a:pt x="129" y="68"/>
                        <a:pt x="126" y="57"/>
                        <a:pt x="117" y="50"/>
                      </a:cubicBezTo>
                      <a:cubicBezTo>
                        <a:pt x="97" y="31"/>
                        <a:pt x="59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7" y="32"/>
                        <a:pt x="0" y="25"/>
                        <a:pt x="0" y="17"/>
                      </a:cubicBezTo>
                      <a:cubicBezTo>
                        <a:pt x="0" y="8"/>
                        <a:pt x="7" y="1"/>
                        <a:pt x="15" y="1"/>
                      </a:cubicBezTo>
                      <a:cubicBezTo>
                        <a:pt x="57" y="1"/>
                        <a:pt x="57" y="1"/>
                        <a:pt x="57" y="1"/>
                      </a:cubicBezTo>
                      <a:cubicBezTo>
                        <a:pt x="63" y="1"/>
                        <a:pt x="110" y="0"/>
                        <a:pt x="139" y="27"/>
                      </a:cubicBezTo>
                      <a:cubicBezTo>
                        <a:pt x="153" y="41"/>
                        <a:pt x="161" y="59"/>
                        <a:pt x="161" y="81"/>
                      </a:cubicBezTo>
                      <a:cubicBezTo>
                        <a:pt x="161" y="101"/>
                        <a:pt x="153" y="118"/>
                        <a:pt x="139" y="130"/>
                      </a:cubicBezTo>
                      <a:cubicBezTo>
                        <a:pt x="118" y="149"/>
                        <a:pt x="86" y="152"/>
                        <a:pt x="64" y="152"/>
                      </a:cubicBezTo>
                      <a:cubicBezTo>
                        <a:pt x="64" y="152"/>
                        <a:pt x="64" y="152"/>
                        <a:pt x="64" y="152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3">
                  <a:extLst>
                    <a:ext uri="{FF2B5EF4-FFF2-40B4-BE49-F238E27FC236}">
                      <a16:creationId xmlns:a16="http://schemas.microsoft.com/office/drawing/2014/main" id="{29BB9396-871D-44D1-B452-308B7C3CB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5935" y="2020165"/>
                  <a:ext cx="955870" cy="315167"/>
                </a:xfrm>
                <a:custGeom>
                  <a:avLst/>
                  <a:gdLst>
                    <a:gd name="T0" fmla="*/ 178 w 194"/>
                    <a:gd name="T1" fmla="*/ 64 h 64"/>
                    <a:gd name="T2" fmla="*/ 73 w 194"/>
                    <a:gd name="T3" fmla="*/ 64 h 64"/>
                    <a:gd name="T4" fmla="*/ 5 w 194"/>
                    <a:gd name="T5" fmla="*/ 26 h 64"/>
                    <a:gd name="T6" fmla="*/ 9 w 194"/>
                    <a:gd name="T7" fmla="*/ 4 h 64"/>
                    <a:gd name="T8" fmla="*/ 31 w 194"/>
                    <a:gd name="T9" fmla="*/ 9 h 64"/>
                    <a:gd name="T10" fmla="*/ 73 w 194"/>
                    <a:gd name="T11" fmla="*/ 33 h 64"/>
                    <a:gd name="T12" fmla="*/ 178 w 194"/>
                    <a:gd name="T13" fmla="*/ 33 h 64"/>
                    <a:gd name="T14" fmla="*/ 194 w 194"/>
                    <a:gd name="T15" fmla="*/ 49 h 64"/>
                    <a:gd name="T16" fmla="*/ 178 w 194"/>
                    <a:gd name="T17" fmla="*/ 64 h 64"/>
                    <a:gd name="T18" fmla="*/ 178 w 194"/>
                    <a:gd name="T1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" h="64">
                      <a:moveTo>
                        <a:pt x="178" y="64"/>
                      </a:moveTo>
                      <a:cubicBezTo>
                        <a:pt x="73" y="64"/>
                        <a:pt x="73" y="64"/>
                        <a:pt x="73" y="64"/>
                      </a:cubicBezTo>
                      <a:cubicBezTo>
                        <a:pt x="32" y="64"/>
                        <a:pt x="6" y="28"/>
                        <a:pt x="5" y="26"/>
                      </a:cubicBezTo>
                      <a:cubicBezTo>
                        <a:pt x="0" y="19"/>
                        <a:pt x="2" y="9"/>
                        <a:pt x="9" y="4"/>
                      </a:cubicBezTo>
                      <a:cubicBezTo>
                        <a:pt x="17" y="0"/>
                        <a:pt x="26" y="1"/>
                        <a:pt x="31" y="9"/>
                      </a:cubicBezTo>
                      <a:cubicBezTo>
                        <a:pt x="31" y="9"/>
                        <a:pt x="49" y="33"/>
                        <a:pt x="73" y="33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87" y="33"/>
                        <a:pt x="194" y="40"/>
                        <a:pt x="194" y="49"/>
                      </a:cubicBezTo>
                      <a:cubicBezTo>
                        <a:pt x="194" y="57"/>
                        <a:pt x="187" y="64"/>
                        <a:pt x="178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94034008-21E4-4C81-92AC-73EEFD46C59A}"/>
                    </a:ext>
                  </a:extLst>
                </p:cNvPr>
                <p:cNvSpPr/>
                <p:nvPr/>
              </p:nvSpPr>
              <p:spPr>
                <a:xfrm>
                  <a:off x="6787122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211" name="Chart 210">
                  <a:extLst>
                    <a:ext uri="{FF2B5EF4-FFF2-40B4-BE49-F238E27FC236}">
                      <a16:creationId xmlns:a16="http://schemas.microsoft.com/office/drawing/2014/main" id="{691DD6B9-7F69-42D1-8FEC-68211B959BF0}"/>
                    </a:ext>
                  </a:extLst>
                </p:cNvPr>
                <p:cNvGraphicFramePr/>
                <p:nvPr/>
              </p:nvGraphicFramePr>
              <p:xfrm>
                <a:off x="6905411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193" name="Freeform 8">
                  <a:extLst>
                    <a:ext uri="{FF2B5EF4-FFF2-40B4-BE49-F238E27FC236}">
                      <a16:creationId xmlns:a16="http://schemas.microsoft.com/office/drawing/2014/main" id="{FB791DD4-07FD-47FC-8D90-5E61411397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2303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F3CE449-A9AC-48FC-8DD6-8455E851E2AF}"/>
                    </a:ext>
                  </a:extLst>
                </p:cNvPr>
                <p:cNvSpPr/>
                <p:nvPr/>
              </p:nvSpPr>
              <p:spPr>
                <a:xfrm>
                  <a:off x="3229048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6" name="Chart 5">
                  <a:extLst>
                    <a:ext uri="{FF2B5EF4-FFF2-40B4-BE49-F238E27FC236}">
                      <a16:creationId xmlns:a16="http://schemas.microsoft.com/office/drawing/2014/main" id="{7E6EB455-C3E1-4776-9CC8-3BE113DC29AC}"/>
                    </a:ext>
                  </a:extLst>
                </p:cNvPr>
                <p:cNvGraphicFramePr/>
                <p:nvPr/>
              </p:nvGraphicFramePr>
              <p:xfrm>
                <a:off x="3347337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</p:grp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F78AF08-37DB-4436-8E76-DA88D8D85D8A}"/>
              </a:ext>
            </a:extLst>
          </p:cNvPr>
          <p:cNvSpPr/>
          <p:nvPr/>
        </p:nvSpPr>
        <p:spPr>
          <a:xfrm>
            <a:off x="4997571" y="2248101"/>
            <a:ext cx="63690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endParaRPr lang="en-ID" sz="1400">
              <a:solidFill>
                <a:schemeClr val="bg1"/>
              </a:solidFill>
              <a:latin typeface="+mj-lt"/>
            </a:endParaRPr>
          </a:p>
          <a:p>
            <a:pPr algn="r"/>
            <a:endParaRPr lang="en-ID" sz="14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35056-AC35-97A8-6656-53501C8F4932}"/>
              </a:ext>
            </a:extLst>
          </p:cNvPr>
          <p:cNvGrpSpPr/>
          <p:nvPr/>
        </p:nvGrpSpPr>
        <p:grpSpPr>
          <a:xfrm>
            <a:off x="223192" y="3096237"/>
            <a:ext cx="11731192" cy="1492507"/>
            <a:chOff x="3164114" y="1436044"/>
            <a:chExt cx="9027885" cy="149250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954187A-6659-5564-E91D-B8636D2DB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170" y="2006318"/>
              <a:ext cx="707672" cy="92223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F4217C-107C-0322-D6F6-C2ABFC3550F4}"/>
                </a:ext>
              </a:extLst>
            </p:cNvPr>
            <p:cNvGrpSpPr/>
            <p:nvPr/>
          </p:nvGrpSpPr>
          <p:grpSpPr>
            <a:xfrm>
              <a:off x="3164114" y="1436044"/>
              <a:ext cx="9027885" cy="1492507"/>
              <a:chOff x="3164114" y="1436044"/>
              <a:chExt cx="9027885" cy="1492507"/>
            </a:xfrm>
          </p:grpSpPr>
          <p:sp>
            <p:nvSpPr>
              <p:cNvPr id="13" name="Rectangle: Top Corners Rounded 214">
                <a:extLst>
                  <a:ext uri="{FF2B5EF4-FFF2-40B4-BE49-F238E27FC236}">
                    <a16:creationId xmlns:a16="http://schemas.microsoft.com/office/drawing/2014/main" id="{2FBDD207-5DC0-92FF-36CE-0AE2F2F7E569}"/>
                  </a:ext>
                </a:extLst>
              </p:cNvPr>
              <p:cNvSpPr/>
              <p:nvPr/>
            </p:nvSpPr>
            <p:spPr>
              <a:xfrm rot="5400000" flipH="1">
                <a:off x="8084606" y="-1265972"/>
                <a:ext cx="755750" cy="7459037"/>
              </a:xfrm>
              <a:prstGeom prst="round2SameRect">
                <a:avLst>
                  <a:gd name="adj1" fmla="val 40190"/>
                  <a:gd name="adj2" fmla="val 0"/>
                </a:avLst>
              </a:prstGeom>
              <a:solidFill>
                <a:srgbClr val="EF4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40E3946-36BE-5479-15E7-48332BBDAF51}"/>
                  </a:ext>
                </a:extLst>
              </p:cNvPr>
              <p:cNvGrpSpPr/>
              <p:nvPr/>
            </p:nvGrpSpPr>
            <p:grpSpPr>
              <a:xfrm>
                <a:off x="3164114" y="1436044"/>
                <a:ext cx="1779798" cy="1492507"/>
                <a:chOff x="3164114" y="2020165"/>
                <a:chExt cx="5798838" cy="3728100"/>
              </a:xfrm>
            </p:grpSpPr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EE84EFA4-66FF-C5CA-3F45-3EC752D3F4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4114" y="3444639"/>
                  <a:ext cx="2305698" cy="2303626"/>
                </a:xfrm>
                <a:custGeom>
                  <a:avLst/>
                  <a:gdLst>
                    <a:gd name="T0" fmla="*/ 234 w 468"/>
                    <a:gd name="T1" fmla="*/ 18 h 467"/>
                    <a:gd name="T2" fmla="*/ 19 w 468"/>
                    <a:gd name="T3" fmla="*/ 233 h 467"/>
                    <a:gd name="T4" fmla="*/ 234 w 468"/>
                    <a:gd name="T5" fmla="*/ 448 h 467"/>
                    <a:gd name="T6" fmla="*/ 449 w 468"/>
                    <a:gd name="T7" fmla="*/ 233 h 467"/>
                    <a:gd name="T8" fmla="*/ 234 w 468"/>
                    <a:gd name="T9" fmla="*/ 18 h 467"/>
                    <a:gd name="T10" fmla="*/ 234 w 468"/>
                    <a:gd name="T11" fmla="*/ 18 h 467"/>
                    <a:gd name="T12" fmla="*/ 234 w 468"/>
                    <a:gd name="T13" fmla="*/ 467 h 467"/>
                    <a:gd name="T14" fmla="*/ 0 w 468"/>
                    <a:gd name="T15" fmla="*/ 233 h 467"/>
                    <a:gd name="T16" fmla="*/ 234 w 468"/>
                    <a:gd name="T17" fmla="*/ 0 h 467"/>
                    <a:gd name="T18" fmla="*/ 468 w 468"/>
                    <a:gd name="T19" fmla="*/ 233 h 467"/>
                    <a:gd name="T20" fmla="*/ 234 w 468"/>
                    <a:gd name="T21" fmla="*/ 467 h 467"/>
                    <a:gd name="T22" fmla="*/ 234 w 468"/>
                    <a:gd name="T23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68" h="467">
                      <a:moveTo>
                        <a:pt x="234" y="18"/>
                      </a:moveTo>
                      <a:cubicBezTo>
                        <a:pt x="115" y="18"/>
                        <a:pt x="19" y="115"/>
                        <a:pt x="19" y="233"/>
                      </a:cubicBezTo>
                      <a:cubicBezTo>
                        <a:pt x="19" y="352"/>
                        <a:pt x="115" y="448"/>
                        <a:pt x="234" y="448"/>
                      </a:cubicBezTo>
                      <a:cubicBezTo>
                        <a:pt x="352" y="448"/>
                        <a:pt x="449" y="352"/>
                        <a:pt x="449" y="233"/>
                      </a:cubicBezTo>
                      <a:cubicBezTo>
                        <a:pt x="449" y="115"/>
                        <a:pt x="352" y="18"/>
                        <a:pt x="234" y="18"/>
                      </a:cubicBezTo>
                      <a:cubicBezTo>
                        <a:pt x="234" y="18"/>
                        <a:pt x="234" y="18"/>
                        <a:pt x="234" y="18"/>
                      </a:cubicBezTo>
                      <a:close/>
                      <a:moveTo>
                        <a:pt x="234" y="467"/>
                      </a:moveTo>
                      <a:cubicBezTo>
                        <a:pt x="105" y="467"/>
                        <a:pt x="0" y="362"/>
                        <a:pt x="0" y="233"/>
                      </a:cubicBezTo>
                      <a:cubicBezTo>
                        <a:pt x="0" y="104"/>
                        <a:pt x="105" y="0"/>
                        <a:pt x="234" y="0"/>
                      </a:cubicBezTo>
                      <a:cubicBezTo>
                        <a:pt x="363" y="0"/>
                        <a:pt x="468" y="104"/>
                        <a:pt x="468" y="233"/>
                      </a:cubicBezTo>
                      <a:cubicBezTo>
                        <a:pt x="468" y="362"/>
                        <a:pt x="363" y="467"/>
                        <a:pt x="234" y="467"/>
                      </a:cubicBezTo>
                      <a:cubicBezTo>
                        <a:pt x="234" y="467"/>
                        <a:pt x="234" y="467"/>
                        <a:pt x="234" y="467"/>
                      </a:cubicBezTo>
                      <a:close/>
                    </a:path>
                  </a:pathLst>
                </a:custGeom>
                <a:solidFill>
                  <a:srgbClr val="1516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5FC0190D-4166-F53A-40A8-1FC1C93192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0376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2D173A9C-3FAA-6E02-7B04-E68DB28322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759" y="2235806"/>
                  <a:ext cx="3688703" cy="2564883"/>
                </a:xfrm>
                <a:custGeom>
                  <a:avLst/>
                  <a:gdLst>
                    <a:gd name="T0" fmla="*/ 253 w 749"/>
                    <a:gd name="T1" fmla="*/ 167 h 520"/>
                    <a:gd name="T2" fmla="*/ 601 w 749"/>
                    <a:gd name="T3" fmla="*/ 184 h 520"/>
                    <a:gd name="T4" fmla="*/ 231 w 749"/>
                    <a:gd name="T5" fmla="*/ 187 h 520"/>
                    <a:gd name="T6" fmla="*/ 35 w 749"/>
                    <a:gd name="T7" fmla="*/ 468 h 520"/>
                    <a:gd name="T8" fmla="*/ 744 w 749"/>
                    <a:gd name="T9" fmla="*/ 469 h 520"/>
                    <a:gd name="T10" fmla="*/ 591 w 749"/>
                    <a:gd name="T11" fmla="*/ 30 h 520"/>
                    <a:gd name="T12" fmla="*/ 668 w 749"/>
                    <a:gd name="T13" fmla="*/ 18 h 520"/>
                    <a:gd name="T14" fmla="*/ 576 w 749"/>
                    <a:gd name="T15" fmla="*/ 5 h 520"/>
                    <a:gd name="T16" fmla="*/ 563 w 749"/>
                    <a:gd name="T17" fmla="*/ 20 h 520"/>
                    <a:gd name="T18" fmla="*/ 247 w 749"/>
                    <a:gd name="T19" fmla="*/ 142 h 520"/>
                    <a:gd name="T20" fmla="*/ 203 w 749"/>
                    <a:gd name="T21" fmla="*/ 2 h 520"/>
                    <a:gd name="T22" fmla="*/ 224 w 749"/>
                    <a:gd name="T23" fmla="*/ 153 h 520"/>
                    <a:gd name="T24" fmla="*/ 2 w 749"/>
                    <a:gd name="T25" fmla="*/ 472 h 520"/>
                    <a:gd name="T26" fmla="*/ 1 w 749"/>
                    <a:gd name="T27" fmla="*/ 474 h 520"/>
                    <a:gd name="T28" fmla="*/ 1 w 749"/>
                    <a:gd name="T29" fmla="*/ 476 h 520"/>
                    <a:gd name="T30" fmla="*/ 1 w 749"/>
                    <a:gd name="T31" fmla="*/ 477 h 520"/>
                    <a:gd name="T32" fmla="*/ 1 w 749"/>
                    <a:gd name="T33" fmla="*/ 480 h 520"/>
                    <a:gd name="T34" fmla="*/ 1 w 749"/>
                    <a:gd name="T35" fmla="*/ 482 h 520"/>
                    <a:gd name="T36" fmla="*/ 2 w 749"/>
                    <a:gd name="T37" fmla="*/ 485 h 520"/>
                    <a:gd name="T38" fmla="*/ 4 w 749"/>
                    <a:gd name="T39" fmla="*/ 486 h 520"/>
                    <a:gd name="T40" fmla="*/ 5 w 749"/>
                    <a:gd name="T41" fmla="*/ 488 h 520"/>
                    <a:gd name="T42" fmla="*/ 7 w 749"/>
                    <a:gd name="T43" fmla="*/ 489 h 520"/>
                    <a:gd name="T44" fmla="*/ 9 w 749"/>
                    <a:gd name="T45" fmla="*/ 490 h 520"/>
                    <a:gd name="T46" fmla="*/ 12 w 749"/>
                    <a:gd name="T47" fmla="*/ 491 h 520"/>
                    <a:gd name="T48" fmla="*/ 315 w 749"/>
                    <a:gd name="T49" fmla="*/ 520 h 520"/>
                    <a:gd name="T50" fmla="*/ 316 w 749"/>
                    <a:gd name="T51" fmla="*/ 520 h 520"/>
                    <a:gd name="T52" fmla="*/ 316 w 749"/>
                    <a:gd name="T53" fmla="*/ 520 h 520"/>
                    <a:gd name="T54" fmla="*/ 319 w 749"/>
                    <a:gd name="T55" fmla="*/ 520 h 520"/>
                    <a:gd name="T56" fmla="*/ 320 w 749"/>
                    <a:gd name="T57" fmla="*/ 520 h 520"/>
                    <a:gd name="T58" fmla="*/ 321 w 749"/>
                    <a:gd name="T59" fmla="*/ 519 h 520"/>
                    <a:gd name="T60" fmla="*/ 323 w 749"/>
                    <a:gd name="T61" fmla="*/ 518 h 520"/>
                    <a:gd name="T62" fmla="*/ 324 w 749"/>
                    <a:gd name="T63" fmla="*/ 518 h 520"/>
                    <a:gd name="T64" fmla="*/ 325 w 749"/>
                    <a:gd name="T65" fmla="*/ 516 h 520"/>
                    <a:gd name="T66" fmla="*/ 608 w 749"/>
                    <a:gd name="T67" fmla="*/ 213 h 520"/>
                    <a:gd name="T68" fmla="*/ 632 w 749"/>
                    <a:gd name="T69" fmla="*/ 321 h 520"/>
                    <a:gd name="T70" fmla="*/ 735 w 749"/>
                    <a:gd name="T71" fmla="*/ 491 h 520"/>
                    <a:gd name="T72" fmla="*/ 744 w 749"/>
                    <a:gd name="T73" fmla="*/ 469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9" h="520">
                      <a:moveTo>
                        <a:pt x="323" y="482"/>
                      </a:move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589" y="130"/>
                        <a:pt x="589" y="130"/>
                        <a:pt x="589" y="130"/>
                      </a:cubicBezTo>
                      <a:cubicBezTo>
                        <a:pt x="601" y="184"/>
                        <a:pt x="601" y="184"/>
                        <a:pt x="601" y="184"/>
                      </a:cubicBezTo>
                      <a:cubicBezTo>
                        <a:pt x="323" y="482"/>
                        <a:pt x="323" y="482"/>
                        <a:pt x="323" y="482"/>
                      </a:cubicBezTo>
                      <a:close/>
                      <a:moveTo>
                        <a:pt x="231" y="187"/>
                      </a:moveTo>
                      <a:cubicBezTo>
                        <a:pt x="300" y="494"/>
                        <a:pt x="300" y="494"/>
                        <a:pt x="300" y="494"/>
                      </a:cubicBezTo>
                      <a:cubicBezTo>
                        <a:pt x="35" y="468"/>
                        <a:pt x="35" y="468"/>
                        <a:pt x="35" y="468"/>
                      </a:cubicBezTo>
                      <a:cubicBezTo>
                        <a:pt x="231" y="187"/>
                        <a:pt x="231" y="187"/>
                        <a:pt x="231" y="187"/>
                      </a:cubicBezTo>
                      <a:close/>
                      <a:moveTo>
                        <a:pt x="744" y="469"/>
                      </a:moveTo>
                      <a:cubicBezTo>
                        <a:pt x="686" y="413"/>
                        <a:pt x="658" y="320"/>
                        <a:pt x="657" y="314"/>
                      </a:cubicBezTo>
                      <a:cubicBezTo>
                        <a:pt x="591" y="30"/>
                        <a:pt x="591" y="30"/>
                        <a:pt x="591" y="30"/>
                      </a:cubicBezTo>
                      <a:cubicBezTo>
                        <a:pt x="655" y="30"/>
                        <a:pt x="655" y="30"/>
                        <a:pt x="655" y="30"/>
                      </a:cubicBezTo>
                      <a:cubicBezTo>
                        <a:pt x="662" y="30"/>
                        <a:pt x="668" y="25"/>
                        <a:pt x="668" y="18"/>
                      </a:cubicBezTo>
                      <a:cubicBezTo>
                        <a:pt x="668" y="11"/>
                        <a:pt x="662" y="5"/>
                        <a:pt x="655" y="5"/>
                      </a:cubicBezTo>
                      <a:cubicBezTo>
                        <a:pt x="576" y="5"/>
                        <a:pt x="576" y="5"/>
                        <a:pt x="576" y="5"/>
                      </a:cubicBezTo>
                      <a:cubicBezTo>
                        <a:pt x="572" y="5"/>
                        <a:pt x="568" y="7"/>
                        <a:pt x="566" y="10"/>
                      </a:cubicBezTo>
                      <a:cubicBezTo>
                        <a:pt x="563" y="13"/>
                        <a:pt x="563" y="17"/>
                        <a:pt x="563" y="20"/>
                      </a:cubicBezTo>
                      <a:cubicBezTo>
                        <a:pt x="583" y="105"/>
                        <a:pt x="583" y="105"/>
                        <a:pt x="583" y="105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6" y="5"/>
                        <a:pt x="210" y="0"/>
                        <a:pt x="203" y="2"/>
                      </a:cubicBezTo>
                      <a:cubicBezTo>
                        <a:pt x="196" y="3"/>
                        <a:pt x="192" y="10"/>
                        <a:pt x="193" y="17"/>
                      </a:cubicBezTo>
                      <a:cubicBezTo>
                        <a:pt x="224" y="153"/>
                        <a:pt x="224" y="153"/>
                        <a:pt x="224" y="153"/>
                      </a:cubicBezTo>
                      <a:cubicBezTo>
                        <a:pt x="3" y="471"/>
                        <a:pt x="3" y="471"/>
                        <a:pt x="3" y="471"/>
                      </a:cubicBezTo>
                      <a:cubicBezTo>
                        <a:pt x="3" y="471"/>
                        <a:pt x="2" y="471"/>
                        <a:pt x="2" y="472"/>
                      </a:cubicBezTo>
                      <a:cubicBezTo>
                        <a:pt x="2" y="472"/>
                        <a:pt x="2" y="472"/>
                        <a:pt x="2" y="473"/>
                      </a:cubicBezTo>
                      <a:cubicBezTo>
                        <a:pt x="2" y="473"/>
                        <a:pt x="1" y="474"/>
                        <a:pt x="1" y="474"/>
                      </a:cubicBezTo>
                      <a:cubicBezTo>
                        <a:pt x="1" y="474"/>
                        <a:pt x="1" y="475"/>
                        <a:pt x="1" y="475"/>
                      </a:cubicBezTo>
                      <a:cubicBezTo>
                        <a:pt x="1" y="476"/>
                        <a:pt x="1" y="476"/>
                        <a:pt x="1" y="476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0" y="478"/>
                        <a:pt x="1" y="478"/>
                        <a:pt x="1" y="479"/>
                      </a:cubicBezTo>
                      <a:cubicBezTo>
                        <a:pt x="1" y="479"/>
                        <a:pt x="1" y="480"/>
                        <a:pt x="1" y="480"/>
                      </a:cubicBezTo>
                      <a:cubicBezTo>
                        <a:pt x="1" y="480"/>
                        <a:pt x="1" y="481"/>
                        <a:pt x="1" y="481"/>
                      </a:cubicBezTo>
                      <a:cubicBezTo>
                        <a:pt x="1" y="482"/>
                        <a:pt x="1" y="482"/>
                        <a:pt x="1" y="482"/>
                      </a:cubicBezTo>
                      <a:cubicBezTo>
                        <a:pt x="1" y="483"/>
                        <a:pt x="1" y="483"/>
                        <a:pt x="2" y="483"/>
                      </a:cubicBezTo>
                      <a:cubicBezTo>
                        <a:pt x="2" y="484"/>
                        <a:pt x="2" y="484"/>
                        <a:pt x="2" y="485"/>
                      </a:cubicBezTo>
                      <a:cubicBezTo>
                        <a:pt x="2" y="485"/>
                        <a:pt x="3" y="485"/>
                        <a:pt x="3" y="486"/>
                      </a:cubicBezTo>
                      <a:cubicBezTo>
                        <a:pt x="3" y="486"/>
                        <a:pt x="3" y="486"/>
                        <a:pt x="4" y="486"/>
                      </a:cubicBezTo>
                      <a:cubicBezTo>
                        <a:pt x="4" y="487"/>
                        <a:pt x="4" y="487"/>
                        <a:pt x="4" y="487"/>
                      </a:cubicBezTo>
                      <a:cubicBezTo>
                        <a:pt x="5" y="488"/>
                        <a:pt x="5" y="488"/>
                        <a:pt x="5" y="488"/>
                      </a:cubicBezTo>
                      <a:cubicBezTo>
                        <a:pt x="6" y="488"/>
                        <a:pt x="6" y="488"/>
                        <a:pt x="6" y="488"/>
                      </a:cubicBezTo>
                      <a:cubicBezTo>
                        <a:pt x="6" y="489"/>
                        <a:pt x="6" y="489"/>
                        <a:pt x="7" y="489"/>
                      </a:cubicBezTo>
                      <a:cubicBezTo>
                        <a:pt x="7" y="489"/>
                        <a:pt x="7" y="489"/>
                        <a:pt x="7" y="489"/>
                      </a:cubicBezTo>
                      <a:cubicBezTo>
                        <a:pt x="8" y="490"/>
                        <a:pt x="9" y="490"/>
                        <a:pt x="9" y="490"/>
                      </a:cubicBezTo>
                      <a:cubicBezTo>
                        <a:pt x="9" y="490"/>
                        <a:pt x="9" y="490"/>
                        <a:pt x="9" y="490"/>
                      </a:cubicBezTo>
                      <a:cubicBezTo>
                        <a:pt x="10" y="490"/>
                        <a:pt x="11" y="491"/>
                        <a:pt x="12" y="491"/>
                      </a:cubicBezTo>
                      <a:cubicBezTo>
                        <a:pt x="12" y="491"/>
                        <a:pt x="12" y="491"/>
                        <a:pt x="12" y="491"/>
                      </a:cubicBezTo>
                      <a:cubicBezTo>
                        <a:pt x="315" y="520"/>
                        <a:pt x="315" y="520"/>
                        <a:pt x="315" y="520"/>
                      </a:cubicBezTo>
                      <a:cubicBezTo>
                        <a:pt x="315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7" y="520"/>
                        <a:pt x="318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20" y="520"/>
                      </a:cubicBezTo>
                      <a:cubicBezTo>
                        <a:pt x="320" y="520"/>
                        <a:pt x="320" y="520"/>
                        <a:pt x="321" y="519"/>
                      </a:cubicBezTo>
                      <a:cubicBezTo>
                        <a:pt x="321" y="519"/>
                        <a:pt x="321" y="519"/>
                        <a:pt x="321" y="519"/>
                      </a:cubicBezTo>
                      <a:cubicBezTo>
                        <a:pt x="321" y="519"/>
                        <a:pt x="322" y="519"/>
                        <a:pt x="322" y="519"/>
                      </a:cubicBezTo>
                      <a:cubicBezTo>
                        <a:pt x="322" y="519"/>
                        <a:pt x="323" y="519"/>
                        <a:pt x="323" y="518"/>
                      </a:cubicBezTo>
                      <a:cubicBezTo>
                        <a:pt x="323" y="518"/>
                        <a:pt x="323" y="518"/>
                        <a:pt x="323" y="518"/>
                      </a:cubicBezTo>
                      <a:cubicBezTo>
                        <a:pt x="324" y="518"/>
                        <a:pt x="324" y="518"/>
                        <a:pt x="324" y="518"/>
                      </a:cubicBezTo>
                      <a:cubicBezTo>
                        <a:pt x="324" y="517"/>
                        <a:pt x="325" y="517"/>
                        <a:pt x="325" y="517"/>
                      </a:cubicBezTo>
                      <a:cubicBezTo>
                        <a:pt x="325" y="517"/>
                        <a:pt x="325" y="517"/>
                        <a:pt x="325" y="516"/>
                      </a:cubicBezTo>
                      <a:cubicBezTo>
                        <a:pt x="325" y="516"/>
                        <a:pt x="325" y="516"/>
                        <a:pt x="325" y="516"/>
                      </a:cubicBezTo>
                      <a:cubicBezTo>
                        <a:pt x="608" y="213"/>
                        <a:pt x="608" y="213"/>
                        <a:pt x="608" y="213"/>
                      </a:cubicBezTo>
                      <a:cubicBezTo>
                        <a:pt x="632" y="320"/>
                        <a:pt x="632" y="320"/>
                        <a:pt x="632" y="320"/>
                      </a:cubicBezTo>
                      <a:cubicBezTo>
                        <a:pt x="632" y="320"/>
                        <a:pt x="632" y="320"/>
                        <a:pt x="632" y="321"/>
                      </a:cubicBezTo>
                      <a:cubicBezTo>
                        <a:pt x="634" y="325"/>
                        <a:pt x="662" y="425"/>
                        <a:pt x="726" y="487"/>
                      </a:cubicBezTo>
                      <a:cubicBezTo>
                        <a:pt x="729" y="490"/>
                        <a:pt x="732" y="491"/>
                        <a:pt x="735" y="491"/>
                      </a:cubicBezTo>
                      <a:cubicBezTo>
                        <a:pt x="738" y="491"/>
                        <a:pt x="742" y="489"/>
                        <a:pt x="744" y="487"/>
                      </a:cubicBezTo>
                      <a:cubicBezTo>
                        <a:pt x="749" y="482"/>
                        <a:pt x="749" y="474"/>
                        <a:pt x="744" y="469"/>
                      </a:cubicBezTo>
                      <a:close/>
                    </a:path>
                  </a:pathLst>
                </a:custGeom>
                <a:solidFill>
                  <a:srgbClr val="3B3E9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CA21720B-5A7B-F86B-C2A8-A808431AF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6433" y="2242027"/>
                  <a:ext cx="794140" cy="748523"/>
                </a:xfrm>
                <a:custGeom>
                  <a:avLst/>
                  <a:gdLst>
                    <a:gd name="T0" fmla="*/ 64 w 161"/>
                    <a:gd name="T1" fmla="*/ 152 h 152"/>
                    <a:gd name="T2" fmla="*/ 40 w 161"/>
                    <a:gd name="T3" fmla="*/ 151 h 152"/>
                    <a:gd name="T4" fmla="*/ 26 w 161"/>
                    <a:gd name="T5" fmla="*/ 133 h 152"/>
                    <a:gd name="T6" fmla="*/ 44 w 161"/>
                    <a:gd name="T7" fmla="*/ 120 h 152"/>
                    <a:gd name="T8" fmla="*/ 119 w 161"/>
                    <a:gd name="T9" fmla="*/ 106 h 152"/>
                    <a:gd name="T10" fmla="*/ 129 w 161"/>
                    <a:gd name="T11" fmla="*/ 81 h 152"/>
                    <a:gd name="T12" fmla="*/ 117 w 161"/>
                    <a:gd name="T13" fmla="*/ 50 h 152"/>
                    <a:gd name="T14" fmla="*/ 58 w 161"/>
                    <a:gd name="T15" fmla="*/ 32 h 152"/>
                    <a:gd name="T16" fmla="*/ 58 w 161"/>
                    <a:gd name="T17" fmla="*/ 32 h 152"/>
                    <a:gd name="T18" fmla="*/ 15 w 161"/>
                    <a:gd name="T19" fmla="*/ 32 h 152"/>
                    <a:gd name="T20" fmla="*/ 0 w 161"/>
                    <a:gd name="T21" fmla="*/ 17 h 152"/>
                    <a:gd name="T22" fmla="*/ 15 w 161"/>
                    <a:gd name="T23" fmla="*/ 1 h 152"/>
                    <a:gd name="T24" fmla="*/ 57 w 161"/>
                    <a:gd name="T25" fmla="*/ 1 h 152"/>
                    <a:gd name="T26" fmla="*/ 139 w 161"/>
                    <a:gd name="T27" fmla="*/ 27 h 152"/>
                    <a:gd name="T28" fmla="*/ 161 w 161"/>
                    <a:gd name="T29" fmla="*/ 81 h 152"/>
                    <a:gd name="T30" fmla="*/ 139 w 161"/>
                    <a:gd name="T31" fmla="*/ 130 h 152"/>
                    <a:gd name="T32" fmla="*/ 64 w 161"/>
                    <a:gd name="T33" fmla="*/ 152 h 152"/>
                    <a:gd name="T34" fmla="*/ 64 w 161"/>
                    <a:gd name="T3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1" h="152">
                      <a:moveTo>
                        <a:pt x="64" y="152"/>
                      </a:moveTo>
                      <a:cubicBezTo>
                        <a:pt x="51" y="152"/>
                        <a:pt x="42" y="151"/>
                        <a:pt x="40" y="151"/>
                      </a:cubicBezTo>
                      <a:cubicBezTo>
                        <a:pt x="31" y="150"/>
                        <a:pt x="25" y="142"/>
                        <a:pt x="26" y="133"/>
                      </a:cubicBezTo>
                      <a:cubicBezTo>
                        <a:pt x="28" y="125"/>
                        <a:pt x="36" y="119"/>
                        <a:pt x="44" y="120"/>
                      </a:cubicBezTo>
                      <a:cubicBezTo>
                        <a:pt x="58" y="122"/>
                        <a:pt x="100" y="123"/>
                        <a:pt x="119" y="106"/>
                      </a:cubicBezTo>
                      <a:cubicBezTo>
                        <a:pt x="126" y="100"/>
                        <a:pt x="129" y="92"/>
                        <a:pt x="129" y="81"/>
                      </a:cubicBezTo>
                      <a:cubicBezTo>
                        <a:pt x="129" y="68"/>
                        <a:pt x="126" y="57"/>
                        <a:pt x="117" y="50"/>
                      </a:cubicBezTo>
                      <a:cubicBezTo>
                        <a:pt x="97" y="31"/>
                        <a:pt x="59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7" y="32"/>
                        <a:pt x="0" y="25"/>
                        <a:pt x="0" y="17"/>
                      </a:cubicBezTo>
                      <a:cubicBezTo>
                        <a:pt x="0" y="8"/>
                        <a:pt x="7" y="1"/>
                        <a:pt x="15" y="1"/>
                      </a:cubicBezTo>
                      <a:cubicBezTo>
                        <a:pt x="57" y="1"/>
                        <a:pt x="57" y="1"/>
                        <a:pt x="57" y="1"/>
                      </a:cubicBezTo>
                      <a:cubicBezTo>
                        <a:pt x="63" y="1"/>
                        <a:pt x="110" y="0"/>
                        <a:pt x="139" y="27"/>
                      </a:cubicBezTo>
                      <a:cubicBezTo>
                        <a:pt x="153" y="41"/>
                        <a:pt x="161" y="59"/>
                        <a:pt x="161" y="81"/>
                      </a:cubicBezTo>
                      <a:cubicBezTo>
                        <a:pt x="161" y="101"/>
                        <a:pt x="153" y="118"/>
                        <a:pt x="139" y="130"/>
                      </a:cubicBezTo>
                      <a:cubicBezTo>
                        <a:pt x="118" y="149"/>
                        <a:pt x="86" y="152"/>
                        <a:pt x="64" y="152"/>
                      </a:cubicBezTo>
                      <a:cubicBezTo>
                        <a:pt x="64" y="152"/>
                        <a:pt x="64" y="152"/>
                        <a:pt x="64" y="152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E70CF4C9-0874-7F31-7816-CF9FC4281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5935" y="2020165"/>
                  <a:ext cx="955870" cy="315167"/>
                </a:xfrm>
                <a:custGeom>
                  <a:avLst/>
                  <a:gdLst>
                    <a:gd name="T0" fmla="*/ 178 w 194"/>
                    <a:gd name="T1" fmla="*/ 64 h 64"/>
                    <a:gd name="T2" fmla="*/ 73 w 194"/>
                    <a:gd name="T3" fmla="*/ 64 h 64"/>
                    <a:gd name="T4" fmla="*/ 5 w 194"/>
                    <a:gd name="T5" fmla="*/ 26 h 64"/>
                    <a:gd name="T6" fmla="*/ 9 w 194"/>
                    <a:gd name="T7" fmla="*/ 4 h 64"/>
                    <a:gd name="T8" fmla="*/ 31 w 194"/>
                    <a:gd name="T9" fmla="*/ 9 h 64"/>
                    <a:gd name="T10" fmla="*/ 73 w 194"/>
                    <a:gd name="T11" fmla="*/ 33 h 64"/>
                    <a:gd name="T12" fmla="*/ 178 w 194"/>
                    <a:gd name="T13" fmla="*/ 33 h 64"/>
                    <a:gd name="T14" fmla="*/ 194 w 194"/>
                    <a:gd name="T15" fmla="*/ 49 h 64"/>
                    <a:gd name="T16" fmla="*/ 178 w 194"/>
                    <a:gd name="T17" fmla="*/ 64 h 64"/>
                    <a:gd name="T18" fmla="*/ 178 w 194"/>
                    <a:gd name="T1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" h="64">
                      <a:moveTo>
                        <a:pt x="178" y="64"/>
                      </a:moveTo>
                      <a:cubicBezTo>
                        <a:pt x="73" y="64"/>
                        <a:pt x="73" y="64"/>
                        <a:pt x="73" y="64"/>
                      </a:cubicBezTo>
                      <a:cubicBezTo>
                        <a:pt x="32" y="64"/>
                        <a:pt x="6" y="28"/>
                        <a:pt x="5" y="26"/>
                      </a:cubicBezTo>
                      <a:cubicBezTo>
                        <a:pt x="0" y="19"/>
                        <a:pt x="2" y="9"/>
                        <a:pt x="9" y="4"/>
                      </a:cubicBezTo>
                      <a:cubicBezTo>
                        <a:pt x="17" y="0"/>
                        <a:pt x="26" y="1"/>
                        <a:pt x="31" y="9"/>
                      </a:cubicBezTo>
                      <a:cubicBezTo>
                        <a:pt x="31" y="9"/>
                        <a:pt x="49" y="33"/>
                        <a:pt x="73" y="33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87" y="33"/>
                        <a:pt x="194" y="40"/>
                        <a:pt x="194" y="49"/>
                      </a:cubicBezTo>
                      <a:cubicBezTo>
                        <a:pt x="194" y="57"/>
                        <a:pt x="187" y="64"/>
                        <a:pt x="178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CC4A29F-A088-0884-F7CD-51DFF3C8EF98}"/>
                    </a:ext>
                  </a:extLst>
                </p:cNvPr>
                <p:cNvSpPr/>
                <p:nvPr/>
              </p:nvSpPr>
              <p:spPr>
                <a:xfrm>
                  <a:off x="6787122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21" name="Chart 20">
                  <a:extLst>
                    <a:ext uri="{FF2B5EF4-FFF2-40B4-BE49-F238E27FC236}">
                      <a16:creationId xmlns:a16="http://schemas.microsoft.com/office/drawing/2014/main" id="{87CC904C-5DAD-98D4-289C-E44FE0A8EF55}"/>
                    </a:ext>
                  </a:extLst>
                </p:cNvPr>
                <p:cNvGraphicFramePr/>
                <p:nvPr/>
              </p:nvGraphicFramePr>
              <p:xfrm>
                <a:off x="6905411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CB9E9BF9-70C5-EBD9-15E9-F491E6A847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2303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BD2C1AF-A776-E200-5092-54A8A008B96A}"/>
                    </a:ext>
                  </a:extLst>
                </p:cNvPr>
                <p:cNvSpPr/>
                <p:nvPr/>
              </p:nvSpPr>
              <p:spPr>
                <a:xfrm>
                  <a:off x="3229048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24" name="Chart 23">
                  <a:extLst>
                    <a:ext uri="{FF2B5EF4-FFF2-40B4-BE49-F238E27FC236}">
                      <a16:creationId xmlns:a16="http://schemas.microsoft.com/office/drawing/2014/main" id="{793C100E-512F-5EF0-B95B-D570565DF28B}"/>
                    </a:ext>
                  </a:extLst>
                </p:cNvPr>
                <p:cNvGraphicFramePr/>
                <p:nvPr/>
              </p:nvGraphicFramePr>
              <p:xfrm>
                <a:off x="3347337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C93CBA-31F5-18D7-C33F-8AB1E1382170}"/>
              </a:ext>
            </a:extLst>
          </p:cNvPr>
          <p:cNvGrpSpPr/>
          <p:nvPr/>
        </p:nvGrpSpPr>
        <p:grpSpPr>
          <a:xfrm>
            <a:off x="249090" y="4729772"/>
            <a:ext cx="11731192" cy="1492507"/>
            <a:chOff x="3164114" y="1436044"/>
            <a:chExt cx="9027885" cy="1492507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4EDE449-20E2-E60F-F6FE-A83F0F1B4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170" y="2006318"/>
              <a:ext cx="707672" cy="92223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C47FEC-91B1-21D5-454C-5F3046A40CAE}"/>
                </a:ext>
              </a:extLst>
            </p:cNvPr>
            <p:cNvGrpSpPr/>
            <p:nvPr/>
          </p:nvGrpSpPr>
          <p:grpSpPr>
            <a:xfrm>
              <a:off x="3164114" y="1436044"/>
              <a:ext cx="9027885" cy="1492507"/>
              <a:chOff x="3164114" y="1436044"/>
              <a:chExt cx="9027885" cy="1492507"/>
            </a:xfrm>
          </p:grpSpPr>
          <p:sp>
            <p:nvSpPr>
              <p:cNvPr id="28" name="Rectangle: Top Corners Rounded 214">
                <a:extLst>
                  <a:ext uri="{FF2B5EF4-FFF2-40B4-BE49-F238E27FC236}">
                    <a16:creationId xmlns:a16="http://schemas.microsoft.com/office/drawing/2014/main" id="{93DCBC62-9E09-3591-7DC6-ACF3D6006703}"/>
                  </a:ext>
                </a:extLst>
              </p:cNvPr>
              <p:cNvSpPr/>
              <p:nvPr/>
            </p:nvSpPr>
            <p:spPr>
              <a:xfrm rot="5400000" flipH="1">
                <a:off x="8084606" y="-1265972"/>
                <a:ext cx="755750" cy="7459037"/>
              </a:xfrm>
              <a:prstGeom prst="round2SameRect">
                <a:avLst>
                  <a:gd name="adj1" fmla="val 40190"/>
                  <a:gd name="adj2" fmla="val 0"/>
                </a:avLst>
              </a:prstGeom>
              <a:solidFill>
                <a:srgbClr val="EF4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B76E6A-9803-1A63-1A41-4A168E88829D}"/>
                  </a:ext>
                </a:extLst>
              </p:cNvPr>
              <p:cNvGrpSpPr/>
              <p:nvPr/>
            </p:nvGrpSpPr>
            <p:grpSpPr>
              <a:xfrm>
                <a:off x="3164114" y="1436044"/>
                <a:ext cx="1779798" cy="1492507"/>
                <a:chOff x="3164114" y="2020165"/>
                <a:chExt cx="5798838" cy="3728100"/>
              </a:xfrm>
            </p:grpSpPr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DE9E2BF8-C015-16E7-ACF2-FB26078C15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4114" y="3444639"/>
                  <a:ext cx="2305698" cy="2303626"/>
                </a:xfrm>
                <a:custGeom>
                  <a:avLst/>
                  <a:gdLst>
                    <a:gd name="T0" fmla="*/ 234 w 468"/>
                    <a:gd name="T1" fmla="*/ 18 h 467"/>
                    <a:gd name="T2" fmla="*/ 19 w 468"/>
                    <a:gd name="T3" fmla="*/ 233 h 467"/>
                    <a:gd name="T4" fmla="*/ 234 w 468"/>
                    <a:gd name="T5" fmla="*/ 448 h 467"/>
                    <a:gd name="T6" fmla="*/ 449 w 468"/>
                    <a:gd name="T7" fmla="*/ 233 h 467"/>
                    <a:gd name="T8" fmla="*/ 234 w 468"/>
                    <a:gd name="T9" fmla="*/ 18 h 467"/>
                    <a:gd name="T10" fmla="*/ 234 w 468"/>
                    <a:gd name="T11" fmla="*/ 18 h 467"/>
                    <a:gd name="T12" fmla="*/ 234 w 468"/>
                    <a:gd name="T13" fmla="*/ 467 h 467"/>
                    <a:gd name="T14" fmla="*/ 0 w 468"/>
                    <a:gd name="T15" fmla="*/ 233 h 467"/>
                    <a:gd name="T16" fmla="*/ 234 w 468"/>
                    <a:gd name="T17" fmla="*/ 0 h 467"/>
                    <a:gd name="T18" fmla="*/ 468 w 468"/>
                    <a:gd name="T19" fmla="*/ 233 h 467"/>
                    <a:gd name="T20" fmla="*/ 234 w 468"/>
                    <a:gd name="T21" fmla="*/ 467 h 467"/>
                    <a:gd name="T22" fmla="*/ 234 w 468"/>
                    <a:gd name="T23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68" h="467">
                      <a:moveTo>
                        <a:pt x="234" y="18"/>
                      </a:moveTo>
                      <a:cubicBezTo>
                        <a:pt x="115" y="18"/>
                        <a:pt x="19" y="115"/>
                        <a:pt x="19" y="233"/>
                      </a:cubicBezTo>
                      <a:cubicBezTo>
                        <a:pt x="19" y="352"/>
                        <a:pt x="115" y="448"/>
                        <a:pt x="234" y="448"/>
                      </a:cubicBezTo>
                      <a:cubicBezTo>
                        <a:pt x="352" y="448"/>
                        <a:pt x="449" y="352"/>
                        <a:pt x="449" y="233"/>
                      </a:cubicBezTo>
                      <a:cubicBezTo>
                        <a:pt x="449" y="115"/>
                        <a:pt x="352" y="18"/>
                        <a:pt x="234" y="18"/>
                      </a:cubicBezTo>
                      <a:cubicBezTo>
                        <a:pt x="234" y="18"/>
                        <a:pt x="234" y="18"/>
                        <a:pt x="234" y="18"/>
                      </a:cubicBezTo>
                      <a:close/>
                      <a:moveTo>
                        <a:pt x="234" y="467"/>
                      </a:moveTo>
                      <a:cubicBezTo>
                        <a:pt x="105" y="467"/>
                        <a:pt x="0" y="362"/>
                        <a:pt x="0" y="233"/>
                      </a:cubicBezTo>
                      <a:cubicBezTo>
                        <a:pt x="0" y="104"/>
                        <a:pt x="105" y="0"/>
                        <a:pt x="234" y="0"/>
                      </a:cubicBezTo>
                      <a:cubicBezTo>
                        <a:pt x="363" y="0"/>
                        <a:pt x="468" y="104"/>
                        <a:pt x="468" y="233"/>
                      </a:cubicBezTo>
                      <a:cubicBezTo>
                        <a:pt x="468" y="362"/>
                        <a:pt x="363" y="467"/>
                        <a:pt x="234" y="467"/>
                      </a:cubicBezTo>
                      <a:cubicBezTo>
                        <a:pt x="234" y="467"/>
                        <a:pt x="234" y="467"/>
                        <a:pt x="234" y="467"/>
                      </a:cubicBezTo>
                      <a:close/>
                    </a:path>
                  </a:pathLst>
                </a:custGeom>
                <a:solidFill>
                  <a:srgbClr val="1516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3372921E-F454-0ED4-DD12-2BFDC45F8A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0376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2DA94740-BDF7-3162-654F-09A81870C3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759" y="2235806"/>
                  <a:ext cx="3688703" cy="2564883"/>
                </a:xfrm>
                <a:custGeom>
                  <a:avLst/>
                  <a:gdLst>
                    <a:gd name="T0" fmla="*/ 253 w 749"/>
                    <a:gd name="T1" fmla="*/ 167 h 520"/>
                    <a:gd name="T2" fmla="*/ 601 w 749"/>
                    <a:gd name="T3" fmla="*/ 184 h 520"/>
                    <a:gd name="T4" fmla="*/ 231 w 749"/>
                    <a:gd name="T5" fmla="*/ 187 h 520"/>
                    <a:gd name="T6" fmla="*/ 35 w 749"/>
                    <a:gd name="T7" fmla="*/ 468 h 520"/>
                    <a:gd name="T8" fmla="*/ 744 w 749"/>
                    <a:gd name="T9" fmla="*/ 469 h 520"/>
                    <a:gd name="T10" fmla="*/ 591 w 749"/>
                    <a:gd name="T11" fmla="*/ 30 h 520"/>
                    <a:gd name="T12" fmla="*/ 668 w 749"/>
                    <a:gd name="T13" fmla="*/ 18 h 520"/>
                    <a:gd name="T14" fmla="*/ 576 w 749"/>
                    <a:gd name="T15" fmla="*/ 5 h 520"/>
                    <a:gd name="T16" fmla="*/ 563 w 749"/>
                    <a:gd name="T17" fmla="*/ 20 h 520"/>
                    <a:gd name="T18" fmla="*/ 247 w 749"/>
                    <a:gd name="T19" fmla="*/ 142 h 520"/>
                    <a:gd name="T20" fmla="*/ 203 w 749"/>
                    <a:gd name="T21" fmla="*/ 2 h 520"/>
                    <a:gd name="T22" fmla="*/ 224 w 749"/>
                    <a:gd name="T23" fmla="*/ 153 h 520"/>
                    <a:gd name="T24" fmla="*/ 2 w 749"/>
                    <a:gd name="T25" fmla="*/ 472 h 520"/>
                    <a:gd name="T26" fmla="*/ 1 w 749"/>
                    <a:gd name="T27" fmla="*/ 474 h 520"/>
                    <a:gd name="T28" fmla="*/ 1 w 749"/>
                    <a:gd name="T29" fmla="*/ 476 h 520"/>
                    <a:gd name="T30" fmla="*/ 1 w 749"/>
                    <a:gd name="T31" fmla="*/ 477 h 520"/>
                    <a:gd name="T32" fmla="*/ 1 w 749"/>
                    <a:gd name="T33" fmla="*/ 480 h 520"/>
                    <a:gd name="T34" fmla="*/ 1 w 749"/>
                    <a:gd name="T35" fmla="*/ 482 h 520"/>
                    <a:gd name="T36" fmla="*/ 2 w 749"/>
                    <a:gd name="T37" fmla="*/ 485 h 520"/>
                    <a:gd name="T38" fmla="*/ 4 w 749"/>
                    <a:gd name="T39" fmla="*/ 486 h 520"/>
                    <a:gd name="T40" fmla="*/ 5 w 749"/>
                    <a:gd name="T41" fmla="*/ 488 h 520"/>
                    <a:gd name="T42" fmla="*/ 7 w 749"/>
                    <a:gd name="T43" fmla="*/ 489 h 520"/>
                    <a:gd name="T44" fmla="*/ 9 w 749"/>
                    <a:gd name="T45" fmla="*/ 490 h 520"/>
                    <a:gd name="T46" fmla="*/ 12 w 749"/>
                    <a:gd name="T47" fmla="*/ 491 h 520"/>
                    <a:gd name="T48" fmla="*/ 315 w 749"/>
                    <a:gd name="T49" fmla="*/ 520 h 520"/>
                    <a:gd name="T50" fmla="*/ 316 w 749"/>
                    <a:gd name="T51" fmla="*/ 520 h 520"/>
                    <a:gd name="T52" fmla="*/ 316 w 749"/>
                    <a:gd name="T53" fmla="*/ 520 h 520"/>
                    <a:gd name="T54" fmla="*/ 319 w 749"/>
                    <a:gd name="T55" fmla="*/ 520 h 520"/>
                    <a:gd name="T56" fmla="*/ 320 w 749"/>
                    <a:gd name="T57" fmla="*/ 520 h 520"/>
                    <a:gd name="T58" fmla="*/ 321 w 749"/>
                    <a:gd name="T59" fmla="*/ 519 h 520"/>
                    <a:gd name="T60" fmla="*/ 323 w 749"/>
                    <a:gd name="T61" fmla="*/ 518 h 520"/>
                    <a:gd name="T62" fmla="*/ 324 w 749"/>
                    <a:gd name="T63" fmla="*/ 518 h 520"/>
                    <a:gd name="T64" fmla="*/ 325 w 749"/>
                    <a:gd name="T65" fmla="*/ 516 h 520"/>
                    <a:gd name="T66" fmla="*/ 608 w 749"/>
                    <a:gd name="T67" fmla="*/ 213 h 520"/>
                    <a:gd name="T68" fmla="*/ 632 w 749"/>
                    <a:gd name="T69" fmla="*/ 321 h 520"/>
                    <a:gd name="T70" fmla="*/ 735 w 749"/>
                    <a:gd name="T71" fmla="*/ 491 h 520"/>
                    <a:gd name="T72" fmla="*/ 744 w 749"/>
                    <a:gd name="T73" fmla="*/ 469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9" h="520">
                      <a:moveTo>
                        <a:pt x="323" y="482"/>
                      </a:move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589" y="130"/>
                        <a:pt x="589" y="130"/>
                        <a:pt x="589" y="130"/>
                      </a:cubicBezTo>
                      <a:cubicBezTo>
                        <a:pt x="601" y="184"/>
                        <a:pt x="601" y="184"/>
                        <a:pt x="601" y="184"/>
                      </a:cubicBezTo>
                      <a:cubicBezTo>
                        <a:pt x="323" y="482"/>
                        <a:pt x="323" y="482"/>
                        <a:pt x="323" y="482"/>
                      </a:cubicBezTo>
                      <a:close/>
                      <a:moveTo>
                        <a:pt x="231" y="187"/>
                      </a:moveTo>
                      <a:cubicBezTo>
                        <a:pt x="300" y="494"/>
                        <a:pt x="300" y="494"/>
                        <a:pt x="300" y="494"/>
                      </a:cubicBezTo>
                      <a:cubicBezTo>
                        <a:pt x="35" y="468"/>
                        <a:pt x="35" y="468"/>
                        <a:pt x="35" y="468"/>
                      </a:cubicBezTo>
                      <a:cubicBezTo>
                        <a:pt x="231" y="187"/>
                        <a:pt x="231" y="187"/>
                        <a:pt x="231" y="187"/>
                      </a:cubicBezTo>
                      <a:close/>
                      <a:moveTo>
                        <a:pt x="744" y="469"/>
                      </a:moveTo>
                      <a:cubicBezTo>
                        <a:pt x="686" y="413"/>
                        <a:pt x="658" y="320"/>
                        <a:pt x="657" y="314"/>
                      </a:cubicBezTo>
                      <a:cubicBezTo>
                        <a:pt x="591" y="30"/>
                        <a:pt x="591" y="30"/>
                        <a:pt x="591" y="30"/>
                      </a:cubicBezTo>
                      <a:cubicBezTo>
                        <a:pt x="655" y="30"/>
                        <a:pt x="655" y="30"/>
                        <a:pt x="655" y="30"/>
                      </a:cubicBezTo>
                      <a:cubicBezTo>
                        <a:pt x="662" y="30"/>
                        <a:pt x="668" y="25"/>
                        <a:pt x="668" y="18"/>
                      </a:cubicBezTo>
                      <a:cubicBezTo>
                        <a:pt x="668" y="11"/>
                        <a:pt x="662" y="5"/>
                        <a:pt x="655" y="5"/>
                      </a:cubicBezTo>
                      <a:cubicBezTo>
                        <a:pt x="576" y="5"/>
                        <a:pt x="576" y="5"/>
                        <a:pt x="576" y="5"/>
                      </a:cubicBezTo>
                      <a:cubicBezTo>
                        <a:pt x="572" y="5"/>
                        <a:pt x="568" y="7"/>
                        <a:pt x="566" y="10"/>
                      </a:cubicBezTo>
                      <a:cubicBezTo>
                        <a:pt x="563" y="13"/>
                        <a:pt x="563" y="17"/>
                        <a:pt x="563" y="20"/>
                      </a:cubicBezTo>
                      <a:cubicBezTo>
                        <a:pt x="583" y="105"/>
                        <a:pt x="583" y="105"/>
                        <a:pt x="583" y="105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18" y="11"/>
                        <a:pt x="218" y="11"/>
                        <a:pt x="218" y="11"/>
                      </a:cubicBezTo>
                      <a:cubicBezTo>
                        <a:pt x="216" y="5"/>
                        <a:pt x="210" y="0"/>
                        <a:pt x="203" y="2"/>
                      </a:cubicBezTo>
                      <a:cubicBezTo>
                        <a:pt x="196" y="3"/>
                        <a:pt x="192" y="10"/>
                        <a:pt x="193" y="17"/>
                      </a:cubicBezTo>
                      <a:cubicBezTo>
                        <a:pt x="224" y="153"/>
                        <a:pt x="224" y="153"/>
                        <a:pt x="224" y="153"/>
                      </a:cubicBezTo>
                      <a:cubicBezTo>
                        <a:pt x="3" y="471"/>
                        <a:pt x="3" y="471"/>
                        <a:pt x="3" y="471"/>
                      </a:cubicBezTo>
                      <a:cubicBezTo>
                        <a:pt x="3" y="471"/>
                        <a:pt x="2" y="471"/>
                        <a:pt x="2" y="472"/>
                      </a:cubicBezTo>
                      <a:cubicBezTo>
                        <a:pt x="2" y="472"/>
                        <a:pt x="2" y="472"/>
                        <a:pt x="2" y="473"/>
                      </a:cubicBezTo>
                      <a:cubicBezTo>
                        <a:pt x="2" y="473"/>
                        <a:pt x="1" y="474"/>
                        <a:pt x="1" y="474"/>
                      </a:cubicBezTo>
                      <a:cubicBezTo>
                        <a:pt x="1" y="474"/>
                        <a:pt x="1" y="475"/>
                        <a:pt x="1" y="475"/>
                      </a:cubicBezTo>
                      <a:cubicBezTo>
                        <a:pt x="1" y="476"/>
                        <a:pt x="1" y="476"/>
                        <a:pt x="1" y="476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1" y="477"/>
                        <a:pt x="1" y="477"/>
                        <a:pt x="1" y="477"/>
                      </a:cubicBezTo>
                      <a:cubicBezTo>
                        <a:pt x="0" y="478"/>
                        <a:pt x="1" y="478"/>
                        <a:pt x="1" y="479"/>
                      </a:cubicBezTo>
                      <a:cubicBezTo>
                        <a:pt x="1" y="479"/>
                        <a:pt x="1" y="480"/>
                        <a:pt x="1" y="480"/>
                      </a:cubicBezTo>
                      <a:cubicBezTo>
                        <a:pt x="1" y="480"/>
                        <a:pt x="1" y="481"/>
                        <a:pt x="1" y="481"/>
                      </a:cubicBezTo>
                      <a:cubicBezTo>
                        <a:pt x="1" y="482"/>
                        <a:pt x="1" y="482"/>
                        <a:pt x="1" y="482"/>
                      </a:cubicBezTo>
                      <a:cubicBezTo>
                        <a:pt x="1" y="483"/>
                        <a:pt x="1" y="483"/>
                        <a:pt x="2" y="483"/>
                      </a:cubicBezTo>
                      <a:cubicBezTo>
                        <a:pt x="2" y="484"/>
                        <a:pt x="2" y="484"/>
                        <a:pt x="2" y="485"/>
                      </a:cubicBezTo>
                      <a:cubicBezTo>
                        <a:pt x="2" y="485"/>
                        <a:pt x="3" y="485"/>
                        <a:pt x="3" y="486"/>
                      </a:cubicBezTo>
                      <a:cubicBezTo>
                        <a:pt x="3" y="486"/>
                        <a:pt x="3" y="486"/>
                        <a:pt x="4" y="486"/>
                      </a:cubicBezTo>
                      <a:cubicBezTo>
                        <a:pt x="4" y="487"/>
                        <a:pt x="4" y="487"/>
                        <a:pt x="4" y="487"/>
                      </a:cubicBezTo>
                      <a:cubicBezTo>
                        <a:pt x="5" y="488"/>
                        <a:pt x="5" y="488"/>
                        <a:pt x="5" y="488"/>
                      </a:cubicBezTo>
                      <a:cubicBezTo>
                        <a:pt x="6" y="488"/>
                        <a:pt x="6" y="488"/>
                        <a:pt x="6" y="488"/>
                      </a:cubicBezTo>
                      <a:cubicBezTo>
                        <a:pt x="6" y="489"/>
                        <a:pt x="6" y="489"/>
                        <a:pt x="7" y="489"/>
                      </a:cubicBezTo>
                      <a:cubicBezTo>
                        <a:pt x="7" y="489"/>
                        <a:pt x="7" y="489"/>
                        <a:pt x="7" y="489"/>
                      </a:cubicBezTo>
                      <a:cubicBezTo>
                        <a:pt x="8" y="490"/>
                        <a:pt x="9" y="490"/>
                        <a:pt x="9" y="490"/>
                      </a:cubicBezTo>
                      <a:cubicBezTo>
                        <a:pt x="9" y="490"/>
                        <a:pt x="9" y="490"/>
                        <a:pt x="9" y="490"/>
                      </a:cubicBezTo>
                      <a:cubicBezTo>
                        <a:pt x="10" y="490"/>
                        <a:pt x="11" y="491"/>
                        <a:pt x="12" y="491"/>
                      </a:cubicBezTo>
                      <a:cubicBezTo>
                        <a:pt x="12" y="491"/>
                        <a:pt x="12" y="491"/>
                        <a:pt x="12" y="491"/>
                      </a:cubicBezTo>
                      <a:cubicBezTo>
                        <a:pt x="315" y="520"/>
                        <a:pt x="315" y="520"/>
                        <a:pt x="315" y="520"/>
                      </a:cubicBezTo>
                      <a:cubicBezTo>
                        <a:pt x="315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6" y="520"/>
                        <a:pt x="316" y="520"/>
                        <a:pt x="316" y="520"/>
                      </a:cubicBezTo>
                      <a:cubicBezTo>
                        <a:pt x="317" y="520"/>
                        <a:pt x="318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19" y="520"/>
                      </a:cubicBezTo>
                      <a:cubicBezTo>
                        <a:pt x="319" y="520"/>
                        <a:pt x="319" y="520"/>
                        <a:pt x="320" y="520"/>
                      </a:cubicBezTo>
                      <a:cubicBezTo>
                        <a:pt x="320" y="520"/>
                        <a:pt x="320" y="520"/>
                        <a:pt x="321" y="519"/>
                      </a:cubicBezTo>
                      <a:cubicBezTo>
                        <a:pt x="321" y="519"/>
                        <a:pt x="321" y="519"/>
                        <a:pt x="321" y="519"/>
                      </a:cubicBezTo>
                      <a:cubicBezTo>
                        <a:pt x="321" y="519"/>
                        <a:pt x="322" y="519"/>
                        <a:pt x="322" y="519"/>
                      </a:cubicBezTo>
                      <a:cubicBezTo>
                        <a:pt x="322" y="519"/>
                        <a:pt x="323" y="519"/>
                        <a:pt x="323" y="518"/>
                      </a:cubicBezTo>
                      <a:cubicBezTo>
                        <a:pt x="323" y="518"/>
                        <a:pt x="323" y="518"/>
                        <a:pt x="323" y="518"/>
                      </a:cubicBezTo>
                      <a:cubicBezTo>
                        <a:pt x="324" y="518"/>
                        <a:pt x="324" y="518"/>
                        <a:pt x="324" y="518"/>
                      </a:cubicBezTo>
                      <a:cubicBezTo>
                        <a:pt x="324" y="517"/>
                        <a:pt x="325" y="517"/>
                        <a:pt x="325" y="517"/>
                      </a:cubicBezTo>
                      <a:cubicBezTo>
                        <a:pt x="325" y="517"/>
                        <a:pt x="325" y="517"/>
                        <a:pt x="325" y="516"/>
                      </a:cubicBezTo>
                      <a:cubicBezTo>
                        <a:pt x="325" y="516"/>
                        <a:pt x="325" y="516"/>
                        <a:pt x="325" y="516"/>
                      </a:cubicBezTo>
                      <a:cubicBezTo>
                        <a:pt x="608" y="213"/>
                        <a:pt x="608" y="213"/>
                        <a:pt x="608" y="213"/>
                      </a:cubicBezTo>
                      <a:cubicBezTo>
                        <a:pt x="632" y="320"/>
                        <a:pt x="632" y="320"/>
                        <a:pt x="632" y="320"/>
                      </a:cubicBezTo>
                      <a:cubicBezTo>
                        <a:pt x="632" y="320"/>
                        <a:pt x="632" y="320"/>
                        <a:pt x="632" y="321"/>
                      </a:cubicBezTo>
                      <a:cubicBezTo>
                        <a:pt x="634" y="325"/>
                        <a:pt x="662" y="425"/>
                        <a:pt x="726" y="487"/>
                      </a:cubicBezTo>
                      <a:cubicBezTo>
                        <a:pt x="729" y="490"/>
                        <a:pt x="732" y="491"/>
                        <a:pt x="735" y="491"/>
                      </a:cubicBezTo>
                      <a:cubicBezTo>
                        <a:pt x="738" y="491"/>
                        <a:pt x="742" y="489"/>
                        <a:pt x="744" y="487"/>
                      </a:cubicBezTo>
                      <a:cubicBezTo>
                        <a:pt x="749" y="482"/>
                        <a:pt x="749" y="474"/>
                        <a:pt x="744" y="469"/>
                      </a:cubicBezTo>
                      <a:close/>
                    </a:path>
                  </a:pathLst>
                </a:custGeom>
                <a:solidFill>
                  <a:srgbClr val="3B3E9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B1B84C39-A89C-7D25-CA30-F829495E5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6433" y="2242027"/>
                  <a:ext cx="794140" cy="748523"/>
                </a:xfrm>
                <a:custGeom>
                  <a:avLst/>
                  <a:gdLst>
                    <a:gd name="T0" fmla="*/ 64 w 161"/>
                    <a:gd name="T1" fmla="*/ 152 h 152"/>
                    <a:gd name="T2" fmla="*/ 40 w 161"/>
                    <a:gd name="T3" fmla="*/ 151 h 152"/>
                    <a:gd name="T4" fmla="*/ 26 w 161"/>
                    <a:gd name="T5" fmla="*/ 133 h 152"/>
                    <a:gd name="T6" fmla="*/ 44 w 161"/>
                    <a:gd name="T7" fmla="*/ 120 h 152"/>
                    <a:gd name="T8" fmla="*/ 119 w 161"/>
                    <a:gd name="T9" fmla="*/ 106 h 152"/>
                    <a:gd name="T10" fmla="*/ 129 w 161"/>
                    <a:gd name="T11" fmla="*/ 81 h 152"/>
                    <a:gd name="T12" fmla="*/ 117 w 161"/>
                    <a:gd name="T13" fmla="*/ 50 h 152"/>
                    <a:gd name="T14" fmla="*/ 58 w 161"/>
                    <a:gd name="T15" fmla="*/ 32 h 152"/>
                    <a:gd name="T16" fmla="*/ 58 w 161"/>
                    <a:gd name="T17" fmla="*/ 32 h 152"/>
                    <a:gd name="T18" fmla="*/ 15 w 161"/>
                    <a:gd name="T19" fmla="*/ 32 h 152"/>
                    <a:gd name="T20" fmla="*/ 0 w 161"/>
                    <a:gd name="T21" fmla="*/ 17 h 152"/>
                    <a:gd name="T22" fmla="*/ 15 w 161"/>
                    <a:gd name="T23" fmla="*/ 1 h 152"/>
                    <a:gd name="T24" fmla="*/ 57 w 161"/>
                    <a:gd name="T25" fmla="*/ 1 h 152"/>
                    <a:gd name="T26" fmla="*/ 139 w 161"/>
                    <a:gd name="T27" fmla="*/ 27 h 152"/>
                    <a:gd name="T28" fmla="*/ 161 w 161"/>
                    <a:gd name="T29" fmla="*/ 81 h 152"/>
                    <a:gd name="T30" fmla="*/ 139 w 161"/>
                    <a:gd name="T31" fmla="*/ 130 h 152"/>
                    <a:gd name="T32" fmla="*/ 64 w 161"/>
                    <a:gd name="T33" fmla="*/ 152 h 152"/>
                    <a:gd name="T34" fmla="*/ 64 w 161"/>
                    <a:gd name="T3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1" h="152">
                      <a:moveTo>
                        <a:pt x="64" y="152"/>
                      </a:moveTo>
                      <a:cubicBezTo>
                        <a:pt x="51" y="152"/>
                        <a:pt x="42" y="151"/>
                        <a:pt x="40" y="151"/>
                      </a:cubicBezTo>
                      <a:cubicBezTo>
                        <a:pt x="31" y="150"/>
                        <a:pt x="25" y="142"/>
                        <a:pt x="26" y="133"/>
                      </a:cubicBezTo>
                      <a:cubicBezTo>
                        <a:pt x="28" y="125"/>
                        <a:pt x="36" y="119"/>
                        <a:pt x="44" y="120"/>
                      </a:cubicBezTo>
                      <a:cubicBezTo>
                        <a:pt x="58" y="122"/>
                        <a:pt x="100" y="123"/>
                        <a:pt x="119" y="106"/>
                      </a:cubicBezTo>
                      <a:cubicBezTo>
                        <a:pt x="126" y="100"/>
                        <a:pt x="129" y="92"/>
                        <a:pt x="129" y="81"/>
                      </a:cubicBezTo>
                      <a:cubicBezTo>
                        <a:pt x="129" y="68"/>
                        <a:pt x="126" y="57"/>
                        <a:pt x="117" y="50"/>
                      </a:cubicBezTo>
                      <a:cubicBezTo>
                        <a:pt x="97" y="31"/>
                        <a:pt x="59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7" y="32"/>
                        <a:pt x="0" y="25"/>
                        <a:pt x="0" y="17"/>
                      </a:cubicBezTo>
                      <a:cubicBezTo>
                        <a:pt x="0" y="8"/>
                        <a:pt x="7" y="1"/>
                        <a:pt x="15" y="1"/>
                      </a:cubicBezTo>
                      <a:cubicBezTo>
                        <a:pt x="57" y="1"/>
                        <a:pt x="57" y="1"/>
                        <a:pt x="57" y="1"/>
                      </a:cubicBezTo>
                      <a:cubicBezTo>
                        <a:pt x="63" y="1"/>
                        <a:pt x="110" y="0"/>
                        <a:pt x="139" y="27"/>
                      </a:cubicBezTo>
                      <a:cubicBezTo>
                        <a:pt x="153" y="41"/>
                        <a:pt x="161" y="59"/>
                        <a:pt x="161" y="81"/>
                      </a:cubicBezTo>
                      <a:cubicBezTo>
                        <a:pt x="161" y="101"/>
                        <a:pt x="153" y="118"/>
                        <a:pt x="139" y="130"/>
                      </a:cubicBezTo>
                      <a:cubicBezTo>
                        <a:pt x="118" y="149"/>
                        <a:pt x="86" y="152"/>
                        <a:pt x="64" y="152"/>
                      </a:cubicBezTo>
                      <a:cubicBezTo>
                        <a:pt x="64" y="152"/>
                        <a:pt x="64" y="152"/>
                        <a:pt x="64" y="152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5112A99E-ACF8-830D-3777-776030779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5935" y="2020165"/>
                  <a:ext cx="955870" cy="315167"/>
                </a:xfrm>
                <a:custGeom>
                  <a:avLst/>
                  <a:gdLst>
                    <a:gd name="T0" fmla="*/ 178 w 194"/>
                    <a:gd name="T1" fmla="*/ 64 h 64"/>
                    <a:gd name="T2" fmla="*/ 73 w 194"/>
                    <a:gd name="T3" fmla="*/ 64 h 64"/>
                    <a:gd name="T4" fmla="*/ 5 w 194"/>
                    <a:gd name="T5" fmla="*/ 26 h 64"/>
                    <a:gd name="T6" fmla="*/ 9 w 194"/>
                    <a:gd name="T7" fmla="*/ 4 h 64"/>
                    <a:gd name="T8" fmla="*/ 31 w 194"/>
                    <a:gd name="T9" fmla="*/ 9 h 64"/>
                    <a:gd name="T10" fmla="*/ 73 w 194"/>
                    <a:gd name="T11" fmla="*/ 33 h 64"/>
                    <a:gd name="T12" fmla="*/ 178 w 194"/>
                    <a:gd name="T13" fmla="*/ 33 h 64"/>
                    <a:gd name="T14" fmla="*/ 194 w 194"/>
                    <a:gd name="T15" fmla="*/ 49 h 64"/>
                    <a:gd name="T16" fmla="*/ 178 w 194"/>
                    <a:gd name="T17" fmla="*/ 64 h 64"/>
                    <a:gd name="T18" fmla="*/ 178 w 194"/>
                    <a:gd name="T1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" h="64">
                      <a:moveTo>
                        <a:pt x="178" y="64"/>
                      </a:moveTo>
                      <a:cubicBezTo>
                        <a:pt x="73" y="64"/>
                        <a:pt x="73" y="64"/>
                        <a:pt x="73" y="64"/>
                      </a:cubicBezTo>
                      <a:cubicBezTo>
                        <a:pt x="32" y="64"/>
                        <a:pt x="6" y="28"/>
                        <a:pt x="5" y="26"/>
                      </a:cubicBezTo>
                      <a:cubicBezTo>
                        <a:pt x="0" y="19"/>
                        <a:pt x="2" y="9"/>
                        <a:pt x="9" y="4"/>
                      </a:cubicBezTo>
                      <a:cubicBezTo>
                        <a:pt x="17" y="0"/>
                        <a:pt x="26" y="1"/>
                        <a:pt x="31" y="9"/>
                      </a:cubicBezTo>
                      <a:cubicBezTo>
                        <a:pt x="31" y="9"/>
                        <a:pt x="49" y="33"/>
                        <a:pt x="73" y="33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87" y="33"/>
                        <a:pt x="194" y="40"/>
                        <a:pt x="194" y="49"/>
                      </a:cubicBezTo>
                      <a:cubicBezTo>
                        <a:pt x="194" y="57"/>
                        <a:pt x="187" y="64"/>
                        <a:pt x="178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B5A0E0D-0DAC-6ECE-D316-FE51E8538411}"/>
                    </a:ext>
                  </a:extLst>
                </p:cNvPr>
                <p:cNvSpPr/>
                <p:nvPr/>
              </p:nvSpPr>
              <p:spPr>
                <a:xfrm>
                  <a:off x="6787122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36" name="Chart 35">
                  <a:extLst>
                    <a:ext uri="{FF2B5EF4-FFF2-40B4-BE49-F238E27FC236}">
                      <a16:creationId xmlns:a16="http://schemas.microsoft.com/office/drawing/2014/main" id="{3980792E-978B-98BD-4B24-6D9B39FEBC23}"/>
                    </a:ext>
                  </a:extLst>
                </p:cNvPr>
                <p:cNvGraphicFramePr/>
                <p:nvPr/>
              </p:nvGraphicFramePr>
              <p:xfrm>
                <a:off x="6905411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  <p:sp>
              <p:nvSpPr>
                <p:cNvPr id="37" name="Freeform 8">
                  <a:extLst>
                    <a:ext uri="{FF2B5EF4-FFF2-40B4-BE49-F238E27FC236}">
                      <a16:creationId xmlns:a16="http://schemas.microsoft.com/office/drawing/2014/main" id="{2A07CC03-E991-EBC1-3EDA-9162D13E86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2303" y="3558680"/>
                  <a:ext cx="2069322" cy="2071397"/>
                </a:xfrm>
                <a:custGeom>
                  <a:avLst/>
                  <a:gdLst>
                    <a:gd name="T0" fmla="*/ 210 w 420"/>
                    <a:gd name="T1" fmla="*/ 10 h 420"/>
                    <a:gd name="T2" fmla="*/ 9 w 420"/>
                    <a:gd name="T3" fmla="*/ 210 h 420"/>
                    <a:gd name="T4" fmla="*/ 210 w 420"/>
                    <a:gd name="T5" fmla="*/ 411 h 420"/>
                    <a:gd name="T6" fmla="*/ 411 w 420"/>
                    <a:gd name="T7" fmla="*/ 210 h 420"/>
                    <a:gd name="T8" fmla="*/ 210 w 420"/>
                    <a:gd name="T9" fmla="*/ 10 h 420"/>
                    <a:gd name="T10" fmla="*/ 210 w 420"/>
                    <a:gd name="T11" fmla="*/ 10 h 420"/>
                    <a:gd name="T12" fmla="*/ 210 w 420"/>
                    <a:gd name="T13" fmla="*/ 420 h 420"/>
                    <a:gd name="T14" fmla="*/ 0 w 420"/>
                    <a:gd name="T15" fmla="*/ 210 h 420"/>
                    <a:gd name="T16" fmla="*/ 210 w 420"/>
                    <a:gd name="T17" fmla="*/ 0 h 420"/>
                    <a:gd name="T18" fmla="*/ 420 w 420"/>
                    <a:gd name="T19" fmla="*/ 210 h 420"/>
                    <a:gd name="T20" fmla="*/ 210 w 420"/>
                    <a:gd name="T21" fmla="*/ 420 h 420"/>
                    <a:gd name="T22" fmla="*/ 210 w 420"/>
                    <a:gd name="T23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0" h="420">
                      <a:moveTo>
                        <a:pt x="210" y="10"/>
                      </a:moveTo>
                      <a:cubicBezTo>
                        <a:pt x="99" y="10"/>
                        <a:pt x="9" y="100"/>
                        <a:pt x="9" y="210"/>
                      </a:cubicBezTo>
                      <a:cubicBezTo>
                        <a:pt x="9" y="321"/>
                        <a:pt x="99" y="411"/>
                        <a:pt x="210" y="411"/>
                      </a:cubicBezTo>
                      <a:cubicBezTo>
                        <a:pt x="321" y="411"/>
                        <a:pt x="411" y="321"/>
                        <a:pt x="411" y="210"/>
                      </a:cubicBezTo>
                      <a:cubicBezTo>
                        <a:pt x="411" y="100"/>
                        <a:pt x="321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0" y="420"/>
                      </a:moveTo>
                      <a:cubicBezTo>
                        <a:pt x="94" y="420"/>
                        <a:pt x="0" y="326"/>
                        <a:pt x="0" y="210"/>
                      </a:cubicBezTo>
                      <a:cubicBezTo>
                        <a:pt x="0" y="94"/>
                        <a:pt x="94" y="0"/>
                        <a:pt x="210" y="0"/>
                      </a:cubicBezTo>
                      <a:cubicBezTo>
                        <a:pt x="326" y="0"/>
                        <a:pt x="420" y="94"/>
                        <a:pt x="420" y="210"/>
                      </a:cubicBezTo>
                      <a:cubicBezTo>
                        <a:pt x="420" y="326"/>
                        <a:pt x="326" y="420"/>
                        <a:pt x="210" y="420"/>
                      </a:cubicBezTo>
                      <a:cubicBezTo>
                        <a:pt x="210" y="420"/>
                        <a:pt x="210" y="420"/>
                        <a:pt x="210" y="42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13A291-D5AD-6187-9705-694C42ECD4DD}"/>
                    </a:ext>
                  </a:extLst>
                </p:cNvPr>
                <p:cNvSpPr/>
                <p:nvPr/>
              </p:nvSpPr>
              <p:spPr>
                <a:xfrm>
                  <a:off x="3229048" y="3508537"/>
                  <a:ext cx="2175830" cy="21758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39" name="Chart 38">
                  <a:extLst>
                    <a:ext uri="{FF2B5EF4-FFF2-40B4-BE49-F238E27FC236}">
                      <a16:creationId xmlns:a16="http://schemas.microsoft.com/office/drawing/2014/main" id="{9D835985-E14D-EB9C-5379-29A1AC0FFDD5}"/>
                    </a:ext>
                  </a:extLst>
                </p:cNvPr>
                <p:cNvGraphicFramePr/>
                <p:nvPr/>
              </p:nvGraphicFramePr>
              <p:xfrm>
                <a:off x="3347337" y="3580450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597D25C-A19A-023A-11C0-FE81B9CA71C3}"/>
              </a:ext>
            </a:extLst>
          </p:cNvPr>
          <p:cNvSpPr txBox="1"/>
          <p:nvPr/>
        </p:nvSpPr>
        <p:spPr>
          <a:xfrm>
            <a:off x="2587728" y="164214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With respect to Insights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1AD0B13-56EB-1CBF-DD79-BE83F572FFCF}"/>
              </a:ext>
            </a:extLst>
          </p:cNvPr>
          <p:cNvSpPr txBox="1"/>
          <p:nvPr/>
        </p:nvSpPr>
        <p:spPr>
          <a:xfrm>
            <a:off x="2592953" y="33397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With respect to Approach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961C6B90-EE38-5079-578F-3E74AAA7A3DD}"/>
              </a:ext>
            </a:extLst>
          </p:cNvPr>
          <p:cNvSpPr txBox="1"/>
          <p:nvPr/>
        </p:nvSpPr>
        <p:spPr>
          <a:xfrm>
            <a:off x="2583069" y="4967781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With respect to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9CEA1-2F86-4779-368D-C39B29DAA8CA}"/>
              </a:ext>
            </a:extLst>
          </p:cNvPr>
          <p:cNvSpPr txBox="1"/>
          <p:nvPr/>
        </p:nvSpPr>
        <p:spPr>
          <a:xfrm>
            <a:off x="2721429" y="2159017"/>
            <a:ext cx="89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ora" pitchFamily="2" charset="0"/>
              </a:rPr>
              <a:t>If investing in app will increase revenue cannot be proven. A/B testing can be done further.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5676F-C592-0E24-34B2-998273DFF74C}"/>
              </a:ext>
            </a:extLst>
          </p:cNvPr>
          <p:cNvSpPr txBox="1"/>
          <p:nvPr/>
        </p:nvSpPr>
        <p:spPr>
          <a:xfrm>
            <a:off x="2731387" y="3923522"/>
            <a:ext cx="899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Lora" pitchFamily="2" charset="0"/>
              </a:defRPr>
            </a:lvl1pPr>
          </a:lstStyle>
          <a:p>
            <a:r>
              <a:rPr lang="en-IN" dirty="0"/>
              <a:t>Cannot distinguish how much to invest in electric bike versus the other factors.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8FAB10-077F-1F46-9175-803C2F92F3D6}"/>
              </a:ext>
            </a:extLst>
          </p:cNvPr>
          <p:cNvSpPr txBox="1"/>
          <p:nvPr/>
        </p:nvSpPr>
        <p:spPr>
          <a:xfrm>
            <a:off x="2638105" y="5425123"/>
            <a:ext cx="89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ora" pitchFamily="2" charset="0"/>
              </a:rPr>
              <a:t>No user level information only ride level information is available. </a:t>
            </a:r>
          </a:p>
          <a:p>
            <a:r>
              <a:rPr lang="en-IN" dirty="0">
                <a:solidFill>
                  <a:schemeClr val="bg1"/>
                </a:solidFill>
                <a:latin typeface="Lora" pitchFamily="2" charset="0"/>
              </a:rPr>
              <a:t>No revenue from rides.</a:t>
            </a:r>
          </a:p>
        </p:txBody>
      </p:sp>
    </p:spTree>
    <p:extLst>
      <p:ext uri="{BB962C8B-B14F-4D97-AF65-F5344CB8AC3E}">
        <p14:creationId xmlns:p14="http://schemas.microsoft.com/office/powerpoint/2010/main" val="142422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606" descr="A picture containing sitting&#10;&#10;Description automatically generated">
            <a:extLst>
              <a:ext uri="{FF2B5EF4-FFF2-40B4-BE49-F238E27FC236}">
                <a16:creationId xmlns:a16="http://schemas.microsoft.com/office/drawing/2014/main" id="{3649395B-1B46-40F3-94A7-087BD7E6D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7" y="1002634"/>
            <a:ext cx="12173548" cy="5478414"/>
          </a:xfrm>
          <a:prstGeom prst="rect">
            <a:avLst/>
          </a:prstGeom>
        </p:spPr>
      </p:pic>
      <p:sp>
        <p:nvSpPr>
          <p:cNvPr id="549" name="Freeform: Shape 548">
            <a:extLst>
              <a:ext uri="{FF2B5EF4-FFF2-40B4-BE49-F238E27FC236}">
                <a16:creationId xmlns:a16="http://schemas.microsoft.com/office/drawing/2014/main" id="{E6237BF1-0D2D-49B5-B1A9-634CB3B9ACA7}"/>
              </a:ext>
            </a:extLst>
          </p:cNvPr>
          <p:cNvSpPr>
            <a:spLocks/>
          </p:cNvSpPr>
          <p:nvPr/>
        </p:nvSpPr>
        <p:spPr bwMode="auto">
          <a:xfrm flipH="1" flipV="1">
            <a:off x="-2" y="0"/>
            <a:ext cx="6163847" cy="3200400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AC85F261-DAEE-4062-A0C4-BC881FDC1A6F}"/>
              </a:ext>
            </a:extLst>
          </p:cNvPr>
          <p:cNvSpPr>
            <a:spLocks/>
          </p:cNvSpPr>
          <p:nvPr/>
        </p:nvSpPr>
        <p:spPr bwMode="auto">
          <a:xfrm flipV="1">
            <a:off x="6404875" y="1230308"/>
            <a:ext cx="5777898" cy="4593243"/>
          </a:xfrm>
          <a:custGeom>
            <a:avLst/>
            <a:gdLst>
              <a:gd name="connsiteX0" fmla="*/ 5221673 w 5777898"/>
              <a:gd name="connsiteY0" fmla="*/ 4591517 h 4593243"/>
              <a:gd name="connsiteX1" fmla="*/ 5777253 w 5777898"/>
              <a:gd name="connsiteY1" fmla="*/ 4468718 h 4593243"/>
              <a:gd name="connsiteX2" fmla="*/ 5777898 w 5777898"/>
              <a:gd name="connsiteY2" fmla="*/ 4468417 h 4593243"/>
              <a:gd name="connsiteX3" fmla="*/ 5777898 w 5777898"/>
              <a:gd name="connsiteY3" fmla="*/ 894132 h 4593243"/>
              <a:gd name="connsiteX4" fmla="*/ 5720653 w 5777898"/>
              <a:gd name="connsiteY4" fmla="*/ 857798 h 4593243"/>
              <a:gd name="connsiteX5" fmla="*/ 5613222 w 5777898"/>
              <a:gd name="connsiteY5" fmla="*/ 802354 h 4593243"/>
              <a:gd name="connsiteX6" fmla="*/ 4529617 w 5777898"/>
              <a:gd name="connsiteY6" fmla="*/ 1018489 h 4593243"/>
              <a:gd name="connsiteX7" fmla="*/ 3557325 w 5777898"/>
              <a:gd name="connsiteY7" fmla="*/ 499766 h 4593243"/>
              <a:gd name="connsiteX8" fmla="*/ 1328779 w 5777898"/>
              <a:gd name="connsiteY8" fmla="*/ 624898 h 4593243"/>
              <a:gd name="connsiteX9" fmla="*/ 570029 w 5777898"/>
              <a:gd name="connsiteY9" fmla="*/ 1512185 h 4593243"/>
              <a:gd name="connsiteX10" fmla="*/ 387552 w 5777898"/>
              <a:gd name="connsiteY10" fmla="*/ 1616832 h 4593243"/>
              <a:gd name="connsiteX11" fmla="*/ 369717 w 5777898"/>
              <a:gd name="connsiteY11" fmla="*/ 1631577 h 4593243"/>
              <a:gd name="connsiteX12" fmla="*/ 354164 w 5777898"/>
              <a:gd name="connsiteY12" fmla="*/ 1638819 h 4593243"/>
              <a:gd name="connsiteX13" fmla="*/ 1033390 w 5777898"/>
              <a:gd name="connsiteY13" fmla="*/ 3051484 h 4593243"/>
              <a:gd name="connsiteX14" fmla="*/ 2110179 w 5777898"/>
              <a:gd name="connsiteY14" fmla="*/ 3790890 h 4593243"/>
              <a:gd name="connsiteX15" fmla="*/ 3193783 w 5777898"/>
              <a:gd name="connsiteY15" fmla="*/ 3574757 h 4593243"/>
              <a:gd name="connsiteX16" fmla="*/ 4166075 w 5777898"/>
              <a:gd name="connsiteY16" fmla="*/ 4093478 h 4593243"/>
              <a:gd name="connsiteX17" fmla="*/ 5221673 w 5777898"/>
              <a:gd name="connsiteY17" fmla="*/ 4591517 h 459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77898" h="4593243">
                <a:moveTo>
                  <a:pt x="5221673" y="4591517"/>
                </a:moveTo>
                <a:cubicBezTo>
                  <a:pt x="5414148" y="4582423"/>
                  <a:pt x="5605290" y="4537867"/>
                  <a:pt x="5777253" y="4468718"/>
                </a:cubicBezTo>
                <a:lnTo>
                  <a:pt x="5777898" y="4468417"/>
                </a:lnTo>
                <a:lnTo>
                  <a:pt x="5777898" y="894132"/>
                </a:lnTo>
                <a:lnTo>
                  <a:pt x="5720653" y="857798"/>
                </a:lnTo>
                <a:cubicBezTo>
                  <a:pt x="5686733" y="838267"/>
                  <a:pt x="5650989" y="819701"/>
                  <a:pt x="5613222" y="802354"/>
                </a:cubicBezTo>
                <a:cubicBezTo>
                  <a:pt x="5190685" y="608971"/>
                  <a:pt x="4884003" y="888808"/>
                  <a:pt x="4529617" y="1018489"/>
                </a:cubicBezTo>
                <a:cubicBezTo>
                  <a:pt x="4220665" y="1132244"/>
                  <a:pt x="3979864" y="1145894"/>
                  <a:pt x="3557325" y="499766"/>
                </a:cubicBezTo>
                <a:cubicBezTo>
                  <a:pt x="2982584" y="-376146"/>
                  <a:pt x="1605927" y="51572"/>
                  <a:pt x="1328779" y="624898"/>
                </a:cubicBezTo>
                <a:cubicBezTo>
                  <a:pt x="1101607" y="1091291"/>
                  <a:pt x="1269714" y="1173196"/>
                  <a:pt x="570029" y="1512185"/>
                </a:cubicBezTo>
                <a:cubicBezTo>
                  <a:pt x="501027" y="1545457"/>
                  <a:pt x="440461" y="1580455"/>
                  <a:pt x="387552" y="1616832"/>
                </a:cubicBezTo>
                <a:lnTo>
                  <a:pt x="369717" y="1631577"/>
                </a:lnTo>
                <a:lnTo>
                  <a:pt x="354164" y="1638819"/>
                </a:lnTo>
                <a:cubicBezTo>
                  <a:pt x="-353597" y="2066215"/>
                  <a:pt x="64364" y="3375685"/>
                  <a:pt x="1033390" y="3051484"/>
                </a:cubicBezTo>
                <a:cubicBezTo>
                  <a:pt x="1419580" y="2924078"/>
                  <a:pt x="1505905" y="3513328"/>
                  <a:pt x="2110179" y="3790890"/>
                </a:cubicBezTo>
                <a:cubicBezTo>
                  <a:pt x="2532716" y="3984273"/>
                  <a:pt x="2839397" y="3704436"/>
                  <a:pt x="3193783" y="3574757"/>
                </a:cubicBezTo>
                <a:cubicBezTo>
                  <a:pt x="3502736" y="3461000"/>
                  <a:pt x="3743537" y="3447350"/>
                  <a:pt x="4166075" y="4093478"/>
                </a:cubicBezTo>
                <a:cubicBezTo>
                  <a:pt x="4417524" y="4476689"/>
                  <a:pt x="4822467" y="4610377"/>
                  <a:pt x="5221673" y="4591517"/>
                </a:cubicBez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E589DFF-73EC-4E7A-BD61-43D46CFAB437}"/>
              </a:ext>
            </a:extLst>
          </p:cNvPr>
          <p:cNvGrpSpPr/>
          <p:nvPr/>
        </p:nvGrpSpPr>
        <p:grpSpPr>
          <a:xfrm>
            <a:off x="2278579" y="1458074"/>
            <a:ext cx="5867908" cy="4996606"/>
            <a:chOff x="1776865" y="3679825"/>
            <a:chExt cx="3143252" cy="2676525"/>
          </a:xfrm>
        </p:grpSpPr>
        <p:sp>
          <p:nvSpPr>
            <p:cNvPr id="552" name="Freeform 33">
              <a:extLst>
                <a:ext uri="{FF2B5EF4-FFF2-40B4-BE49-F238E27FC236}">
                  <a16:creationId xmlns:a16="http://schemas.microsoft.com/office/drawing/2014/main" id="{CB5C5F53-8117-4165-8027-BF2624B5C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4">
              <a:extLst>
                <a:ext uri="{FF2B5EF4-FFF2-40B4-BE49-F238E27FC236}">
                  <a16:creationId xmlns:a16="http://schemas.microsoft.com/office/drawing/2014/main" id="{B03E5530-DE30-4C7C-9B6F-BC642F669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5">
              <a:extLst>
                <a:ext uri="{FF2B5EF4-FFF2-40B4-BE49-F238E27FC236}">
                  <a16:creationId xmlns:a16="http://schemas.microsoft.com/office/drawing/2014/main" id="{E5271CFD-A71C-475C-9E62-222CC66B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6">
              <a:extLst>
                <a:ext uri="{FF2B5EF4-FFF2-40B4-BE49-F238E27FC236}">
                  <a16:creationId xmlns:a16="http://schemas.microsoft.com/office/drawing/2014/main" id="{2B8684C3-1350-4325-9A4D-8321EC5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7">
              <a:extLst>
                <a:ext uri="{FF2B5EF4-FFF2-40B4-BE49-F238E27FC236}">
                  <a16:creationId xmlns:a16="http://schemas.microsoft.com/office/drawing/2014/main" id="{9BD38275-70E8-4EC4-9110-90B6DCE18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8">
              <a:extLst>
                <a:ext uri="{FF2B5EF4-FFF2-40B4-BE49-F238E27FC236}">
                  <a16:creationId xmlns:a16="http://schemas.microsoft.com/office/drawing/2014/main" id="{1EADBB95-9F07-40DC-86B3-F5C8AF33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">
              <a:extLst>
                <a:ext uri="{FF2B5EF4-FFF2-40B4-BE49-F238E27FC236}">
                  <a16:creationId xmlns:a16="http://schemas.microsoft.com/office/drawing/2014/main" id="{3329F927-0751-4876-9C3C-A1C5F3874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0">
              <a:extLst>
                <a:ext uri="{FF2B5EF4-FFF2-40B4-BE49-F238E27FC236}">
                  <a16:creationId xmlns:a16="http://schemas.microsoft.com/office/drawing/2014/main" id="{78A405E2-5DE6-4CFD-ABE3-B13D13D3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1">
              <a:extLst>
                <a:ext uri="{FF2B5EF4-FFF2-40B4-BE49-F238E27FC236}">
                  <a16:creationId xmlns:a16="http://schemas.microsoft.com/office/drawing/2014/main" id="{D8FAA478-D463-49B2-AB2B-96581271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2">
              <a:extLst>
                <a:ext uri="{FF2B5EF4-FFF2-40B4-BE49-F238E27FC236}">
                  <a16:creationId xmlns:a16="http://schemas.microsoft.com/office/drawing/2014/main" id="{865610FA-9ACA-4716-9F4C-3D6B1898D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3">
              <a:extLst>
                <a:ext uri="{FF2B5EF4-FFF2-40B4-BE49-F238E27FC236}">
                  <a16:creationId xmlns:a16="http://schemas.microsoft.com/office/drawing/2014/main" id="{C55FA774-D0E3-4784-8C91-249BD24E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Oval 44">
              <a:extLst>
                <a:ext uri="{FF2B5EF4-FFF2-40B4-BE49-F238E27FC236}">
                  <a16:creationId xmlns:a16="http://schemas.microsoft.com/office/drawing/2014/main" id="{50DD3985-0122-49EA-BD6A-7D2FD6E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3348D7D-6CDD-4A30-843E-E1C4DB0A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5" name="Oval 47">
              <a:extLst>
                <a:ext uri="{FF2B5EF4-FFF2-40B4-BE49-F238E27FC236}">
                  <a16:creationId xmlns:a16="http://schemas.microsoft.com/office/drawing/2014/main" id="{2D888F55-54A5-4CE7-AC5A-ED62E973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8">
              <a:extLst>
                <a:ext uri="{FF2B5EF4-FFF2-40B4-BE49-F238E27FC236}">
                  <a16:creationId xmlns:a16="http://schemas.microsoft.com/office/drawing/2014/main" id="{7EC13D06-C132-4234-8C56-FF6F51A0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9">
              <a:extLst>
                <a:ext uri="{FF2B5EF4-FFF2-40B4-BE49-F238E27FC236}">
                  <a16:creationId xmlns:a16="http://schemas.microsoft.com/office/drawing/2014/main" id="{F4667141-05DC-465F-8535-AA3A5B4F8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1A056F3-80C0-448C-9211-3F87D4FC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9" name="Oval 52">
              <a:extLst>
                <a:ext uri="{FF2B5EF4-FFF2-40B4-BE49-F238E27FC236}">
                  <a16:creationId xmlns:a16="http://schemas.microsoft.com/office/drawing/2014/main" id="{F8D139A7-BCB0-4BDA-8F1E-F7A6739A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3">
              <a:extLst>
                <a:ext uri="{FF2B5EF4-FFF2-40B4-BE49-F238E27FC236}">
                  <a16:creationId xmlns:a16="http://schemas.microsoft.com/office/drawing/2014/main" id="{A552F0D6-4487-447D-AF3E-422A46E1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4">
              <a:extLst>
                <a:ext uri="{FF2B5EF4-FFF2-40B4-BE49-F238E27FC236}">
                  <a16:creationId xmlns:a16="http://schemas.microsoft.com/office/drawing/2014/main" id="{0A05B1F5-05F7-4088-B008-087628C93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5">
              <a:extLst>
                <a:ext uri="{FF2B5EF4-FFF2-40B4-BE49-F238E27FC236}">
                  <a16:creationId xmlns:a16="http://schemas.microsoft.com/office/drawing/2014/main" id="{FE673636-3E28-45A0-813D-B5B1A9963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6">
              <a:extLst>
                <a:ext uri="{FF2B5EF4-FFF2-40B4-BE49-F238E27FC236}">
                  <a16:creationId xmlns:a16="http://schemas.microsoft.com/office/drawing/2014/main" id="{2C634869-D72A-42D5-AE65-3E06B821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7">
              <a:extLst>
                <a:ext uri="{FF2B5EF4-FFF2-40B4-BE49-F238E27FC236}">
                  <a16:creationId xmlns:a16="http://schemas.microsoft.com/office/drawing/2014/main" id="{AEAF8055-0FA3-4A06-BEB6-B031D317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8">
              <a:extLst>
                <a:ext uri="{FF2B5EF4-FFF2-40B4-BE49-F238E27FC236}">
                  <a16:creationId xmlns:a16="http://schemas.microsoft.com/office/drawing/2014/main" id="{6461299B-3A84-4CB9-A266-0CBBE995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9">
              <a:extLst>
                <a:ext uri="{FF2B5EF4-FFF2-40B4-BE49-F238E27FC236}">
                  <a16:creationId xmlns:a16="http://schemas.microsoft.com/office/drawing/2014/main" id="{168ABDB4-BDDE-47C7-ACFE-38E89FEB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60">
              <a:extLst>
                <a:ext uri="{FF2B5EF4-FFF2-40B4-BE49-F238E27FC236}">
                  <a16:creationId xmlns:a16="http://schemas.microsoft.com/office/drawing/2014/main" id="{7C42FF4C-9938-4415-872A-A8776AE62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Oval 61">
              <a:extLst>
                <a:ext uri="{FF2B5EF4-FFF2-40B4-BE49-F238E27FC236}">
                  <a16:creationId xmlns:a16="http://schemas.microsoft.com/office/drawing/2014/main" id="{E76FB2C8-B3EE-4A94-A66E-43285D3D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62">
              <a:extLst>
                <a:ext uri="{FF2B5EF4-FFF2-40B4-BE49-F238E27FC236}">
                  <a16:creationId xmlns:a16="http://schemas.microsoft.com/office/drawing/2014/main" id="{EAF76F59-51AA-4B9F-ACC6-39F63166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63">
              <a:extLst>
                <a:ext uri="{FF2B5EF4-FFF2-40B4-BE49-F238E27FC236}">
                  <a16:creationId xmlns:a16="http://schemas.microsoft.com/office/drawing/2014/main" id="{D67F7495-3CFA-4C5C-A622-D993BA7E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64">
              <a:extLst>
                <a:ext uri="{FF2B5EF4-FFF2-40B4-BE49-F238E27FC236}">
                  <a16:creationId xmlns:a16="http://schemas.microsoft.com/office/drawing/2014/main" id="{473A8E76-5891-4DF4-B862-CF5FCC1D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65">
              <a:extLst>
                <a:ext uri="{FF2B5EF4-FFF2-40B4-BE49-F238E27FC236}">
                  <a16:creationId xmlns:a16="http://schemas.microsoft.com/office/drawing/2014/main" id="{13ED2184-D70F-4127-9BC4-C94881BE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6">
              <a:extLst>
                <a:ext uri="{FF2B5EF4-FFF2-40B4-BE49-F238E27FC236}">
                  <a16:creationId xmlns:a16="http://schemas.microsoft.com/office/drawing/2014/main" id="{F5ED5767-4E66-47B5-A8AC-A3A7BF508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67">
              <a:extLst>
                <a:ext uri="{FF2B5EF4-FFF2-40B4-BE49-F238E27FC236}">
                  <a16:creationId xmlns:a16="http://schemas.microsoft.com/office/drawing/2014/main" id="{87C4DEF7-E51E-4783-B558-DF05A86D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68">
              <a:extLst>
                <a:ext uri="{FF2B5EF4-FFF2-40B4-BE49-F238E27FC236}">
                  <a16:creationId xmlns:a16="http://schemas.microsoft.com/office/drawing/2014/main" id="{F7A0A0F7-7BC3-40D5-9AF7-5FC529F6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9">
              <a:extLst>
                <a:ext uri="{FF2B5EF4-FFF2-40B4-BE49-F238E27FC236}">
                  <a16:creationId xmlns:a16="http://schemas.microsoft.com/office/drawing/2014/main" id="{B29941BE-F5CE-4A0E-B796-E138D286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0">
              <a:extLst>
                <a:ext uri="{FF2B5EF4-FFF2-40B4-BE49-F238E27FC236}">
                  <a16:creationId xmlns:a16="http://schemas.microsoft.com/office/drawing/2014/main" id="{E8319766-1C84-459C-92F3-775223FCD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1">
              <a:extLst>
                <a:ext uri="{FF2B5EF4-FFF2-40B4-BE49-F238E27FC236}">
                  <a16:creationId xmlns:a16="http://schemas.microsoft.com/office/drawing/2014/main" id="{26C971F0-985E-4B36-BB69-7E1C76C1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2">
              <a:extLst>
                <a:ext uri="{FF2B5EF4-FFF2-40B4-BE49-F238E27FC236}">
                  <a16:creationId xmlns:a16="http://schemas.microsoft.com/office/drawing/2014/main" id="{BF3FA0DC-DD5B-4065-A5B7-CC84D378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3">
              <a:extLst>
                <a:ext uri="{FF2B5EF4-FFF2-40B4-BE49-F238E27FC236}">
                  <a16:creationId xmlns:a16="http://schemas.microsoft.com/office/drawing/2014/main" id="{01A00BBB-A79F-4BA6-A674-00DA884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4">
              <a:extLst>
                <a:ext uri="{FF2B5EF4-FFF2-40B4-BE49-F238E27FC236}">
                  <a16:creationId xmlns:a16="http://schemas.microsoft.com/office/drawing/2014/main" id="{28136C4F-03BC-43D2-A243-8B8532D4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5">
              <a:extLst>
                <a:ext uri="{FF2B5EF4-FFF2-40B4-BE49-F238E27FC236}">
                  <a16:creationId xmlns:a16="http://schemas.microsoft.com/office/drawing/2014/main" id="{9714FE7F-DBB7-4D2F-89ED-8779199E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6">
              <a:extLst>
                <a:ext uri="{FF2B5EF4-FFF2-40B4-BE49-F238E27FC236}">
                  <a16:creationId xmlns:a16="http://schemas.microsoft.com/office/drawing/2014/main" id="{3F3CD897-4823-4DD1-833B-A8121974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7">
              <a:extLst>
                <a:ext uri="{FF2B5EF4-FFF2-40B4-BE49-F238E27FC236}">
                  <a16:creationId xmlns:a16="http://schemas.microsoft.com/office/drawing/2014/main" id="{CF510AF4-7AF8-4A16-A98E-5D9A3FC3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8">
              <a:extLst>
                <a:ext uri="{FF2B5EF4-FFF2-40B4-BE49-F238E27FC236}">
                  <a16:creationId xmlns:a16="http://schemas.microsoft.com/office/drawing/2014/main" id="{C6C41DBE-B07F-411F-8F9D-80FDCEB8C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9">
              <a:extLst>
                <a:ext uri="{FF2B5EF4-FFF2-40B4-BE49-F238E27FC236}">
                  <a16:creationId xmlns:a16="http://schemas.microsoft.com/office/drawing/2014/main" id="{4733302A-1D09-4970-8EEA-8657ECCF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0">
              <a:extLst>
                <a:ext uri="{FF2B5EF4-FFF2-40B4-BE49-F238E27FC236}">
                  <a16:creationId xmlns:a16="http://schemas.microsoft.com/office/drawing/2014/main" id="{9B9F71B0-D50C-4D15-9AD8-A0C17B02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2">
              <a:extLst>
                <a:ext uri="{FF2B5EF4-FFF2-40B4-BE49-F238E27FC236}">
                  <a16:creationId xmlns:a16="http://schemas.microsoft.com/office/drawing/2014/main" id="{A92E7C90-4B52-4479-A4AD-36162EF7B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3">
              <a:extLst>
                <a:ext uri="{FF2B5EF4-FFF2-40B4-BE49-F238E27FC236}">
                  <a16:creationId xmlns:a16="http://schemas.microsoft.com/office/drawing/2014/main" id="{3FB63911-1825-4AA4-BCAD-916DE6931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4">
              <a:extLst>
                <a:ext uri="{FF2B5EF4-FFF2-40B4-BE49-F238E27FC236}">
                  <a16:creationId xmlns:a16="http://schemas.microsoft.com/office/drawing/2014/main" id="{833EFEB6-3873-4E91-9410-2F5ADE24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id="{64874B3D-13B6-4097-9F0D-F1F10BE4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6">
              <a:extLst>
                <a:ext uri="{FF2B5EF4-FFF2-40B4-BE49-F238E27FC236}">
                  <a16:creationId xmlns:a16="http://schemas.microsoft.com/office/drawing/2014/main" id="{8E529712-89C3-4F7C-B337-F77A145D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483FA4DD-8E3B-4DC9-969D-B3CAA4CF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59DE10B7-4C8E-4826-9A58-432031B3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01554102-EF2F-47DE-80FA-15E02CFFAD69}"/>
              </a:ext>
            </a:extLst>
          </p:cNvPr>
          <p:cNvSpPr txBox="1"/>
          <p:nvPr/>
        </p:nvSpPr>
        <p:spPr>
          <a:xfrm>
            <a:off x="8414971" y="2399329"/>
            <a:ext cx="3239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</a:p>
        </p:txBody>
      </p:sp>
      <p:sp>
        <p:nvSpPr>
          <p:cNvPr id="606" name="Freeform 556">
            <a:extLst>
              <a:ext uri="{FF2B5EF4-FFF2-40B4-BE49-F238E27FC236}">
                <a16:creationId xmlns:a16="http://schemas.microsoft.com/office/drawing/2014/main" id="{EC20BAF2-22E7-4F56-B929-938919D3B74D}"/>
              </a:ext>
            </a:extLst>
          </p:cNvPr>
          <p:cNvSpPr>
            <a:spLocks/>
          </p:cNvSpPr>
          <p:nvPr/>
        </p:nvSpPr>
        <p:spPr bwMode="auto">
          <a:xfrm>
            <a:off x="6815288" y="6260685"/>
            <a:ext cx="3590623" cy="211777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A picture containing sitting&#10;&#10;Description automatically generated">
            <a:extLst>
              <a:ext uri="{FF2B5EF4-FFF2-40B4-BE49-F238E27FC236}">
                <a16:creationId xmlns:a16="http://schemas.microsoft.com/office/drawing/2014/main" id="{D65E0F8E-CB87-B90B-7526-263166799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r="725"/>
          <a:stretch/>
        </p:blipFill>
        <p:spPr>
          <a:xfrm>
            <a:off x="5610910" y="4971019"/>
            <a:ext cx="1757363" cy="1595027"/>
          </a:xfrm>
          <a:prstGeom prst="rect">
            <a:avLst/>
          </a:prstGeom>
        </p:spPr>
      </p:pic>
      <p:pic>
        <p:nvPicPr>
          <p:cNvPr id="82" name="Picture 81" descr="A picture containing sitting&#10;&#10;Description automatically generated">
            <a:extLst>
              <a:ext uri="{FF2B5EF4-FFF2-40B4-BE49-F238E27FC236}">
                <a16:creationId xmlns:a16="http://schemas.microsoft.com/office/drawing/2014/main" id="{F47F8088-B193-07E8-4F77-01C1BAB9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r="725"/>
          <a:stretch/>
        </p:blipFill>
        <p:spPr>
          <a:xfrm>
            <a:off x="3859946" y="5004431"/>
            <a:ext cx="1757363" cy="1595027"/>
          </a:xfrm>
          <a:prstGeom prst="rect">
            <a:avLst/>
          </a:prstGeom>
        </p:spPr>
      </p:pic>
      <p:pic>
        <p:nvPicPr>
          <p:cNvPr id="81" name="Picture 80" descr="A picture containing sitting&#10;&#10;Description automatically generated">
            <a:extLst>
              <a:ext uri="{FF2B5EF4-FFF2-40B4-BE49-F238E27FC236}">
                <a16:creationId xmlns:a16="http://schemas.microsoft.com/office/drawing/2014/main" id="{E37E64EC-A15A-EA8D-6750-ED521C76A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r="725"/>
          <a:stretch/>
        </p:blipFill>
        <p:spPr>
          <a:xfrm>
            <a:off x="1987483" y="4959480"/>
            <a:ext cx="1757363" cy="15950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80273-B2A5-44F0-E640-7E453A6FD984}"/>
              </a:ext>
            </a:extLst>
          </p:cNvPr>
          <p:cNvSpPr/>
          <p:nvPr/>
        </p:nvSpPr>
        <p:spPr>
          <a:xfrm>
            <a:off x="6719009" y="0"/>
            <a:ext cx="5472991" cy="6857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151A-183D-752A-6759-C2AFF5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74EC4-B277-1C73-DC1B-CC6122BF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5" y="791774"/>
            <a:ext cx="6088573" cy="410581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C01DE0-BCD9-34B4-7A24-0BB96DEE263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7297336" y="1201746"/>
            <a:ext cx="4624841" cy="374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Lora" pitchFamily="2" charset="0"/>
              </a:rPr>
              <a:t>The Divvy system will bring Divvy service to all areas of Chicago later this year. In 2021, over 400,000 new riders tried Divvy, and a total of 5.5 million rides were taken, breaking every previous record. Meanwhile, CDOT and Lyft aim to make Divvy affordable for all Chicagoans through low-cost Divvy for Everyone (D4E) memberships for income-qualifying Chicagoans, which currently has over 5,400 members, an all-time high.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56DDB6-3FD9-0E17-52B8-4D857607B760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3AA8CD-9600-CC03-387E-5129CDC7F6C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97494D-130F-E223-0B70-039CE0C9AAF7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1C003-10A5-69B1-C588-8FAFC9849F2D}"/>
              </a:ext>
            </a:extLst>
          </p:cNvPr>
          <p:cNvSpPr txBox="1"/>
          <p:nvPr/>
        </p:nvSpPr>
        <p:spPr>
          <a:xfrm>
            <a:off x="186645" y="6587707"/>
            <a:ext cx="1164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https://www.chicago.gov/city/en/depts/cdot/provdrs/future_projects_andconcepts/news/2022/may/divvy-becomes-first-u-s--bikeshare-system-to-incorporate-ebike-c.html</a:t>
            </a:r>
            <a:endParaRPr lang="en-IN" sz="800" dirty="0"/>
          </a:p>
          <a:p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CA4AB-4466-B95C-9474-0594EEBE078A}"/>
              </a:ext>
            </a:extLst>
          </p:cNvPr>
          <p:cNvSpPr txBox="1"/>
          <p:nvPr/>
        </p:nvSpPr>
        <p:spPr>
          <a:xfrm>
            <a:off x="10885709" y="4434399"/>
            <a:ext cx="41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212121"/>
                </a:solidFill>
                <a:effectLst/>
                <a:latin typeface="Lora" pitchFamily="2" charset="0"/>
              </a:rPr>
              <a:t>” </a:t>
            </a:r>
            <a:endParaRPr lang="en-IN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05A21-51D7-5D0C-4388-E3CC041E0A4F}"/>
              </a:ext>
            </a:extLst>
          </p:cNvPr>
          <p:cNvSpPr txBox="1"/>
          <p:nvPr/>
        </p:nvSpPr>
        <p:spPr>
          <a:xfrm>
            <a:off x="7002032" y="1133485"/>
            <a:ext cx="41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212121"/>
                </a:solidFill>
                <a:effectLst/>
                <a:latin typeface="Lora" pitchFamily="2" charset="0"/>
              </a:rPr>
              <a:t>“</a:t>
            </a:r>
            <a:endParaRPr lang="en-IN" sz="4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6EA4C3-D56A-1D9A-CD36-1CCCD8C19B77}"/>
              </a:ext>
            </a:extLst>
          </p:cNvPr>
          <p:cNvGrpSpPr/>
          <p:nvPr/>
        </p:nvGrpSpPr>
        <p:grpSpPr>
          <a:xfrm rot="404756">
            <a:off x="3712634" y="4943126"/>
            <a:ext cx="1680181" cy="1464123"/>
            <a:chOff x="797607" y="1371600"/>
            <a:chExt cx="4869176" cy="45150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94F0FA-6648-1BB1-36E8-A583D0A0AB61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4EEF09A-467F-7366-A917-8949641A5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DBDE2E4-7C01-2415-411D-24E857DEE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42A250-C28A-955D-A0DE-E47B56FC6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2B9F9DA-1289-08D2-7026-1A4EF2540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9D3ED9-756D-7BAA-B954-012F47879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36D8B9F-3B93-1098-DD12-A790E50B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DCBD50DE-9118-D5C9-A6A3-14192E267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220CC2-8185-E219-B27C-79521D6A4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14F5361-C907-2B0D-E578-182F4D230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17">
                <a:extLst>
                  <a:ext uri="{FF2B5EF4-FFF2-40B4-BE49-F238E27FC236}">
                    <a16:creationId xmlns:a16="http://schemas.microsoft.com/office/drawing/2014/main" id="{03F399D0-4B08-7F54-8461-AD1900C9DE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5B9C2EE6-1472-7732-BFFA-055C2B2A3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F9E73C52-36DD-5354-1F24-90A82E663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20">
                <a:extLst>
                  <a:ext uri="{FF2B5EF4-FFF2-40B4-BE49-F238E27FC236}">
                    <a16:creationId xmlns:a16="http://schemas.microsoft.com/office/drawing/2014/main" id="{61DA8511-4043-43F3-278D-289A545275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22">
                <a:extLst>
                  <a:ext uri="{FF2B5EF4-FFF2-40B4-BE49-F238E27FC236}">
                    <a16:creationId xmlns:a16="http://schemas.microsoft.com/office/drawing/2014/main" id="{83C9A18D-19A9-AF67-F4E1-0DB346FBD6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119AB9C4-1633-9B9B-1730-B3FD86771C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B3429E9E-2A79-1715-BA10-11921BB7A1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26">
                <a:extLst>
                  <a:ext uri="{FF2B5EF4-FFF2-40B4-BE49-F238E27FC236}">
                    <a16:creationId xmlns:a16="http://schemas.microsoft.com/office/drawing/2014/main" id="{FBB67B7A-C64E-3A0E-F6FC-0EDF81B69A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21">
                <a:extLst>
                  <a:ext uri="{FF2B5EF4-FFF2-40B4-BE49-F238E27FC236}">
                    <a16:creationId xmlns:a16="http://schemas.microsoft.com/office/drawing/2014/main" id="{3E19940E-CEC7-D0B0-9840-4D5FB510BE0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8A023E4D-D4C8-BAB2-C27A-933B8124DC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E68541-340C-2DAD-B81D-53DD67E4286D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A9B46A3-184A-CF53-A455-464B6654F39B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9C2C2EA-6A8E-E799-A239-CDC40FA189C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C01093A-83A4-2337-1ED2-3506D5074247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BB4AD51-D965-69F2-0FDD-D2967F7F6B4C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3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9D0F7E9-EA99-DB5A-B19D-B5E3842C69BD}"/>
              </a:ext>
            </a:extLst>
          </p:cNvPr>
          <p:cNvSpPr/>
          <p:nvPr/>
        </p:nvSpPr>
        <p:spPr>
          <a:xfrm>
            <a:off x="0" y="4552979"/>
            <a:ext cx="12192000" cy="2305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F5EE7-2A80-E45B-EEC4-C84CDC447387}"/>
              </a:ext>
            </a:extLst>
          </p:cNvPr>
          <p:cNvSpPr/>
          <p:nvPr/>
        </p:nvSpPr>
        <p:spPr>
          <a:xfrm>
            <a:off x="4514144" y="335346"/>
            <a:ext cx="7471027" cy="18874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2588889" y="-506460"/>
            <a:ext cx="605386" cy="35108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204271" y="200526"/>
            <a:ext cx="1490468" cy="1294504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7549F2-BF41-6521-3923-AB3C1A21F41D}"/>
              </a:ext>
            </a:extLst>
          </p:cNvPr>
          <p:cNvSpPr txBox="1"/>
          <p:nvPr/>
        </p:nvSpPr>
        <p:spPr>
          <a:xfrm>
            <a:off x="1877878" y="995878"/>
            <a:ext cx="262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Lora" pitchFamily="2" charset="0"/>
              </a:rPr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1DBE-4971-4A26-FDA4-D9067A569F31}"/>
              </a:ext>
            </a:extLst>
          </p:cNvPr>
          <p:cNvSpPr txBox="1"/>
          <p:nvPr/>
        </p:nvSpPr>
        <p:spPr>
          <a:xfrm>
            <a:off x="4747636" y="373476"/>
            <a:ext cx="7189038" cy="1745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Lora" pitchFamily="2" charset="0"/>
              </a:rPr>
              <a:t>Did the introduction of new fleet e-bike result in increased rides and memberships for divvy in 2021-22?</a:t>
            </a:r>
            <a:endParaRPr lang="en-IN" sz="1600" dirty="0">
              <a:solidFill>
                <a:srgbClr val="212121"/>
              </a:solidFill>
              <a:latin typeface="Lora" pitchFamily="2" charset="0"/>
            </a:endParaRPr>
          </a:p>
          <a:p>
            <a:pPr>
              <a:lnSpc>
                <a:spcPct val="200000"/>
              </a:lnSpc>
            </a:pPr>
            <a:r>
              <a:rPr lang="en-IN" sz="1600" b="1" i="0" dirty="0">
                <a:solidFill>
                  <a:srgbClr val="202124"/>
                </a:solidFill>
                <a:effectLst/>
                <a:latin typeface="Lora" pitchFamily="2" charset="0"/>
              </a:rPr>
              <a:t>H</a:t>
            </a:r>
            <a:r>
              <a:rPr lang="en-IN" sz="1600" b="1" i="0" baseline="-25000" dirty="0">
                <a:solidFill>
                  <a:srgbClr val="202124"/>
                </a:solidFill>
                <a:effectLst/>
                <a:latin typeface="Lora" pitchFamily="2" charset="0"/>
              </a:rPr>
              <a:t>0  </a:t>
            </a:r>
            <a:r>
              <a:rPr lang="en-IN" sz="1600" b="1" dirty="0">
                <a:solidFill>
                  <a:srgbClr val="212121"/>
                </a:solidFill>
                <a:latin typeface="Lora" pitchFamily="2" charset="0"/>
              </a:rPr>
              <a:t>: </a:t>
            </a:r>
            <a:r>
              <a:rPr lang="en-ID" sz="1600" b="1" dirty="0">
                <a:solidFill>
                  <a:srgbClr val="212121"/>
                </a:solidFill>
                <a:latin typeface="Lora" pitchFamily="2" charset="0"/>
              </a:rPr>
              <a:t>E-Bikes are responsible for high revenue and more subscribers</a:t>
            </a:r>
            <a:endParaRPr lang="en-IN" sz="1600" b="1" dirty="0">
              <a:solidFill>
                <a:srgbClr val="212121"/>
              </a:solidFill>
              <a:latin typeface="Lora" pitchFamily="2" charset="0"/>
            </a:endParaRPr>
          </a:p>
          <a:p>
            <a:pPr>
              <a:lnSpc>
                <a:spcPct val="200000"/>
              </a:lnSpc>
            </a:pPr>
            <a:r>
              <a:rPr lang="en-IN" sz="1600" b="1" i="0" dirty="0">
                <a:solidFill>
                  <a:srgbClr val="202124"/>
                </a:solidFill>
                <a:effectLst/>
                <a:latin typeface="Lora" pitchFamily="2" charset="0"/>
              </a:rPr>
              <a:t>H</a:t>
            </a:r>
            <a:r>
              <a:rPr lang="en-IN" sz="1600" b="1" i="0" baseline="-25000" dirty="0">
                <a:solidFill>
                  <a:srgbClr val="202124"/>
                </a:solidFill>
                <a:effectLst/>
                <a:latin typeface="Lora" pitchFamily="2" charset="0"/>
              </a:rPr>
              <a:t>1 </a:t>
            </a:r>
            <a:r>
              <a:rPr lang="en-IN" sz="1600" b="1" dirty="0">
                <a:solidFill>
                  <a:srgbClr val="212121"/>
                </a:solidFill>
                <a:latin typeface="Lora" pitchFamily="2" charset="0"/>
              </a:rPr>
              <a:t>: </a:t>
            </a:r>
            <a:r>
              <a:rPr lang="en-ID" sz="1600" b="1" dirty="0">
                <a:solidFill>
                  <a:srgbClr val="212121"/>
                </a:solidFill>
                <a:latin typeface="Lora" pitchFamily="2" charset="0"/>
              </a:rPr>
              <a:t>E-Bikes are not responsible for high revenue and more subscribers</a:t>
            </a:r>
            <a:endParaRPr lang="en-IN" sz="1600" b="1" dirty="0">
              <a:solidFill>
                <a:srgbClr val="212121"/>
              </a:solidFill>
              <a:latin typeface="Lora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0019FA-0703-D23C-799B-FFD73721619B}"/>
              </a:ext>
            </a:extLst>
          </p:cNvPr>
          <p:cNvSpPr/>
          <p:nvPr/>
        </p:nvSpPr>
        <p:spPr>
          <a:xfrm>
            <a:off x="691821" y="2339818"/>
            <a:ext cx="6746489" cy="20568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BF6CE940-0F71-F1E8-DA6C-E6B17F3CAFCC}"/>
              </a:ext>
            </a:extLst>
          </p:cNvPr>
          <p:cNvSpPr/>
          <p:nvPr/>
        </p:nvSpPr>
        <p:spPr>
          <a:xfrm rot="5400000" flipH="1">
            <a:off x="8676752" y="1863265"/>
            <a:ext cx="632227" cy="35108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8F95AF-69B2-ED52-2998-CD3B358CF2D2}"/>
              </a:ext>
            </a:extLst>
          </p:cNvPr>
          <p:cNvGrpSpPr/>
          <p:nvPr/>
        </p:nvGrpSpPr>
        <p:grpSpPr>
          <a:xfrm flipH="1">
            <a:off x="10192090" y="2460167"/>
            <a:ext cx="1477396" cy="1413646"/>
            <a:chOff x="797607" y="1371600"/>
            <a:chExt cx="4869176" cy="45150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5AB0FB-D02E-BA31-8E22-B5326DF471D5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E4291D0-DCE3-8FBB-A973-F8AEFA1A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F00E4AA-D400-E7FF-4616-B44E95C61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FA149E5-C252-E345-5411-38AAE0437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95BF696-D9E6-873B-3038-52B639A12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BC12A33-8CE8-E37D-D909-E3BDADFB7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B864FB0-470F-AE82-C9C0-ABE4AA49C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Line 14">
                <a:extLst>
                  <a:ext uri="{FF2B5EF4-FFF2-40B4-BE49-F238E27FC236}">
                    <a16:creationId xmlns:a16="http://schemas.microsoft.com/office/drawing/2014/main" id="{CC980530-899C-AB29-79E9-404697C5B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842E7C9-2773-2589-C09D-A90DEB553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2B7671D-6046-D162-7474-43FAB9D6C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4454E2F4-F1DE-27E4-4407-EB26CBBFB7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FD22158C-649A-A172-17AB-1A110C686F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Line 19">
                <a:extLst>
                  <a:ext uri="{FF2B5EF4-FFF2-40B4-BE49-F238E27FC236}">
                    <a16:creationId xmlns:a16="http://schemas.microsoft.com/office/drawing/2014/main" id="{8FB3283B-4E9E-8DC5-3DF6-7D45C4F43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BC354298-1078-310C-5130-18DD05841A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id="{939DD6BC-9A6A-1448-E0D4-E67FB2BBAC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FB2249CE-FE32-D49F-3FC4-432DB86255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E5CDE48E-86C7-BD80-C100-0F7D0806C4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C90C3070-F377-739D-7502-D95C6291ED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89486EFB-5790-7800-1BA1-AE0AB34F2E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34B21532-8BA4-3779-9937-B6622B8B00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39CF50-BC10-63DA-3C25-1FC3C83C9698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3054639-EAF3-67E9-397E-FDDF64DF0A62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7EE8898-53E3-75BC-C5BB-9E1EB31E6DFF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E9B49CB-C349-EC2D-605D-1EBC6975CE36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8EA42B7-4DA5-3898-2D7E-0C598F74528D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952D6E2-A949-A99B-F85E-437BF31A2D29}"/>
              </a:ext>
            </a:extLst>
          </p:cNvPr>
          <p:cNvSpPr txBox="1"/>
          <p:nvPr/>
        </p:nvSpPr>
        <p:spPr>
          <a:xfrm>
            <a:off x="7547792" y="3347501"/>
            <a:ext cx="262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Lora" pitchFamily="2" charset="0"/>
              </a:rPr>
              <a:t>Objective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E6128B6-9925-90F3-3988-78C117D8135A}"/>
              </a:ext>
            </a:extLst>
          </p:cNvPr>
          <p:cNvSpPr txBox="1"/>
          <p:nvPr/>
        </p:nvSpPr>
        <p:spPr>
          <a:xfrm>
            <a:off x="848127" y="2523562"/>
            <a:ext cx="6454161" cy="1530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solidFill>
                  <a:srgbClr val="212121"/>
                </a:solidFill>
                <a:latin typeface="Lora" pitchFamily="2" charset="0"/>
              </a:rPr>
              <a:t>To analyse the factors responsible for increase in membership of Chicago Divvy Bikes. </a:t>
            </a:r>
          </a:p>
          <a:p>
            <a:pPr marL="285750" marR="0" lvl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dirty="0">
                <a:solidFill>
                  <a:srgbClr val="212121"/>
                </a:solidFill>
                <a:latin typeface="Lora" pitchFamily="2" charset="0"/>
              </a:rPr>
              <a:t>Given membership leads to increase in revenue, we aim to propose a marketing strategy to maximise revenue in the 2023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33784FE-A06E-2EE0-FAC0-B0C39965AF87}"/>
              </a:ext>
            </a:extLst>
          </p:cNvPr>
          <p:cNvSpPr txBox="1"/>
          <p:nvPr/>
        </p:nvSpPr>
        <p:spPr>
          <a:xfrm>
            <a:off x="204271" y="4555747"/>
            <a:ext cx="114652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effectLst/>
                <a:latin typeface="Lora" pitchFamily="2" charset="0"/>
              </a:rPr>
              <a:t>Significance of Analysis:</a:t>
            </a:r>
          </a:p>
          <a:p>
            <a:pPr algn="l"/>
            <a:endParaRPr lang="en-US" sz="800" dirty="0">
              <a:effectLst/>
              <a:latin typeface="Lora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ora" pitchFamily="2" charset="0"/>
              </a:rPr>
              <a:t>90% of Divvy riders are annual subscribers.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ora" pitchFamily="2" charset="0"/>
              </a:rPr>
              <a:t>On rough assumptions, Divvy has negative unit economics — it loses money on each bike due to low ridership and its pricing model. </a:t>
            </a:r>
            <a:endParaRPr lang="en-US" dirty="0">
              <a:latin typeface="Lora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Lora" pitchFamily="2" charset="0"/>
              </a:rPr>
              <a:t>The bulk of its revenue for the city, however, comes from advertising and sponsorships</a:t>
            </a:r>
            <a:r>
              <a:rPr lang="en-US" dirty="0">
                <a:effectLst/>
                <a:latin typeface="Lora" pitchFamily="2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Lora" pitchFamily="2" charset="0"/>
              </a:rPr>
              <a:t>250% increase in subscribers will lead to breakeven for Divvy bikes.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ora" pitchFamily="2" charset="0"/>
              </a:rPr>
              <a:t>(Link of article below)</a:t>
            </a:r>
            <a:endParaRPr lang="en-US" sz="1200" i="1" dirty="0">
              <a:solidFill>
                <a:schemeClr val="bg1">
                  <a:lumMod val="50000"/>
                </a:schemeClr>
              </a:solidFill>
              <a:effectLst/>
              <a:latin typeface="Lora" pitchFamily="2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296634-32B8-70D3-2621-05088549EDC5}"/>
              </a:ext>
            </a:extLst>
          </p:cNvPr>
          <p:cNvSpPr/>
          <p:nvPr/>
        </p:nvSpPr>
        <p:spPr>
          <a:xfrm>
            <a:off x="0" y="6422571"/>
            <a:ext cx="12192000" cy="435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8665904-48AD-1C62-EDBB-7381B9589410}"/>
              </a:ext>
            </a:extLst>
          </p:cNvPr>
          <p:cNvSpPr txBox="1"/>
          <p:nvPr/>
        </p:nvSpPr>
        <p:spPr>
          <a:xfrm>
            <a:off x="193324" y="6497248"/>
            <a:ext cx="646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Chicago sees drop in Divvy income following expansion into South, West sides – Chicago Tribune</a:t>
            </a:r>
            <a:endParaRPr lang="en-IN" sz="800" dirty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26355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35" y="100700"/>
            <a:ext cx="11059886" cy="81053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E6461A"/>
                </a:solidFill>
                <a:latin typeface="+mj-lt"/>
              </a:rPr>
              <a:t>DATA SOURCE AND PREPROCESSING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71FE21-9E76-4937-AA72-57C95F71D13A}"/>
              </a:ext>
            </a:extLst>
          </p:cNvPr>
          <p:cNvGrpSpPr/>
          <p:nvPr/>
        </p:nvGrpSpPr>
        <p:grpSpPr>
          <a:xfrm flipH="1">
            <a:off x="10455270" y="38329"/>
            <a:ext cx="798923" cy="772728"/>
            <a:chOff x="6280150" y="1362075"/>
            <a:chExt cx="2884488" cy="295910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063F4B-CF71-4C05-A5A3-23051E6CF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3790950"/>
              <a:ext cx="173038" cy="173038"/>
            </a:xfrm>
            <a:custGeom>
              <a:avLst/>
              <a:gdLst>
                <a:gd name="T0" fmla="*/ 51 w 51"/>
                <a:gd name="T1" fmla="*/ 26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26"/>
                  </a:moveTo>
                  <a:cubicBezTo>
                    <a:pt x="51" y="39"/>
                    <a:pt x="39" y="51"/>
                    <a:pt x="25" y="51"/>
                  </a:cubicBezTo>
                  <a:cubicBezTo>
                    <a:pt x="11" y="51"/>
                    <a:pt x="0" y="39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6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B3DC0AE-B3B5-44CA-96CC-69CD3173B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0400" y="3433763"/>
              <a:ext cx="884238" cy="887413"/>
            </a:xfrm>
            <a:custGeom>
              <a:avLst/>
              <a:gdLst>
                <a:gd name="T0" fmla="*/ 130 w 260"/>
                <a:gd name="T1" fmla="*/ 30 h 261"/>
                <a:gd name="T2" fmla="*/ 30 w 260"/>
                <a:gd name="T3" fmla="*/ 131 h 261"/>
                <a:gd name="T4" fmla="*/ 130 w 260"/>
                <a:gd name="T5" fmla="*/ 231 h 261"/>
                <a:gd name="T6" fmla="*/ 230 w 260"/>
                <a:gd name="T7" fmla="*/ 131 h 261"/>
                <a:gd name="T8" fmla="*/ 130 w 260"/>
                <a:gd name="T9" fmla="*/ 30 h 261"/>
                <a:gd name="T10" fmla="*/ 130 w 260"/>
                <a:gd name="T11" fmla="*/ 261 h 261"/>
                <a:gd name="T12" fmla="*/ 0 w 260"/>
                <a:gd name="T13" fmla="*/ 131 h 261"/>
                <a:gd name="T14" fmla="*/ 130 w 260"/>
                <a:gd name="T15" fmla="*/ 0 h 261"/>
                <a:gd name="T16" fmla="*/ 260 w 260"/>
                <a:gd name="T17" fmla="*/ 131 h 261"/>
                <a:gd name="T18" fmla="*/ 130 w 260"/>
                <a:gd name="T1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1">
                  <a:moveTo>
                    <a:pt x="130" y="30"/>
                  </a:moveTo>
                  <a:cubicBezTo>
                    <a:pt x="75" y="30"/>
                    <a:pt x="30" y="75"/>
                    <a:pt x="30" y="131"/>
                  </a:cubicBezTo>
                  <a:cubicBezTo>
                    <a:pt x="30" y="186"/>
                    <a:pt x="75" y="231"/>
                    <a:pt x="130" y="231"/>
                  </a:cubicBezTo>
                  <a:cubicBezTo>
                    <a:pt x="185" y="231"/>
                    <a:pt x="230" y="186"/>
                    <a:pt x="230" y="131"/>
                  </a:cubicBezTo>
                  <a:cubicBezTo>
                    <a:pt x="230" y="75"/>
                    <a:pt x="185" y="30"/>
                    <a:pt x="130" y="30"/>
                  </a:cubicBezTo>
                  <a:close/>
                  <a:moveTo>
                    <a:pt x="130" y="261"/>
                  </a:moveTo>
                  <a:cubicBezTo>
                    <a:pt x="58" y="261"/>
                    <a:pt x="0" y="202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202" y="0"/>
                    <a:pt x="260" y="59"/>
                    <a:pt x="260" y="131"/>
                  </a:cubicBezTo>
                  <a:cubicBezTo>
                    <a:pt x="260" y="202"/>
                    <a:pt x="202" y="261"/>
                    <a:pt x="130" y="26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736539F-AFE8-4395-98BE-2EE09084C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4538" y="3517900"/>
              <a:ext cx="715963" cy="717550"/>
            </a:xfrm>
            <a:custGeom>
              <a:avLst/>
              <a:gdLst>
                <a:gd name="T0" fmla="*/ 105 w 210"/>
                <a:gd name="T1" fmla="*/ 10 h 211"/>
                <a:gd name="T2" fmla="*/ 10 w 210"/>
                <a:gd name="T3" fmla="*/ 106 h 211"/>
                <a:gd name="T4" fmla="*/ 105 w 210"/>
                <a:gd name="T5" fmla="*/ 201 h 211"/>
                <a:gd name="T6" fmla="*/ 200 w 210"/>
                <a:gd name="T7" fmla="*/ 106 h 211"/>
                <a:gd name="T8" fmla="*/ 105 w 210"/>
                <a:gd name="T9" fmla="*/ 10 h 211"/>
                <a:gd name="T10" fmla="*/ 105 w 210"/>
                <a:gd name="T11" fmla="*/ 211 h 211"/>
                <a:gd name="T12" fmla="*/ 0 w 210"/>
                <a:gd name="T13" fmla="*/ 106 h 211"/>
                <a:gd name="T14" fmla="*/ 105 w 210"/>
                <a:gd name="T15" fmla="*/ 0 h 211"/>
                <a:gd name="T16" fmla="*/ 210 w 210"/>
                <a:gd name="T17" fmla="*/ 106 h 211"/>
                <a:gd name="T18" fmla="*/ 105 w 210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1">
                  <a:moveTo>
                    <a:pt x="105" y="10"/>
                  </a:moveTo>
                  <a:cubicBezTo>
                    <a:pt x="53" y="10"/>
                    <a:pt x="10" y="53"/>
                    <a:pt x="10" y="106"/>
                  </a:cubicBezTo>
                  <a:cubicBezTo>
                    <a:pt x="10" y="158"/>
                    <a:pt x="53" y="201"/>
                    <a:pt x="105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3"/>
                    <a:pt x="158" y="10"/>
                    <a:pt x="105" y="10"/>
                  </a:cubicBezTo>
                  <a:close/>
                  <a:moveTo>
                    <a:pt x="105" y="211"/>
                  </a:moveTo>
                  <a:cubicBezTo>
                    <a:pt x="47" y="211"/>
                    <a:pt x="0" y="164"/>
                    <a:pt x="0" y="106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3" y="0"/>
                    <a:pt x="210" y="47"/>
                    <a:pt x="210" y="106"/>
                  </a:cubicBezTo>
                  <a:cubicBezTo>
                    <a:pt x="210" y="164"/>
                    <a:pt x="163" y="211"/>
                    <a:pt x="105" y="211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1F01AD4-3683-4B3F-9A3C-2E8963EDD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38" y="3790950"/>
              <a:ext cx="174625" cy="173038"/>
            </a:xfrm>
            <a:custGeom>
              <a:avLst/>
              <a:gdLst>
                <a:gd name="T0" fmla="*/ 51 w 51"/>
                <a:gd name="T1" fmla="*/ 26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26"/>
                  </a:moveTo>
                  <a:cubicBezTo>
                    <a:pt x="51" y="39"/>
                    <a:pt x="39" y="51"/>
                    <a:pt x="25" y="51"/>
                  </a:cubicBezTo>
                  <a:cubicBezTo>
                    <a:pt x="11" y="51"/>
                    <a:pt x="0" y="39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6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97AF423-8642-4ED8-86A1-845D1A178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3402013"/>
              <a:ext cx="214313" cy="146050"/>
            </a:xfrm>
            <a:custGeom>
              <a:avLst/>
              <a:gdLst>
                <a:gd name="T0" fmla="*/ 44 w 63"/>
                <a:gd name="T1" fmla="*/ 0 h 43"/>
                <a:gd name="T2" fmla="*/ 62 w 63"/>
                <a:gd name="T3" fmla="*/ 33 h 43"/>
                <a:gd name="T4" fmla="*/ 0 w 63"/>
                <a:gd name="T5" fmla="*/ 37 h 43"/>
                <a:gd name="T6" fmla="*/ 31 w 63"/>
                <a:gd name="T7" fmla="*/ 24 h 43"/>
                <a:gd name="T8" fmla="*/ 23 w 63"/>
                <a:gd name="T9" fmla="*/ 4 h 43"/>
                <a:gd name="T10" fmla="*/ 44 w 6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44" y="0"/>
                  </a:moveTo>
                  <a:cubicBezTo>
                    <a:pt x="44" y="0"/>
                    <a:pt x="63" y="28"/>
                    <a:pt x="62" y="33"/>
                  </a:cubicBezTo>
                  <a:cubicBezTo>
                    <a:pt x="62" y="37"/>
                    <a:pt x="0" y="43"/>
                    <a:pt x="0" y="37"/>
                  </a:cubicBezTo>
                  <a:cubicBezTo>
                    <a:pt x="1" y="30"/>
                    <a:pt x="31" y="24"/>
                    <a:pt x="31" y="2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A661734-BF1E-434F-9F34-67E0B60E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2547938"/>
              <a:ext cx="673100" cy="904875"/>
            </a:xfrm>
            <a:custGeom>
              <a:avLst/>
              <a:gdLst>
                <a:gd name="T0" fmla="*/ 141 w 198"/>
                <a:gd name="T1" fmla="*/ 0 h 266"/>
                <a:gd name="T2" fmla="*/ 16 w 198"/>
                <a:gd name="T3" fmla="*/ 154 h 266"/>
                <a:gd name="T4" fmla="*/ 120 w 198"/>
                <a:gd name="T5" fmla="*/ 266 h 266"/>
                <a:gd name="T6" fmla="*/ 140 w 198"/>
                <a:gd name="T7" fmla="*/ 255 h 266"/>
                <a:gd name="T8" fmla="*/ 83 w 198"/>
                <a:gd name="T9" fmla="*/ 156 h 266"/>
                <a:gd name="T10" fmla="*/ 198 w 198"/>
                <a:gd name="T11" fmla="*/ 60 h 266"/>
                <a:gd name="T12" fmla="*/ 141 w 198"/>
                <a:gd name="T1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66">
                  <a:moveTo>
                    <a:pt x="141" y="0"/>
                  </a:moveTo>
                  <a:cubicBezTo>
                    <a:pt x="141" y="0"/>
                    <a:pt x="0" y="80"/>
                    <a:pt x="16" y="154"/>
                  </a:cubicBezTo>
                  <a:cubicBezTo>
                    <a:pt x="33" y="227"/>
                    <a:pt x="120" y="266"/>
                    <a:pt x="120" y="266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83" y="156"/>
                    <a:pt x="83" y="156"/>
                    <a:pt x="83" y="156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41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F508B5A-00CA-466E-8949-D62337368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150" y="3433763"/>
              <a:ext cx="885825" cy="887413"/>
            </a:xfrm>
            <a:custGeom>
              <a:avLst/>
              <a:gdLst>
                <a:gd name="T0" fmla="*/ 130 w 260"/>
                <a:gd name="T1" fmla="*/ 30 h 261"/>
                <a:gd name="T2" fmla="*/ 30 w 260"/>
                <a:gd name="T3" fmla="*/ 131 h 261"/>
                <a:gd name="T4" fmla="*/ 130 w 260"/>
                <a:gd name="T5" fmla="*/ 231 h 261"/>
                <a:gd name="T6" fmla="*/ 230 w 260"/>
                <a:gd name="T7" fmla="*/ 131 h 261"/>
                <a:gd name="T8" fmla="*/ 130 w 260"/>
                <a:gd name="T9" fmla="*/ 30 h 261"/>
                <a:gd name="T10" fmla="*/ 130 w 260"/>
                <a:gd name="T11" fmla="*/ 261 h 261"/>
                <a:gd name="T12" fmla="*/ 0 w 260"/>
                <a:gd name="T13" fmla="*/ 131 h 261"/>
                <a:gd name="T14" fmla="*/ 130 w 260"/>
                <a:gd name="T15" fmla="*/ 0 h 261"/>
                <a:gd name="T16" fmla="*/ 260 w 260"/>
                <a:gd name="T17" fmla="*/ 131 h 261"/>
                <a:gd name="T18" fmla="*/ 130 w 260"/>
                <a:gd name="T1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1">
                  <a:moveTo>
                    <a:pt x="130" y="30"/>
                  </a:moveTo>
                  <a:cubicBezTo>
                    <a:pt x="75" y="30"/>
                    <a:pt x="30" y="75"/>
                    <a:pt x="30" y="131"/>
                  </a:cubicBezTo>
                  <a:cubicBezTo>
                    <a:pt x="30" y="186"/>
                    <a:pt x="75" y="231"/>
                    <a:pt x="130" y="231"/>
                  </a:cubicBezTo>
                  <a:cubicBezTo>
                    <a:pt x="185" y="231"/>
                    <a:pt x="230" y="186"/>
                    <a:pt x="230" y="131"/>
                  </a:cubicBezTo>
                  <a:cubicBezTo>
                    <a:pt x="230" y="75"/>
                    <a:pt x="185" y="30"/>
                    <a:pt x="130" y="30"/>
                  </a:cubicBezTo>
                  <a:close/>
                  <a:moveTo>
                    <a:pt x="130" y="261"/>
                  </a:moveTo>
                  <a:cubicBezTo>
                    <a:pt x="59" y="261"/>
                    <a:pt x="0" y="202"/>
                    <a:pt x="0" y="131"/>
                  </a:cubicBezTo>
                  <a:cubicBezTo>
                    <a:pt x="0" y="59"/>
                    <a:pt x="59" y="0"/>
                    <a:pt x="130" y="0"/>
                  </a:cubicBezTo>
                  <a:cubicBezTo>
                    <a:pt x="202" y="0"/>
                    <a:pt x="260" y="59"/>
                    <a:pt x="260" y="131"/>
                  </a:cubicBezTo>
                  <a:cubicBezTo>
                    <a:pt x="260" y="202"/>
                    <a:pt x="202" y="261"/>
                    <a:pt x="130" y="26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C01D80D-1D72-48C1-968E-6FB9D2888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3517900"/>
              <a:ext cx="714375" cy="717550"/>
            </a:xfrm>
            <a:custGeom>
              <a:avLst/>
              <a:gdLst>
                <a:gd name="T0" fmla="*/ 105 w 210"/>
                <a:gd name="T1" fmla="*/ 10 h 211"/>
                <a:gd name="T2" fmla="*/ 10 w 210"/>
                <a:gd name="T3" fmla="*/ 106 h 211"/>
                <a:gd name="T4" fmla="*/ 105 w 210"/>
                <a:gd name="T5" fmla="*/ 201 h 211"/>
                <a:gd name="T6" fmla="*/ 200 w 210"/>
                <a:gd name="T7" fmla="*/ 106 h 211"/>
                <a:gd name="T8" fmla="*/ 105 w 210"/>
                <a:gd name="T9" fmla="*/ 10 h 211"/>
                <a:gd name="T10" fmla="*/ 105 w 210"/>
                <a:gd name="T11" fmla="*/ 211 h 211"/>
                <a:gd name="T12" fmla="*/ 0 w 210"/>
                <a:gd name="T13" fmla="*/ 106 h 211"/>
                <a:gd name="T14" fmla="*/ 105 w 210"/>
                <a:gd name="T15" fmla="*/ 0 h 211"/>
                <a:gd name="T16" fmla="*/ 210 w 210"/>
                <a:gd name="T17" fmla="*/ 106 h 211"/>
                <a:gd name="T18" fmla="*/ 105 w 210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1">
                  <a:moveTo>
                    <a:pt x="105" y="10"/>
                  </a:moveTo>
                  <a:cubicBezTo>
                    <a:pt x="53" y="10"/>
                    <a:pt x="10" y="53"/>
                    <a:pt x="10" y="106"/>
                  </a:cubicBezTo>
                  <a:cubicBezTo>
                    <a:pt x="10" y="158"/>
                    <a:pt x="53" y="201"/>
                    <a:pt x="105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3"/>
                    <a:pt x="158" y="10"/>
                    <a:pt x="105" y="10"/>
                  </a:cubicBezTo>
                  <a:close/>
                  <a:moveTo>
                    <a:pt x="105" y="211"/>
                  </a:moveTo>
                  <a:cubicBezTo>
                    <a:pt x="47" y="211"/>
                    <a:pt x="0" y="164"/>
                    <a:pt x="0" y="106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3" y="0"/>
                    <a:pt x="210" y="47"/>
                    <a:pt x="210" y="106"/>
                  </a:cubicBezTo>
                  <a:cubicBezTo>
                    <a:pt x="210" y="164"/>
                    <a:pt x="163" y="211"/>
                    <a:pt x="105" y="211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767ADF8-DCDC-4F22-AEB6-135FE5515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654300"/>
              <a:ext cx="2074863" cy="1258888"/>
            </a:xfrm>
            <a:custGeom>
              <a:avLst/>
              <a:gdLst>
                <a:gd name="T0" fmla="*/ 384 w 609"/>
                <a:gd name="T1" fmla="*/ 332 h 370"/>
                <a:gd name="T2" fmla="*/ 416 w 609"/>
                <a:gd name="T3" fmla="*/ 138 h 370"/>
                <a:gd name="T4" fmla="*/ 577 w 609"/>
                <a:gd name="T5" fmla="*/ 348 h 370"/>
                <a:gd name="T6" fmla="*/ 384 w 609"/>
                <a:gd name="T7" fmla="*/ 332 h 370"/>
                <a:gd name="T8" fmla="*/ 126 w 609"/>
                <a:gd name="T9" fmla="*/ 200 h 370"/>
                <a:gd name="T10" fmla="*/ 129 w 609"/>
                <a:gd name="T11" fmla="*/ 170 h 370"/>
                <a:gd name="T12" fmla="*/ 384 w 609"/>
                <a:gd name="T13" fmla="*/ 206 h 370"/>
                <a:gd name="T14" fmla="*/ 366 w 609"/>
                <a:gd name="T15" fmla="*/ 319 h 370"/>
                <a:gd name="T16" fmla="*/ 126 w 609"/>
                <a:gd name="T17" fmla="*/ 200 h 370"/>
                <a:gd name="T18" fmla="*/ 606 w 609"/>
                <a:gd name="T19" fmla="*/ 353 h 370"/>
                <a:gd name="T20" fmla="*/ 420 w 609"/>
                <a:gd name="T21" fmla="*/ 111 h 370"/>
                <a:gd name="T22" fmla="*/ 435 w 609"/>
                <a:gd name="T23" fmla="*/ 24 h 370"/>
                <a:gd name="T24" fmla="*/ 426 w 609"/>
                <a:gd name="T25" fmla="*/ 12 h 370"/>
                <a:gd name="T26" fmla="*/ 415 w 609"/>
                <a:gd name="T27" fmla="*/ 21 h 370"/>
                <a:gd name="T28" fmla="*/ 388 w 609"/>
                <a:gd name="T29" fmla="*/ 186 h 370"/>
                <a:gd name="T30" fmla="*/ 131 w 609"/>
                <a:gd name="T31" fmla="*/ 150 h 370"/>
                <a:gd name="T32" fmla="*/ 146 w 609"/>
                <a:gd name="T33" fmla="*/ 12 h 370"/>
                <a:gd name="T34" fmla="*/ 137 w 609"/>
                <a:gd name="T35" fmla="*/ 1 h 370"/>
                <a:gd name="T36" fmla="*/ 126 w 609"/>
                <a:gd name="T37" fmla="*/ 9 h 370"/>
                <a:gd name="T38" fmla="*/ 105 w 609"/>
                <a:gd name="T39" fmla="*/ 207 h 370"/>
                <a:gd name="T40" fmla="*/ 80 w 609"/>
                <a:gd name="T41" fmla="*/ 265 h 370"/>
                <a:gd name="T42" fmla="*/ 4 w 609"/>
                <a:gd name="T43" fmla="*/ 353 h 370"/>
                <a:gd name="T44" fmla="*/ 5 w 609"/>
                <a:gd name="T45" fmla="*/ 367 h 370"/>
                <a:gd name="T46" fmla="*/ 11 w 609"/>
                <a:gd name="T47" fmla="*/ 370 h 370"/>
                <a:gd name="T48" fmla="*/ 19 w 609"/>
                <a:gd name="T49" fmla="*/ 366 h 370"/>
                <a:gd name="T50" fmla="*/ 95 w 609"/>
                <a:gd name="T51" fmla="*/ 279 h 370"/>
                <a:gd name="T52" fmla="*/ 124 w 609"/>
                <a:gd name="T53" fmla="*/ 220 h 370"/>
                <a:gd name="T54" fmla="*/ 365 w 609"/>
                <a:gd name="T55" fmla="*/ 348 h 370"/>
                <a:gd name="T56" fmla="*/ 365 w 609"/>
                <a:gd name="T57" fmla="*/ 348 h 370"/>
                <a:gd name="T58" fmla="*/ 368 w 609"/>
                <a:gd name="T59" fmla="*/ 350 h 370"/>
                <a:gd name="T60" fmla="*/ 370 w 609"/>
                <a:gd name="T61" fmla="*/ 351 h 370"/>
                <a:gd name="T62" fmla="*/ 372 w 609"/>
                <a:gd name="T63" fmla="*/ 351 h 370"/>
                <a:gd name="T64" fmla="*/ 597 w 609"/>
                <a:gd name="T65" fmla="*/ 369 h 370"/>
                <a:gd name="T66" fmla="*/ 598 w 609"/>
                <a:gd name="T67" fmla="*/ 370 h 370"/>
                <a:gd name="T68" fmla="*/ 607 w 609"/>
                <a:gd name="T69" fmla="*/ 364 h 370"/>
                <a:gd name="T70" fmla="*/ 606 w 609"/>
                <a:gd name="T71" fmla="*/ 35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9" h="370">
                  <a:moveTo>
                    <a:pt x="384" y="332"/>
                  </a:moveTo>
                  <a:cubicBezTo>
                    <a:pt x="416" y="138"/>
                    <a:pt x="416" y="138"/>
                    <a:pt x="416" y="138"/>
                  </a:cubicBezTo>
                  <a:cubicBezTo>
                    <a:pt x="577" y="348"/>
                    <a:pt x="577" y="348"/>
                    <a:pt x="577" y="348"/>
                  </a:cubicBezTo>
                  <a:cubicBezTo>
                    <a:pt x="384" y="332"/>
                    <a:pt x="384" y="332"/>
                    <a:pt x="384" y="332"/>
                  </a:cubicBezTo>
                  <a:close/>
                  <a:moveTo>
                    <a:pt x="126" y="200"/>
                  </a:moveTo>
                  <a:cubicBezTo>
                    <a:pt x="129" y="170"/>
                    <a:pt x="129" y="170"/>
                    <a:pt x="129" y="170"/>
                  </a:cubicBezTo>
                  <a:cubicBezTo>
                    <a:pt x="384" y="206"/>
                    <a:pt x="384" y="206"/>
                    <a:pt x="384" y="206"/>
                  </a:cubicBezTo>
                  <a:cubicBezTo>
                    <a:pt x="366" y="319"/>
                    <a:pt x="366" y="319"/>
                    <a:pt x="366" y="319"/>
                  </a:cubicBezTo>
                  <a:cubicBezTo>
                    <a:pt x="286" y="239"/>
                    <a:pt x="161" y="207"/>
                    <a:pt x="126" y="200"/>
                  </a:cubicBezTo>
                  <a:close/>
                  <a:moveTo>
                    <a:pt x="606" y="353"/>
                  </a:moveTo>
                  <a:cubicBezTo>
                    <a:pt x="420" y="111"/>
                    <a:pt x="420" y="111"/>
                    <a:pt x="420" y="111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6" y="18"/>
                    <a:pt x="432" y="13"/>
                    <a:pt x="426" y="12"/>
                  </a:cubicBezTo>
                  <a:cubicBezTo>
                    <a:pt x="421" y="11"/>
                    <a:pt x="416" y="15"/>
                    <a:pt x="415" y="21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6"/>
                    <a:pt x="142" y="1"/>
                    <a:pt x="137" y="1"/>
                  </a:cubicBezTo>
                  <a:cubicBezTo>
                    <a:pt x="131" y="0"/>
                    <a:pt x="126" y="4"/>
                    <a:pt x="126" y="9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03" y="229"/>
                    <a:pt x="94" y="249"/>
                    <a:pt x="80" y="265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0" y="357"/>
                    <a:pt x="1" y="363"/>
                    <a:pt x="5" y="367"/>
                  </a:cubicBezTo>
                  <a:cubicBezTo>
                    <a:pt x="7" y="369"/>
                    <a:pt x="9" y="370"/>
                    <a:pt x="11" y="370"/>
                  </a:cubicBezTo>
                  <a:cubicBezTo>
                    <a:pt x="14" y="370"/>
                    <a:pt x="17" y="368"/>
                    <a:pt x="19" y="366"/>
                  </a:cubicBezTo>
                  <a:cubicBezTo>
                    <a:pt x="95" y="279"/>
                    <a:pt x="95" y="279"/>
                    <a:pt x="95" y="279"/>
                  </a:cubicBezTo>
                  <a:cubicBezTo>
                    <a:pt x="110" y="262"/>
                    <a:pt x="119" y="242"/>
                    <a:pt x="124" y="220"/>
                  </a:cubicBezTo>
                  <a:cubicBezTo>
                    <a:pt x="161" y="228"/>
                    <a:pt x="292" y="263"/>
                    <a:pt x="365" y="348"/>
                  </a:cubicBezTo>
                  <a:cubicBezTo>
                    <a:pt x="365" y="348"/>
                    <a:pt x="365" y="348"/>
                    <a:pt x="365" y="348"/>
                  </a:cubicBezTo>
                  <a:cubicBezTo>
                    <a:pt x="366" y="349"/>
                    <a:pt x="367" y="350"/>
                    <a:pt x="368" y="350"/>
                  </a:cubicBezTo>
                  <a:cubicBezTo>
                    <a:pt x="369" y="350"/>
                    <a:pt x="369" y="350"/>
                    <a:pt x="370" y="351"/>
                  </a:cubicBezTo>
                  <a:cubicBezTo>
                    <a:pt x="370" y="351"/>
                    <a:pt x="371" y="351"/>
                    <a:pt x="372" y="351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8" y="370"/>
                    <a:pt x="598" y="370"/>
                    <a:pt x="598" y="370"/>
                  </a:cubicBezTo>
                  <a:cubicBezTo>
                    <a:pt x="602" y="370"/>
                    <a:pt x="605" y="368"/>
                    <a:pt x="607" y="364"/>
                  </a:cubicBezTo>
                  <a:cubicBezTo>
                    <a:pt x="609" y="361"/>
                    <a:pt x="609" y="357"/>
                    <a:pt x="606" y="353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64A06F-BC95-4A52-B6F6-1151F7FD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450" y="2613025"/>
              <a:ext cx="347663" cy="98425"/>
            </a:xfrm>
            <a:custGeom>
              <a:avLst/>
              <a:gdLst>
                <a:gd name="T0" fmla="*/ 91 w 102"/>
                <a:gd name="T1" fmla="*/ 29 h 29"/>
                <a:gd name="T2" fmla="*/ 90 w 102"/>
                <a:gd name="T3" fmla="*/ 29 h 29"/>
                <a:gd name="T4" fmla="*/ 9 w 102"/>
                <a:gd name="T5" fmla="*/ 21 h 29"/>
                <a:gd name="T6" fmla="*/ 1 w 102"/>
                <a:gd name="T7" fmla="*/ 10 h 29"/>
                <a:gd name="T8" fmla="*/ 12 w 102"/>
                <a:gd name="T9" fmla="*/ 1 h 29"/>
                <a:gd name="T10" fmla="*/ 92 w 102"/>
                <a:gd name="T11" fmla="*/ 9 h 29"/>
                <a:gd name="T12" fmla="*/ 101 w 102"/>
                <a:gd name="T13" fmla="*/ 20 h 29"/>
                <a:gd name="T14" fmla="*/ 91 w 102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9">
                  <a:moveTo>
                    <a:pt x="91" y="29"/>
                  </a:moveTo>
                  <a:cubicBezTo>
                    <a:pt x="91" y="29"/>
                    <a:pt x="90" y="29"/>
                    <a:pt x="90" y="2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0"/>
                    <a:pt x="0" y="15"/>
                    <a:pt x="1" y="10"/>
                  </a:cubicBezTo>
                  <a:cubicBezTo>
                    <a:pt x="1" y="4"/>
                    <a:pt x="6" y="0"/>
                    <a:pt x="12" y="1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8" y="10"/>
                    <a:pt x="102" y="15"/>
                    <a:pt x="101" y="20"/>
                  </a:cubicBezTo>
                  <a:cubicBezTo>
                    <a:pt x="100" y="26"/>
                    <a:pt x="96" y="29"/>
                    <a:pt x="91" y="29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525B774-B8CA-482E-90A6-64ED0CC19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3838" y="3544888"/>
              <a:ext cx="109538" cy="269875"/>
            </a:xfrm>
            <a:prstGeom prst="line">
              <a:avLst/>
            </a:prstGeom>
            <a:noFill/>
            <a:ln w="11113" cap="flat">
              <a:solidFill>
                <a:srgbClr val="142C5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6EBD914-455E-41DB-9D20-8055BAD5A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3529013"/>
              <a:ext cx="168275" cy="33338"/>
            </a:xfrm>
            <a:custGeom>
              <a:avLst/>
              <a:gdLst>
                <a:gd name="T0" fmla="*/ 106 w 106"/>
                <a:gd name="T1" fmla="*/ 21 h 21"/>
                <a:gd name="T2" fmla="*/ 0 w 106"/>
                <a:gd name="T3" fmla="*/ 21 h 21"/>
                <a:gd name="T4" fmla="*/ 0 w 106"/>
                <a:gd name="T5" fmla="*/ 0 h 21"/>
                <a:gd name="T6" fmla="*/ 106 w 106"/>
                <a:gd name="T7" fmla="*/ 0 h 21"/>
                <a:gd name="T8" fmla="*/ 106 w 106"/>
                <a:gd name="T9" fmla="*/ 21 h 21"/>
                <a:gd name="T10" fmla="*/ 106 w 106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1">
                  <a:moveTo>
                    <a:pt x="106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1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142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9E5232A-1B47-441E-97B6-718CB0F5D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250" y="4065588"/>
              <a:ext cx="163513" cy="34925"/>
            </a:xfrm>
            <a:custGeom>
              <a:avLst/>
              <a:gdLst>
                <a:gd name="T0" fmla="*/ 103 w 103"/>
                <a:gd name="T1" fmla="*/ 22 h 22"/>
                <a:gd name="T2" fmla="*/ 0 w 103"/>
                <a:gd name="T3" fmla="*/ 22 h 22"/>
                <a:gd name="T4" fmla="*/ 0 w 103"/>
                <a:gd name="T5" fmla="*/ 0 h 22"/>
                <a:gd name="T6" fmla="*/ 103 w 103"/>
                <a:gd name="T7" fmla="*/ 0 h 22"/>
                <a:gd name="T8" fmla="*/ 103 w 103"/>
                <a:gd name="T9" fmla="*/ 22 h 22"/>
                <a:gd name="T10" fmla="*/ 103 w 103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22">
                  <a:moveTo>
                    <a:pt x="103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2"/>
                  </a:lnTo>
                  <a:lnTo>
                    <a:pt x="103" y="22"/>
                  </a:lnTo>
                  <a:close/>
                </a:path>
              </a:pathLst>
            </a:custGeom>
            <a:solidFill>
              <a:srgbClr val="142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5AFAAF7-7BF8-4CEB-84DB-40201943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613150"/>
              <a:ext cx="1087438" cy="398463"/>
            </a:xfrm>
            <a:custGeom>
              <a:avLst/>
              <a:gdLst>
                <a:gd name="T0" fmla="*/ 284 w 319"/>
                <a:gd name="T1" fmla="*/ 42 h 117"/>
                <a:gd name="T2" fmla="*/ 58 w 319"/>
                <a:gd name="T3" fmla="*/ 0 h 117"/>
                <a:gd name="T4" fmla="*/ 0 w 319"/>
                <a:gd name="T5" fmla="*/ 59 h 117"/>
                <a:gd name="T6" fmla="*/ 58 w 319"/>
                <a:gd name="T7" fmla="*/ 117 h 117"/>
                <a:gd name="T8" fmla="*/ 284 w 319"/>
                <a:gd name="T9" fmla="*/ 113 h 117"/>
                <a:gd name="T10" fmla="*/ 319 w 319"/>
                <a:gd name="T11" fmla="*/ 78 h 117"/>
                <a:gd name="T12" fmla="*/ 284 w 319"/>
                <a:gd name="T13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117">
                  <a:moveTo>
                    <a:pt x="284" y="42"/>
                  </a:moveTo>
                  <a:cubicBezTo>
                    <a:pt x="284" y="42"/>
                    <a:pt x="60" y="0"/>
                    <a:pt x="58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91"/>
                    <a:pt x="26" y="117"/>
                    <a:pt x="58" y="117"/>
                  </a:cubicBezTo>
                  <a:cubicBezTo>
                    <a:pt x="284" y="113"/>
                    <a:pt x="284" y="113"/>
                    <a:pt x="284" y="113"/>
                  </a:cubicBezTo>
                  <a:cubicBezTo>
                    <a:pt x="304" y="113"/>
                    <a:pt x="319" y="97"/>
                    <a:pt x="319" y="78"/>
                  </a:cubicBezTo>
                  <a:cubicBezTo>
                    <a:pt x="319" y="58"/>
                    <a:pt x="304" y="42"/>
                    <a:pt x="284" y="42"/>
                  </a:cubicBezTo>
                  <a:close/>
                </a:path>
              </a:pathLst>
            </a:custGeom>
            <a:noFill/>
            <a:ln w="7938" cap="flat">
              <a:solidFill>
                <a:srgbClr val="AEADA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566968CE-AD23-4C2F-B053-EB302DC0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657600"/>
              <a:ext cx="309563" cy="312738"/>
            </a:xfrm>
            <a:prstGeom prst="ellipse">
              <a:avLst/>
            </a:pr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4692D89-CDD1-4FE0-A7D6-9E6B19E89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3375" y="3814763"/>
              <a:ext cx="111125" cy="268288"/>
            </a:xfrm>
            <a:prstGeom prst="line">
              <a:avLst/>
            </a:prstGeom>
            <a:noFill/>
            <a:ln w="11113" cap="flat">
              <a:solidFill>
                <a:srgbClr val="142C5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45BFA8AB-72D2-4FFC-A023-AE0B99CFA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3902075"/>
              <a:ext cx="246063" cy="187325"/>
            </a:xfrm>
            <a:custGeom>
              <a:avLst/>
              <a:gdLst>
                <a:gd name="T0" fmla="*/ 62 w 72"/>
                <a:gd name="T1" fmla="*/ 0 h 55"/>
                <a:gd name="T2" fmla="*/ 71 w 72"/>
                <a:gd name="T3" fmla="*/ 35 h 55"/>
                <a:gd name="T4" fmla="*/ 5 w 72"/>
                <a:gd name="T5" fmla="*/ 52 h 55"/>
                <a:gd name="T6" fmla="*/ 51 w 72"/>
                <a:gd name="T7" fmla="*/ 18 h 55"/>
                <a:gd name="T8" fmla="*/ 62 w 72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5">
                  <a:moveTo>
                    <a:pt x="62" y="0"/>
                  </a:moveTo>
                  <a:cubicBezTo>
                    <a:pt x="62" y="0"/>
                    <a:pt x="72" y="27"/>
                    <a:pt x="71" y="35"/>
                  </a:cubicBezTo>
                  <a:cubicBezTo>
                    <a:pt x="69" y="44"/>
                    <a:pt x="10" y="55"/>
                    <a:pt x="5" y="52"/>
                  </a:cubicBezTo>
                  <a:cubicBezTo>
                    <a:pt x="0" y="48"/>
                    <a:pt x="51" y="28"/>
                    <a:pt x="51" y="18"/>
                  </a:cubicBezTo>
                  <a:cubicBezTo>
                    <a:pt x="51" y="8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3D67E901-E94B-42BC-96EE-3FAAA5C80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2687638"/>
              <a:ext cx="384175" cy="103188"/>
            </a:xfrm>
            <a:custGeom>
              <a:avLst/>
              <a:gdLst>
                <a:gd name="T0" fmla="*/ 98 w 113"/>
                <a:gd name="T1" fmla="*/ 30 h 30"/>
                <a:gd name="T2" fmla="*/ 14 w 113"/>
                <a:gd name="T3" fmla="*/ 30 h 30"/>
                <a:gd name="T4" fmla="*/ 0 w 113"/>
                <a:gd name="T5" fmla="*/ 15 h 30"/>
                <a:gd name="T6" fmla="*/ 0 w 113"/>
                <a:gd name="T7" fmla="*/ 15 h 30"/>
                <a:gd name="T8" fmla="*/ 14 w 113"/>
                <a:gd name="T9" fmla="*/ 0 h 30"/>
                <a:gd name="T10" fmla="*/ 98 w 113"/>
                <a:gd name="T11" fmla="*/ 0 h 30"/>
                <a:gd name="T12" fmla="*/ 113 w 113"/>
                <a:gd name="T13" fmla="*/ 15 h 30"/>
                <a:gd name="T14" fmla="*/ 113 w 113"/>
                <a:gd name="T15" fmla="*/ 15 h 30"/>
                <a:gd name="T16" fmla="*/ 98 w 113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0">
                  <a:moveTo>
                    <a:pt x="98" y="30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6" y="0"/>
                    <a:pt x="113" y="7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23"/>
                    <a:pt x="106" y="30"/>
                    <a:pt x="98" y="30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404F6CB-8EED-4CBC-B635-1DEAC77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2576513"/>
              <a:ext cx="366713" cy="1400175"/>
            </a:xfrm>
            <a:custGeom>
              <a:avLst/>
              <a:gdLst>
                <a:gd name="T0" fmla="*/ 108 w 108"/>
                <a:gd name="T1" fmla="*/ 0 h 412"/>
                <a:gd name="T2" fmla="*/ 72 w 108"/>
                <a:gd name="T3" fmla="*/ 201 h 412"/>
                <a:gd name="T4" fmla="*/ 67 w 108"/>
                <a:gd name="T5" fmla="*/ 412 h 412"/>
                <a:gd name="T6" fmla="*/ 41 w 108"/>
                <a:gd name="T7" fmla="*/ 412 h 412"/>
                <a:gd name="T8" fmla="*/ 2 w 108"/>
                <a:gd name="T9" fmla="*/ 206 h 412"/>
                <a:gd name="T10" fmla="*/ 2 w 108"/>
                <a:gd name="T11" fmla="*/ 0 h 412"/>
                <a:gd name="T12" fmla="*/ 108 w 108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412">
                  <a:moveTo>
                    <a:pt x="108" y="0"/>
                  </a:moveTo>
                  <a:cubicBezTo>
                    <a:pt x="72" y="201"/>
                    <a:pt x="72" y="201"/>
                    <a:pt x="72" y="201"/>
                  </a:cubicBezTo>
                  <a:cubicBezTo>
                    <a:pt x="67" y="412"/>
                    <a:pt x="67" y="412"/>
                    <a:pt x="67" y="412"/>
                  </a:cubicBezTo>
                  <a:cubicBezTo>
                    <a:pt x="41" y="412"/>
                    <a:pt x="41" y="412"/>
                    <a:pt x="41" y="412"/>
                  </a:cubicBezTo>
                  <a:cubicBezTo>
                    <a:pt x="41" y="412"/>
                    <a:pt x="4" y="237"/>
                    <a:pt x="2" y="206"/>
                  </a:cubicBezTo>
                  <a:cubicBezTo>
                    <a:pt x="0" y="175"/>
                    <a:pt x="2" y="0"/>
                    <a:pt x="2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657EB6FF-726C-43B2-800E-EB26D54B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1362075"/>
              <a:ext cx="412750" cy="381000"/>
            </a:xfrm>
            <a:custGeom>
              <a:avLst/>
              <a:gdLst>
                <a:gd name="T0" fmla="*/ 8 w 121"/>
                <a:gd name="T1" fmla="*/ 50 h 112"/>
                <a:gd name="T2" fmla="*/ 4 w 121"/>
                <a:gd name="T3" fmla="*/ 26 h 112"/>
                <a:gd name="T4" fmla="*/ 39 w 121"/>
                <a:gd name="T5" fmla="*/ 2 h 112"/>
                <a:gd name="T6" fmla="*/ 86 w 121"/>
                <a:gd name="T7" fmla="*/ 20 h 112"/>
                <a:gd name="T8" fmla="*/ 113 w 121"/>
                <a:gd name="T9" fmla="*/ 80 h 112"/>
                <a:gd name="T10" fmla="*/ 54 w 121"/>
                <a:gd name="T11" fmla="*/ 105 h 112"/>
                <a:gd name="T12" fmla="*/ 8 w 121"/>
                <a:gd name="T13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12">
                  <a:moveTo>
                    <a:pt x="8" y="50"/>
                  </a:moveTo>
                  <a:cubicBezTo>
                    <a:pt x="8" y="50"/>
                    <a:pt x="0" y="37"/>
                    <a:pt x="4" y="26"/>
                  </a:cubicBezTo>
                  <a:cubicBezTo>
                    <a:pt x="9" y="15"/>
                    <a:pt x="31" y="1"/>
                    <a:pt x="39" y="2"/>
                  </a:cubicBezTo>
                  <a:cubicBezTo>
                    <a:pt x="46" y="3"/>
                    <a:pt x="71" y="0"/>
                    <a:pt x="86" y="20"/>
                  </a:cubicBezTo>
                  <a:cubicBezTo>
                    <a:pt x="101" y="40"/>
                    <a:pt x="121" y="63"/>
                    <a:pt x="113" y="80"/>
                  </a:cubicBezTo>
                  <a:cubicBezTo>
                    <a:pt x="104" y="97"/>
                    <a:pt x="58" y="98"/>
                    <a:pt x="54" y="105"/>
                  </a:cubicBezTo>
                  <a:cubicBezTo>
                    <a:pt x="51" y="112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F61E7FB-32A2-40D0-99D5-0131F822B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5" y="1439863"/>
              <a:ext cx="282575" cy="360363"/>
            </a:xfrm>
            <a:custGeom>
              <a:avLst/>
              <a:gdLst>
                <a:gd name="T0" fmla="*/ 37 w 83"/>
                <a:gd name="T1" fmla="*/ 0 h 106"/>
                <a:gd name="T2" fmla="*/ 13 w 83"/>
                <a:gd name="T3" fmla="*/ 25 h 106"/>
                <a:gd name="T4" fmla="*/ 0 w 83"/>
                <a:gd name="T5" fmla="*/ 32 h 106"/>
                <a:gd name="T6" fmla="*/ 11 w 83"/>
                <a:gd name="T7" fmla="*/ 39 h 106"/>
                <a:gd name="T8" fmla="*/ 10 w 83"/>
                <a:gd name="T9" fmla="*/ 73 h 106"/>
                <a:gd name="T10" fmla="*/ 34 w 83"/>
                <a:gd name="T11" fmla="*/ 82 h 106"/>
                <a:gd name="T12" fmla="*/ 50 w 83"/>
                <a:gd name="T13" fmla="*/ 106 h 106"/>
                <a:gd name="T14" fmla="*/ 83 w 83"/>
                <a:gd name="T15" fmla="*/ 89 h 106"/>
                <a:gd name="T16" fmla="*/ 68 w 83"/>
                <a:gd name="T17" fmla="*/ 66 h 106"/>
                <a:gd name="T18" fmla="*/ 76 w 83"/>
                <a:gd name="T19" fmla="*/ 45 h 106"/>
                <a:gd name="T20" fmla="*/ 59 w 83"/>
                <a:gd name="T21" fmla="*/ 34 h 106"/>
                <a:gd name="T22" fmla="*/ 37 w 8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106">
                  <a:moveTo>
                    <a:pt x="37" y="0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6" y="65"/>
                    <a:pt x="10" y="73"/>
                  </a:cubicBezTo>
                  <a:cubicBezTo>
                    <a:pt x="13" y="81"/>
                    <a:pt x="28" y="75"/>
                    <a:pt x="34" y="82"/>
                  </a:cubicBezTo>
                  <a:cubicBezTo>
                    <a:pt x="40" y="90"/>
                    <a:pt x="50" y="106"/>
                    <a:pt x="50" y="106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75" y="58"/>
                    <a:pt x="76" y="45"/>
                  </a:cubicBezTo>
                  <a:cubicBezTo>
                    <a:pt x="76" y="33"/>
                    <a:pt x="59" y="34"/>
                    <a:pt x="59" y="34"/>
                  </a:cubicBezTo>
                  <a:cubicBezTo>
                    <a:pt x="59" y="34"/>
                    <a:pt x="33" y="16"/>
                    <a:pt x="37" y="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7FA9265-3AC9-4967-8D64-E9DB9844F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75" y="1719263"/>
              <a:ext cx="625475" cy="373063"/>
            </a:xfrm>
            <a:custGeom>
              <a:avLst/>
              <a:gdLst>
                <a:gd name="T0" fmla="*/ 177 w 184"/>
                <a:gd name="T1" fmla="*/ 39 h 110"/>
                <a:gd name="T2" fmla="*/ 73 w 184"/>
                <a:gd name="T3" fmla="*/ 72 h 110"/>
                <a:gd name="T4" fmla="*/ 9 w 184"/>
                <a:gd name="T5" fmla="*/ 0 h 110"/>
                <a:gd name="T6" fmla="*/ 0 w 184"/>
                <a:gd name="T7" fmla="*/ 13 h 110"/>
                <a:gd name="T8" fmla="*/ 64 w 184"/>
                <a:gd name="T9" fmla="*/ 107 h 110"/>
                <a:gd name="T10" fmla="*/ 184 w 184"/>
                <a:gd name="T11" fmla="*/ 90 h 110"/>
                <a:gd name="T12" fmla="*/ 177 w 184"/>
                <a:gd name="T13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10">
                  <a:moveTo>
                    <a:pt x="177" y="39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31" y="105"/>
                    <a:pt x="64" y="107"/>
                  </a:cubicBezTo>
                  <a:cubicBezTo>
                    <a:pt x="97" y="110"/>
                    <a:pt x="184" y="90"/>
                    <a:pt x="184" y="90"/>
                  </a:cubicBezTo>
                  <a:cubicBezTo>
                    <a:pt x="177" y="39"/>
                    <a:pt x="177" y="39"/>
                    <a:pt x="177" y="3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75E6838-0E76-4F08-B2FC-4E9FE8D8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684338"/>
              <a:ext cx="755650" cy="949325"/>
            </a:xfrm>
            <a:custGeom>
              <a:avLst/>
              <a:gdLst>
                <a:gd name="T0" fmla="*/ 4 w 222"/>
                <a:gd name="T1" fmla="*/ 145 h 279"/>
                <a:gd name="T2" fmla="*/ 4 w 222"/>
                <a:gd name="T3" fmla="*/ 70 h 279"/>
                <a:gd name="T4" fmla="*/ 45 w 222"/>
                <a:gd name="T5" fmla="*/ 10 h 279"/>
                <a:gd name="T6" fmla="*/ 162 w 222"/>
                <a:gd name="T7" fmla="*/ 49 h 279"/>
                <a:gd name="T8" fmla="*/ 126 w 222"/>
                <a:gd name="T9" fmla="*/ 90 h 279"/>
                <a:gd name="T10" fmla="*/ 209 w 222"/>
                <a:gd name="T11" fmla="*/ 268 h 279"/>
                <a:gd name="T12" fmla="*/ 59 w 222"/>
                <a:gd name="T13" fmla="*/ 262 h 279"/>
                <a:gd name="T14" fmla="*/ 4 w 222"/>
                <a:gd name="T15" fmla="*/ 14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79">
                  <a:moveTo>
                    <a:pt x="4" y="145"/>
                  </a:moveTo>
                  <a:cubicBezTo>
                    <a:pt x="4" y="145"/>
                    <a:pt x="0" y="100"/>
                    <a:pt x="4" y="70"/>
                  </a:cubicBezTo>
                  <a:cubicBezTo>
                    <a:pt x="7" y="40"/>
                    <a:pt x="7" y="20"/>
                    <a:pt x="45" y="10"/>
                  </a:cubicBezTo>
                  <a:cubicBezTo>
                    <a:pt x="82" y="0"/>
                    <a:pt x="169" y="22"/>
                    <a:pt x="162" y="49"/>
                  </a:cubicBezTo>
                  <a:cubicBezTo>
                    <a:pt x="155" y="77"/>
                    <a:pt x="122" y="78"/>
                    <a:pt x="126" y="90"/>
                  </a:cubicBezTo>
                  <a:cubicBezTo>
                    <a:pt x="129" y="102"/>
                    <a:pt x="222" y="256"/>
                    <a:pt x="209" y="268"/>
                  </a:cubicBezTo>
                  <a:cubicBezTo>
                    <a:pt x="196" y="279"/>
                    <a:pt x="70" y="271"/>
                    <a:pt x="59" y="262"/>
                  </a:cubicBezTo>
                  <a:cubicBezTo>
                    <a:pt x="47" y="252"/>
                    <a:pt x="16" y="163"/>
                    <a:pt x="4" y="14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31B04A2-81D1-44D0-A950-3C7A96159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1508125"/>
              <a:ext cx="92075" cy="274638"/>
            </a:xfrm>
            <a:custGeom>
              <a:avLst/>
              <a:gdLst>
                <a:gd name="T0" fmla="*/ 27 w 27"/>
                <a:gd name="T1" fmla="*/ 66 h 81"/>
                <a:gd name="T2" fmla="*/ 8 w 27"/>
                <a:gd name="T3" fmla="*/ 6 h 81"/>
                <a:gd name="T4" fmla="*/ 3 w 27"/>
                <a:gd name="T5" fmla="*/ 36 h 81"/>
                <a:gd name="T6" fmla="*/ 14 w 27"/>
                <a:gd name="T7" fmla="*/ 75 h 81"/>
                <a:gd name="T8" fmla="*/ 27 w 27"/>
                <a:gd name="T9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1">
                  <a:moveTo>
                    <a:pt x="27" y="66"/>
                  </a:moveTo>
                  <a:cubicBezTo>
                    <a:pt x="27" y="66"/>
                    <a:pt x="15" y="13"/>
                    <a:pt x="8" y="6"/>
                  </a:cubicBezTo>
                  <a:cubicBezTo>
                    <a:pt x="0" y="0"/>
                    <a:pt x="3" y="24"/>
                    <a:pt x="3" y="36"/>
                  </a:cubicBezTo>
                  <a:cubicBezTo>
                    <a:pt x="3" y="48"/>
                    <a:pt x="5" y="69"/>
                    <a:pt x="14" y="75"/>
                  </a:cubicBezTo>
                  <a:cubicBezTo>
                    <a:pt x="24" y="81"/>
                    <a:pt x="27" y="66"/>
                    <a:pt x="27" y="66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F10D58B8-5390-450A-8A07-E9130ACA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650" y="2500313"/>
              <a:ext cx="255588" cy="219075"/>
            </a:xfrm>
            <a:custGeom>
              <a:avLst/>
              <a:gdLst>
                <a:gd name="T0" fmla="*/ 64 w 75"/>
                <a:gd name="T1" fmla="*/ 0 h 64"/>
                <a:gd name="T2" fmla="*/ 43 w 75"/>
                <a:gd name="T3" fmla="*/ 14 h 64"/>
                <a:gd name="T4" fmla="*/ 7 w 75"/>
                <a:gd name="T5" fmla="*/ 51 h 64"/>
                <a:gd name="T6" fmla="*/ 32 w 75"/>
                <a:gd name="T7" fmla="*/ 45 h 64"/>
                <a:gd name="T8" fmla="*/ 46 w 75"/>
                <a:gd name="T9" fmla="*/ 33 h 64"/>
                <a:gd name="T10" fmla="*/ 75 w 75"/>
                <a:gd name="T11" fmla="*/ 13 h 64"/>
                <a:gd name="T12" fmla="*/ 64 w 7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4">
                  <a:moveTo>
                    <a:pt x="64" y="0"/>
                  </a:moveTo>
                  <a:cubicBezTo>
                    <a:pt x="64" y="0"/>
                    <a:pt x="53" y="12"/>
                    <a:pt x="43" y="14"/>
                  </a:cubicBezTo>
                  <a:cubicBezTo>
                    <a:pt x="33" y="16"/>
                    <a:pt x="0" y="39"/>
                    <a:pt x="7" y="51"/>
                  </a:cubicBezTo>
                  <a:cubicBezTo>
                    <a:pt x="14" y="64"/>
                    <a:pt x="32" y="45"/>
                    <a:pt x="32" y="45"/>
                  </a:cubicBezTo>
                  <a:cubicBezTo>
                    <a:pt x="32" y="45"/>
                    <a:pt x="41" y="41"/>
                    <a:pt x="46" y="33"/>
                  </a:cubicBezTo>
                  <a:cubicBezTo>
                    <a:pt x="51" y="25"/>
                    <a:pt x="75" y="13"/>
                    <a:pt x="75" y="13"/>
                  </a:cubicBezTo>
                  <a:cubicBezTo>
                    <a:pt x="6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D5A922C4-4889-4007-8AD1-7715FC5B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325" y="1728788"/>
              <a:ext cx="763588" cy="847725"/>
            </a:xfrm>
            <a:custGeom>
              <a:avLst/>
              <a:gdLst>
                <a:gd name="T0" fmla="*/ 187 w 224"/>
                <a:gd name="T1" fmla="*/ 12 h 249"/>
                <a:gd name="T2" fmla="*/ 119 w 224"/>
                <a:gd name="T3" fmla="*/ 159 h 249"/>
                <a:gd name="T4" fmla="*/ 0 w 224"/>
                <a:gd name="T5" fmla="*/ 228 h 249"/>
                <a:gd name="T6" fmla="*/ 10 w 224"/>
                <a:gd name="T7" fmla="*/ 249 h 249"/>
                <a:gd name="T8" fmla="*/ 124 w 224"/>
                <a:gd name="T9" fmla="*/ 210 h 249"/>
                <a:gd name="T10" fmla="*/ 172 w 224"/>
                <a:gd name="T11" fmla="*/ 155 h 249"/>
                <a:gd name="T12" fmla="*/ 212 w 224"/>
                <a:gd name="T13" fmla="*/ 70 h 249"/>
                <a:gd name="T14" fmla="*/ 187 w 224"/>
                <a:gd name="T15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49">
                  <a:moveTo>
                    <a:pt x="187" y="12"/>
                  </a:moveTo>
                  <a:cubicBezTo>
                    <a:pt x="153" y="23"/>
                    <a:pt x="119" y="159"/>
                    <a:pt x="119" y="1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10" y="249"/>
                    <a:pt x="98" y="219"/>
                    <a:pt x="124" y="210"/>
                  </a:cubicBezTo>
                  <a:cubicBezTo>
                    <a:pt x="150" y="200"/>
                    <a:pt x="159" y="189"/>
                    <a:pt x="172" y="155"/>
                  </a:cubicBezTo>
                  <a:cubicBezTo>
                    <a:pt x="185" y="121"/>
                    <a:pt x="204" y="98"/>
                    <a:pt x="212" y="70"/>
                  </a:cubicBezTo>
                  <a:cubicBezTo>
                    <a:pt x="219" y="43"/>
                    <a:pt x="224" y="0"/>
                    <a:pt x="187" y="12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557BB7-4D0D-4FD0-B034-475D07C0D3F5}"/>
              </a:ext>
            </a:extLst>
          </p:cNvPr>
          <p:cNvGrpSpPr/>
          <p:nvPr/>
        </p:nvGrpSpPr>
        <p:grpSpPr>
          <a:xfrm>
            <a:off x="1175315" y="101507"/>
            <a:ext cx="856395" cy="709549"/>
            <a:chOff x="1776865" y="3679825"/>
            <a:chExt cx="3143252" cy="2676525"/>
          </a:xfrm>
        </p:grpSpPr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4A5BB77-AEDF-4BCB-8E3B-55BECF472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BFC3C60-20A9-4C4D-98C5-3C2E112B5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F7CA577-3745-4E0A-AA6A-DA5615776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37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310646A-CA55-4395-818E-40E83090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8DE9B60-2A61-4ACE-BD82-3B16E79C7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6F6C3D-8A0D-47F6-AA9E-BA12A921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0A44767-252D-4404-A4EA-D92DFF7F0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B83E39C0-4097-415C-8A88-A07555EB0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8F20781-676A-41A9-AF8F-742FEEA7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08AC754B-1343-44AF-8AFF-A2A4509A3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C56CE83F-774F-4469-8946-CF7A7E24F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D4593237-B917-4BE5-AB76-7F754B68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AC4779-9CAA-4C5B-BC5E-87FC6ECD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5753BE3B-E9FB-4DE1-B4C6-200481BFD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0E8745CA-88B7-401D-8CEE-81694BED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8F5927CE-C9DA-4F80-AE6A-267A9B50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78B561-679C-42B0-87A8-6F1126AB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2C78E46F-BB07-433C-8E54-D501B971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82378A2-C2AF-4B40-9A13-979D573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3EC84B6B-1ABB-4903-A2EA-6A9CB91C9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64FB082C-CFF8-4A94-BC6A-5B791E09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2C0D087D-B828-4ACB-8BE4-2AC4C6BD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59170245-66B6-4A7D-A282-FB5271918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4BC432F0-FA32-4904-95D1-2A513B604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A03B2CA6-724F-46ED-B81D-CE2E22C2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E2AE9125-9030-4BE6-8CE6-36B174C48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4224AADF-6E9C-444F-8CC9-168DD1C2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D2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5F4703A8-8590-4A66-8D89-DE1B5CED2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0FB3FE8E-B8A6-4DE1-AD68-1043CC31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7CA4FA87-D361-4C48-B44F-C55F2D40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54CF8E48-829D-4815-8D66-75E4A68A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225B02BE-F65E-43CF-A624-7D445D680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5FCC7C7C-9BF1-4151-8D55-2F6A55BB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672F5EB3-552D-425B-92D1-7EB7C2C0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E6DCEDB2-C865-4CA9-B348-D10AC9317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F054E68D-43F5-4FDE-833A-4FC88768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5FB1F701-D193-49D2-A0A4-5FCAF398E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502FD40-DA9E-4ABF-B27E-61DC77E0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1BC62688-F3CC-43A5-986C-8E01E19A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248DFC77-D23F-4F92-914E-5876ACCB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03B1F843-3744-491A-A98A-489B265BE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AC920757-1341-4822-B4A6-F37C7DFEE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7B16C3-D247-4B9D-ABC4-5300ECE00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B8A895EF-E627-48B9-9BA3-E65B7FF2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35DC8F59-1D9D-4CC7-9C66-E3B47E50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95C0C566-B03C-4417-89C1-B869004A8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4CB41D57-02FB-4661-97D3-638293A70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206D5585-5F44-40B8-AB58-E34383D2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C62C8E1A-76CA-48A8-9526-5B8F7AC9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CB2838D-D6B7-424F-80E2-4A40E873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9857FB80-D6C8-4EA8-83C3-9CC366C77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1F613EF-2AFD-4959-9298-F5344155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72687E6-560C-4306-8E7C-04864FA7F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E81F95-CDEB-9B73-1DA9-7DBADCB4388D}"/>
              </a:ext>
            </a:extLst>
          </p:cNvPr>
          <p:cNvGrpSpPr/>
          <p:nvPr/>
        </p:nvGrpSpPr>
        <p:grpSpPr>
          <a:xfrm>
            <a:off x="776398" y="5104336"/>
            <a:ext cx="10639201" cy="1521525"/>
            <a:chOff x="776400" y="1707770"/>
            <a:chExt cx="10639201" cy="1609795"/>
          </a:xfrm>
        </p:grpSpPr>
        <p:sp>
          <p:nvSpPr>
            <p:cNvPr id="94" name="Rectangle: Top Corners Rounded 93">
              <a:extLst>
                <a:ext uri="{FF2B5EF4-FFF2-40B4-BE49-F238E27FC236}">
                  <a16:creationId xmlns:a16="http://schemas.microsoft.com/office/drawing/2014/main" id="{2AB454C7-522D-4A13-A296-393B5EC4FBDE}"/>
                </a:ext>
              </a:extLst>
            </p:cNvPr>
            <p:cNvSpPr/>
            <p:nvPr/>
          </p:nvSpPr>
          <p:spPr>
            <a:xfrm>
              <a:off x="776400" y="2095549"/>
              <a:ext cx="5144182" cy="1222016"/>
            </a:xfrm>
            <a:prstGeom prst="round2SameRect">
              <a:avLst>
                <a:gd name="adj1" fmla="val 11378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B711DB06-0E7A-42E5-924F-8B6A1D13CC39}"/>
                </a:ext>
              </a:extLst>
            </p:cNvPr>
            <p:cNvSpPr/>
            <p:nvPr/>
          </p:nvSpPr>
          <p:spPr>
            <a:xfrm>
              <a:off x="6271419" y="2095548"/>
              <a:ext cx="5144182" cy="1222016"/>
            </a:xfrm>
            <a:prstGeom prst="round2SameRect">
              <a:avLst>
                <a:gd name="adj1" fmla="val 11378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9D79122-B845-43A0-9BAB-986E41000625}"/>
                </a:ext>
              </a:extLst>
            </p:cNvPr>
            <p:cNvSpPr/>
            <p:nvPr/>
          </p:nvSpPr>
          <p:spPr>
            <a:xfrm>
              <a:off x="1257935" y="2275150"/>
              <a:ext cx="1765059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 dirty="0">
                  <a:solidFill>
                    <a:schemeClr val="bg1"/>
                  </a:solidFill>
                  <a:latin typeface="+mj-lt"/>
                </a:rPr>
                <a:t>Missing Values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937929-32F6-499F-8C48-F8467C83AF83}"/>
                </a:ext>
              </a:extLst>
            </p:cNvPr>
            <p:cNvSpPr/>
            <p:nvPr/>
          </p:nvSpPr>
          <p:spPr>
            <a:xfrm>
              <a:off x="3673989" y="2815921"/>
              <a:ext cx="1765059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ID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E352E9-580C-48EA-A218-63E8D64ECD14}"/>
                </a:ext>
              </a:extLst>
            </p:cNvPr>
            <p:cNvSpPr/>
            <p:nvPr/>
          </p:nvSpPr>
          <p:spPr>
            <a:xfrm>
              <a:off x="3550419" y="2275150"/>
              <a:ext cx="2132966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 dirty="0">
                  <a:solidFill>
                    <a:schemeClr val="bg1"/>
                  </a:solidFill>
                  <a:latin typeface="+mj-lt"/>
                </a:rPr>
                <a:t>Duplicates and Outliers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2C9E3C-9A26-4F06-8D2E-763374DF0BEB}"/>
                </a:ext>
              </a:extLst>
            </p:cNvPr>
            <p:cNvCxnSpPr/>
            <p:nvPr/>
          </p:nvCxnSpPr>
          <p:spPr>
            <a:xfrm>
              <a:off x="3348492" y="2335007"/>
              <a:ext cx="0" cy="957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65FE78F-0A85-449E-AC6F-248C9EE23B16}"/>
                </a:ext>
              </a:extLst>
            </p:cNvPr>
            <p:cNvSpPr/>
            <p:nvPr/>
          </p:nvSpPr>
          <p:spPr>
            <a:xfrm>
              <a:off x="6448007" y="2268133"/>
              <a:ext cx="221773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 dirty="0">
                  <a:solidFill>
                    <a:schemeClr val="bg1"/>
                  </a:solidFill>
                  <a:latin typeface="+mj-lt"/>
                </a:rPr>
                <a:t>Start Time &gt; End Time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E129E2-C97B-44DE-A2E6-19C1E31A8D88}"/>
                </a:ext>
              </a:extLst>
            </p:cNvPr>
            <p:cNvSpPr/>
            <p:nvPr/>
          </p:nvSpPr>
          <p:spPr>
            <a:xfrm>
              <a:off x="9021281" y="2657404"/>
              <a:ext cx="2232914" cy="45588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+mj-lt"/>
                </a:rPr>
                <a:t>Removed rides with time period less than 60 seconds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FFAB9A7-A515-4C43-A942-926EB9C768A3}"/>
                </a:ext>
              </a:extLst>
            </p:cNvPr>
            <p:cNvSpPr/>
            <p:nvPr/>
          </p:nvSpPr>
          <p:spPr>
            <a:xfrm>
              <a:off x="9169008" y="2275150"/>
              <a:ext cx="1765059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 dirty="0">
                  <a:solidFill>
                    <a:schemeClr val="bg1"/>
                  </a:solidFill>
                  <a:latin typeface="+mj-lt"/>
                </a:rPr>
                <a:t>Irrelevant Rides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2229CD4-9C7B-4537-BAC7-C78C1FB4A5DC}"/>
                </a:ext>
              </a:extLst>
            </p:cNvPr>
            <p:cNvCxnSpPr/>
            <p:nvPr/>
          </p:nvCxnSpPr>
          <p:spPr>
            <a:xfrm>
              <a:off x="8843511" y="2335007"/>
              <a:ext cx="0" cy="957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87A8ED03-8CE6-4B82-9F57-FAA5D5A04467}"/>
                </a:ext>
              </a:extLst>
            </p:cNvPr>
            <p:cNvGrpSpPr/>
            <p:nvPr/>
          </p:nvGrpSpPr>
          <p:grpSpPr>
            <a:xfrm>
              <a:off x="10129477" y="1707770"/>
              <a:ext cx="0" cy="0"/>
              <a:chOff x="3673475" y="4830763"/>
              <a:chExt cx="0" cy="0"/>
            </a:xfrm>
            <a:solidFill>
              <a:srgbClr val="3B3E98"/>
            </a:solidFill>
          </p:grpSpPr>
          <p:sp>
            <p:nvSpPr>
              <p:cNvPr id="485" name="Line 7">
                <a:extLst>
                  <a:ext uri="{FF2B5EF4-FFF2-40B4-BE49-F238E27FC236}">
                    <a16:creationId xmlns:a16="http://schemas.microsoft.com/office/drawing/2014/main" id="{EC4A21C2-A51E-408F-9824-BD3908D3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475" y="483076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8">
                <a:extLst>
                  <a:ext uri="{FF2B5EF4-FFF2-40B4-BE49-F238E27FC236}">
                    <a16:creationId xmlns:a16="http://schemas.microsoft.com/office/drawing/2014/main" id="{D9A5F3E4-5185-4E85-B94B-FBC7CB0E9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475" y="483076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164D99-DFDC-BB9C-6BDD-0D3BDBFBA1BC}"/>
              </a:ext>
            </a:extLst>
          </p:cNvPr>
          <p:cNvSpPr/>
          <p:nvPr/>
        </p:nvSpPr>
        <p:spPr>
          <a:xfrm>
            <a:off x="6718451" y="6025311"/>
            <a:ext cx="1765059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 dirty="0">
                <a:solidFill>
                  <a:schemeClr val="bg1"/>
                </a:solidFill>
                <a:latin typeface="+mj-lt"/>
              </a:rPr>
              <a:t>Swapped the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9CC3C-680D-C5DA-CF26-D02A5EF7948C}"/>
              </a:ext>
            </a:extLst>
          </p:cNvPr>
          <p:cNvSpPr/>
          <p:nvPr/>
        </p:nvSpPr>
        <p:spPr>
          <a:xfrm>
            <a:off x="3695475" y="5961166"/>
            <a:ext cx="176505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 dirty="0">
                <a:solidFill>
                  <a:schemeClr val="bg1"/>
                </a:solidFill>
                <a:latin typeface="+mj-lt"/>
              </a:rPr>
              <a:t>Checked and found no duplicates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82110-E29C-BE62-C153-02BD0040EF47}"/>
              </a:ext>
            </a:extLst>
          </p:cNvPr>
          <p:cNvSpPr/>
          <p:nvPr/>
        </p:nvSpPr>
        <p:spPr>
          <a:xfrm>
            <a:off x="1291231" y="5966038"/>
            <a:ext cx="176505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 dirty="0">
                <a:solidFill>
                  <a:schemeClr val="bg1"/>
                </a:solidFill>
                <a:latin typeface="+mj-lt"/>
              </a:rPr>
              <a:t>Checked for missing values</a:t>
            </a:r>
          </a:p>
        </p:txBody>
      </p:sp>
      <p:graphicFrame>
        <p:nvGraphicFramePr>
          <p:cNvPr id="49" name="Table 52">
            <a:extLst>
              <a:ext uri="{FF2B5EF4-FFF2-40B4-BE49-F238E27FC236}">
                <a16:creationId xmlns:a16="http://schemas.microsoft.com/office/drawing/2014/main" id="{13F31BBA-892F-AE32-9B77-F5BFFF8F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47104"/>
              </p:ext>
            </p:extLst>
          </p:nvPr>
        </p:nvGraphicFramePr>
        <p:xfrm>
          <a:off x="264945" y="965533"/>
          <a:ext cx="11662109" cy="433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942">
                  <a:extLst>
                    <a:ext uri="{9D8B030D-6E8A-4147-A177-3AD203B41FA5}">
                      <a16:colId xmlns:a16="http://schemas.microsoft.com/office/drawing/2014/main" val="4208618837"/>
                    </a:ext>
                  </a:extLst>
                </a:gridCol>
                <a:gridCol w="8175167">
                  <a:extLst>
                    <a:ext uri="{9D8B030D-6E8A-4147-A177-3AD203B41FA5}">
                      <a16:colId xmlns:a16="http://schemas.microsoft.com/office/drawing/2014/main" val="1518607865"/>
                    </a:ext>
                  </a:extLst>
                </a:gridCol>
              </a:tblGrid>
              <a:tr h="37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Lora" pitchFamily="2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Lora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78359"/>
                  </a:ext>
                </a:extLst>
              </a:tr>
              <a:tr h="70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Scrapped reviews from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TripAdvisor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IoS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 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Google Play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Reviews and Ratings from all the above sources.</a:t>
                      </a:r>
                    </a:p>
                    <a:p>
                      <a:pPr algn="ctr"/>
                      <a:endParaRPr lang="en-IN" sz="1600" b="0" dirty="0">
                        <a:solidFill>
                          <a:schemeClr val="tx1"/>
                        </a:solidFill>
                        <a:latin typeface="Lor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4556"/>
                  </a:ext>
                </a:extLst>
              </a:tr>
              <a:tr h="1752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ora" pitchFamily="2" charset="0"/>
                        </a:rPr>
                        <a:t>Datasets from January 2020 to May 2022</a:t>
                      </a:r>
                    </a:p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Lora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https://ride.divvybikes.com/system-data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Lora" pitchFamily="2" charset="0"/>
                      </a:endParaRPr>
                    </a:p>
                    <a:p>
                      <a:pPr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Lor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Each trip is anonymized and includes: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Trip start day and time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Trip end day and time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Trip start station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Trip end station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Rider type (Member, Single Ride, and Day Pass)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76825"/>
                  </a:ext>
                </a:extLst>
              </a:tr>
              <a:tr h="6527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Lora" pitchFamily="2" charset="0"/>
                        </a:rPr>
                        <a:t>The data has been processed to remove trips that are taken by staff as they service and inspect the system; and any trips that were below 60 seconds in length (potentially false starts or users trying to re-dock a bike to ensure it was secure).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66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1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B0CDBE7E-1B83-A7AC-F179-51136A116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r="725"/>
          <a:stretch/>
        </p:blipFill>
        <p:spPr>
          <a:xfrm>
            <a:off x="7799044" y="609287"/>
            <a:ext cx="3228734" cy="2930480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86EE5BF-4602-F065-BEB6-E1D81FFDB241}"/>
              </a:ext>
            </a:extLst>
          </p:cNvPr>
          <p:cNvSpPr/>
          <p:nvPr/>
        </p:nvSpPr>
        <p:spPr>
          <a:xfrm rot="5400000">
            <a:off x="9755461" y="84291"/>
            <a:ext cx="1653772" cy="2980721"/>
          </a:xfrm>
          <a:prstGeom prst="round2SameRect">
            <a:avLst/>
          </a:prstGeom>
          <a:solidFill>
            <a:srgbClr val="3B3E9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E94E6A-47F5-6092-9CEB-0B3F559E0399}"/>
              </a:ext>
            </a:extLst>
          </p:cNvPr>
          <p:cNvSpPr/>
          <p:nvPr/>
        </p:nvSpPr>
        <p:spPr>
          <a:xfrm>
            <a:off x="7908379" y="786960"/>
            <a:ext cx="1528511" cy="1526670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481A4-3DBC-7CCC-8446-B29023C0B38D}"/>
              </a:ext>
            </a:extLst>
          </p:cNvPr>
          <p:cNvSpPr/>
          <p:nvPr/>
        </p:nvSpPr>
        <p:spPr>
          <a:xfrm>
            <a:off x="9546587" y="769307"/>
            <a:ext cx="2561210" cy="18620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500" b="1" dirty="0">
                <a:latin typeface="Lora" pitchFamily="2" charset="0"/>
              </a:rPr>
              <a:t>Casual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00" dirty="0">
                <a:latin typeface="Lora"/>
              </a:rPr>
              <a:t>No bike preference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00" dirty="0">
                <a:latin typeface="Lora" pitchFamily="2" charset="0"/>
              </a:rPr>
              <a:t>Rides for Longer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00" dirty="0">
                <a:latin typeface="Lora" pitchFamily="2" charset="0"/>
              </a:rPr>
              <a:t>Rides more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00" dirty="0">
                <a:latin typeface="Lora" pitchFamily="2" charset="0"/>
              </a:rPr>
              <a:t>Rides more from May through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ECFCB0-DAAC-E941-0659-781364954947}"/>
              </a:ext>
            </a:extLst>
          </p:cNvPr>
          <p:cNvGrpSpPr/>
          <p:nvPr/>
        </p:nvGrpSpPr>
        <p:grpSpPr>
          <a:xfrm>
            <a:off x="7926040" y="785338"/>
            <a:ext cx="1461842" cy="1529913"/>
            <a:chOff x="1233255" y="2055713"/>
            <a:chExt cx="1939252" cy="203200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7767B-B818-16CE-EC82-067944700136}"/>
                </a:ext>
              </a:extLst>
            </p:cNvPr>
            <p:cNvSpPr/>
            <p:nvPr/>
          </p:nvSpPr>
          <p:spPr>
            <a:xfrm>
              <a:off x="1536526" y="2405359"/>
              <a:ext cx="1332711" cy="1332711"/>
            </a:xfrm>
            <a:prstGeom prst="ellipse">
              <a:avLst/>
            </a:prstGeom>
            <a:noFill/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9" name="Chart 58">
              <a:extLst>
                <a:ext uri="{FF2B5EF4-FFF2-40B4-BE49-F238E27FC236}">
                  <a16:creationId xmlns:a16="http://schemas.microsoft.com/office/drawing/2014/main" id="{D35C4F06-C3FC-F5A7-7E5A-188DBA463580}"/>
                </a:ext>
              </a:extLst>
            </p:cNvPr>
            <p:cNvGraphicFramePr/>
            <p:nvPr/>
          </p:nvGraphicFramePr>
          <p:xfrm>
            <a:off x="1233255" y="2055713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911B9B-90A9-5DF2-A496-FC5CF05FE5C3}"/>
              </a:ext>
            </a:extLst>
          </p:cNvPr>
          <p:cNvGrpSpPr/>
          <p:nvPr/>
        </p:nvGrpSpPr>
        <p:grpSpPr>
          <a:xfrm>
            <a:off x="8185899" y="1470047"/>
            <a:ext cx="1954109" cy="2075589"/>
            <a:chOff x="6178550" y="1804988"/>
            <a:chExt cx="3978275" cy="4230687"/>
          </a:xfrm>
        </p:grpSpPr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C8FA26F-6BAB-F752-D58D-B74386B08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5243513"/>
              <a:ext cx="158750" cy="193675"/>
            </a:xfrm>
            <a:custGeom>
              <a:avLst/>
              <a:gdLst>
                <a:gd name="T0" fmla="*/ 0 w 100"/>
                <a:gd name="T1" fmla="*/ 116 h 122"/>
                <a:gd name="T2" fmla="*/ 92 w 100"/>
                <a:gd name="T3" fmla="*/ 0 h 122"/>
                <a:gd name="T4" fmla="*/ 100 w 100"/>
                <a:gd name="T5" fmla="*/ 6 h 122"/>
                <a:gd name="T6" fmla="*/ 7 w 100"/>
                <a:gd name="T7" fmla="*/ 122 h 122"/>
                <a:gd name="T8" fmla="*/ 0 w 100"/>
                <a:gd name="T9" fmla="*/ 116 h 122"/>
                <a:gd name="T10" fmla="*/ 0 w 100"/>
                <a:gd name="T11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2">
                  <a:moveTo>
                    <a:pt x="0" y="116"/>
                  </a:moveTo>
                  <a:lnTo>
                    <a:pt x="92" y="0"/>
                  </a:lnTo>
                  <a:lnTo>
                    <a:pt x="100" y="6"/>
                  </a:lnTo>
                  <a:lnTo>
                    <a:pt x="7" y="12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5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57D09BA1-D777-B275-1131-2F845703E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5221288"/>
              <a:ext cx="269875" cy="31750"/>
            </a:xfrm>
            <a:custGeom>
              <a:avLst/>
              <a:gdLst>
                <a:gd name="T0" fmla="*/ 170 w 170"/>
                <a:gd name="T1" fmla="*/ 20 h 20"/>
                <a:gd name="T2" fmla="*/ 0 w 170"/>
                <a:gd name="T3" fmla="*/ 20 h 20"/>
                <a:gd name="T4" fmla="*/ 0 w 170"/>
                <a:gd name="T5" fmla="*/ 0 h 20"/>
                <a:gd name="T6" fmla="*/ 170 w 170"/>
                <a:gd name="T7" fmla="*/ 0 h 20"/>
                <a:gd name="T8" fmla="*/ 170 w 170"/>
                <a:gd name="T9" fmla="*/ 20 h 20"/>
                <a:gd name="T10" fmla="*/ 170 w 17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0">
                  <a:moveTo>
                    <a:pt x="17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0"/>
                  </a:lnTo>
                  <a:lnTo>
                    <a:pt x="170" y="20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2C879AE0-4480-B4BE-4EF9-801FFD67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671888"/>
              <a:ext cx="230187" cy="180975"/>
            </a:xfrm>
            <a:custGeom>
              <a:avLst/>
              <a:gdLst>
                <a:gd name="T0" fmla="*/ 25 w 80"/>
                <a:gd name="T1" fmla="*/ 0 h 63"/>
                <a:gd name="T2" fmla="*/ 50 w 80"/>
                <a:gd name="T3" fmla="*/ 2 h 63"/>
                <a:gd name="T4" fmla="*/ 67 w 80"/>
                <a:gd name="T5" fmla="*/ 15 h 63"/>
                <a:gd name="T6" fmla="*/ 80 w 80"/>
                <a:gd name="T7" fmla="*/ 37 h 63"/>
                <a:gd name="T8" fmla="*/ 76 w 80"/>
                <a:gd name="T9" fmla="*/ 43 h 63"/>
                <a:gd name="T10" fmla="*/ 67 w 80"/>
                <a:gd name="T11" fmla="*/ 47 h 63"/>
                <a:gd name="T12" fmla="*/ 59 w 80"/>
                <a:gd name="T13" fmla="*/ 53 h 63"/>
                <a:gd name="T14" fmla="*/ 49 w 80"/>
                <a:gd name="T15" fmla="*/ 58 h 63"/>
                <a:gd name="T16" fmla="*/ 41 w 80"/>
                <a:gd name="T17" fmla="*/ 63 h 63"/>
                <a:gd name="T18" fmla="*/ 31 w 80"/>
                <a:gd name="T19" fmla="*/ 56 h 63"/>
                <a:gd name="T20" fmla="*/ 5 w 80"/>
                <a:gd name="T21" fmla="*/ 28 h 63"/>
                <a:gd name="T22" fmla="*/ 25 w 80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25" y="0"/>
                  </a:moveTo>
                  <a:cubicBezTo>
                    <a:pt x="25" y="0"/>
                    <a:pt x="47" y="2"/>
                    <a:pt x="50" y="2"/>
                  </a:cubicBezTo>
                  <a:cubicBezTo>
                    <a:pt x="54" y="3"/>
                    <a:pt x="60" y="8"/>
                    <a:pt x="67" y="15"/>
                  </a:cubicBezTo>
                  <a:cubicBezTo>
                    <a:pt x="74" y="22"/>
                    <a:pt x="80" y="35"/>
                    <a:pt x="80" y="37"/>
                  </a:cubicBezTo>
                  <a:cubicBezTo>
                    <a:pt x="79" y="38"/>
                    <a:pt x="80" y="40"/>
                    <a:pt x="76" y="43"/>
                  </a:cubicBezTo>
                  <a:cubicBezTo>
                    <a:pt x="72" y="46"/>
                    <a:pt x="67" y="47"/>
                    <a:pt x="67" y="47"/>
                  </a:cubicBezTo>
                  <a:cubicBezTo>
                    <a:pt x="67" y="47"/>
                    <a:pt x="65" y="53"/>
                    <a:pt x="59" y="53"/>
                  </a:cubicBezTo>
                  <a:cubicBezTo>
                    <a:pt x="59" y="53"/>
                    <a:pt x="56" y="59"/>
                    <a:pt x="49" y="58"/>
                  </a:cubicBezTo>
                  <a:cubicBezTo>
                    <a:pt x="49" y="58"/>
                    <a:pt x="46" y="63"/>
                    <a:pt x="41" y="63"/>
                  </a:cubicBezTo>
                  <a:cubicBezTo>
                    <a:pt x="41" y="63"/>
                    <a:pt x="34" y="57"/>
                    <a:pt x="31" y="56"/>
                  </a:cubicBezTo>
                  <a:cubicBezTo>
                    <a:pt x="28" y="54"/>
                    <a:pt x="15" y="42"/>
                    <a:pt x="5" y="28"/>
                  </a:cubicBezTo>
                  <a:cubicBezTo>
                    <a:pt x="5" y="28"/>
                    <a:pt x="0" y="11"/>
                    <a:pt x="25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3E79B5F2-6936-F1BF-EF09-BD5F24BB0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9838" y="3654425"/>
              <a:ext cx="552450" cy="457200"/>
            </a:xfrm>
            <a:custGeom>
              <a:avLst/>
              <a:gdLst>
                <a:gd name="T0" fmla="*/ 135 w 192"/>
                <a:gd name="T1" fmla="*/ 154 h 159"/>
                <a:gd name="T2" fmla="*/ 130 w 192"/>
                <a:gd name="T3" fmla="*/ 148 h 159"/>
                <a:gd name="T4" fmla="*/ 130 w 192"/>
                <a:gd name="T5" fmla="*/ 148 h 159"/>
                <a:gd name="T6" fmla="*/ 135 w 192"/>
                <a:gd name="T7" fmla="*/ 154 h 159"/>
                <a:gd name="T8" fmla="*/ 139 w 192"/>
                <a:gd name="T9" fmla="*/ 159 h 159"/>
                <a:gd name="T10" fmla="*/ 130 w 192"/>
                <a:gd name="T11" fmla="*/ 148 h 159"/>
                <a:gd name="T12" fmla="*/ 177 w 192"/>
                <a:gd name="T13" fmla="*/ 73 h 159"/>
                <a:gd name="T14" fmla="*/ 162 w 192"/>
                <a:gd name="T15" fmla="*/ 34 h 159"/>
                <a:gd name="T16" fmla="*/ 121 w 192"/>
                <a:gd name="T17" fmla="*/ 14 h 159"/>
                <a:gd name="T18" fmla="*/ 51 w 192"/>
                <a:gd name="T19" fmla="*/ 48 h 159"/>
                <a:gd name="T20" fmla="*/ 51 w 192"/>
                <a:gd name="T21" fmla="*/ 48 h 159"/>
                <a:gd name="T22" fmla="*/ 9 w 192"/>
                <a:gd name="T23" fmla="*/ 86 h 159"/>
                <a:gd name="T24" fmla="*/ 0 w 192"/>
                <a:gd name="T25" fmla="*/ 76 h 159"/>
                <a:gd name="T26" fmla="*/ 41 w 192"/>
                <a:gd name="T27" fmla="*/ 38 h 159"/>
                <a:gd name="T28" fmla="*/ 120 w 192"/>
                <a:gd name="T29" fmla="*/ 0 h 159"/>
                <a:gd name="T30" fmla="*/ 121 w 192"/>
                <a:gd name="T31" fmla="*/ 0 h 159"/>
                <a:gd name="T32" fmla="*/ 172 w 192"/>
                <a:gd name="T33" fmla="*/ 24 h 159"/>
                <a:gd name="T34" fmla="*/ 191 w 192"/>
                <a:gd name="T35" fmla="*/ 74 h 159"/>
                <a:gd name="T36" fmla="*/ 139 w 192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9">
                  <a:moveTo>
                    <a:pt x="135" y="154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5" y="154"/>
                    <a:pt x="135" y="154"/>
                    <a:pt x="135" y="154"/>
                  </a:cubicBezTo>
                  <a:close/>
                  <a:moveTo>
                    <a:pt x="139" y="159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74" y="112"/>
                    <a:pt x="177" y="73"/>
                  </a:cubicBezTo>
                  <a:cubicBezTo>
                    <a:pt x="178" y="58"/>
                    <a:pt x="173" y="46"/>
                    <a:pt x="162" y="34"/>
                  </a:cubicBezTo>
                  <a:cubicBezTo>
                    <a:pt x="150" y="21"/>
                    <a:pt x="136" y="15"/>
                    <a:pt x="121" y="14"/>
                  </a:cubicBezTo>
                  <a:cubicBezTo>
                    <a:pt x="85" y="14"/>
                    <a:pt x="52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5"/>
                    <a:pt x="8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4"/>
                  </a:cubicBezTo>
                  <a:cubicBezTo>
                    <a:pt x="186" y="39"/>
                    <a:pt x="192" y="55"/>
                    <a:pt x="191" y="74"/>
                  </a:cubicBezTo>
                  <a:cubicBezTo>
                    <a:pt x="188" y="119"/>
                    <a:pt x="141" y="158"/>
                    <a:pt x="139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9DFA816D-32D7-0400-E135-6B17195BC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411538"/>
              <a:ext cx="1096962" cy="1612900"/>
            </a:xfrm>
            <a:custGeom>
              <a:avLst/>
              <a:gdLst>
                <a:gd name="T0" fmla="*/ 166 w 381"/>
                <a:gd name="T1" fmla="*/ 73 h 560"/>
                <a:gd name="T2" fmla="*/ 295 w 381"/>
                <a:gd name="T3" fmla="*/ 168 h 560"/>
                <a:gd name="T4" fmla="*/ 373 w 381"/>
                <a:gd name="T5" fmla="*/ 247 h 560"/>
                <a:gd name="T6" fmla="*/ 356 w 381"/>
                <a:gd name="T7" fmla="*/ 307 h 560"/>
                <a:gd name="T8" fmla="*/ 281 w 381"/>
                <a:gd name="T9" fmla="*/ 431 h 560"/>
                <a:gd name="T10" fmla="*/ 209 w 381"/>
                <a:gd name="T11" fmla="*/ 560 h 560"/>
                <a:gd name="T12" fmla="*/ 178 w 381"/>
                <a:gd name="T13" fmla="*/ 553 h 560"/>
                <a:gd name="T14" fmla="*/ 249 w 381"/>
                <a:gd name="T15" fmla="*/ 333 h 560"/>
                <a:gd name="T16" fmla="*/ 274 w 381"/>
                <a:gd name="T17" fmla="*/ 269 h 560"/>
                <a:gd name="T18" fmla="*/ 28 w 381"/>
                <a:gd name="T19" fmla="*/ 152 h 560"/>
                <a:gd name="T20" fmla="*/ 3 w 381"/>
                <a:gd name="T21" fmla="*/ 139 h 560"/>
                <a:gd name="T22" fmla="*/ 50 w 381"/>
                <a:gd name="T23" fmla="*/ 17 h 560"/>
                <a:gd name="T24" fmla="*/ 166 w 381"/>
                <a:gd name="T25" fmla="*/ 7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560">
                  <a:moveTo>
                    <a:pt x="166" y="73"/>
                  </a:moveTo>
                  <a:cubicBezTo>
                    <a:pt x="166" y="73"/>
                    <a:pt x="271" y="147"/>
                    <a:pt x="295" y="168"/>
                  </a:cubicBezTo>
                  <a:cubicBezTo>
                    <a:pt x="318" y="189"/>
                    <a:pt x="372" y="238"/>
                    <a:pt x="373" y="247"/>
                  </a:cubicBezTo>
                  <a:cubicBezTo>
                    <a:pt x="374" y="255"/>
                    <a:pt x="381" y="268"/>
                    <a:pt x="356" y="307"/>
                  </a:cubicBezTo>
                  <a:cubicBezTo>
                    <a:pt x="332" y="346"/>
                    <a:pt x="288" y="418"/>
                    <a:pt x="281" y="431"/>
                  </a:cubicBezTo>
                  <a:cubicBezTo>
                    <a:pt x="267" y="459"/>
                    <a:pt x="209" y="560"/>
                    <a:pt x="209" y="560"/>
                  </a:cubicBezTo>
                  <a:cubicBezTo>
                    <a:pt x="178" y="553"/>
                    <a:pt x="178" y="553"/>
                    <a:pt x="178" y="553"/>
                  </a:cubicBezTo>
                  <a:cubicBezTo>
                    <a:pt x="178" y="553"/>
                    <a:pt x="214" y="419"/>
                    <a:pt x="249" y="333"/>
                  </a:cubicBezTo>
                  <a:cubicBezTo>
                    <a:pt x="258" y="310"/>
                    <a:pt x="281" y="279"/>
                    <a:pt x="274" y="269"/>
                  </a:cubicBezTo>
                  <a:cubicBezTo>
                    <a:pt x="267" y="259"/>
                    <a:pt x="185" y="238"/>
                    <a:pt x="28" y="152"/>
                  </a:cubicBezTo>
                  <a:cubicBezTo>
                    <a:pt x="12" y="143"/>
                    <a:pt x="0" y="162"/>
                    <a:pt x="3" y="139"/>
                  </a:cubicBezTo>
                  <a:cubicBezTo>
                    <a:pt x="5" y="116"/>
                    <a:pt x="3" y="35"/>
                    <a:pt x="50" y="17"/>
                  </a:cubicBezTo>
                  <a:cubicBezTo>
                    <a:pt x="97" y="0"/>
                    <a:pt x="166" y="73"/>
                    <a:pt x="166" y="7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F4AC80D6-FC7E-C9EF-4291-E755FAF03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976813"/>
              <a:ext cx="109537" cy="120650"/>
            </a:xfrm>
            <a:custGeom>
              <a:avLst/>
              <a:gdLst>
                <a:gd name="T0" fmla="*/ 7 w 38"/>
                <a:gd name="T1" fmla="*/ 7 h 42"/>
                <a:gd name="T2" fmla="*/ 0 w 38"/>
                <a:gd name="T3" fmla="*/ 36 h 42"/>
                <a:gd name="T4" fmla="*/ 33 w 38"/>
                <a:gd name="T5" fmla="*/ 30 h 42"/>
                <a:gd name="T6" fmla="*/ 38 w 38"/>
                <a:gd name="T7" fmla="*/ 16 h 42"/>
                <a:gd name="T8" fmla="*/ 7 w 38"/>
                <a:gd name="T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7" y="7"/>
                  </a:moveTo>
                  <a:cubicBezTo>
                    <a:pt x="7" y="7"/>
                    <a:pt x="0" y="29"/>
                    <a:pt x="0" y="36"/>
                  </a:cubicBezTo>
                  <a:cubicBezTo>
                    <a:pt x="1" y="42"/>
                    <a:pt x="33" y="30"/>
                    <a:pt x="33" y="30"/>
                  </a:cubicBezTo>
                  <a:cubicBezTo>
                    <a:pt x="33" y="30"/>
                    <a:pt x="36" y="21"/>
                    <a:pt x="38" y="16"/>
                  </a:cubicBezTo>
                  <a:cubicBezTo>
                    <a:pt x="38" y="16"/>
                    <a:pt x="27" y="0"/>
                    <a:pt x="7" y="7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6C43EEAA-A8F1-1132-7F3A-F1817BC3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13" y="5048250"/>
              <a:ext cx="442912" cy="177800"/>
            </a:xfrm>
            <a:custGeom>
              <a:avLst/>
              <a:gdLst>
                <a:gd name="T0" fmla="*/ 50 w 154"/>
                <a:gd name="T1" fmla="*/ 0 h 62"/>
                <a:gd name="T2" fmla="*/ 84 w 154"/>
                <a:gd name="T3" fmla="*/ 19 h 62"/>
                <a:gd name="T4" fmla="*/ 138 w 154"/>
                <a:gd name="T5" fmla="*/ 35 h 62"/>
                <a:gd name="T6" fmla="*/ 80 w 154"/>
                <a:gd name="T7" fmla="*/ 60 h 62"/>
                <a:gd name="T8" fmla="*/ 2 w 154"/>
                <a:gd name="T9" fmla="*/ 46 h 62"/>
                <a:gd name="T10" fmla="*/ 11 w 154"/>
                <a:gd name="T11" fmla="*/ 1 h 62"/>
                <a:gd name="T12" fmla="*/ 50 w 15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2">
                  <a:moveTo>
                    <a:pt x="50" y="0"/>
                  </a:moveTo>
                  <a:cubicBezTo>
                    <a:pt x="50" y="0"/>
                    <a:pt x="71" y="19"/>
                    <a:pt x="84" y="19"/>
                  </a:cubicBezTo>
                  <a:cubicBezTo>
                    <a:pt x="97" y="20"/>
                    <a:pt x="137" y="28"/>
                    <a:pt x="138" y="35"/>
                  </a:cubicBezTo>
                  <a:cubicBezTo>
                    <a:pt x="140" y="42"/>
                    <a:pt x="154" y="59"/>
                    <a:pt x="80" y="60"/>
                  </a:cubicBezTo>
                  <a:cubicBezTo>
                    <a:pt x="6" y="62"/>
                    <a:pt x="0" y="60"/>
                    <a:pt x="2" y="46"/>
                  </a:cubicBezTo>
                  <a:cubicBezTo>
                    <a:pt x="3" y="33"/>
                    <a:pt x="9" y="14"/>
                    <a:pt x="11" y="1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DF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E493A3AE-65BE-C1B8-4B1A-C6DC9A7B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3735388"/>
              <a:ext cx="142875" cy="123825"/>
            </a:xfrm>
            <a:custGeom>
              <a:avLst/>
              <a:gdLst>
                <a:gd name="T0" fmla="*/ 49 w 50"/>
                <a:gd name="T1" fmla="*/ 16 h 43"/>
                <a:gd name="T2" fmla="*/ 28 w 50"/>
                <a:gd name="T3" fmla="*/ 2 h 43"/>
                <a:gd name="T4" fmla="*/ 25 w 50"/>
                <a:gd name="T5" fmla="*/ 7 h 43"/>
                <a:gd name="T6" fmla="*/ 14 w 50"/>
                <a:gd name="T7" fmla="*/ 4 h 43"/>
                <a:gd name="T8" fmla="*/ 9 w 50"/>
                <a:gd name="T9" fmla="*/ 14 h 43"/>
                <a:gd name="T10" fmla="*/ 5 w 50"/>
                <a:gd name="T11" fmla="*/ 22 h 43"/>
                <a:gd name="T12" fmla="*/ 1 w 50"/>
                <a:gd name="T13" fmla="*/ 28 h 43"/>
                <a:gd name="T14" fmla="*/ 14 w 50"/>
                <a:gd name="T15" fmla="*/ 42 h 43"/>
                <a:gd name="T16" fmla="*/ 21 w 50"/>
                <a:gd name="T17" fmla="*/ 38 h 43"/>
                <a:gd name="T18" fmla="*/ 31 w 50"/>
                <a:gd name="T19" fmla="*/ 34 h 43"/>
                <a:gd name="T20" fmla="*/ 39 w 50"/>
                <a:gd name="T21" fmla="*/ 28 h 43"/>
                <a:gd name="T22" fmla="*/ 50 w 50"/>
                <a:gd name="T23" fmla="*/ 18 h 43"/>
                <a:gd name="T24" fmla="*/ 49 w 50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3">
                  <a:moveTo>
                    <a:pt x="49" y="16"/>
                  </a:moveTo>
                  <a:cubicBezTo>
                    <a:pt x="49" y="16"/>
                    <a:pt x="32" y="0"/>
                    <a:pt x="28" y="2"/>
                  </a:cubicBezTo>
                  <a:cubicBezTo>
                    <a:pt x="25" y="5"/>
                    <a:pt x="25" y="7"/>
                    <a:pt x="25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5" y="5"/>
                    <a:pt x="9" y="14"/>
                  </a:cubicBezTo>
                  <a:cubicBezTo>
                    <a:pt x="9" y="14"/>
                    <a:pt x="1" y="14"/>
                    <a:pt x="5" y="22"/>
                  </a:cubicBezTo>
                  <a:cubicBezTo>
                    <a:pt x="5" y="22"/>
                    <a:pt x="0" y="24"/>
                    <a:pt x="1" y="28"/>
                  </a:cubicBezTo>
                  <a:cubicBezTo>
                    <a:pt x="2" y="32"/>
                    <a:pt x="14" y="42"/>
                    <a:pt x="14" y="42"/>
                  </a:cubicBezTo>
                  <a:cubicBezTo>
                    <a:pt x="14" y="42"/>
                    <a:pt x="18" y="43"/>
                    <a:pt x="21" y="38"/>
                  </a:cubicBezTo>
                  <a:cubicBezTo>
                    <a:pt x="21" y="38"/>
                    <a:pt x="28" y="39"/>
                    <a:pt x="31" y="34"/>
                  </a:cubicBezTo>
                  <a:cubicBezTo>
                    <a:pt x="31" y="34"/>
                    <a:pt x="36" y="34"/>
                    <a:pt x="39" y="28"/>
                  </a:cubicBezTo>
                  <a:cubicBezTo>
                    <a:pt x="39" y="28"/>
                    <a:pt x="50" y="27"/>
                    <a:pt x="50" y="18"/>
                  </a:cubicBezTo>
                  <a:cubicBezTo>
                    <a:pt x="50" y="18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D0831E1E-4B79-A800-4C71-5CCA67685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778250"/>
              <a:ext cx="50800" cy="49212"/>
            </a:xfrm>
            <a:custGeom>
              <a:avLst/>
              <a:gdLst>
                <a:gd name="T0" fmla="*/ 17 w 18"/>
                <a:gd name="T1" fmla="*/ 17 h 17"/>
                <a:gd name="T2" fmla="*/ 0 w 18"/>
                <a:gd name="T3" fmla="*/ 1 h 17"/>
                <a:gd name="T4" fmla="*/ 1 w 18"/>
                <a:gd name="T5" fmla="*/ 0 h 17"/>
                <a:gd name="T6" fmla="*/ 18 w 18"/>
                <a:gd name="T7" fmla="*/ 16 h 17"/>
                <a:gd name="T8" fmla="*/ 17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7"/>
                  </a:moveTo>
                  <a:cubicBezTo>
                    <a:pt x="17" y="17"/>
                    <a:pt x="6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7"/>
                    <a:pt x="18" y="16"/>
                    <a:pt x="18" y="16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F17EB1FE-D91C-9F78-27F0-EB140C5E4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806825"/>
              <a:ext cx="38100" cy="34925"/>
            </a:xfrm>
            <a:custGeom>
              <a:avLst/>
              <a:gdLst>
                <a:gd name="T0" fmla="*/ 12 w 13"/>
                <a:gd name="T1" fmla="*/ 12 h 12"/>
                <a:gd name="T2" fmla="*/ 0 w 13"/>
                <a:gd name="T3" fmla="*/ 0 h 12"/>
                <a:gd name="T4" fmla="*/ 1 w 13"/>
                <a:gd name="T5" fmla="*/ 0 h 12"/>
                <a:gd name="T6" fmla="*/ 13 w 13"/>
                <a:gd name="T7" fmla="*/ 11 h 12"/>
                <a:gd name="T8" fmla="*/ 1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12"/>
                  </a:moveTo>
                  <a:cubicBezTo>
                    <a:pt x="12" y="12"/>
                    <a:pt x="3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5"/>
                    <a:pt x="13" y="11"/>
                    <a:pt x="13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59AF466-FB45-DC51-555D-9970751C7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0" y="4443413"/>
              <a:ext cx="1590675" cy="1592262"/>
            </a:xfrm>
            <a:custGeom>
              <a:avLst/>
              <a:gdLst>
                <a:gd name="T0" fmla="*/ 277 w 553"/>
                <a:gd name="T1" fmla="*/ 14 h 553"/>
                <a:gd name="T2" fmla="*/ 14 w 553"/>
                <a:gd name="T3" fmla="*/ 277 h 553"/>
                <a:gd name="T4" fmla="*/ 277 w 553"/>
                <a:gd name="T5" fmla="*/ 539 h 553"/>
                <a:gd name="T6" fmla="*/ 539 w 553"/>
                <a:gd name="T7" fmla="*/ 277 h 553"/>
                <a:gd name="T8" fmla="*/ 277 w 553"/>
                <a:gd name="T9" fmla="*/ 14 h 553"/>
                <a:gd name="T10" fmla="*/ 277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7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2 w 553"/>
                <a:gd name="T33" fmla="*/ 169 h 553"/>
                <a:gd name="T34" fmla="*/ 553 w 553"/>
                <a:gd name="T35" fmla="*/ 277 h 553"/>
                <a:gd name="T36" fmla="*/ 532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7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7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7" y="539"/>
                  </a:cubicBezTo>
                  <a:cubicBezTo>
                    <a:pt x="422" y="539"/>
                    <a:pt x="539" y="422"/>
                    <a:pt x="539" y="277"/>
                  </a:cubicBezTo>
                  <a:cubicBezTo>
                    <a:pt x="539" y="132"/>
                    <a:pt x="422" y="14"/>
                    <a:pt x="277" y="14"/>
                  </a:cubicBezTo>
                  <a:close/>
                  <a:moveTo>
                    <a:pt x="277" y="553"/>
                  </a:moveTo>
                  <a:cubicBezTo>
                    <a:pt x="240" y="553"/>
                    <a:pt x="203" y="546"/>
                    <a:pt x="169" y="532"/>
                  </a:cubicBezTo>
                  <a:cubicBezTo>
                    <a:pt x="136" y="518"/>
                    <a:pt x="107" y="498"/>
                    <a:pt x="81" y="472"/>
                  </a:cubicBezTo>
                  <a:cubicBezTo>
                    <a:pt x="56" y="447"/>
                    <a:pt x="36" y="417"/>
                    <a:pt x="22" y="384"/>
                  </a:cubicBezTo>
                  <a:cubicBezTo>
                    <a:pt x="8" y="350"/>
                    <a:pt x="0" y="314"/>
                    <a:pt x="0" y="277"/>
                  </a:cubicBezTo>
                  <a:cubicBezTo>
                    <a:pt x="0" y="240"/>
                    <a:pt x="8" y="203"/>
                    <a:pt x="22" y="169"/>
                  </a:cubicBezTo>
                  <a:cubicBezTo>
                    <a:pt x="36" y="136"/>
                    <a:pt x="56" y="107"/>
                    <a:pt x="81" y="81"/>
                  </a:cubicBezTo>
                  <a:cubicBezTo>
                    <a:pt x="107" y="56"/>
                    <a:pt x="136" y="36"/>
                    <a:pt x="169" y="22"/>
                  </a:cubicBezTo>
                  <a:cubicBezTo>
                    <a:pt x="203" y="8"/>
                    <a:pt x="240" y="0"/>
                    <a:pt x="277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7" y="56"/>
                    <a:pt x="472" y="81"/>
                  </a:cubicBezTo>
                  <a:cubicBezTo>
                    <a:pt x="498" y="107"/>
                    <a:pt x="518" y="136"/>
                    <a:pt x="532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2" y="384"/>
                  </a:cubicBezTo>
                  <a:cubicBezTo>
                    <a:pt x="518" y="417"/>
                    <a:pt x="498" y="447"/>
                    <a:pt x="472" y="472"/>
                  </a:cubicBezTo>
                  <a:cubicBezTo>
                    <a:pt x="447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7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9D4D8222-8814-1132-345D-E5AE673047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4486275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0 w 524"/>
                <a:gd name="T17" fmla="*/ 364 h 524"/>
                <a:gd name="T18" fmla="*/ 0 w 524"/>
                <a:gd name="T19" fmla="*/ 262 h 524"/>
                <a:gd name="T20" fmla="*/ 20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6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6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2" y="423"/>
                    <a:pt x="34" y="395"/>
                    <a:pt x="20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0" y="160"/>
                  </a:cubicBezTo>
                  <a:cubicBezTo>
                    <a:pt x="34" y="129"/>
                    <a:pt x="52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6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6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2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9A66C5AF-9206-CD3C-0C04-CFB6BAA1D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4022725"/>
              <a:ext cx="425450" cy="1425575"/>
            </a:xfrm>
            <a:custGeom>
              <a:avLst/>
              <a:gdLst>
                <a:gd name="T0" fmla="*/ 243 w 268"/>
                <a:gd name="T1" fmla="*/ 898 h 898"/>
                <a:gd name="T2" fmla="*/ 0 w 268"/>
                <a:gd name="T3" fmla="*/ 6 h 898"/>
                <a:gd name="T4" fmla="*/ 26 w 268"/>
                <a:gd name="T5" fmla="*/ 0 h 898"/>
                <a:gd name="T6" fmla="*/ 268 w 268"/>
                <a:gd name="T7" fmla="*/ 891 h 898"/>
                <a:gd name="T8" fmla="*/ 243 w 268"/>
                <a:gd name="T9" fmla="*/ 898 h 898"/>
                <a:gd name="T10" fmla="*/ 243 w 268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98">
                  <a:moveTo>
                    <a:pt x="243" y="898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8" y="891"/>
                  </a:lnTo>
                  <a:lnTo>
                    <a:pt x="243" y="898"/>
                  </a:lnTo>
                  <a:lnTo>
                    <a:pt x="243" y="898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210DB84D-8AD7-FE90-1CA2-42D5D063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3824288"/>
              <a:ext cx="454025" cy="230187"/>
            </a:xfrm>
            <a:custGeom>
              <a:avLst/>
              <a:gdLst>
                <a:gd name="T0" fmla="*/ 3 w 158"/>
                <a:gd name="T1" fmla="*/ 25 h 80"/>
                <a:gd name="T2" fmla="*/ 42 w 158"/>
                <a:gd name="T3" fmla="*/ 75 h 80"/>
                <a:gd name="T4" fmla="*/ 158 w 158"/>
                <a:gd name="T5" fmla="*/ 75 h 80"/>
                <a:gd name="T6" fmla="*/ 3 w 158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0">
                  <a:moveTo>
                    <a:pt x="3" y="25"/>
                  </a:moveTo>
                  <a:cubicBezTo>
                    <a:pt x="3" y="25"/>
                    <a:pt x="0" y="70"/>
                    <a:pt x="42" y="75"/>
                  </a:cubicBezTo>
                  <a:cubicBezTo>
                    <a:pt x="83" y="80"/>
                    <a:pt x="158" y="75"/>
                    <a:pt x="158" y="75"/>
                  </a:cubicBezTo>
                  <a:cubicBezTo>
                    <a:pt x="158" y="75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D48D6F68-63DE-402E-39B9-114C6D80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2787650"/>
              <a:ext cx="622300" cy="965200"/>
            </a:xfrm>
            <a:custGeom>
              <a:avLst/>
              <a:gdLst>
                <a:gd name="T0" fmla="*/ 52 w 216"/>
                <a:gd name="T1" fmla="*/ 0 h 335"/>
                <a:gd name="T2" fmla="*/ 105 w 216"/>
                <a:gd name="T3" fmla="*/ 148 h 335"/>
                <a:gd name="T4" fmla="*/ 216 w 216"/>
                <a:gd name="T5" fmla="*/ 307 h 335"/>
                <a:gd name="T6" fmla="*/ 196 w 216"/>
                <a:gd name="T7" fmla="*/ 335 h 335"/>
                <a:gd name="T8" fmla="*/ 65 w 216"/>
                <a:gd name="T9" fmla="*/ 175 h 335"/>
                <a:gd name="T10" fmla="*/ 0 w 216"/>
                <a:gd name="T11" fmla="*/ 19 h 335"/>
                <a:gd name="T12" fmla="*/ 52 w 21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35">
                  <a:moveTo>
                    <a:pt x="52" y="0"/>
                  </a:moveTo>
                  <a:cubicBezTo>
                    <a:pt x="52" y="0"/>
                    <a:pt x="98" y="133"/>
                    <a:pt x="105" y="148"/>
                  </a:cubicBezTo>
                  <a:cubicBezTo>
                    <a:pt x="113" y="163"/>
                    <a:pt x="216" y="307"/>
                    <a:pt x="216" y="307"/>
                  </a:cubicBezTo>
                  <a:cubicBezTo>
                    <a:pt x="196" y="335"/>
                    <a:pt x="196" y="335"/>
                    <a:pt x="196" y="335"/>
                  </a:cubicBezTo>
                  <a:cubicBezTo>
                    <a:pt x="196" y="335"/>
                    <a:pt x="69" y="183"/>
                    <a:pt x="65" y="175"/>
                  </a:cubicBezTo>
                  <a:cubicBezTo>
                    <a:pt x="60" y="166"/>
                    <a:pt x="0" y="19"/>
                    <a:pt x="0" y="19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D89E79DF-6D43-8946-24E2-BD3E1CE1E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892300"/>
              <a:ext cx="417512" cy="606425"/>
            </a:xfrm>
            <a:custGeom>
              <a:avLst/>
              <a:gdLst>
                <a:gd name="T0" fmla="*/ 82 w 145"/>
                <a:gd name="T1" fmla="*/ 15 h 211"/>
                <a:gd name="T2" fmla="*/ 130 w 145"/>
                <a:gd name="T3" fmla="*/ 124 h 211"/>
                <a:gd name="T4" fmla="*/ 29 w 145"/>
                <a:gd name="T5" fmla="*/ 142 h 211"/>
                <a:gd name="T6" fmla="*/ 82 w 145"/>
                <a:gd name="T7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11">
                  <a:moveTo>
                    <a:pt x="82" y="15"/>
                  </a:moveTo>
                  <a:cubicBezTo>
                    <a:pt x="82" y="15"/>
                    <a:pt x="145" y="40"/>
                    <a:pt x="130" y="124"/>
                  </a:cubicBezTo>
                  <a:cubicBezTo>
                    <a:pt x="115" y="208"/>
                    <a:pt x="58" y="211"/>
                    <a:pt x="29" y="142"/>
                  </a:cubicBezTo>
                  <a:cubicBezTo>
                    <a:pt x="0" y="73"/>
                    <a:pt x="10" y="0"/>
                    <a:pt x="82" y="1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336B7A1F-9B82-E3AE-8CA7-EA82CA670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01900"/>
              <a:ext cx="773112" cy="1149350"/>
            </a:xfrm>
            <a:custGeom>
              <a:avLst/>
              <a:gdLst>
                <a:gd name="T0" fmla="*/ 186 w 269"/>
                <a:gd name="T1" fmla="*/ 7 h 399"/>
                <a:gd name="T2" fmla="*/ 248 w 269"/>
                <a:gd name="T3" fmla="*/ 53 h 399"/>
                <a:gd name="T4" fmla="*/ 267 w 269"/>
                <a:gd name="T5" fmla="*/ 144 h 399"/>
                <a:gd name="T6" fmla="*/ 230 w 269"/>
                <a:gd name="T7" fmla="*/ 192 h 399"/>
                <a:gd name="T8" fmla="*/ 198 w 269"/>
                <a:gd name="T9" fmla="*/ 274 h 399"/>
                <a:gd name="T10" fmla="*/ 140 w 269"/>
                <a:gd name="T11" fmla="*/ 367 h 399"/>
                <a:gd name="T12" fmla="*/ 0 w 269"/>
                <a:gd name="T13" fmla="*/ 302 h 399"/>
                <a:gd name="T14" fmla="*/ 40 w 269"/>
                <a:gd name="T15" fmla="*/ 197 h 399"/>
                <a:gd name="T16" fmla="*/ 63 w 269"/>
                <a:gd name="T17" fmla="*/ 67 h 399"/>
                <a:gd name="T18" fmla="*/ 122 w 269"/>
                <a:gd name="T19" fmla="*/ 5 h 399"/>
                <a:gd name="T20" fmla="*/ 186 w 269"/>
                <a:gd name="T21" fmla="*/ 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99">
                  <a:moveTo>
                    <a:pt x="186" y="7"/>
                  </a:moveTo>
                  <a:cubicBezTo>
                    <a:pt x="186" y="7"/>
                    <a:pt x="238" y="39"/>
                    <a:pt x="248" y="53"/>
                  </a:cubicBezTo>
                  <a:cubicBezTo>
                    <a:pt x="269" y="85"/>
                    <a:pt x="267" y="134"/>
                    <a:pt x="267" y="144"/>
                  </a:cubicBezTo>
                  <a:cubicBezTo>
                    <a:pt x="266" y="175"/>
                    <a:pt x="230" y="183"/>
                    <a:pt x="230" y="192"/>
                  </a:cubicBezTo>
                  <a:cubicBezTo>
                    <a:pt x="230" y="201"/>
                    <a:pt x="204" y="249"/>
                    <a:pt x="198" y="274"/>
                  </a:cubicBezTo>
                  <a:cubicBezTo>
                    <a:pt x="192" y="300"/>
                    <a:pt x="140" y="367"/>
                    <a:pt x="140" y="367"/>
                  </a:cubicBezTo>
                  <a:cubicBezTo>
                    <a:pt x="140" y="367"/>
                    <a:pt x="42" y="399"/>
                    <a:pt x="0" y="302"/>
                  </a:cubicBezTo>
                  <a:cubicBezTo>
                    <a:pt x="0" y="302"/>
                    <a:pt x="38" y="232"/>
                    <a:pt x="40" y="197"/>
                  </a:cubicBezTo>
                  <a:cubicBezTo>
                    <a:pt x="47" y="95"/>
                    <a:pt x="55" y="81"/>
                    <a:pt x="63" y="67"/>
                  </a:cubicBezTo>
                  <a:cubicBezTo>
                    <a:pt x="77" y="40"/>
                    <a:pt x="115" y="11"/>
                    <a:pt x="122" y="5"/>
                  </a:cubicBezTo>
                  <a:cubicBezTo>
                    <a:pt x="128" y="0"/>
                    <a:pt x="186" y="7"/>
                    <a:pt x="186" y="7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CB21ADDB-31E4-54FC-6FB7-06E6AA22A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2593975"/>
              <a:ext cx="928687" cy="1219200"/>
            </a:xfrm>
            <a:custGeom>
              <a:avLst/>
              <a:gdLst>
                <a:gd name="T0" fmla="*/ 31 w 323"/>
                <a:gd name="T1" fmla="*/ 13 h 423"/>
                <a:gd name="T2" fmla="*/ 100 w 323"/>
                <a:gd name="T3" fmla="*/ 57 h 423"/>
                <a:gd name="T4" fmla="*/ 164 w 323"/>
                <a:gd name="T5" fmla="*/ 240 h 423"/>
                <a:gd name="T6" fmla="*/ 323 w 323"/>
                <a:gd name="T7" fmla="*/ 401 h 423"/>
                <a:gd name="T8" fmla="*/ 301 w 323"/>
                <a:gd name="T9" fmla="*/ 423 h 423"/>
                <a:gd name="T10" fmla="*/ 125 w 323"/>
                <a:gd name="T11" fmla="*/ 292 h 423"/>
                <a:gd name="T12" fmla="*/ 24 w 323"/>
                <a:gd name="T13" fmla="*/ 98 h 423"/>
                <a:gd name="T14" fmla="*/ 31 w 323"/>
                <a:gd name="T15" fmla="*/ 1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3">
                  <a:moveTo>
                    <a:pt x="31" y="13"/>
                  </a:moveTo>
                  <a:cubicBezTo>
                    <a:pt x="43" y="3"/>
                    <a:pt x="87" y="0"/>
                    <a:pt x="100" y="57"/>
                  </a:cubicBezTo>
                  <a:cubicBezTo>
                    <a:pt x="114" y="114"/>
                    <a:pt x="157" y="230"/>
                    <a:pt x="164" y="240"/>
                  </a:cubicBezTo>
                  <a:cubicBezTo>
                    <a:pt x="172" y="251"/>
                    <a:pt x="323" y="401"/>
                    <a:pt x="323" y="401"/>
                  </a:cubicBezTo>
                  <a:cubicBezTo>
                    <a:pt x="301" y="423"/>
                    <a:pt x="301" y="423"/>
                    <a:pt x="301" y="423"/>
                  </a:cubicBezTo>
                  <a:cubicBezTo>
                    <a:pt x="301" y="423"/>
                    <a:pt x="133" y="308"/>
                    <a:pt x="125" y="292"/>
                  </a:cubicBezTo>
                  <a:cubicBezTo>
                    <a:pt x="116" y="276"/>
                    <a:pt x="24" y="109"/>
                    <a:pt x="24" y="98"/>
                  </a:cubicBezTo>
                  <a:cubicBezTo>
                    <a:pt x="23" y="87"/>
                    <a:pt x="0" y="40"/>
                    <a:pt x="3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C64CD6B5-3479-D875-3E29-B05EF09F0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522538"/>
              <a:ext cx="392112" cy="325437"/>
            </a:xfrm>
            <a:custGeom>
              <a:avLst/>
              <a:gdLst>
                <a:gd name="T0" fmla="*/ 49 w 136"/>
                <a:gd name="T1" fmla="*/ 0 h 113"/>
                <a:gd name="T2" fmla="*/ 136 w 136"/>
                <a:gd name="T3" fmla="*/ 101 h 113"/>
                <a:gd name="T4" fmla="*/ 106 w 136"/>
                <a:gd name="T5" fmla="*/ 113 h 113"/>
                <a:gd name="T6" fmla="*/ 49 w 13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13">
                  <a:moveTo>
                    <a:pt x="49" y="0"/>
                  </a:moveTo>
                  <a:cubicBezTo>
                    <a:pt x="49" y="0"/>
                    <a:pt x="123" y="27"/>
                    <a:pt x="136" y="101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0" y="4"/>
                    <a:pt x="49" y="0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2">
              <a:extLst>
                <a:ext uri="{FF2B5EF4-FFF2-40B4-BE49-F238E27FC236}">
                  <a16:creationId xmlns:a16="http://schemas.microsoft.com/office/drawing/2014/main" id="{8E5201B7-6BB1-BED8-1EF0-5EF4A144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286000"/>
              <a:ext cx="261937" cy="403225"/>
            </a:xfrm>
            <a:custGeom>
              <a:avLst/>
              <a:gdLst>
                <a:gd name="T0" fmla="*/ 55 w 91"/>
                <a:gd name="T1" fmla="*/ 53 h 140"/>
                <a:gd name="T2" fmla="*/ 57 w 91"/>
                <a:gd name="T3" fmla="*/ 79 h 140"/>
                <a:gd name="T4" fmla="*/ 66 w 91"/>
                <a:gd name="T5" fmla="*/ 82 h 140"/>
                <a:gd name="T6" fmla="*/ 63 w 91"/>
                <a:gd name="T7" fmla="*/ 135 h 140"/>
                <a:gd name="T8" fmla="*/ 2 w 91"/>
                <a:gd name="T9" fmla="*/ 80 h 140"/>
                <a:gd name="T10" fmla="*/ 4 w 91"/>
                <a:gd name="T11" fmla="*/ 18 h 140"/>
                <a:gd name="T12" fmla="*/ 55 w 91"/>
                <a:gd name="T13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0">
                  <a:moveTo>
                    <a:pt x="55" y="53"/>
                  </a:moveTo>
                  <a:cubicBezTo>
                    <a:pt x="55" y="53"/>
                    <a:pt x="54" y="74"/>
                    <a:pt x="57" y="7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91" y="130"/>
                    <a:pt x="63" y="135"/>
                  </a:cubicBezTo>
                  <a:cubicBezTo>
                    <a:pt x="36" y="140"/>
                    <a:pt x="8" y="114"/>
                    <a:pt x="2" y="80"/>
                  </a:cubicBezTo>
                  <a:cubicBezTo>
                    <a:pt x="2" y="80"/>
                    <a:pt x="8" y="35"/>
                    <a:pt x="4" y="18"/>
                  </a:cubicBezTo>
                  <a:cubicBezTo>
                    <a:pt x="0" y="0"/>
                    <a:pt x="55" y="53"/>
                    <a:pt x="55" y="5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ADEE6F92-F33C-9B35-4C1E-69732108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04988"/>
              <a:ext cx="1239837" cy="1028700"/>
            </a:xfrm>
            <a:custGeom>
              <a:avLst/>
              <a:gdLst>
                <a:gd name="T0" fmla="*/ 345 w 431"/>
                <a:gd name="T1" fmla="*/ 80 h 357"/>
                <a:gd name="T2" fmla="*/ 413 w 431"/>
                <a:gd name="T3" fmla="*/ 131 h 357"/>
                <a:gd name="T4" fmla="*/ 398 w 431"/>
                <a:gd name="T5" fmla="*/ 49 h 357"/>
                <a:gd name="T6" fmla="*/ 264 w 431"/>
                <a:gd name="T7" fmla="*/ 42 h 357"/>
                <a:gd name="T8" fmla="*/ 179 w 431"/>
                <a:gd name="T9" fmla="*/ 151 h 357"/>
                <a:gd name="T10" fmla="*/ 91 w 431"/>
                <a:gd name="T11" fmla="*/ 195 h 357"/>
                <a:gd name="T12" fmla="*/ 8 w 431"/>
                <a:gd name="T13" fmla="*/ 256 h 357"/>
                <a:gd name="T14" fmla="*/ 137 w 431"/>
                <a:gd name="T15" fmla="*/ 296 h 357"/>
                <a:gd name="T16" fmla="*/ 262 w 431"/>
                <a:gd name="T17" fmla="*/ 277 h 357"/>
                <a:gd name="T18" fmla="*/ 317 w 431"/>
                <a:gd name="T19" fmla="*/ 190 h 357"/>
                <a:gd name="T20" fmla="*/ 345 w 431"/>
                <a:gd name="T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57">
                  <a:moveTo>
                    <a:pt x="345" y="80"/>
                  </a:moveTo>
                  <a:cubicBezTo>
                    <a:pt x="345" y="80"/>
                    <a:pt x="407" y="113"/>
                    <a:pt x="413" y="131"/>
                  </a:cubicBezTo>
                  <a:cubicBezTo>
                    <a:pt x="413" y="131"/>
                    <a:pt x="431" y="98"/>
                    <a:pt x="398" y="49"/>
                  </a:cubicBezTo>
                  <a:cubicBezTo>
                    <a:pt x="366" y="0"/>
                    <a:pt x="299" y="5"/>
                    <a:pt x="264" y="42"/>
                  </a:cubicBezTo>
                  <a:cubicBezTo>
                    <a:pt x="230" y="79"/>
                    <a:pt x="228" y="145"/>
                    <a:pt x="179" y="151"/>
                  </a:cubicBezTo>
                  <a:cubicBezTo>
                    <a:pt x="131" y="157"/>
                    <a:pt x="98" y="138"/>
                    <a:pt x="91" y="195"/>
                  </a:cubicBezTo>
                  <a:cubicBezTo>
                    <a:pt x="85" y="253"/>
                    <a:pt x="17" y="211"/>
                    <a:pt x="8" y="256"/>
                  </a:cubicBezTo>
                  <a:cubicBezTo>
                    <a:pt x="0" y="302"/>
                    <a:pt x="62" y="357"/>
                    <a:pt x="137" y="296"/>
                  </a:cubicBezTo>
                  <a:cubicBezTo>
                    <a:pt x="212" y="235"/>
                    <a:pt x="231" y="280"/>
                    <a:pt x="262" y="277"/>
                  </a:cubicBezTo>
                  <a:cubicBezTo>
                    <a:pt x="293" y="274"/>
                    <a:pt x="330" y="270"/>
                    <a:pt x="317" y="190"/>
                  </a:cubicBezTo>
                  <a:cubicBezTo>
                    <a:pt x="304" y="110"/>
                    <a:pt x="345" y="80"/>
                    <a:pt x="345" y="8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0BDEEEAC-B903-16A2-5CD3-CC669DD1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47938"/>
              <a:ext cx="382587" cy="417512"/>
            </a:xfrm>
            <a:custGeom>
              <a:avLst/>
              <a:gdLst>
                <a:gd name="T0" fmla="*/ 43 w 133"/>
                <a:gd name="T1" fmla="*/ 145 h 145"/>
                <a:gd name="T2" fmla="*/ 133 w 133"/>
                <a:gd name="T3" fmla="*/ 107 h 145"/>
                <a:gd name="T4" fmla="*/ 49 w 133"/>
                <a:gd name="T5" fmla="*/ 26 h 145"/>
                <a:gd name="T6" fmla="*/ 43 w 133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45">
                  <a:moveTo>
                    <a:pt x="43" y="145"/>
                  </a:moveTo>
                  <a:cubicBezTo>
                    <a:pt x="43" y="145"/>
                    <a:pt x="124" y="107"/>
                    <a:pt x="133" y="107"/>
                  </a:cubicBezTo>
                  <a:cubicBezTo>
                    <a:pt x="133" y="107"/>
                    <a:pt x="116" y="0"/>
                    <a:pt x="49" y="26"/>
                  </a:cubicBezTo>
                  <a:cubicBezTo>
                    <a:pt x="49" y="26"/>
                    <a:pt x="0" y="52"/>
                    <a:pt x="43" y="145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4BC1E8A4-A6DE-FA5E-E8EF-057435BF5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763" y="3703638"/>
              <a:ext cx="555625" cy="457200"/>
            </a:xfrm>
            <a:custGeom>
              <a:avLst/>
              <a:gdLst>
                <a:gd name="T0" fmla="*/ 135 w 193"/>
                <a:gd name="T1" fmla="*/ 153 h 159"/>
                <a:gd name="T2" fmla="*/ 131 w 193"/>
                <a:gd name="T3" fmla="*/ 148 h 159"/>
                <a:gd name="T4" fmla="*/ 131 w 193"/>
                <a:gd name="T5" fmla="*/ 148 h 159"/>
                <a:gd name="T6" fmla="*/ 135 w 193"/>
                <a:gd name="T7" fmla="*/ 153 h 159"/>
                <a:gd name="T8" fmla="*/ 140 w 193"/>
                <a:gd name="T9" fmla="*/ 159 h 159"/>
                <a:gd name="T10" fmla="*/ 131 w 193"/>
                <a:gd name="T11" fmla="*/ 148 h 159"/>
                <a:gd name="T12" fmla="*/ 177 w 193"/>
                <a:gd name="T13" fmla="*/ 73 h 159"/>
                <a:gd name="T14" fmla="*/ 162 w 193"/>
                <a:gd name="T15" fmla="*/ 33 h 159"/>
                <a:gd name="T16" fmla="*/ 121 w 193"/>
                <a:gd name="T17" fmla="*/ 14 h 159"/>
                <a:gd name="T18" fmla="*/ 52 w 193"/>
                <a:gd name="T19" fmla="*/ 48 h 159"/>
                <a:gd name="T20" fmla="*/ 51 w 193"/>
                <a:gd name="T21" fmla="*/ 48 h 159"/>
                <a:gd name="T22" fmla="*/ 10 w 193"/>
                <a:gd name="T23" fmla="*/ 86 h 159"/>
                <a:gd name="T24" fmla="*/ 0 w 193"/>
                <a:gd name="T25" fmla="*/ 76 h 159"/>
                <a:gd name="T26" fmla="*/ 42 w 193"/>
                <a:gd name="T27" fmla="*/ 38 h 159"/>
                <a:gd name="T28" fmla="*/ 121 w 193"/>
                <a:gd name="T29" fmla="*/ 0 h 159"/>
                <a:gd name="T30" fmla="*/ 121 w 193"/>
                <a:gd name="T31" fmla="*/ 0 h 159"/>
                <a:gd name="T32" fmla="*/ 173 w 193"/>
                <a:gd name="T33" fmla="*/ 24 h 159"/>
                <a:gd name="T34" fmla="*/ 192 w 193"/>
                <a:gd name="T35" fmla="*/ 74 h 159"/>
                <a:gd name="T36" fmla="*/ 140 w 193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59">
                  <a:moveTo>
                    <a:pt x="135" y="153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40" y="159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75" y="111"/>
                    <a:pt x="177" y="73"/>
                  </a:cubicBezTo>
                  <a:cubicBezTo>
                    <a:pt x="178" y="58"/>
                    <a:pt x="174" y="45"/>
                    <a:pt x="162" y="33"/>
                  </a:cubicBezTo>
                  <a:cubicBezTo>
                    <a:pt x="151" y="21"/>
                    <a:pt x="137" y="14"/>
                    <a:pt x="121" y="14"/>
                  </a:cubicBezTo>
                  <a:cubicBezTo>
                    <a:pt x="86" y="14"/>
                    <a:pt x="52" y="47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5"/>
                    <a:pt x="80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1" y="0"/>
                    <a:pt x="158" y="8"/>
                    <a:pt x="173" y="24"/>
                  </a:cubicBezTo>
                  <a:cubicBezTo>
                    <a:pt x="186" y="38"/>
                    <a:pt x="193" y="55"/>
                    <a:pt x="192" y="74"/>
                  </a:cubicBezTo>
                  <a:cubicBezTo>
                    <a:pt x="189" y="119"/>
                    <a:pt x="142" y="157"/>
                    <a:pt x="140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6">
              <a:extLst>
                <a:ext uri="{FF2B5EF4-FFF2-40B4-BE49-F238E27FC236}">
                  <a16:creationId xmlns:a16="http://schemas.microsoft.com/office/drawing/2014/main" id="{C2934284-37B2-9AF0-5CF1-AC97F135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448300"/>
              <a:ext cx="130175" cy="155575"/>
            </a:xfrm>
            <a:custGeom>
              <a:avLst/>
              <a:gdLst>
                <a:gd name="T0" fmla="*/ 0 w 82"/>
                <a:gd name="T1" fmla="*/ 93 h 98"/>
                <a:gd name="T2" fmla="*/ 75 w 82"/>
                <a:gd name="T3" fmla="*/ 0 h 98"/>
                <a:gd name="T4" fmla="*/ 82 w 82"/>
                <a:gd name="T5" fmla="*/ 6 h 98"/>
                <a:gd name="T6" fmla="*/ 8 w 82"/>
                <a:gd name="T7" fmla="*/ 98 h 98"/>
                <a:gd name="T8" fmla="*/ 0 w 82"/>
                <a:gd name="T9" fmla="*/ 93 h 98"/>
                <a:gd name="T10" fmla="*/ 0 w 82"/>
                <a:gd name="T11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8">
                  <a:moveTo>
                    <a:pt x="0" y="93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" y="98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7">
              <a:extLst>
                <a:ext uri="{FF2B5EF4-FFF2-40B4-BE49-F238E27FC236}">
                  <a16:creationId xmlns:a16="http://schemas.microsoft.com/office/drawing/2014/main" id="{F2BAA36C-323E-ABC8-5B6B-72901B9DB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6150" y="4443413"/>
              <a:ext cx="1590675" cy="1592262"/>
            </a:xfrm>
            <a:custGeom>
              <a:avLst/>
              <a:gdLst>
                <a:gd name="T0" fmla="*/ 276 w 553"/>
                <a:gd name="T1" fmla="*/ 14 h 553"/>
                <a:gd name="T2" fmla="*/ 14 w 553"/>
                <a:gd name="T3" fmla="*/ 277 h 553"/>
                <a:gd name="T4" fmla="*/ 276 w 553"/>
                <a:gd name="T5" fmla="*/ 539 h 553"/>
                <a:gd name="T6" fmla="*/ 539 w 553"/>
                <a:gd name="T7" fmla="*/ 277 h 553"/>
                <a:gd name="T8" fmla="*/ 276 w 553"/>
                <a:gd name="T9" fmla="*/ 14 h 553"/>
                <a:gd name="T10" fmla="*/ 276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6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1 w 553"/>
                <a:gd name="T33" fmla="*/ 169 h 553"/>
                <a:gd name="T34" fmla="*/ 553 w 553"/>
                <a:gd name="T35" fmla="*/ 277 h 553"/>
                <a:gd name="T36" fmla="*/ 531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6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6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6" y="539"/>
                  </a:cubicBezTo>
                  <a:cubicBezTo>
                    <a:pt x="421" y="539"/>
                    <a:pt x="539" y="422"/>
                    <a:pt x="539" y="277"/>
                  </a:cubicBezTo>
                  <a:cubicBezTo>
                    <a:pt x="539" y="132"/>
                    <a:pt x="421" y="14"/>
                    <a:pt x="276" y="14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9" y="532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2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40"/>
                    <a:pt x="7" y="203"/>
                    <a:pt x="22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9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6" y="56"/>
                    <a:pt x="472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1" y="384"/>
                  </a:cubicBezTo>
                  <a:cubicBezTo>
                    <a:pt x="517" y="417"/>
                    <a:pt x="497" y="447"/>
                    <a:pt x="472" y="472"/>
                  </a:cubicBezTo>
                  <a:cubicBezTo>
                    <a:pt x="446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14802B08-64AF-C9C6-144A-67707A42A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7425" y="4486275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8 w 524"/>
                <a:gd name="T31" fmla="*/ 76 h 524"/>
                <a:gd name="T32" fmla="*/ 504 w 524"/>
                <a:gd name="T33" fmla="*/ 160 h 524"/>
                <a:gd name="T34" fmla="*/ 524 w 524"/>
                <a:gd name="T35" fmla="*/ 262 h 524"/>
                <a:gd name="T36" fmla="*/ 504 w 524"/>
                <a:gd name="T37" fmla="*/ 364 h 524"/>
                <a:gd name="T38" fmla="*/ 448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6" y="14"/>
                    <a:pt x="14" y="125"/>
                    <a:pt x="14" y="262"/>
                  </a:cubicBezTo>
                  <a:cubicBezTo>
                    <a:pt x="14" y="399"/>
                    <a:pt x="126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3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3" y="7"/>
                    <a:pt x="227" y="0"/>
                    <a:pt x="262" y="0"/>
                  </a:cubicBezTo>
                  <a:cubicBezTo>
                    <a:pt x="298" y="0"/>
                    <a:pt x="332" y="7"/>
                    <a:pt x="364" y="20"/>
                  </a:cubicBezTo>
                  <a:cubicBezTo>
                    <a:pt x="396" y="34"/>
                    <a:pt x="424" y="52"/>
                    <a:pt x="448" y="76"/>
                  </a:cubicBezTo>
                  <a:cubicBezTo>
                    <a:pt x="472" y="101"/>
                    <a:pt x="491" y="129"/>
                    <a:pt x="504" y="160"/>
                  </a:cubicBezTo>
                  <a:cubicBezTo>
                    <a:pt x="518" y="192"/>
                    <a:pt x="524" y="226"/>
                    <a:pt x="524" y="262"/>
                  </a:cubicBezTo>
                  <a:cubicBezTo>
                    <a:pt x="524" y="297"/>
                    <a:pt x="518" y="332"/>
                    <a:pt x="504" y="364"/>
                  </a:cubicBezTo>
                  <a:cubicBezTo>
                    <a:pt x="491" y="395"/>
                    <a:pt x="472" y="423"/>
                    <a:pt x="448" y="447"/>
                  </a:cubicBezTo>
                  <a:cubicBezTo>
                    <a:pt x="424" y="471"/>
                    <a:pt x="396" y="490"/>
                    <a:pt x="364" y="503"/>
                  </a:cubicBezTo>
                  <a:cubicBezTo>
                    <a:pt x="332" y="517"/>
                    <a:pt x="298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3CC363E5-EB1D-4B4B-3C61-5025DE4C2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3025" y="3860800"/>
              <a:ext cx="417512" cy="1385887"/>
            </a:xfrm>
            <a:custGeom>
              <a:avLst/>
              <a:gdLst>
                <a:gd name="T0" fmla="*/ 239 w 263"/>
                <a:gd name="T1" fmla="*/ 873 h 873"/>
                <a:gd name="T2" fmla="*/ 0 w 263"/>
                <a:gd name="T3" fmla="*/ 6 h 873"/>
                <a:gd name="T4" fmla="*/ 26 w 263"/>
                <a:gd name="T5" fmla="*/ 0 h 873"/>
                <a:gd name="T6" fmla="*/ 263 w 263"/>
                <a:gd name="T7" fmla="*/ 866 h 873"/>
                <a:gd name="T8" fmla="*/ 239 w 263"/>
                <a:gd name="T9" fmla="*/ 873 h 873"/>
                <a:gd name="T10" fmla="*/ 239 w 263"/>
                <a:gd name="T1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73">
                  <a:moveTo>
                    <a:pt x="239" y="873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3" y="866"/>
                  </a:lnTo>
                  <a:lnTo>
                    <a:pt x="239" y="873"/>
                  </a:lnTo>
                  <a:lnTo>
                    <a:pt x="239" y="873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3469E21A-766D-51CD-443B-42DECE3F8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3884613"/>
              <a:ext cx="73025" cy="38100"/>
            </a:xfrm>
            <a:custGeom>
              <a:avLst/>
              <a:gdLst>
                <a:gd name="T0" fmla="*/ 46 w 46"/>
                <a:gd name="T1" fmla="*/ 24 h 24"/>
                <a:gd name="T2" fmla="*/ 0 w 46"/>
                <a:gd name="T3" fmla="*/ 24 h 24"/>
                <a:gd name="T4" fmla="*/ 0 w 46"/>
                <a:gd name="T5" fmla="*/ 0 h 24"/>
                <a:gd name="T6" fmla="*/ 46 w 46"/>
                <a:gd name="T7" fmla="*/ 0 h 24"/>
                <a:gd name="T8" fmla="*/ 46 w 46"/>
                <a:gd name="T9" fmla="*/ 24 h 24"/>
                <a:gd name="T10" fmla="*/ 46 w 4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4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71">
              <a:extLst>
                <a:ext uri="{FF2B5EF4-FFF2-40B4-BE49-F238E27FC236}">
                  <a16:creationId xmlns:a16="http://schemas.microsoft.com/office/drawing/2014/main" id="{46818730-FA11-767D-ED66-54568400D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2">
              <a:extLst>
                <a:ext uri="{FF2B5EF4-FFF2-40B4-BE49-F238E27FC236}">
                  <a16:creationId xmlns:a16="http://schemas.microsoft.com/office/drawing/2014/main" id="{92E606F9-3ED9-E046-18E4-5AD88EE03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4121150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98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98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A37C48C1-9912-58D3-FEC7-A12287C9B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5197475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4 h 162"/>
                <a:gd name="T4" fmla="*/ 73 w 164"/>
                <a:gd name="T5" fmla="*/ 144 h 162"/>
                <a:gd name="T6" fmla="*/ 143 w 164"/>
                <a:gd name="T7" fmla="*/ 95 h 162"/>
                <a:gd name="T8" fmla="*/ 134 w 164"/>
                <a:gd name="T9" fmla="*/ 51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1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4"/>
                  </a:cubicBezTo>
                  <a:cubicBezTo>
                    <a:pt x="19" y="106"/>
                    <a:pt x="40" y="138"/>
                    <a:pt x="73" y="144"/>
                  </a:cubicBezTo>
                  <a:cubicBezTo>
                    <a:pt x="106" y="150"/>
                    <a:pt x="137" y="128"/>
                    <a:pt x="143" y="95"/>
                  </a:cubicBezTo>
                  <a:cubicBezTo>
                    <a:pt x="146" y="80"/>
                    <a:pt x="143" y="64"/>
                    <a:pt x="134" y="51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5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1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48DB1F92-81D7-8E46-8D16-6DA322E1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5402263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8BE3256A-EB28-2C9E-E2FE-F9925E71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749675"/>
              <a:ext cx="358775" cy="206375"/>
            </a:xfrm>
            <a:custGeom>
              <a:avLst/>
              <a:gdLst>
                <a:gd name="T0" fmla="*/ 29 w 125"/>
                <a:gd name="T1" fmla="*/ 0 h 72"/>
                <a:gd name="T2" fmla="*/ 46 w 125"/>
                <a:gd name="T3" fmla="*/ 5 h 72"/>
                <a:gd name="T4" fmla="*/ 89 w 125"/>
                <a:gd name="T5" fmla="*/ 7 h 72"/>
                <a:gd name="T6" fmla="*/ 121 w 125"/>
                <a:gd name="T7" fmla="*/ 50 h 72"/>
                <a:gd name="T8" fmla="*/ 111 w 125"/>
                <a:gd name="T9" fmla="*/ 50 h 72"/>
                <a:gd name="T10" fmla="*/ 81 w 125"/>
                <a:gd name="T11" fmla="*/ 26 h 72"/>
                <a:gd name="T12" fmla="*/ 99 w 125"/>
                <a:gd name="T13" fmla="*/ 58 h 72"/>
                <a:gd name="T14" fmla="*/ 85 w 125"/>
                <a:gd name="T15" fmla="*/ 65 h 72"/>
                <a:gd name="T16" fmla="*/ 67 w 125"/>
                <a:gd name="T17" fmla="*/ 69 h 72"/>
                <a:gd name="T18" fmla="*/ 25 w 125"/>
                <a:gd name="T19" fmla="*/ 35 h 72"/>
                <a:gd name="T20" fmla="*/ 1 w 125"/>
                <a:gd name="T21" fmla="*/ 18 h 72"/>
                <a:gd name="T22" fmla="*/ 29 w 125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72">
                  <a:moveTo>
                    <a:pt x="29" y="0"/>
                  </a:moveTo>
                  <a:cubicBezTo>
                    <a:pt x="29" y="0"/>
                    <a:pt x="41" y="5"/>
                    <a:pt x="46" y="5"/>
                  </a:cubicBezTo>
                  <a:cubicBezTo>
                    <a:pt x="52" y="5"/>
                    <a:pt x="85" y="2"/>
                    <a:pt x="89" y="7"/>
                  </a:cubicBezTo>
                  <a:cubicBezTo>
                    <a:pt x="93" y="13"/>
                    <a:pt x="125" y="45"/>
                    <a:pt x="121" y="50"/>
                  </a:cubicBezTo>
                  <a:cubicBezTo>
                    <a:pt x="116" y="55"/>
                    <a:pt x="113" y="52"/>
                    <a:pt x="111" y="50"/>
                  </a:cubicBezTo>
                  <a:cubicBezTo>
                    <a:pt x="109" y="47"/>
                    <a:pt x="84" y="27"/>
                    <a:pt x="81" y="26"/>
                  </a:cubicBezTo>
                  <a:cubicBezTo>
                    <a:pt x="81" y="26"/>
                    <a:pt x="103" y="51"/>
                    <a:pt x="99" y="58"/>
                  </a:cubicBezTo>
                  <a:cubicBezTo>
                    <a:pt x="96" y="65"/>
                    <a:pt x="89" y="64"/>
                    <a:pt x="85" y="65"/>
                  </a:cubicBezTo>
                  <a:cubicBezTo>
                    <a:pt x="81" y="67"/>
                    <a:pt x="74" y="72"/>
                    <a:pt x="67" y="69"/>
                  </a:cubicBezTo>
                  <a:cubicBezTo>
                    <a:pt x="60" y="65"/>
                    <a:pt x="31" y="39"/>
                    <a:pt x="25" y="35"/>
                  </a:cubicBezTo>
                  <a:cubicBezTo>
                    <a:pt x="18" y="31"/>
                    <a:pt x="1" y="19"/>
                    <a:pt x="1" y="18"/>
                  </a:cubicBezTo>
                  <a:cubicBezTo>
                    <a:pt x="0" y="1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6">
              <a:extLst>
                <a:ext uri="{FF2B5EF4-FFF2-40B4-BE49-F238E27FC236}">
                  <a16:creationId xmlns:a16="http://schemas.microsoft.com/office/drawing/2014/main" id="{D63E29E7-D24E-DB03-6162-C8202A275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03638"/>
              <a:ext cx="454025" cy="1690687"/>
            </a:xfrm>
            <a:custGeom>
              <a:avLst/>
              <a:gdLst>
                <a:gd name="T0" fmla="*/ 154 w 158"/>
                <a:gd name="T1" fmla="*/ 79 h 587"/>
                <a:gd name="T2" fmla="*/ 157 w 158"/>
                <a:gd name="T3" fmla="*/ 218 h 587"/>
                <a:gd name="T4" fmla="*/ 156 w 158"/>
                <a:gd name="T5" fmla="*/ 318 h 587"/>
                <a:gd name="T6" fmla="*/ 142 w 158"/>
                <a:gd name="T7" fmla="*/ 587 h 587"/>
                <a:gd name="T8" fmla="*/ 104 w 158"/>
                <a:gd name="T9" fmla="*/ 580 h 587"/>
                <a:gd name="T10" fmla="*/ 81 w 158"/>
                <a:gd name="T11" fmla="*/ 338 h 587"/>
                <a:gd name="T12" fmla="*/ 0 w 158"/>
                <a:gd name="T13" fmla="*/ 21 h 587"/>
                <a:gd name="T14" fmla="*/ 154 w 158"/>
                <a:gd name="T15" fmla="*/ 7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587">
                  <a:moveTo>
                    <a:pt x="154" y="79"/>
                  </a:moveTo>
                  <a:cubicBezTo>
                    <a:pt x="154" y="79"/>
                    <a:pt x="157" y="200"/>
                    <a:pt x="157" y="218"/>
                  </a:cubicBezTo>
                  <a:cubicBezTo>
                    <a:pt x="158" y="237"/>
                    <a:pt x="158" y="309"/>
                    <a:pt x="156" y="318"/>
                  </a:cubicBezTo>
                  <a:cubicBezTo>
                    <a:pt x="155" y="327"/>
                    <a:pt x="142" y="587"/>
                    <a:pt x="142" y="587"/>
                  </a:cubicBezTo>
                  <a:cubicBezTo>
                    <a:pt x="104" y="580"/>
                    <a:pt x="104" y="580"/>
                    <a:pt x="104" y="580"/>
                  </a:cubicBezTo>
                  <a:cubicBezTo>
                    <a:pt x="104" y="580"/>
                    <a:pt x="80" y="366"/>
                    <a:pt x="81" y="338"/>
                  </a:cubicBezTo>
                  <a:cubicBezTo>
                    <a:pt x="83" y="285"/>
                    <a:pt x="1" y="41"/>
                    <a:pt x="0" y="21"/>
                  </a:cubicBezTo>
                  <a:cubicBezTo>
                    <a:pt x="0" y="0"/>
                    <a:pt x="154" y="79"/>
                    <a:pt x="154" y="7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7">
              <a:extLst>
                <a:ext uri="{FF2B5EF4-FFF2-40B4-BE49-F238E27FC236}">
                  <a16:creationId xmlns:a16="http://schemas.microsoft.com/office/drawing/2014/main" id="{B2C63FAC-9042-F11C-C4C3-70438C77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373688"/>
              <a:ext cx="109537" cy="68262"/>
            </a:xfrm>
            <a:custGeom>
              <a:avLst/>
              <a:gdLst>
                <a:gd name="T0" fmla="*/ 69 w 69"/>
                <a:gd name="T1" fmla="*/ 13 h 43"/>
                <a:gd name="T2" fmla="*/ 69 w 69"/>
                <a:gd name="T3" fmla="*/ 43 h 43"/>
                <a:gd name="T4" fmla="*/ 6 w 69"/>
                <a:gd name="T5" fmla="*/ 42 h 43"/>
                <a:gd name="T6" fmla="*/ 0 w 69"/>
                <a:gd name="T7" fmla="*/ 0 h 43"/>
                <a:gd name="T8" fmla="*/ 69 w 69"/>
                <a:gd name="T9" fmla="*/ 13 h 43"/>
                <a:gd name="T10" fmla="*/ 69 w 69"/>
                <a:gd name="T11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3">
                  <a:moveTo>
                    <a:pt x="69" y="13"/>
                  </a:moveTo>
                  <a:lnTo>
                    <a:pt x="69" y="43"/>
                  </a:lnTo>
                  <a:lnTo>
                    <a:pt x="6" y="42"/>
                  </a:lnTo>
                  <a:lnTo>
                    <a:pt x="0" y="0"/>
                  </a:lnTo>
                  <a:lnTo>
                    <a:pt x="69" y="13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597B4CFA-B9D7-F5A4-C835-9A9E6C2BC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5413375"/>
              <a:ext cx="441325" cy="187325"/>
            </a:xfrm>
            <a:custGeom>
              <a:avLst/>
              <a:gdLst>
                <a:gd name="T0" fmla="*/ 49 w 153"/>
                <a:gd name="T1" fmla="*/ 0 h 65"/>
                <a:gd name="T2" fmla="*/ 84 w 153"/>
                <a:gd name="T3" fmla="*/ 20 h 65"/>
                <a:gd name="T4" fmla="*/ 138 w 153"/>
                <a:gd name="T5" fmla="*/ 35 h 65"/>
                <a:gd name="T6" fmla="*/ 79 w 153"/>
                <a:gd name="T7" fmla="*/ 63 h 65"/>
                <a:gd name="T8" fmla="*/ 2 w 153"/>
                <a:gd name="T9" fmla="*/ 47 h 65"/>
                <a:gd name="T10" fmla="*/ 11 w 153"/>
                <a:gd name="T11" fmla="*/ 2 h 65"/>
                <a:gd name="T12" fmla="*/ 49 w 15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65">
                  <a:moveTo>
                    <a:pt x="49" y="0"/>
                  </a:moveTo>
                  <a:cubicBezTo>
                    <a:pt x="49" y="0"/>
                    <a:pt x="71" y="19"/>
                    <a:pt x="84" y="20"/>
                  </a:cubicBezTo>
                  <a:cubicBezTo>
                    <a:pt x="97" y="20"/>
                    <a:pt x="136" y="28"/>
                    <a:pt x="138" y="35"/>
                  </a:cubicBezTo>
                  <a:cubicBezTo>
                    <a:pt x="140" y="42"/>
                    <a:pt x="153" y="65"/>
                    <a:pt x="79" y="63"/>
                  </a:cubicBezTo>
                  <a:cubicBezTo>
                    <a:pt x="6" y="60"/>
                    <a:pt x="0" y="60"/>
                    <a:pt x="2" y="47"/>
                  </a:cubicBezTo>
                  <a:cubicBezTo>
                    <a:pt x="3" y="33"/>
                    <a:pt x="9" y="15"/>
                    <a:pt x="11" y="2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8A5437BA-BFAB-4B40-4224-5441148A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3371850"/>
              <a:ext cx="1016000" cy="855662"/>
            </a:xfrm>
            <a:custGeom>
              <a:avLst/>
              <a:gdLst>
                <a:gd name="T0" fmla="*/ 249 w 353"/>
                <a:gd name="T1" fmla="*/ 61 h 297"/>
                <a:gd name="T2" fmla="*/ 353 w 353"/>
                <a:gd name="T3" fmla="*/ 162 h 297"/>
                <a:gd name="T4" fmla="*/ 97 w 353"/>
                <a:gd name="T5" fmla="*/ 296 h 297"/>
                <a:gd name="T6" fmla="*/ 59 w 353"/>
                <a:gd name="T7" fmla="*/ 218 h 297"/>
                <a:gd name="T8" fmla="*/ 69 w 353"/>
                <a:gd name="T9" fmla="*/ 46 h 297"/>
                <a:gd name="T10" fmla="*/ 106 w 353"/>
                <a:gd name="T11" fmla="*/ 0 h 297"/>
                <a:gd name="T12" fmla="*/ 249 w 353"/>
                <a:gd name="T13" fmla="*/ 6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97">
                  <a:moveTo>
                    <a:pt x="249" y="61"/>
                  </a:moveTo>
                  <a:cubicBezTo>
                    <a:pt x="249" y="61"/>
                    <a:pt x="277" y="102"/>
                    <a:pt x="353" y="162"/>
                  </a:cubicBezTo>
                  <a:cubicBezTo>
                    <a:pt x="353" y="162"/>
                    <a:pt x="131" y="294"/>
                    <a:pt x="97" y="296"/>
                  </a:cubicBezTo>
                  <a:cubicBezTo>
                    <a:pt x="92" y="297"/>
                    <a:pt x="73" y="247"/>
                    <a:pt x="59" y="218"/>
                  </a:cubicBezTo>
                  <a:cubicBezTo>
                    <a:pt x="59" y="218"/>
                    <a:pt x="0" y="130"/>
                    <a:pt x="69" y="46"/>
                  </a:cubicBezTo>
                  <a:cubicBezTo>
                    <a:pt x="92" y="18"/>
                    <a:pt x="106" y="0"/>
                    <a:pt x="106" y="0"/>
                  </a:cubicBezTo>
                  <a:cubicBezTo>
                    <a:pt x="249" y="61"/>
                    <a:pt x="249" y="61"/>
                    <a:pt x="249" y="61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>
              <a:extLst>
                <a:ext uri="{FF2B5EF4-FFF2-40B4-BE49-F238E27FC236}">
                  <a16:creationId xmlns:a16="http://schemas.microsoft.com/office/drawing/2014/main" id="{1D87CAF5-26D5-FA35-793B-3DB4FB7E7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5583238"/>
              <a:ext cx="269875" cy="44450"/>
            </a:xfrm>
            <a:custGeom>
              <a:avLst/>
              <a:gdLst>
                <a:gd name="T0" fmla="*/ 170 w 170"/>
                <a:gd name="T1" fmla="*/ 28 h 28"/>
                <a:gd name="T2" fmla="*/ 0 w 170"/>
                <a:gd name="T3" fmla="*/ 20 h 28"/>
                <a:gd name="T4" fmla="*/ 2 w 170"/>
                <a:gd name="T5" fmla="*/ 0 h 28"/>
                <a:gd name="T6" fmla="*/ 170 w 170"/>
                <a:gd name="T7" fmla="*/ 8 h 28"/>
                <a:gd name="T8" fmla="*/ 170 w 170"/>
                <a:gd name="T9" fmla="*/ 28 h 28"/>
                <a:gd name="T10" fmla="*/ 170 w 170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8">
                  <a:moveTo>
                    <a:pt x="170" y="28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170" y="8"/>
                  </a:lnTo>
                  <a:lnTo>
                    <a:pt x="170" y="28"/>
                  </a:lnTo>
                  <a:lnTo>
                    <a:pt x="170" y="28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81">
              <a:extLst>
                <a:ext uri="{FF2B5EF4-FFF2-40B4-BE49-F238E27FC236}">
                  <a16:creationId xmlns:a16="http://schemas.microsoft.com/office/drawing/2014/main" id="{976E376B-0552-A5D6-AB18-A0E38D44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45FD32-09A6-7C43-F7BE-AC23EBAFE401}"/>
              </a:ext>
            </a:extLst>
          </p:cNvPr>
          <p:cNvGrpSpPr/>
          <p:nvPr/>
        </p:nvGrpSpPr>
        <p:grpSpPr>
          <a:xfrm>
            <a:off x="7623068" y="3813936"/>
            <a:ext cx="4485861" cy="2930480"/>
            <a:chOff x="7553409" y="235026"/>
            <a:chExt cx="4485861" cy="293048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6896DDD-5F01-7AE4-9140-644BCAA4A41E}"/>
                </a:ext>
              </a:extLst>
            </p:cNvPr>
            <p:cNvGrpSpPr/>
            <p:nvPr/>
          </p:nvGrpSpPr>
          <p:grpSpPr>
            <a:xfrm>
              <a:off x="7553409" y="235026"/>
              <a:ext cx="3120249" cy="2930480"/>
              <a:chOff x="7660777" y="224140"/>
              <a:chExt cx="3120249" cy="2930480"/>
            </a:xfrm>
          </p:grpSpPr>
          <p:pic>
            <p:nvPicPr>
              <p:cNvPr id="184" name="Picture 183" descr="A picture containing sitting&#10;&#10;Description automatically generated">
                <a:extLst>
                  <a:ext uri="{FF2B5EF4-FFF2-40B4-BE49-F238E27FC236}">
                    <a16:creationId xmlns:a16="http://schemas.microsoft.com/office/drawing/2014/main" id="{6A85D5D6-7838-FFF6-CE12-E89FFABF4E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488"/>
              <a:stretch/>
            </p:blipFill>
            <p:spPr>
              <a:xfrm>
                <a:off x="7660777" y="224140"/>
                <a:ext cx="3120249" cy="2930480"/>
              </a:xfrm>
              <a:prstGeom prst="rect">
                <a:avLst/>
              </a:prstGeom>
            </p:spPr>
          </p:pic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BCF2589-C99D-7D60-2B71-23D0C44721FD}"/>
                  </a:ext>
                </a:extLst>
              </p:cNvPr>
              <p:cNvSpPr/>
              <p:nvPr/>
            </p:nvSpPr>
            <p:spPr>
              <a:xfrm>
                <a:off x="8000513" y="385056"/>
                <a:ext cx="1528511" cy="1526670"/>
              </a:xfrm>
              <a:prstGeom prst="ellipse">
                <a:avLst/>
              </a:prstGeom>
              <a:solidFill>
                <a:srgbClr val="EF4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94253F70-E0C9-7791-D7D6-9CD898720D29}"/>
                  </a:ext>
                </a:extLst>
              </p:cNvPr>
              <p:cNvGrpSpPr/>
              <p:nvPr/>
            </p:nvGrpSpPr>
            <p:grpSpPr>
              <a:xfrm>
                <a:off x="8033847" y="383434"/>
                <a:ext cx="1461842" cy="1529913"/>
                <a:chOff x="1233255" y="2055713"/>
                <a:chExt cx="1939252" cy="2032002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4151988-D949-4678-E406-DB71C621E2CF}"/>
                    </a:ext>
                  </a:extLst>
                </p:cNvPr>
                <p:cNvSpPr/>
                <p:nvPr/>
              </p:nvSpPr>
              <p:spPr>
                <a:xfrm>
                  <a:off x="1536526" y="2405359"/>
                  <a:ext cx="1332711" cy="1332711"/>
                </a:xfrm>
                <a:prstGeom prst="ellipse">
                  <a:avLst/>
                </a:prstGeom>
                <a:noFill/>
                <a:ln w="635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145" name="Chart 144">
                  <a:extLst>
                    <a:ext uri="{FF2B5EF4-FFF2-40B4-BE49-F238E27FC236}">
                      <a16:creationId xmlns:a16="http://schemas.microsoft.com/office/drawing/2014/main" id="{04C03599-A307-6CEB-4D72-FED9D7B17958}"/>
                    </a:ext>
                  </a:extLst>
                </p:cNvPr>
                <p:cNvGraphicFramePr/>
                <p:nvPr/>
              </p:nvGraphicFramePr>
              <p:xfrm>
                <a:off x="1233255" y="2055713"/>
                <a:ext cx="1939252" cy="203200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p:grpSp>
        </p:grpSp>
        <p:sp>
          <p:nvSpPr>
            <p:cNvPr id="142" name="Rectangle: Top Corners Rounded 141">
              <a:extLst>
                <a:ext uri="{FF2B5EF4-FFF2-40B4-BE49-F238E27FC236}">
                  <a16:creationId xmlns:a16="http://schemas.microsoft.com/office/drawing/2014/main" id="{AE22D462-00BA-4E78-2E29-F6D454A150DC}"/>
                </a:ext>
              </a:extLst>
            </p:cNvPr>
            <p:cNvSpPr/>
            <p:nvPr/>
          </p:nvSpPr>
          <p:spPr>
            <a:xfrm rot="5400000">
              <a:off x="9669114" y="-211086"/>
              <a:ext cx="1723547" cy="2972725"/>
            </a:xfrm>
            <a:prstGeom prst="round2SameRect">
              <a:avLst/>
            </a:prstGeom>
            <a:solidFill>
              <a:srgbClr val="EF4B35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A5173CA-E6F8-068F-054E-A59EA5120389}"/>
                </a:ext>
              </a:extLst>
            </p:cNvPr>
            <p:cNvGrpSpPr/>
            <p:nvPr/>
          </p:nvGrpSpPr>
          <p:grpSpPr>
            <a:xfrm flipH="1">
              <a:off x="7977796" y="1115996"/>
              <a:ext cx="1950990" cy="2032754"/>
              <a:chOff x="1331913" y="1874838"/>
              <a:chExt cx="3971925" cy="4143374"/>
            </a:xfrm>
          </p:grpSpPr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75AAB569-C99D-9BCA-F91F-2D36E5B93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289175"/>
                <a:ext cx="900112" cy="685800"/>
              </a:xfrm>
              <a:custGeom>
                <a:avLst/>
                <a:gdLst>
                  <a:gd name="T0" fmla="*/ 313 w 313"/>
                  <a:gd name="T1" fmla="*/ 28 h 238"/>
                  <a:gd name="T2" fmla="*/ 183 w 313"/>
                  <a:gd name="T3" fmla="*/ 146 h 238"/>
                  <a:gd name="T4" fmla="*/ 81 w 313"/>
                  <a:gd name="T5" fmla="*/ 238 h 238"/>
                  <a:gd name="T6" fmla="*/ 45 w 313"/>
                  <a:gd name="T7" fmla="*/ 151 h 238"/>
                  <a:gd name="T8" fmla="*/ 116 w 313"/>
                  <a:gd name="T9" fmla="*/ 89 h 238"/>
                  <a:gd name="T10" fmla="*/ 267 w 313"/>
                  <a:gd name="T11" fmla="*/ 5 h 238"/>
                  <a:gd name="T12" fmla="*/ 313 w 313"/>
                  <a:gd name="T13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38">
                    <a:moveTo>
                      <a:pt x="313" y="28"/>
                    </a:moveTo>
                    <a:cubicBezTo>
                      <a:pt x="183" y="146"/>
                      <a:pt x="183" y="146"/>
                      <a:pt x="183" y="146"/>
                    </a:cubicBezTo>
                    <a:cubicBezTo>
                      <a:pt x="81" y="238"/>
                      <a:pt x="81" y="238"/>
                      <a:pt x="81" y="238"/>
                    </a:cubicBezTo>
                    <a:cubicBezTo>
                      <a:pt x="81" y="238"/>
                      <a:pt x="0" y="199"/>
                      <a:pt x="45" y="151"/>
                    </a:cubicBezTo>
                    <a:cubicBezTo>
                      <a:pt x="66" y="128"/>
                      <a:pt x="91" y="107"/>
                      <a:pt x="116" y="89"/>
                    </a:cubicBezTo>
                    <a:cubicBezTo>
                      <a:pt x="180" y="41"/>
                      <a:pt x="246" y="9"/>
                      <a:pt x="267" y="5"/>
                    </a:cubicBezTo>
                    <a:cubicBezTo>
                      <a:pt x="297" y="0"/>
                      <a:pt x="313" y="28"/>
                      <a:pt x="313" y="28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17AF6380-996F-08AD-989A-5E3E64D68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544763"/>
                <a:ext cx="534987" cy="449262"/>
              </a:xfrm>
              <a:custGeom>
                <a:avLst/>
                <a:gdLst>
                  <a:gd name="T0" fmla="*/ 186 w 186"/>
                  <a:gd name="T1" fmla="*/ 57 h 156"/>
                  <a:gd name="T2" fmla="*/ 86 w 186"/>
                  <a:gd name="T3" fmla="*/ 156 h 156"/>
                  <a:gd name="T4" fmla="*/ 45 w 186"/>
                  <a:gd name="T5" fmla="*/ 60 h 156"/>
                  <a:gd name="T6" fmla="*/ 119 w 186"/>
                  <a:gd name="T7" fmla="*/ 0 h 156"/>
                  <a:gd name="T8" fmla="*/ 186 w 186"/>
                  <a:gd name="T9" fmla="*/ 5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56">
                    <a:moveTo>
                      <a:pt x="186" y="57"/>
                    </a:moveTo>
                    <a:cubicBezTo>
                      <a:pt x="86" y="156"/>
                      <a:pt x="86" y="156"/>
                      <a:pt x="86" y="156"/>
                    </a:cubicBezTo>
                    <a:cubicBezTo>
                      <a:pt x="86" y="156"/>
                      <a:pt x="0" y="108"/>
                      <a:pt x="45" y="60"/>
                    </a:cubicBezTo>
                    <a:cubicBezTo>
                      <a:pt x="67" y="37"/>
                      <a:pt x="94" y="18"/>
                      <a:pt x="119" y="0"/>
                    </a:cubicBezTo>
                    <a:cubicBezTo>
                      <a:pt x="186" y="57"/>
                      <a:pt x="186" y="57"/>
                      <a:pt x="186" y="57"/>
                    </a:cubicBezTo>
                    <a:close/>
                  </a:path>
                </a:pathLst>
              </a:custGeom>
              <a:solidFill>
                <a:srgbClr val="6C6E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D77A2189-BD33-37B8-7C03-01966A1C8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5600" y="3768725"/>
                <a:ext cx="552450" cy="455612"/>
              </a:xfrm>
              <a:custGeom>
                <a:avLst/>
                <a:gdLst>
                  <a:gd name="T0" fmla="*/ 135 w 192"/>
                  <a:gd name="T1" fmla="*/ 153 h 158"/>
                  <a:gd name="T2" fmla="*/ 130 w 192"/>
                  <a:gd name="T3" fmla="*/ 147 h 158"/>
                  <a:gd name="T4" fmla="*/ 130 w 192"/>
                  <a:gd name="T5" fmla="*/ 147 h 158"/>
                  <a:gd name="T6" fmla="*/ 135 w 192"/>
                  <a:gd name="T7" fmla="*/ 153 h 158"/>
                  <a:gd name="T8" fmla="*/ 139 w 192"/>
                  <a:gd name="T9" fmla="*/ 158 h 158"/>
                  <a:gd name="T10" fmla="*/ 130 w 192"/>
                  <a:gd name="T11" fmla="*/ 147 h 158"/>
                  <a:gd name="T12" fmla="*/ 177 w 192"/>
                  <a:gd name="T13" fmla="*/ 72 h 158"/>
                  <a:gd name="T14" fmla="*/ 162 w 192"/>
                  <a:gd name="T15" fmla="*/ 33 h 158"/>
                  <a:gd name="T16" fmla="*/ 121 w 192"/>
                  <a:gd name="T17" fmla="*/ 14 h 158"/>
                  <a:gd name="T18" fmla="*/ 51 w 192"/>
                  <a:gd name="T19" fmla="*/ 47 h 158"/>
                  <a:gd name="T20" fmla="*/ 51 w 192"/>
                  <a:gd name="T21" fmla="*/ 48 h 158"/>
                  <a:gd name="T22" fmla="*/ 9 w 192"/>
                  <a:gd name="T23" fmla="*/ 86 h 158"/>
                  <a:gd name="T24" fmla="*/ 0 w 192"/>
                  <a:gd name="T25" fmla="*/ 75 h 158"/>
                  <a:gd name="T26" fmla="*/ 41 w 192"/>
                  <a:gd name="T27" fmla="*/ 37 h 158"/>
                  <a:gd name="T28" fmla="*/ 120 w 192"/>
                  <a:gd name="T29" fmla="*/ 0 h 158"/>
                  <a:gd name="T30" fmla="*/ 121 w 192"/>
                  <a:gd name="T31" fmla="*/ 0 h 158"/>
                  <a:gd name="T32" fmla="*/ 172 w 192"/>
                  <a:gd name="T33" fmla="*/ 23 h 158"/>
                  <a:gd name="T34" fmla="*/ 191 w 192"/>
                  <a:gd name="T35" fmla="*/ 73 h 158"/>
                  <a:gd name="T36" fmla="*/ 139 w 192"/>
                  <a:gd name="T3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2" h="158">
                    <a:moveTo>
                      <a:pt x="135" y="153"/>
                    </a:moveTo>
                    <a:cubicBezTo>
                      <a:pt x="130" y="147"/>
                      <a:pt x="130" y="147"/>
                      <a:pt x="130" y="147"/>
                    </a:cubicBezTo>
                    <a:cubicBezTo>
                      <a:pt x="130" y="147"/>
                      <a:pt x="130" y="147"/>
                      <a:pt x="130" y="147"/>
                    </a:cubicBezTo>
                    <a:cubicBezTo>
                      <a:pt x="135" y="153"/>
                      <a:pt x="135" y="153"/>
                      <a:pt x="135" y="153"/>
                    </a:cubicBezTo>
                    <a:close/>
                    <a:moveTo>
                      <a:pt x="139" y="158"/>
                    </a:moveTo>
                    <a:cubicBezTo>
                      <a:pt x="130" y="147"/>
                      <a:pt x="130" y="147"/>
                      <a:pt x="130" y="147"/>
                    </a:cubicBezTo>
                    <a:cubicBezTo>
                      <a:pt x="131" y="147"/>
                      <a:pt x="174" y="111"/>
                      <a:pt x="177" y="72"/>
                    </a:cubicBezTo>
                    <a:cubicBezTo>
                      <a:pt x="178" y="58"/>
                      <a:pt x="173" y="45"/>
                      <a:pt x="162" y="33"/>
                    </a:cubicBezTo>
                    <a:cubicBezTo>
                      <a:pt x="150" y="20"/>
                      <a:pt x="136" y="14"/>
                      <a:pt x="121" y="14"/>
                    </a:cubicBezTo>
                    <a:cubicBezTo>
                      <a:pt x="85" y="13"/>
                      <a:pt x="52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4" y="34"/>
                      <a:pt x="80" y="0"/>
                      <a:pt x="12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40" y="0"/>
                      <a:pt x="158" y="8"/>
                      <a:pt x="172" y="23"/>
                    </a:cubicBezTo>
                    <a:cubicBezTo>
                      <a:pt x="186" y="38"/>
                      <a:pt x="192" y="55"/>
                      <a:pt x="191" y="73"/>
                    </a:cubicBezTo>
                    <a:cubicBezTo>
                      <a:pt x="188" y="118"/>
                      <a:pt x="141" y="157"/>
                      <a:pt x="139" y="158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79F56D2F-50E4-9453-7CE4-EEFDF2B27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138" y="5603875"/>
                <a:ext cx="271462" cy="31750"/>
              </a:xfrm>
              <a:custGeom>
                <a:avLst/>
                <a:gdLst>
                  <a:gd name="T0" fmla="*/ 171 w 171"/>
                  <a:gd name="T1" fmla="*/ 20 h 20"/>
                  <a:gd name="T2" fmla="*/ 0 w 171"/>
                  <a:gd name="T3" fmla="*/ 20 h 20"/>
                  <a:gd name="T4" fmla="*/ 0 w 171"/>
                  <a:gd name="T5" fmla="*/ 0 h 20"/>
                  <a:gd name="T6" fmla="*/ 171 w 171"/>
                  <a:gd name="T7" fmla="*/ 0 h 20"/>
                  <a:gd name="T8" fmla="*/ 171 w 171"/>
                  <a:gd name="T9" fmla="*/ 20 h 20"/>
                  <a:gd name="T10" fmla="*/ 171 w 171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20">
                    <a:moveTo>
                      <a:pt x="171" y="20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171" y="0"/>
                    </a:lnTo>
                    <a:lnTo>
                      <a:pt x="171" y="20"/>
                    </a:lnTo>
                    <a:lnTo>
                      <a:pt x="171" y="20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69BAE1CB-F8D3-113A-E3B9-CF157A1BB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550" y="5335588"/>
                <a:ext cx="212725" cy="98425"/>
              </a:xfrm>
              <a:custGeom>
                <a:avLst/>
                <a:gdLst>
                  <a:gd name="T0" fmla="*/ 128 w 134"/>
                  <a:gd name="T1" fmla="*/ 0 h 62"/>
                  <a:gd name="T2" fmla="*/ 134 w 134"/>
                  <a:gd name="T3" fmla="*/ 53 h 62"/>
                  <a:gd name="T4" fmla="*/ 7 w 134"/>
                  <a:gd name="T5" fmla="*/ 62 h 62"/>
                  <a:gd name="T6" fmla="*/ 0 w 134"/>
                  <a:gd name="T7" fmla="*/ 0 h 62"/>
                  <a:gd name="T8" fmla="*/ 128 w 134"/>
                  <a:gd name="T9" fmla="*/ 0 h 62"/>
                  <a:gd name="T10" fmla="*/ 128 w 134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62">
                    <a:moveTo>
                      <a:pt x="128" y="0"/>
                    </a:moveTo>
                    <a:lnTo>
                      <a:pt x="134" y="53"/>
                    </a:lnTo>
                    <a:lnTo>
                      <a:pt x="7" y="62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333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ABD1A883-E01A-8B50-BA07-0A41ADFE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650" y="3694113"/>
                <a:ext cx="354012" cy="219075"/>
              </a:xfrm>
              <a:custGeom>
                <a:avLst/>
                <a:gdLst>
                  <a:gd name="T0" fmla="*/ 30 w 123"/>
                  <a:gd name="T1" fmla="*/ 0 h 76"/>
                  <a:gd name="T2" fmla="*/ 44 w 123"/>
                  <a:gd name="T3" fmla="*/ 9 h 76"/>
                  <a:gd name="T4" fmla="*/ 87 w 123"/>
                  <a:gd name="T5" fmla="*/ 11 h 76"/>
                  <a:gd name="T6" fmla="*/ 119 w 123"/>
                  <a:gd name="T7" fmla="*/ 54 h 76"/>
                  <a:gd name="T8" fmla="*/ 109 w 123"/>
                  <a:gd name="T9" fmla="*/ 54 h 76"/>
                  <a:gd name="T10" fmla="*/ 79 w 123"/>
                  <a:gd name="T11" fmla="*/ 30 h 76"/>
                  <a:gd name="T12" fmla="*/ 97 w 123"/>
                  <a:gd name="T13" fmla="*/ 62 h 76"/>
                  <a:gd name="T14" fmla="*/ 83 w 123"/>
                  <a:gd name="T15" fmla="*/ 69 h 76"/>
                  <a:gd name="T16" fmla="*/ 65 w 123"/>
                  <a:gd name="T17" fmla="*/ 73 h 76"/>
                  <a:gd name="T18" fmla="*/ 23 w 123"/>
                  <a:gd name="T19" fmla="*/ 35 h 76"/>
                  <a:gd name="T20" fmla="*/ 0 w 123"/>
                  <a:gd name="T21" fmla="*/ 19 h 76"/>
                  <a:gd name="T22" fmla="*/ 30 w 123"/>
                  <a:gd name="T2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76">
                    <a:moveTo>
                      <a:pt x="30" y="0"/>
                    </a:moveTo>
                    <a:cubicBezTo>
                      <a:pt x="30" y="0"/>
                      <a:pt x="38" y="9"/>
                      <a:pt x="44" y="9"/>
                    </a:cubicBezTo>
                    <a:cubicBezTo>
                      <a:pt x="49" y="8"/>
                      <a:pt x="82" y="5"/>
                      <a:pt x="87" y="11"/>
                    </a:cubicBezTo>
                    <a:cubicBezTo>
                      <a:pt x="91" y="16"/>
                      <a:pt x="123" y="49"/>
                      <a:pt x="119" y="54"/>
                    </a:cubicBezTo>
                    <a:cubicBezTo>
                      <a:pt x="114" y="58"/>
                      <a:pt x="111" y="56"/>
                      <a:pt x="109" y="54"/>
                    </a:cubicBezTo>
                    <a:cubicBezTo>
                      <a:pt x="107" y="51"/>
                      <a:pt x="82" y="30"/>
                      <a:pt x="79" y="30"/>
                    </a:cubicBezTo>
                    <a:cubicBezTo>
                      <a:pt x="79" y="30"/>
                      <a:pt x="101" y="55"/>
                      <a:pt x="97" y="62"/>
                    </a:cubicBezTo>
                    <a:cubicBezTo>
                      <a:pt x="94" y="69"/>
                      <a:pt x="87" y="68"/>
                      <a:pt x="83" y="69"/>
                    </a:cubicBezTo>
                    <a:cubicBezTo>
                      <a:pt x="79" y="71"/>
                      <a:pt x="72" y="76"/>
                      <a:pt x="65" y="73"/>
                    </a:cubicBezTo>
                    <a:cubicBezTo>
                      <a:pt x="57" y="69"/>
                      <a:pt x="29" y="39"/>
                      <a:pt x="23" y="35"/>
                    </a:cubicBezTo>
                    <a:cubicBezTo>
                      <a:pt x="16" y="30"/>
                      <a:pt x="1" y="21"/>
                      <a:pt x="0" y="19"/>
                    </a:cubicBezTo>
                    <a:cubicBezTo>
                      <a:pt x="0" y="18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8C546D4F-417D-531C-2831-72378F3F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938" y="2320925"/>
                <a:ext cx="287337" cy="282575"/>
              </a:xfrm>
              <a:custGeom>
                <a:avLst/>
                <a:gdLst>
                  <a:gd name="T0" fmla="*/ 37 w 100"/>
                  <a:gd name="T1" fmla="*/ 0 h 98"/>
                  <a:gd name="T2" fmla="*/ 11 w 100"/>
                  <a:gd name="T3" fmla="*/ 12 h 98"/>
                  <a:gd name="T4" fmla="*/ 42 w 100"/>
                  <a:gd name="T5" fmla="*/ 98 h 98"/>
                  <a:gd name="T6" fmla="*/ 90 w 100"/>
                  <a:gd name="T7" fmla="*/ 43 h 98"/>
                  <a:gd name="T8" fmla="*/ 37 w 100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8">
                    <a:moveTo>
                      <a:pt x="37" y="0"/>
                    </a:moveTo>
                    <a:cubicBezTo>
                      <a:pt x="37" y="0"/>
                      <a:pt x="23" y="13"/>
                      <a:pt x="11" y="12"/>
                    </a:cubicBezTo>
                    <a:cubicBezTo>
                      <a:pt x="0" y="11"/>
                      <a:pt x="42" y="98"/>
                      <a:pt x="42" y="98"/>
                    </a:cubicBezTo>
                    <a:cubicBezTo>
                      <a:pt x="42" y="98"/>
                      <a:pt x="80" y="46"/>
                      <a:pt x="90" y="43"/>
                    </a:cubicBezTo>
                    <a:cubicBezTo>
                      <a:pt x="100" y="40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">
                <a:extLst>
                  <a:ext uri="{FF2B5EF4-FFF2-40B4-BE49-F238E27FC236}">
                    <a16:creationId xmlns:a16="http://schemas.microsoft.com/office/drawing/2014/main" id="{177B63A8-8737-9ED7-DE03-A5CCE6E19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188" y="2994025"/>
                <a:ext cx="660400" cy="449262"/>
              </a:xfrm>
              <a:custGeom>
                <a:avLst/>
                <a:gdLst>
                  <a:gd name="T0" fmla="*/ 230 w 230"/>
                  <a:gd name="T1" fmla="*/ 0 h 156"/>
                  <a:gd name="T2" fmla="*/ 108 w 230"/>
                  <a:gd name="T3" fmla="*/ 118 h 156"/>
                  <a:gd name="T4" fmla="*/ 0 w 230"/>
                  <a:gd name="T5" fmla="*/ 54 h 156"/>
                  <a:gd name="T6" fmla="*/ 230 w 230"/>
                  <a:gd name="T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0" h="156">
                    <a:moveTo>
                      <a:pt x="230" y="0"/>
                    </a:moveTo>
                    <a:cubicBezTo>
                      <a:pt x="230" y="0"/>
                      <a:pt x="128" y="80"/>
                      <a:pt x="108" y="118"/>
                    </a:cubicBezTo>
                    <a:cubicBezTo>
                      <a:pt x="88" y="156"/>
                      <a:pt x="0" y="54"/>
                      <a:pt x="0" y="54"/>
                    </a:cubicBezTo>
                    <a:cubicBezTo>
                      <a:pt x="230" y="0"/>
                      <a:pt x="230" y="0"/>
                      <a:pt x="230" y="0"/>
                    </a:cubicBezTo>
                    <a:close/>
                  </a:path>
                </a:pathLst>
              </a:custGeom>
              <a:solidFill>
                <a:srgbClr val="EDD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0B8D9020-BBCD-331A-0662-0FAD01FE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5450" y="3176588"/>
                <a:ext cx="374650" cy="220662"/>
              </a:xfrm>
              <a:custGeom>
                <a:avLst/>
                <a:gdLst>
                  <a:gd name="T0" fmla="*/ 130 w 130"/>
                  <a:gd name="T1" fmla="*/ 53 h 77"/>
                  <a:gd name="T2" fmla="*/ 127 w 130"/>
                  <a:gd name="T3" fmla="*/ 63 h 77"/>
                  <a:gd name="T4" fmla="*/ 123 w 130"/>
                  <a:gd name="T5" fmla="*/ 77 h 77"/>
                  <a:gd name="T6" fmla="*/ 123 w 130"/>
                  <a:gd name="T7" fmla="*/ 77 h 77"/>
                  <a:gd name="T8" fmla="*/ 123 w 130"/>
                  <a:gd name="T9" fmla="*/ 77 h 77"/>
                  <a:gd name="T10" fmla="*/ 8 w 130"/>
                  <a:gd name="T11" fmla="*/ 19 h 77"/>
                  <a:gd name="T12" fmla="*/ 34 w 130"/>
                  <a:gd name="T13" fmla="*/ 0 h 77"/>
                  <a:gd name="T14" fmla="*/ 130 w 130"/>
                  <a:gd name="T15" fmla="*/ 5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77">
                    <a:moveTo>
                      <a:pt x="130" y="53"/>
                    </a:moveTo>
                    <a:cubicBezTo>
                      <a:pt x="127" y="63"/>
                      <a:pt x="127" y="63"/>
                      <a:pt x="127" y="63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1" y="76"/>
                      <a:pt x="17" y="21"/>
                      <a:pt x="8" y="19"/>
                    </a:cubicBezTo>
                    <a:cubicBezTo>
                      <a:pt x="0" y="17"/>
                      <a:pt x="34" y="0"/>
                      <a:pt x="34" y="0"/>
                    </a:cubicBezTo>
                    <a:cubicBezTo>
                      <a:pt x="130" y="53"/>
                      <a:pt x="130" y="53"/>
                      <a:pt x="130" y="53"/>
                    </a:cubicBezTo>
                    <a:close/>
                  </a:path>
                </a:pathLst>
              </a:custGeom>
              <a:solidFill>
                <a:srgbClr val="323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">
                <a:extLst>
                  <a:ext uri="{FF2B5EF4-FFF2-40B4-BE49-F238E27FC236}">
                    <a16:creationId xmlns:a16="http://schemas.microsoft.com/office/drawing/2014/main" id="{2A635AE5-6D06-3230-D367-ED7972413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900" y="3521075"/>
                <a:ext cx="595312" cy="1831975"/>
              </a:xfrm>
              <a:custGeom>
                <a:avLst/>
                <a:gdLst>
                  <a:gd name="T0" fmla="*/ 158 w 207"/>
                  <a:gd name="T1" fmla="*/ 90 h 636"/>
                  <a:gd name="T2" fmla="*/ 171 w 207"/>
                  <a:gd name="T3" fmla="*/ 299 h 636"/>
                  <a:gd name="T4" fmla="*/ 174 w 207"/>
                  <a:gd name="T5" fmla="*/ 387 h 636"/>
                  <a:gd name="T6" fmla="*/ 207 w 207"/>
                  <a:gd name="T7" fmla="*/ 630 h 636"/>
                  <a:gd name="T8" fmla="*/ 121 w 207"/>
                  <a:gd name="T9" fmla="*/ 636 h 636"/>
                  <a:gd name="T10" fmla="*/ 79 w 207"/>
                  <a:gd name="T11" fmla="*/ 365 h 636"/>
                  <a:gd name="T12" fmla="*/ 0 w 207"/>
                  <a:gd name="T13" fmla="*/ 24 h 636"/>
                  <a:gd name="T14" fmla="*/ 158 w 207"/>
                  <a:gd name="T15" fmla="*/ 9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7" h="636">
                    <a:moveTo>
                      <a:pt x="158" y="90"/>
                    </a:moveTo>
                    <a:cubicBezTo>
                      <a:pt x="158" y="90"/>
                      <a:pt x="170" y="286"/>
                      <a:pt x="171" y="299"/>
                    </a:cubicBezTo>
                    <a:cubicBezTo>
                      <a:pt x="172" y="313"/>
                      <a:pt x="176" y="377"/>
                      <a:pt x="174" y="387"/>
                    </a:cubicBezTo>
                    <a:cubicBezTo>
                      <a:pt x="172" y="398"/>
                      <a:pt x="207" y="630"/>
                      <a:pt x="207" y="630"/>
                    </a:cubicBezTo>
                    <a:cubicBezTo>
                      <a:pt x="121" y="636"/>
                      <a:pt x="121" y="636"/>
                      <a:pt x="121" y="636"/>
                    </a:cubicBezTo>
                    <a:cubicBezTo>
                      <a:pt x="121" y="636"/>
                      <a:pt x="86" y="396"/>
                      <a:pt x="79" y="365"/>
                    </a:cubicBezTo>
                    <a:cubicBezTo>
                      <a:pt x="72" y="333"/>
                      <a:pt x="1" y="48"/>
                      <a:pt x="0" y="24"/>
                    </a:cubicBezTo>
                    <a:cubicBezTo>
                      <a:pt x="0" y="0"/>
                      <a:pt x="158" y="90"/>
                      <a:pt x="158" y="90"/>
                    </a:cubicBezTo>
                    <a:close/>
                  </a:path>
                </a:pathLst>
              </a:custGeom>
              <a:solidFill>
                <a:srgbClr val="2324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6">
                <a:extLst>
                  <a:ext uri="{FF2B5EF4-FFF2-40B4-BE49-F238E27FC236}">
                    <a16:creationId xmlns:a16="http://schemas.microsoft.com/office/drawing/2014/main" id="{676CA156-AFA5-D1E4-0086-486043303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188" y="1874838"/>
                <a:ext cx="425450" cy="633412"/>
              </a:xfrm>
              <a:custGeom>
                <a:avLst/>
                <a:gdLst>
                  <a:gd name="T0" fmla="*/ 144 w 148"/>
                  <a:gd name="T1" fmla="*/ 68 h 220"/>
                  <a:gd name="T2" fmla="*/ 139 w 148"/>
                  <a:gd name="T3" fmla="*/ 121 h 220"/>
                  <a:gd name="T4" fmla="*/ 139 w 148"/>
                  <a:gd name="T5" fmla="*/ 168 h 220"/>
                  <a:gd name="T6" fmla="*/ 120 w 148"/>
                  <a:gd name="T7" fmla="*/ 175 h 220"/>
                  <a:gd name="T8" fmla="*/ 80 w 148"/>
                  <a:gd name="T9" fmla="*/ 216 h 220"/>
                  <a:gd name="T10" fmla="*/ 4 w 148"/>
                  <a:gd name="T11" fmla="*/ 153 h 220"/>
                  <a:gd name="T12" fmla="*/ 13 w 148"/>
                  <a:gd name="T13" fmla="*/ 61 h 220"/>
                  <a:gd name="T14" fmla="*/ 144 w 148"/>
                  <a:gd name="T15" fmla="*/ 6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20">
                    <a:moveTo>
                      <a:pt x="144" y="68"/>
                    </a:moveTo>
                    <a:cubicBezTo>
                      <a:pt x="144" y="68"/>
                      <a:pt x="148" y="114"/>
                      <a:pt x="139" y="121"/>
                    </a:cubicBezTo>
                    <a:cubicBezTo>
                      <a:pt x="130" y="129"/>
                      <a:pt x="146" y="165"/>
                      <a:pt x="139" y="168"/>
                    </a:cubicBezTo>
                    <a:cubicBezTo>
                      <a:pt x="133" y="171"/>
                      <a:pt x="121" y="173"/>
                      <a:pt x="120" y="175"/>
                    </a:cubicBezTo>
                    <a:cubicBezTo>
                      <a:pt x="120" y="176"/>
                      <a:pt x="90" y="220"/>
                      <a:pt x="80" y="216"/>
                    </a:cubicBezTo>
                    <a:cubicBezTo>
                      <a:pt x="69" y="213"/>
                      <a:pt x="0" y="177"/>
                      <a:pt x="4" y="153"/>
                    </a:cubicBezTo>
                    <a:cubicBezTo>
                      <a:pt x="8" y="128"/>
                      <a:pt x="13" y="72"/>
                      <a:pt x="13" y="61"/>
                    </a:cubicBezTo>
                    <a:cubicBezTo>
                      <a:pt x="13" y="50"/>
                      <a:pt x="85" y="0"/>
                      <a:pt x="144" y="68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5C282F81-86BE-5719-E794-7E8A422F7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313" y="3671888"/>
                <a:ext cx="139700" cy="103187"/>
              </a:xfrm>
              <a:custGeom>
                <a:avLst/>
                <a:gdLst>
                  <a:gd name="T0" fmla="*/ 79 w 88"/>
                  <a:gd name="T1" fmla="*/ 0 h 65"/>
                  <a:gd name="T2" fmla="*/ 88 w 88"/>
                  <a:gd name="T3" fmla="*/ 12 h 65"/>
                  <a:gd name="T4" fmla="*/ 18 w 88"/>
                  <a:gd name="T5" fmla="*/ 65 h 65"/>
                  <a:gd name="T6" fmla="*/ 0 w 88"/>
                  <a:gd name="T7" fmla="*/ 45 h 65"/>
                  <a:gd name="T8" fmla="*/ 79 w 88"/>
                  <a:gd name="T9" fmla="*/ 0 h 65"/>
                  <a:gd name="T10" fmla="*/ 79 w 88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65">
                    <a:moveTo>
                      <a:pt x="79" y="0"/>
                    </a:moveTo>
                    <a:lnTo>
                      <a:pt x="88" y="12"/>
                    </a:lnTo>
                    <a:lnTo>
                      <a:pt x="18" y="65"/>
                    </a:lnTo>
                    <a:lnTo>
                      <a:pt x="0" y="45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8">
                <a:extLst>
                  <a:ext uri="{FF2B5EF4-FFF2-40B4-BE49-F238E27FC236}">
                    <a16:creationId xmlns:a16="http://schemas.microsoft.com/office/drawing/2014/main" id="{349E6543-F176-0A24-06EF-9025950A4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813" y="4838700"/>
                <a:ext cx="187325" cy="184150"/>
              </a:xfrm>
              <a:custGeom>
                <a:avLst/>
                <a:gdLst>
                  <a:gd name="T0" fmla="*/ 65 w 65"/>
                  <a:gd name="T1" fmla="*/ 44 h 64"/>
                  <a:gd name="T2" fmla="*/ 45 w 65"/>
                  <a:gd name="T3" fmla="*/ 64 h 64"/>
                  <a:gd name="T4" fmla="*/ 0 w 65"/>
                  <a:gd name="T5" fmla="*/ 22 h 64"/>
                  <a:gd name="T6" fmla="*/ 16 w 65"/>
                  <a:gd name="T7" fmla="*/ 0 h 64"/>
                  <a:gd name="T8" fmla="*/ 65 w 65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4">
                    <a:moveTo>
                      <a:pt x="65" y="44"/>
                    </a:move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0" y="23"/>
                      <a:pt x="0" y="22"/>
                    </a:cubicBezTo>
                    <a:cubicBezTo>
                      <a:pt x="0" y="22"/>
                      <a:pt x="16" y="0"/>
                      <a:pt x="16" y="0"/>
                    </a:cubicBezTo>
                    <a:cubicBezTo>
                      <a:pt x="65" y="44"/>
                      <a:pt x="65" y="44"/>
                      <a:pt x="65" y="44"/>
                    </a:cubicBezTo>
                    <a:close/>
                  </a:path>
                </a:pathLst>
              </a:custGeom>
              <a:solidFill>
                <a:srgbClr val="3D4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">
                <a:extLst>
                  <a:ext uri="{FF2B5EF4-FFF2-40B4-BE49-F238E27FC236}">
                    <a16:creationId xmlns:a16="http://schemas.microsoft.com/office/drawing/2014/main" id="{0E99412E-74D5-062B-D1D1-F569C27F9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91150"/>
                <a:ext cx="573087" cy="236537"/>
              </a:xfrm>
              <a:custGeom>
                <a:avLst/>
                <a:gdLst>
                  <a:gd name="T0" fmla="*/ 83 w 199"/>
                  <a:gd name="T1" fmla="*/ 5 h 82"/>
                  <a:gd name="T2" fmla="*/ 110 w 199"/>
                  <a:gd name="T3" fmla="*/ 29 h 82"/>
                  <a:gd name="T4" fmla="*/ 170 w 199"/>
                  <a:gd name="T5" fmla="*/ 46 h 82"/>
                  <a:gd name="T6" fmla="*/ 196 w 199"/>
                  <a:gd name="T7" fmla="*/ 67 h 82"/>
                  <a:gd name="T8" fmla="*/ 68 w 199"/>
                  <a:gd name="T9" fmla="*/ 76 h 82"/>
                  <a:gd name="T10" fmla="*/ 59 w 199"/>
                  <a:gd name="T11" fmla="*/ 70 h 82"/>
                  <a:gd name="T12" fmla="*/ 54 w 199"/>
                  <a:gd name="T13" fmla="*/ 77 h 82"/>
                  <a:gd name="T14" fmla="*/ 3 w 199"/>
                  <a:gd name="T15" fmla="*/ 76 h 82"/>
                  <a:gd name="T16" fmla="*/ 14 w 199"/>
                  <a:gd name="T17" fmla="*/ 13 h 82"/>
                  <a:gd name="T18" fmla="*/ 67 w 199"/>
                  <a:gd name="T19" fmla="*/ 2 h 82"/>
                  <a:gd name="T20" fmla="*/ 83 w 199"/>
                  <a:gd name="T21" fmla="*/ 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82">
                    <a:moveTo>
                      <a:pt x="83" y="5"/>
                    </a:moveTo>
                    <a:cubicBezTo>
                      <a:pt x="83" y="5"/>
                      <a:pt x="103" y="27"/>
                      <a:pt x="110" y="29"/>
                    </a:cubicBezTo>
                    <a:cubicBezTo>
                      <a:pt x="117" y="31"/>
                      <a:pt x="154" y="45"/>
                      <a:pt x="170" y="46"/>
                    </a:cubicBezTo>
                    <a:cubicBezTo>
                      <a:pt x="185" y="46"/>
                      <a:pt x="199" y="51"/>
                      <a:pt x="196" y="67"/>
                    </a:cubicBezTo>
                    <a:cubicBezTo>
                      <a:pt x="193" y="82"/>
                      <a:pt x="68" y="76"/>
                      <a:pt x="68" y="76"/>
                    </a:cubicBezTo>
                    <a:cubicBezTo>
                      <a:pt x="68" y="76"/>
                      <a:pt x="62" y="69"/>
                      <a:pt x="59" y="70"/>
                    </a:cubicBezTo>
                    <a:cubicBezTo>
                      <a:pt x="56" y="71"/>
                      <a:pt x="54" y="77"/>
                      <a:pt x="54" y="77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0" y="33"/>
                      <a:pt x="14" y="13"/>
                    </a:cubicBezTo>
                    <a:cubicBezTo>
                      <a:pt x="14" y="13"/>
                      <a:pt x="63" y="4"/>
                      <a:pt x="67" y="2"/>
                    </a:cubicBezTo>
                    <a:cubicBezTo>
                      <a:pt x="71" y="0"/>
                      <a:pt x="83" y="5"/>
                      <a:pt x="83" y="5"/>
                    </a:cubicBezTo>
                    <a:close/>
                  </a:path>
                </a:pathLst>
              </a:custGeom>
              <a:solidFill>
                <a:srgbClr val="4E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0">
                <a:extLst>
                  <a:ext uri="{FF2B5EF4-FFF2-40B4-BE49-F238E27FC236}">
                    <a16:creationId xmlns:a16="http://schemas.microsoft.com/office/drawing/2014/main" id="{383DFB44-0B69-9F5E-E1E2-5A9A805C9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838" y="1911350"/>
                <a:ext cx="488950" cy="381000"/>
              </a:xfrm>
              <a:custGeom>
                <a:avLst/>
                <a:gdLst>
                  <a:gd name="T0" fmla="*/ 62 w 170"/>
                  <a:gd name="T1" fmla="*/ 9 h 132"/>
                  <a:gd name="T2" fmla="*/ 42 w 170"/>
                  <a:gd name="T3" fmla="*/ 16 h 132"/>
                  <a:gd name="T4" fmla="*/ 2 w 170"/>
                  <a:gd name="T5" fmla="*/ 34 h 132"/>
                  <a:gd name="T6" fmla="*/ 7 w 170"/>
                  <a:gd name="T7" fmla="*/ 131 h 132"/>
                  <a:gd name="T8" fmla="*/ 9 w 170"/>
                  <a:gd name="T9" fmla="*/ 127 h 132"/>
                  <a:gd name="T10" fmla="*/ 52 w 170"/>
                  <a:gd name="T11" fmla="*/ 99 h 132"/>
                  <a:gd name="T12" fmla="*/ 67 w 170"/>
                  <a:gd name="T13" fmla="*/ 99 h 132"/>
                  <a:gd name="T14" fmla="*/ 73 w 170"/>
                  <a:gd name="T15" fmla="*/ 74 h 132"/>
                  <a:gd name="T16" fmla="*/ 147 w 170"/>
                  <a:gd name="T17" fmla="*/ 70 h 132"/>
                  <a:gd name="T18" fmla="*/ 62 w 170"/>
                  <a:gd name="T19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32">
                    <a:moveTo>
                      <a:pt x="62" y="9"/>
                    </a:moveTo>
                    <a:cubicBezTo>
                      <a:pt x="54" y="10"/>
                      <a:pt x="47" y="13"/>
                      <a:pt x="42" y="16"/>
                    </a:cubicBezTo>
                    <a:cubicBezTo>
                      <a:pt x="36" y="16"/>
                      <a:pt x="3" y="17"/>
                      <a:pt x="2" y="34"/>
                    </a:cubicBezTo>
                    <a:cubicBezTo>
                      <a:pt x="0" y="57"/>
                      <a:pt x="7" y="124"/>
                      <a:pt x="7" y="131"/>
                    </a:cubicBezTo>
                    <a:cubicBezTo>
                      <a:pt x="7" y="132"/>
                      <a:pt x="8" y="130"/>
                      <a:pt x="9" y="127"/>
                    </a:cubicBezTo>
                    <a:cubicBezTo>
                      <a:pt x="20" y="109"/>
                      <a:pt x="52" y="99"/>
                      <a:pt x="52" y="99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66" y="84"/>
                      <a:pt x="73" y="74"/>
                      <a:pt x="73" y="74"/>
                    </a:cubicBezTo>
                    <a:cubicBezTo>
                      <a:pt x="94" y="66"/>
                      <a:pt x="147" y="70"/>
                      <a:pt x="147" y="70"/>
                    </a:cubicBezTo>
                    <a:cubicBezTo>
                      <a:pt x="170" y="2"/>
                      <a:pt x="103" y="0"/>
                      <a:pt x="62" y="9"/>
                    </a:cubicBezTo>
                    <a:close/>
                  </a:path>
                </a:pathLst>
              </a:custGeom>
              <a:solidFill>
                <a:srgbClr val="1617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1">
                <a:extLst>
                  <a:ext uri="{FF2B5EF4-FFF2-40B4-BE49-F238E27FC236}">
                    <a16:creationId xmlns:a16="http://schemas.microsoft.com/office/drawing/2014/main" id="{15B8D4F7-73BE-33CC-CE1D-130DFD34F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800" y="2108200"/>
                <a:ext cx="85725" cy="152400"/>
              </a:xfrm>
              <a:custGeom>
                <a:avLst/>
                <a:gdLst>
                  <a:gd name="T0" fmla="*/ 26 w 30"/>
                  <a:gd name="T1" fmla="*/ 13 h 53"/>
                  <a:gd name="T2" fmla="*/ 4 w 30"/>
                  <a:gd name="T3" fmla="*/ 16 h 53"/>
                  <a:gd name="T4" fmla="*/ 23 w 30"/>
                  <a:gd name="T5" fmla="*/ 48 h 53"/>
                  <a:gd name="T6" fmla="*/ 26 w 30"/>
                  <a:gd name="T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3">
                    <a:moveTo>
                      <a:pt x="26" y="13"/>
                    </a:moveTo>
                    <a:cubicBezTo>
                      <a:pt x="25" y="7"/>
                      <a:pt x="8" y="0"/>
                      <a:pt x="4" y="16"/>
                    </a:cubicBezTo>
                    <a:cubicBezTo>
                      <a:pt x="0" y="32"/>
                      <a:pt x="15" y="53"/>
                      <a:pt x="23" y="48"/>
                    </a:cubicBezTo>
                    <a:cubicBezTo>
                      <a:pt x="30" y="44"/>
                      <a:pt x="27" y="20"/>
                      <a:pt x="26" y="13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2">
                <a:extLst>
                  <a:ext uri="{FF2B5EF4-FFF2-40B4-BE49-F238E27FC236}">
                    <a16:creationId xmlns:a16="http://schemas.microsoft.com/office/drawing/2014/main" id="{E9D567FE-95F9-87EE-7431-6EF65BC6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8338" y="5416550"/>
                <a:ext cx="60325" cy="184150"/>
              </a:xfrm>
              <a:custGeom>
                <a:avLst/>
                <a:gdLst>
                  <a:gd name="T0" fmla="*/ 29 w 38"/>
                  <a:gd name="T1" fmla="*/ 116 h 116"/>
                  <a:gd name="T2" fmla="*/ 0 w 38"/>
                  <a:gd name="T3" fmla="*/ 2 h 116"/>
                  <a:gd name="T4" fmla="*/ 7 w 38"/>
                  <a:gd name="T5" fmla="*/ 0 h 116"/>
                  <a:gd name="T6" fmla="*/ 38 w 38"/>
                  <a:gd name="T7" fmla="*/ 114 h 116"/>
                  <a:gd name="T8" fmla="*/ 29 w 38"/>
                  <a:gd name="T9" fmla="*/ 116 h 116"/>
                  <a:gd name="T10" fmla="*/ 29 w 38"/>
                  <a:gd name="T11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29" y="116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38" y="114"/>
                    </a:lnTo>
                    <a:lnTo>
                      <a:pt x="29" y="116"/>
                    </a:lnTo>
                    <a:lnTo>
                      <a:pt x="29" y="116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">
                <a:extLst>
                  <a:ext uri="{FF2B5EF4-FFF2-40B4-BE49-F238E27FC236}">
                    <a16:creationId xmlns:a16="http://schemas.microsoft.com/office/drawing/2014/main" id="{652A6A0B-6AC0-2BDE-5B14-CE1A68D2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6688" y="3711575"/>
                <a:ext cx="503237" cy="1719262"/>
              </a:xfrm>
              <a:custGeom>
                <a:avLst/>
                <a:gdLst>
                  <a:gd name="T0" fmla="*/ 292 w 317"/>
                  <a:gd name="T1" fmla="*/ 1083 h 1083"/>
                  <a:gd name="T2" fmla="*/ 0 w 317"/>
                  <a:gd name="T3" fmla="*/ 7 h 1083"/>
                  <a:gd name="T4" fmla="*/ 26 w 317"/>
                  <a:gd name="T5" fmla="*/ 0 h 1083"/>
                  <a:gd name="T6" fmla="*/ 317 w 317"/>
                  <a:gd name="T7" fmla="*/ 1076 h 1083"/>
                  <a:gd name="T8" fmla="*/ 292 w 317"/>
                  <a:gd name="T9" fmla="*/ 1083 h 1083"/>
                  <a:gd name="T10" fmla="*/ 292 w 317"/>
                  <a:gd name="T11" fmla="*/ 1083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7" h="1083">
                    <a:moveTo>
                      <a:pt x="292" y="1083"/>
                    </a:moveTo>
                    <a:lnTo>
                      <a:pt x="0" y="7"/>
                    </a:lnTo>
                    <a:lnTo>
                      <a:pt x="26" y="0"/>
                    </a:lnTo>
                    <a:lnTo>
                      <a:pt x="317" y="1076"/>
                    </a:lnTo>
                    <a:lnTo>
                      <a:pt x="292" y="1083"/>
                    </a:lnTo>
                    <a:lnTo>
                      <a:pt x="292" y="1083"/>
                    </a:ln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4">
                <a:extLst>
                  <a:ext uri="{FF2B5EF4-FFF2-40B4-BE49-F238E27FC236}">
                    <a16:creationId xmlns:a16="http://schemas.microsoft.com/office/drawing/2014/main" id="{154D918C-A21C-77A8-2FDD-571F517D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738" y="4103688"/>
                <a:ext cx="2155825" cy="1344612"/>
              </a:xfrm>
              <a:custGeom>
                <a:avLst/>
                <a:gdLst>
                  <a:gd name="T0" fmla="*/ 696 w 1358"/>
                  <a:gd name="T1" fmla="*/ 847 h 847"/>
                  <a:gd name="T2" fmla="*/ 0 w 1358"/>
                  <a:gd name="T3" fmla="*/ 707 h 847"/>
                  <a:gd name="T4" fmla="*/ 468 w 1358"/>
                  <a:gd name="T5" fmla="*/ 0 h 847"/>
                  <a:gd name="T6" fmla="*/ 1330 w 1358"/>
                  <a:gd name="T7" fmla="*/ 0 h 847"/>
                  <a:gd name="T8" fmla="*/ 1330 w 1358"/>
                  <a:gd name="T9" fmla="*/ 25 h 847"/>
                  <a:gd name="T10" fmla="*/ 482 w 1358"/>
                  <a:gd name="T11" fmla="*/ 25 h 847"/>
                  <a:gd name="T12" fmla="*/ 44 w 1358"/>
                  <a:gd name="T13" fmla="*/ 691 h 847"/>
                  <a:gd name="T14" fmla="*/ 687 w 1358"/>
                  <a:gd name="T15" fmla="*/ 818 h 847"/>
                  <a:gd name="T16" fmla="*/ 1341 w 1358"/>
                  <a:gd name="T17" fmla="*/ 78 h 847"/>
                  <a:gd name="T18" fmla="*/ 1358 w 1358"/>
                  <a:gd name="T19" fmla="*/ 100 h 847"/>
                  <a:gd name="T20" fmla="*/ 696 w 1358"/>
                  <a:gd name="T21" fmla="*/ 847 h 847"/>
                  <a:gd name="T22" fmla="*/ 696 w 1358"/>
                  <a:gd name="T23" fmla="*/ 847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58" h="847">
                    <a:moveTo>
                      <a:pt x="696" y="847"/>
                    </a:moveTo>
                    <a:lnTo>
                      <a:pt x="0" y="707"/>
                    </a:lnTo>
                    <a:lnTo>
                      <a:pt x="468" y="0"/>
                    </a:lnTo>
                    <a:lnTo>
                      <a:pt x="1330" y="0"/>
                    </a:lnTo>
                    <a:lnTo>
                      <a:pt x="1330" y="25"/>
                    </a:lnTo>
                    <a:lnTo>
                      <a:pt x="482" y="25"/>
                    </a:lnTo>
                    <a:lnTo>
                      <a:pt x="44" y="691"/>
                    </a:lnTo>
                    <a:lnTo>
                      <a:pt x="687" y="818"/>
                    </a:lnTo>
                    <a:lnTo>
                      <a:pt x="1341" y="78"/>
                    </a:lnTo>
                    <a:lnTo>
                      <a:pt x="1358" y="100"/>
                    </a:lnTo>
                    <a:lnTo>
                      <a:pt x="696" y="847"/>
                    </a:lnTo>
                    <a:lnTo>
                      <a:pt x="696" y="847"/>
                    </a:ln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5">
                <a:extLst>
                  <a:ext uri="{FF2B5EF4-FFF2-40B4-BE49-F238E27FC236}">
                    <a16:creationId xmlns:a16="http://schemas.microsoft.com/office/drawing/2014/main" id="{06E443A5-7D59-4AC3-BC2D-C7A31806A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7513" y="5180013"/>
                <a:ext cx="471487" cy="466725"/>
              </a:xfrm>
              <a:custGeom>
                <a:avLst/>
                <a:gdLst>
                  <a:gd name="T0" fmla="*/ 84 w 164"/>
                  <a:gd name="T1" fmla="*/ 24 h 162"/>
                  <a:gd name="T2" fmla="*/ 25 w 164"/>
                  <a:gd name="T3" fmla="*/ 73 h 162"/>
                  <a:gd name="T4" fmla="*/ 73 w 164"/>
                  <a:gd name="T5" fmla="*/ 143 h 162"/>
                  <a:gd name="T6" fmla="*/ 143 w 164"/>
                  <a:gd name="T7" fmla="*/ 95 h 162"/>
                  <a:gd name="T8" fmla="*/ 133 w 164"/>
                  <a:gd name="T9" fmla="*/ 50 h 162"/>
                  <a:gd name="T10" fmla="*/ 95 w 164"/>
                  <a:gd name="T11" fmla="*/ 25 h 162"/>
                  <a:gd name="T12" fmla="*/ 84 w 164"/>
                  <a:gd name="T13" fmla="*/ 24 h 162"/>
                  <a:gd name="T14" fmla="*/ 84 w 164"/>
                  <a:gd name="T15" fmla="*/ 162 h 162"/>
                  <a:gd name="T16" fmla="*/ 70 w 164"/>
                  <a:gd name="T17" fmla="*/ 161 h 162"/>
                  <a:gd name="T18" fmla="*/ 8 w 164"/>
                  <a:gd name="T19" fmla="*/ 70 h 162"/>
                  <a:gd name="T20" fmla="*/ 98 w 164"/>
                  <a:gd name="T21" fmla="*/ 8 h 162"/>
                  <a:gd name="T22" fmla="*/ 148 w 164"/>
                  <a:gd name="T23" fmla="*/ 40 h 162"/>
                  <a:gd name="T24" fmla="*/ 160 w 164"/>
                  <a:gd name="T25" fmla="*/ 99 h 162"/>
                  <a:gd name="T26" fmla="*/ 84 w 164"/>
                  <a:gd name="T2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4" h="162">
                    <a:moveTo>
                      <a:pt x="84" y="24"/>
                    </a:moveTo>
                    <a:cubicBezTo>
                      <a:pt x="56" y="24"/>
                      <a:pt x="30" y="45"/>
                      <a:pt x="25" y="73"/>
                    </a:cubicBezTo>
                    <a:cubicBezTo>
                      <a:pt x="19" y="106"/>
                      <a:pt x="41" y="137"/>
                      <a:pt x="73" y="143"/>
                    </a:cubicBezTo>
                    <a:cubicBezTo>
                      <a:pt x="106" y="149"/>
                      <a:pt x="137" y="128"/>
                      <a:pt x="143" y="95"/>
                    </a:cubicBezTo>
                    <a:cubicBezTo>
                      <a:pt x="146" y="80"/>
                      <a:pt x="143" y="64"/>
                      <a:pt x="133" y="50"/>
                    </a:cubicBezTo>
                    <a:cubicBezTo>
                      <a:pt x="124" y="37"/>
                      <a:pt x="111" y="28"/>
                      <a:pt x="95" y="25"/>
                    </a:cubicBezTo>
                    <a:cubicBezTo>
                      <a:pt x="91" y="25"/>
                      <a:pt x="88" y="24"/>
                      <a:pt x="84" y="24"/>
                    </a:cubicBezTo>
                    <a:close/>
                    <a:moveTo>
                      <a:pt x="84" y="162"/>
                    </a:moveTo>
                    <a:cubicBezTo>
                      <a:pt x="79" y="162"/>
                      <a:pt x="75" y="162"/>
                      <a:pt x="70" y="161"/>
                    </a:cubicBezTo>
                    <a:cubicBezTo>
                      <a:pt x="28" y="153"/>
                      <a:pt x="0" y="112"/>
                      <a:pt x="8" y="70"/>
                    </a:cubicBezTo>
                    <a:cubicBezTo>
                      <a:pt x="16" y="28"/>
                      <a:pt x="56" y="0"/>
                      <a:pt x="98" y="8"/>
                    </a:cubicBezTo>
                    <a:cubicBezTo>
                      <a:pt x="119" y="12"/>
                      <a:pt x="136" y="23"/>
                      <a:pt x="148" y="40"/>
                    </a:cubicBezTo>
                    <a:cubicBezTo>
                      <a:pt x="160" y="58"/>
                      <a:pt x="164" y="78"/>
                      <a:pt x="160" y="99"/>
                    </a:cubicBezTo>
                    <a:cubicBezTo>
                      <a:pt x="153" y="136"/>
                      <a:pt x="121" y="162"/>
                      <a:pt x="84" y="162"/>
                    </a:cubicBezTo>
                    <a:close/>
                  </a:path>
                </a:pathLst>
              </a:custGeom>
              <a:solidFill>
                <a:srgbClr val="5B8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6">
                <a:extLst>
                  <a:ext uri="{FF2B5EF4-FFF2-40B4-BE49-F238E27FC236}">
                    <a16:creationId xmlns:a16="http://schemas.microsoft.com/office/drawing/2014/main" id="{FC5E8F3B-D0C2-A7B8-3609-FCC1F8D9A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213" y="3541713"/>
                <a:ext cx="454025" cy="227012"/>
              </a:xfrm>
              <a:custGeom>
                <a:avLst/>
                <a:gdLst>
                  <a:gd name="T0" fmla="*/ 3 w 158"/>
                  <a:gd name="T1" fmla="*/ 25 h 79"/>
                  <a:gd name="T2" fmla="*/ 41 w 158"/>
                  <a:gd name="T3" fmla="*/ 74 h 79"/>
                  <a:gd name="T4" fmla="*/ 158 w 158"/>
                  <a:gd name="T5" fmla="*/ 74 h 79"/>
                  <a:gd name="T6" fmla="*/ 3 w 158"/>
                  <a:gd name="T7" fmla="*/ 2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79">
                    <a:moveTo>
                      <a:pt x="3" y="25"/>
                    </a:moveTo>
                    <a:cubicBezTo>
                      <a:pt x="3" y="25"/>
                      <a:pt x="0" y="69"/>
                      <a:pt x="41" y="74"/>
                    </a:cubicBezTo>
                    <a:cubicBezTo>
                      <a:pt x="83" y="79"/>
                      <a:pt x="158" y="74"/>
                      <a:pt x="158" y="74"/>
                    </a:cubicBezTo>
                    <a:cubicBezTo>
                      <a:pt x="158" y="74"/>
                      <a:pt x="51" y="0"/>
                      <a:pt x="3" y="2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7">
                <a:extLst>
                  <a:ext uri="{FF2B5EF4-FFF2-40B4-BE49-F238E27FC236}">
                    <a16:creationId xmlns:a16="http://schemas.microsoft.com/office/drawing/2014/main" id="{EFBC9271-7DC1-1804-E320-9ED87190B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6338" y="4425950"/>
                <a:ext cx="1587500" cy="1592262"/>
              </a:xfrm>
              <a:custGeom>
                <a:avLst/>
                <a:gdLst>
                  <a:gd name="T0" fmla="*/ 276 w 552"/>
                  <a:gd name="T1" fmla="*/ 15 h 553"/>
                  <a:gd name="T2" fmla="*/ 14 w 552"/>
                  <a:gd name="T3" fmla="*/ 277 h 553"/>
                  <a:gd name="T4" fmla="*/ 276 w 552"/>
                  <a:gd name="T5" fmla="*/ 539 h 553"/>
                  <a:gd name="T6" fmla="*/ 538 w 552"/>
                  <a:gd name="T7" fmla="*/ 277 h 553"/>
                  <a:gd name="T8" fmla="*/ 276 w 552"/>
                  <a:gd name="T9" fmla="*/ 15 h 553"/>
                  <a:gd name="T10" fmla="*/ 276 w 552"/>
                  <a:gd name="T11" fmla="*/ 553 h 553"/>
                  <a:gd name="T12" fmla="*/ 168 w 552"/>
                  <a:gd name="T13" fmla="*/ 531 h 553"/>
                  <a:gd name="T14" fmla="*/ 81 w 552"/>
                  <a:gd name="T15" fmla="*/ 472 h 553"/>
                  <a:gd name="T16" fmla="*/ 21 w 552"/>
                  <a:gd name="T17" fmla="*/ 384 h 553"/>
                  <a:gd name="T18" fmla="*/ 0 w 552"/>
                  <a:gd name="T19" fmla="*/ 277 h 553"/>
                  <a:gd name="T20" fmla="*/ 21 w 552"/>
                  <a:gd name="T21" fmla="*/ 169 h 553"/>
                  <a:gd name="T22" fmla="*/ 81 w 552"/>
                  <a:gd name="T23" fmla="*/ 81 h 553"/>
                  <a:gd name="T24" fmla="*/ 168 w 552"/>
                  <a:gd name="T25" fmla="*/ 22 h 553"/>
                  <a:gd name="T26" fmla="*/ 276 w 552"/>
                  <a:gd name="T27" fmla="*/ 0 h 553"/>
                  <a:gd name="T28" fmla="*/ 384 w 552"/>
                  <a:gd name="T29" fmla="*/ 22 h 553"/>
                  <a:gd name="T30" fmla="*/ 471 w 552"/>
                  <a:gd name="T31" fmla="*/ 81 h 553"/>
                  <a:gd name="T32" fmla="*/ 531 w 552"/>
                  <a:gd name="T33" fmla="*/ 169 h 553"/>
                  <a:gd name="T34" fmla="*/ 552 w 552"/>
                  <a:gd name="T35" fmla="*/ 277 h 553"/>
                  <a:gd name="T36" fmla="*/ 531 w 552"/>
                  <a:gd name="T37" fmla="*/ 384 h 553"/>
                  <a:gd name="T38" fmla="*/ 471 w 552"/>
                  <a:gd name="T39" fmla="*/ 472 h 553"/>
                  <a:gd name="T40" fmla="*/ 384 w 552"/>
                  <a:gd name="T41" fmla="*/ 531 h 553"/>
                  <a:gd name="T42" fmla="*/ 276 w 552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2" h="553">
                    <a:moveTo>
                      <a:pt x="276" y="15"/>
                    </a:moveTo>
                    <a:cubicBezTo>
                      <a:pt x="131" y="15"/>
                      <a:pt x="14" y="132"/>
                      <a:pt x="14" y="277"/>
                    </a:cubicBezTo>
                    <a:cubicBezTo>
                      <a:pt x="14" y="421"/>
                      <a:pt x="131" y="539"/>
                      <a:pt x="276" y="539"/>
                    </a:cubicBezTo>
                    <a:cubicBezTo>
                      <a:pt x="421" y="539"/>
                      <a:pt x="538" y="421"/>
                      <a:pt x="538" y="277"/>
                    </a:cubicBezTo>
                    <a:cubicBezTo>
                      <a:pt x="538" y="132"/>
                      <a:pt x="421" y="15"/>
                      <a:pt x="276" y="15"/>
                    </a:cubicBezTo>
                    <a:close/>
                    <a:moveTo>
                      <a:pt x="276" y="553"/>
                    </a:moveTo>
                    <a:cubicBezTo>
                      <a:pt x="239" y="553"/>
                      <a:pt x="203" y="546"/>
                      <a:pt x="168" y="531"/>
                    </a:cubicBezTo>
                    <a:cubicBezTo>
                      <a:pt x="136" y="518"/>
                      <a:pt x="106" y="498"/>
                      <a:pt x="81" y="472"/>
                    </a:cubicBezTo>
                    <a:cubicBezTo>
                      <a:pt x="55" y="447"/>
                      <a:pt x="35" y="417"/>
                      <a:pt x="21" y="384"/>
                    </a:cubicBezTo>
                    <a:cubicBezTo>
                      <a:pt x="7" y="350"/>
                      <a:pt x="0" y="314"/>
                      <a:pt x="0" y="277"/>
                    </a:cubicBezTo>
                    <a:cubicBezTo>
                      <a:pt x="0" y="239"/>
                      <a:pt x="7" y="203"/>
                      <a:pt x="21" y="169"/>
                    </a:cubicBezTo>
                    <a:cubicBezTo>
                      <a:pt x="35" y="136"/>
                      <a:pt x="55" y="107"/>
                      <a:pt x="81" y="81"/>
                    </a:cubicBezTo>
                    <a:cubicBezTo>
                      <a:pt x="106" y="56"/>
                      <a:pt x="136" y="36"/>
                      <a:pt x="168" y="22"/>
                    </a:cubicBezTo>
                    <a:cubicBezTo>
                      <a:pt x="203" y="8"/>
                      <a:pt x="239" y="0"/>
                      <a:pt x="276" y="0"/>
                    </a:cubicBezTo>
                    <a:cubicBezTo>
                      <a:pt x="313" y="0"/>
                      <a:pt x="350" y="8"/>
                      <a:pt x="384" y="22"/>
                    </a:cubicBezTo>
                    <a:cubicBezTo>
                      <a:pt x="417" y="36"/>
                      <a:pt x="446" y="56"/>
                      <a:pt x="471" y="81"/>
                    </a:cubicBezTo>
                    <a:cubicBezTo>
                      <a:pt x="497" y="107"/>
                      <a:pt x="517" y="136"/>
                      <a:pt x="531" y="169"/>
                    </a:cubicBezTo>
                    <a:cubicBezTo>
                      <a:pt x="545" y="203"/>
                      <a:pt x="552" y="239"/>
                      <a:pt x="552" y="277"/>
                    </a:cubicBezTo>
                    <a:cubicBezTo>
                      <a:pt x="552" y="314"/>
                      <a:pt x="545" y="350"/>
                      <a:pt x="531" y="384"/>
                    </a:cubicBezTo>
                    <a:cubicBezTo>
                      <a:pt x="517" y="417"/>
                      <a:pt x="497" y="447"/>
                      <a:pt x="471" y="472"/>
                    </a:cubicBezTo>
                    <a:cubicBezTo>
                      <a:pt x="446" y="498"/>
                      <a:pt x="417" y="518"/>
                      <a:pt x="384" y="531"/>
                    </a:cubicBezTo>
                    <a:cubicBezTo>
                      <a:pt x="350" y="546"/>
                      <a:pt x="313" y="553"/>
                      <a:pt x="276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8">
                <a:extLst>
                  <a:ext uri="{FF2B5EF4-FFF2-40B4-BE49-F238E27FC236}">
                    <a16:creationId xmlns:a16="http://schemas.microsoft.com/office/drawing/2014/main" id="{3E8394B8-2692-C9B0-12B6-89B52A24D8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7613" y="4468813"/>
                <a:ext cx="1506537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1 w 524"/>
                  <a:gd name="T17" fmla="*/ 364 h 524"/>
                  <a:gd name="T18" fmla="*/ 0 w 524"/>
                  <a:gd name="T19" fmla="*/ 262 h 524"/>
                  <a:gd name="T20" fmla="*/ 21 w 524"/>
                  <a:gd name="T21" fmla="*/ 160 h 524"/>
                  <a:gd name="T22" fmla="*/ 77 w 524"/>
                  <a:gd name="T23" fmla="*/ 77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7 w 524"/>
                  <a:gd name="T31" fmla="*/ 77 h 524"/>
                  <a:gd name="T32" fmla="*/ 503 w 524"/>
                  <a:gd name="T33" fmla="*/ 160 h 524"/>
                  <a:gd name="T34" fmla="*/ 524 w 524"/>
                  <a:gd name="T35" fmla="*/ 262 h 524"/>
                  <a:gd name="T36" fmla="*/ 503 w 524"/>
                  <a:gd name="T37" fmla="*/ 364 h 524"/>
                  <a:gd name="T38" fmla="*/ 447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5" y="14"/>
                      <a:pt x="14" y="125"/>
                      <a:pt x="14" y="262"/>
                    </a:cubicBezTo>
                    <a:cubicBezTo>
                      <a:pt x="14" y="399"/>
                      <a:pt x="125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7" y="524"/>
                      <a:pt x="192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3" y="423"/>
                      <a:pt x="34" y="395"/>
                      <a:pt x="21" y="364"/>
                    </a:cubicBezTo>
                    <a:cubicBezTo>
                      <a:pt x="7" y="331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1" y="160"/>
                    </a:cubicBezTo>
                    <a:cubicBezTo>
                      <a:pt x="34" y="129"/>
                      <a:pt x="53" y="101"/>
                      <a:pt x="77" y="77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2" y="7"/>
                      <a:pt x="227" y="0"/>
                      <a:pt x="262" y="0"/>
                    </a:cubicBezTo>
                    <a:cubicBezTo>
                      <a:pt x="297" y="0"/>
                      <a:pt x="332" y="7"/>
                      <a:pt x="364" y="20"/>
                    </a:cubicBezTo>
                    <a:cubicBezTo>
                      <a:pt x="395" y="34"/>
                      <a:pt x="423" y="52"/>
                      <a:pt x="447" y="77"/>
                    </a:cubicBezTo>
                    <a:cubicBezTo>
                      <a:pt x="471" y="101"/>
                      <a:pt x="490" y="129"/>
                      <a:pt x="503" y="160"/>
                    </a:cubicBezTo>
                    <a:cubicBezTo>
                      <a:pt x="517" y="192"/>
                      <a:pt x="524" y="226"/>
                      <a:pt x="524" y="262"/>
                    </a:cubicBezTo>
                    <a:cubicBezTo>
                      <a:pt x="524" y="297"/>
                      <a:pt x="517" y="331"/>
                      <a:pt x="503" y="364"/>
                    </a:cubicBezTo>
                    <a:cubicBezTo>
                      <a:pt x="490" y="395"/>
                      <a:pt x="471" y="423"/>
                      <a:pt x="447" y="447"/>
                    </a:cubicBezTo>
                    <a:cubicBezTo>
                      <a:pt x="423" y="471"/>
                      <a:pt x="395" y="490"/>
                      <a:pt x="364" y="503"/>
                    </a:cubicBezTo>
                    <a:cubicBezTo>
                      <a:pt x="332" y="517"/>
                      <a:pt x="297" y="524"/>
                      <a:pt x="262" y="524"/>
                    </a:cubicBezTo>
                    <a:close/>
                  </a:path>
                </a:pathLst>
              </a:custGeom>
              <a:solidFill>
                <a:srgbClr val="6C6E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9">
                <a:extLst>
                  <a:ext uri="{FF2B5EF4-FFF2-40B4-BE49-F238E27FC236}">
                    <a16:creationId xmlns:a16="http://schemas.microsoft.com/office/drawing/2014/main" id="{7052A1BC-D04D-5D0E-3833-916BA9BD0D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1913" y="4425950"/>
                <a:ext cx="1587500" cy="1592262"/>
              </a:xfrm>
              <a:custGeom>
                <a:avLst/>
                <a:gdLst>
                  <a:gd name="T0" fmla="*/ 276 w 552"/>
                  <a:gd name="T1" fmla="*/ 15 h 553"/>
                  <a:gd name="T2" fmla="*/ 14 w 552"/>
                  <a:gd name="T3" fmla="*/ 277 h 553"/>
                  <a:gd name="T4" fmla="*/ 276 w 552"/>
                  <a:gd name="T5" fmla="*/ 539 h 553"/>
                  <a:gd name="T6" fmla="*/ 538 w 552"/>
                  <a:gd name="T7" fmla="*/ 277 h 553"/>
                  <a:gd name="T8" fmla="*/ 276 w 552"/>
                  <a:gd name="T9" fmla="*/ 15 h 553"/>
                  <a:gd name="T10" fmla="*/ 276 w 552"/>
                  <a:gd name="T11" fmla="*/ 553 h 553"/>
                  <a:gd name="T12" fmla="*/ 168 w 552"/>
                  <a:gd name="T13" fmla="*/ 531 h 553"/>
                  <a:gd name="T14" fmla="*/ 81 w 552"/>
                  <a:gd name="T15" fmla="*/ 472 h 553"/>
                  <a:gd name="T16" fmla="*/ 21 w 552"/>
                  <a:gd name="T17" fmla="*/ 384 h 553"/>
                  <a:gd name="T18" fmla="*/ 0 w 552"/>
                  <a:gd name="T19" fmla="*/ 277 h 553"/>
                  <a:gd name="T20" fmla="*/ 21 w 552"/>
                  <a:gd name="T21" fmla="*/ 169 h 553"/>
                  <a:gd name="T22" fmla="*/ 81 w 552"/>
                  <a:gd name="T23" fmla="*/ 81 h 553"/>
                  <a:gd name="T24" fmla="*/ 168 w 552"/>
                  <a:gd name="T25" fmla="*/ 22 h 553"/>
                  <a:gd name="T26" fmla="*/ 276 w 552"/>
                  <a:gd name="T27" fmla="*/ 0 h 553"/>
                  <a:gd name="T28" fmla="*/ 384 w 552"/>
                  <a:gd name="T29" fmla="*/ 22 h 553"/>
                  <a:gd name="T30" fmla="*/ 471 w 552"/>
                  <a:gd name="T31" fmla="*/ 81 h 553"/>
                  <a:gd name="T32" fmla="*/ 531 w 552"/>
                  <a:gd name="T33" fmla="*/ 169 h 553"/>
                  <a:gd name="T34" fmla="*/ 552 w 552"/>
                  <a:gd name="T35" fmla="*/ 277 h 553"/>
                  <a:gd name="T36" fmla="*/ 531 w 552"/>
                  <a:gd name="T37" fmla="*/ 384 h 553"/>
                  <a:gd name="T38" fmla="*/ 471 w 552"/>
                  <a:gd name="T39" fmla="*/ 472 h 553"/>
                  <a:gd name="T40" fmla="*/ 384 w 552"/>
                  <a:gd name="T41" fmla="*/ 531 h 553"/>
                  <a:gd name="T42" fmla="*/ 276 w 552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2" h="553">
                    <a:moveTo>
                      <a:pt x="276" y="15"/>
                    </a:moveTo>
                    <a:cubicBezTo>
                      <a:pt x="131" y="15"/>
                      <a:pt x="14" y="132"/>
                      <a:pt x="14" y="277"/>
                    </a:cubicBezTo>
                    <a:cubicBezTo>
                      <a:pt x="14" y="421"/>
                      <a:pt x="131" y="539"/>
                      <a:pt x="276" y="539"/>
                    </a:cubicBezTo>
                    <a:cubicBezTo>
                      <a:pt x="421" y="539"/>
                      <a:pt x="538" y="421"/>
                      <a:pt x="538" y="277"/>
                    </a:cubicBezTo>
                    <a:cubicBezTo>
                      <a:pt x="538" y="132"/>
                      <a:pt x="421" y="15"/>
                      <a:pt x="276" y="15"/>
                    </a:cubicBezTo>
                    <a:close/>
                    <a:moveTo>
                      <a:pt x="276" y="553"/>
                    </a:moveTo>
                    <a:cubicBezTo>
                      <a:pt x="239" y="553"/>
                      <a:pt x="203" y="546"/>
                      <a:pt x="168" y="531"/>
                    </a:cubicBezTo>
                    <a:cubicBezTo>
                      <a:pt x="136" y="518"/>
                      <a:pt x="106" y="498"/>
                      <a:pt x="81" y="472"/>
                    </a:cubicBezTo>
                    <a:cubicBezTo>
                      <a:pt x="55" y="447"/>
                      <a:pt x="35" y="417"/>
                      <a:pt x="21" y="384"/>
                    </a:cubicBezTo>
                    <a:cubicBezTo>
                      <a:pt x="7" y="350"/>
                      <a:pt x="0" y="314"/>
                      <a:pt x="0" y="277"/>
                    </a:cubicBezTo>
                    <a:cubicBezTo>
                      <a:pt x="0" y="239"/>
                      <a:pt x="7" y="203"/>
                      <a:pt x="21" y="169"/>
                    </a:cubicBezTo>
                    <a:cubicBezTo>
                      <a:pt x="35" y="136"/>
                      <a:pt x="55" y="107"/>
                      <a:pt x="81" y="81"/>
                    </a:cubicBezTo>
                    <a:cubicBezTo>
                      <a:pt x="106" y="56"/>
                      <a:pt x="136" y="36"/>
                      <a:pt x="168" y="22"/>
                    </a:cubicBezTo>
                    <a:cubicBezTo>
                      <a:pt x="203" y="8"/>
                      <a:pt x="239" y="0"/>
                      <a:pt x="276" y="0"/>
                    </a:cubicBezTo>
                    <a:cubicBezTo>
                      <a:pt x="313" y="0"/>
                      <a:pt x="350" y="8"/>
                      <a:pt x="384" y="22"/>
                    </a:cubicBezTo>
                    <a:cubicBezTo>
                      <a:pt x="417" y="36"/>
                      <a:pt x="446" y="56"/>
                      <a:pt x="471" y="81"/>
                    </a:cubicBezTo>
                    <a:cubicBezTo>
                      <a:pt x="497" y="107"/>
                      <a:pt x="517" y="136"/>
                      <a:pt x="531" y="169"/>
                    </a:cubicBezTo>
                    <a:cubicBezTo>
                      <a:pt x="545" y="203"/>
                      <a:pt x="552" y="239"/>
                      <a:pt x="552" y="277"/>
                    </a:cubicBezTo>
                    <a:cubicBezTo>
                      <a:pt x="552" y="314"/>
                      <a:pt x="545" y="350"/>
                      <a:pt x="531" y="384"/>
                    </a:cubicBezTo>
                    <a:cubicBezTo>
                      <a:pt x="517" y="417"/>
                      <a:pt x="497" y="447"/>
                      <a:pt x="471" y="472"/>
                    </a:cubicBezTo>
                    <a:cubicBezTo>
                      <a:pt x="446" y="498"/>
                      <a:pt x="417" y="518"/>
                      <a:pt x="384" y="531"/>
                    </a:cubicBezTo>
                    <a:cubicBezTo>
                      <a:pt x="350" y="546"/>
                      <a:pt x="313" y="553"/>
                      <a:pt x="276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29853B8E-0D67-C60B-0C41-F6DA315E63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1600" y="4468813"/>
                <a:ext cx="1508125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1 w 524"/>
                  <a:gd name="T17" fmla="*/ 364 h 524"/>
                  <a:gd name="T18" fmla="*/ 0 w 524"/>
                  <a:gd name="T19" fmla="*/ 262 h 524"/>
                  <a:gd name="T20" fmla="*/ 21 w 524"/>
                  <a:gd name="T21" fmla="*/ 160 h 524"/>
                  <a:gd name="T22" fmla="*/ 77 w 524"/>
                  <a:gd name="T23" fmla="*/ 77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7 w 524"/>
                  <a:gd name="T31" fmla="*/ 77 h 524"/>
                  <a:gd name="T32" fmla="*/ 503 w 524"/>
                  <a:gd name="T33" fmla="*/ 160 h 524"/>
                  <a:gd name="T34" fmla="*/ 524 w 524"/>
                  <a:gd name="T35" fmla="*/ 262 h 524"/>
                  <a:gd name="T36" fmla="*/ 503 w 524"/>
                  <a:gd name="T37" fmla="*/ 364 h 524"/>
                  <a:gd name="T38" fmla="*/ 447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5" y="14"/>
                      <a:pt x="14" y="125"/>
                      <a:pt x="14" y="262"/>
                    </a:cubicBezTo>
                    <a:cubicBezTo>
                      <a:pt x="14" y="399"/>
                      <a:pt x="125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7" y="524"/>
                      <a:pt x="192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3" y="423"/>
                      <a:pt x="34" y="395"/>
                      <a:pt x="21" y="364"/>
                    </a:cubicBezTo>
                    <a:cubicBezTo>
                      <a:pt x="7" y="331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1" y="160"/>
                    </a:cubicBezTo>
                    <a:cubicBezTo>
                      <a:pt x="34" y="129"/>
                      <a:pt x="53" y="101"/>
                      <a:pt x="77" y="77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2" y="7"/>
                      <a:pt x="227" y="0"/>
                      <a:pt x="262" y="0"/>
                    </a:cubicBezTo>
                    <a:cubicBezTo>
                      <a:pt x="297" y="0"/>
                      <a:pt x="332" y="7"/>
                      <a:pt x="364" y="20"/>
                    </a:cubicBezTo>
                    <a:cubicBezTo>
                      <a:pt x="395" y="34"/>
                      <a:pt x="423" y="52"/>
                      <a:pt x="447" y="77"/>
                    </a:cubicBezTo>
                    <a:cubicBezTo>
                      <a:pt x="471" y="101"/>
                      <a:pt x="490" y="129"/>
                      <a:pt x="503" y="160"/>
                    </a:cubicBezTo>
                    <a:cubicBezTo>
                      <a:pt x="517" y="192"/>
                      <a:pt x="524" y="226"/>
                      <a:pt x="524" y="262"/>
                    </a:cubicBezTo>
                    <a:cubicBezTo>
                      <a:pt x="524" y="297"/>
                      <a:pt x="517" y="331"/>
                      <a:pt x="503" y="364"/>
                    </a:cubicBezTo>
                    <a:cubicBezTo>
                      <a:pt x="490" y="395"/>
                      <a:pt x="471" y="423"/>
                      <a:pt x="447" y="447"/>
                    </a:cubicBezTo>
                    <a:cubicBezTo>
                      <a:pt x="423" y="471"/>
                      <a:pt x="395" y="490"/>
                      <a:pt x="364" y="503"/>
                    </a:cubicBezTo>
                    <a:cubicBezTo>
                      <a:pt x="332" y="517"/>
                      <a:pt x="297" y="524"/>
                      <a:pt x="262" y="524"/>
                    </a:cubicBezTo>
                    <a:close/>
                  </a:path>
                </a:pathLst>
              </a:custGeom>
              <a:solidFill>
                <a:srgbClr val="6C6E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id="{FEAC2744-5B9F-E781-02C1-5F8D664E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38" y="3155950"/>
                <a:ext cx="1336675" cy="1835150"/>
              </a:xfrm>
              <a:custGeom>
                <a:avLst/>
                <a:gdLst>
                  <a:gd name="T0" fmla="*/ 220 w 465"/>
                  <a:gd name="T1" fmla="*/ 84 h 637"/>
                  <a:gd name="T2" fmla="*/ 365 w 465"/>
                  <a:gd name="T3" fmla="*/ 199 h 637"/>
                  <a:gd name="T4" fmla="*/ 448 w 465"/>
                  <a:gd name="T5" fmla="*/ 275 h 637"/>
                  <a:gd name="T6" fmla="*/ 438 w 465"/>
                  <a:gd name="T7" fmla="*/ 352 h 637"/>
                  <a:gd name="T8" fmla="*/ 265 w 465"/>
                  <a:gd name="T9" fmla="*/ 567 h 637"/>
                  <a:gd name="T10" fmla="*/ 209 w 465"/>
                  <a:gd name="T11" fmla="*/ 637 h 637"/>
                  <a:gd name="T12" fmla="*/ 141 w 465"/>
                  <a:gd name="T13" fmla="*/ 583 h 637"/>
                  <a:gd name="T14" fmla="*/ 297 w 465"/>
                  <a:gd name="T15" fmla="*/ 371 h 637"/>
                  <a:gd name="T16" fmla="*/ 318 w 465"/>
                  <a:gd name="T17" fmla="*/ 314 h 637"/>
                  <a:gd name="T18" fmla="*/ 82 w 465"/>
                  <a:gd name="T19" fmla="*/ 197 h 637"/>
                  <a:gd name="T20" fmla="*/ 3 w 465"/>
                  <a:gd name="T21" fmla="*/ 146 h 637"/>
                  <a:gd name="T22" fmla="*/ 53 w 465"/>
                  <a:gd name="T23" fmla="*/ 19 h 637"/>
                  <a:gd name="T24" fmla="*/ 220 w 465"/>
                  <a:gd name="T25" fmla="*/ 84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637">
                    <a:moveTo>
                      <a:pt x="220" y="84"/>
                    </a:moveTo>
                    <a:cubicBezTo>
                      <a:pt x="220" y="84"/>
                      <a:pt x="339" y="176"/>
                      <a:pt x="365" y="199"/>
                    </a:cubicBezTo>
                    <a:cubicBezTo>
                      <a:pt x="390" y="222"/>
                      <a:pt x="447" y="266"/>
                      <a:pt x="448" y="275"/>
                    </a:cubicBezTo>
                    <a:cubicBezTo>
                      <a:pt x="449" y="285"/>
                      <a:pt x="465" y="309"/>
                      <a:pt x="438" y="352"/>
                    </a:cubicBezTo>
                    <a:cubicBezTo>
                      <a:pt x="411" y="395"/>
                      <a:pt x="274" y="553"/>
                      <a:pt x="265" y="567"/>
                    </a:cubicBezTo>
                    <a:cubicBezTo>
                      <a:pt x="256" y="580"/>
                      <a:pt x="209" y="637"/>
                      <a:pt x="209" y="637"/>
                    </a:cubicBezTo>
                    <a:cubicBezTo>
                      <a:pt x="141" y="583"/>
                      <a:pt x="141" y="583"/>
                      <a:pt x="141" y="583"/>
                    </a:cubicBezTo>
                    <a:cubicBezTo>
                      <a:pt x="141" y="583"/>
                      <a:pt x="280" y="392"/>
                      <a:pt x="297" y="371"/>
                    </a:cubicBezTo>
                    <a:cubicBezTo>
                      <a:pt x="315" y="350"/>
                      <a:pt x="326" y="325"/>
                      <a:pt x="318" y="314"/>
                    </a:cubicBezTo>
                    <a:cubicBezTo>
                      <a:pt x="310" y="304"/>
                      <a:pt x="255" y="292"/>
                      <a:pt x="82" y="197"/>
                    </a:cubicBezTo>
                    <a:cubicBezTo>
                      <a:pt x="65" y="188"/>
                      <a:pt x="0" y="171"/>
                      <a:pt x="3" y="146"/>
                    </a:cubicBezTo>
                    <a:cubicBezTo>
                      <a:pt x="5" y="121"/>
                      <a:pt x="2" y="38"/>
                      <a:pt x="53" y="19"/>
                    </a:cubicBezTo>
                    <a:cubicBezTo>
                      <a:pt x="105" y="0"/>
                      <a:pt x="220" y="84"/>
                      <a:pt x="220" y="84"/>
                    </a:cubicBezTo>
                    <a:close/>
                  </a:path>
                </a:pathLst>
              </a:custGeom>
              <a:solidFill>
                <a:srgbClr val="2E30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2">
                <a:extLst>
                  <a:ext uri="{FF2B5EF4-FFF2-40B4-BE49-F238E27FC236}">
                    <a16:creationId xmlns:a16="http://schemas.microsoft.com/office/drawing/2014/main" id="{B088A20A-9F5E-86E9-6CA2-66C3DE91C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863" y="5168900"/>
                <a:ext cx="106362" cy="106362"/>
              </a:xfrm>
              <a:prstGeom prst="ellipse">
                <a:avLst/>
              </a:prstGeom>
              <a:solidFill>
                <a:srgbClr val="6C6E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38A570A7-62B6-6FC1-E74E-FCD635B59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025" y="5200650"/>
                <a:ext cx="71437" cy="222250"/>
              </a:xfrm>
              <a:custGeom>
                <a:avLst/>
                <a:gdLst>
                  <a:gd name="T0" fmla="*/ 38 w 45"/>
                  <a:gd name="T1" fmla="*/ 140 h 140"/>
                  <a:gd name="T2" fmla="*/ 0 w 45"/>
                  <a:gd name="T3" fmla="*/ 2 h 140"/>
                  <a:gd name="T4" fmla="*/ 9 w 45"/>
                  <a:gd name="T5" fmla="*/ 0 h 140"/>
                  <a:gd name="T6" fmla="*/ 45 w 45"/>
                  <a:gd name="T7" fmla="*/ 136 h 140"/>
                  <a:gd name="T8" fmla="*/ 38 w 45"/>
                  <a:gd name="T9" fmla="*/ 140 h 140"/>
                  <a:gd name="T10" fmla="*/ 38 w 45"/>
                  <a:gd name="T11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40">
                    <a:moveTo>
                      <a:pt x="38" y="140"/>
                    </a:moveTo>
                    <a:lnTo>
                      <a:pt x="0" y="2"/>
                    </a:lnTo>
                    <a:lnTo>
                      <a:pt x="9" y="0"/>
                    </a:lnTo>
                    <a:lnTo>
                      <a:pt x="45" y="136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52F45A0E-D389-DFE6-0EF2-06D30FDB8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0" y="5116513"/>
                <a:ext cx="230187" cy="193675"/>
              </a:xfrm>
              <a:custGeom>
                <a:avLst/>
                <a:gdLst>
                  <a:gd name="T0" fmla="*/ 132 w 145"/>
                  <a:gd name="T1" fmla="*/ 122 h 122"/>
                  <a:gd name="T2" fmla="*/ 0 w 145"/>
                  <a:gd name="T3" fmla="*/ 15 h 122"/>
                  <a:gd name="T4" fmla="*/ 13 w 145"/>
                  <a:gd name="T5" fmla="*/ 0 h 122"/>
                  <a:gd name="T6" fmla="*/ 145 w 145"/>
                  <a:gd name="T7" fmla="*/ 108 h 122"/>
                  <a:gd name="T8" fmla="*/ 132 w 145"/>
                  <a:gd name="T9" fmla="*/ 122 h 122"/>
                  <a:gd name="T10" fmla="*/ 132 w 145"/>
                  <a:gd name="T1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122">
                    <a:moveTo>
                      <a:pt x="132" y="122"/>
                    </a:moveTo>
                    <a:lnTo>
                      <a:pt x="0" y="15"/>
                    </a:lnTo>
                    <a:lnTo>
                      <a:pt x="13" y="0"/>
                    </a:lnTo>
                    <a:lnTo>
                      <a:pt x="145" y="108"/>
                    </a:lnTo>
                    <a:lnTo>
                      <a:pt x="132" y="122"/>
                    </a:lnTo>
                    <a:lnTo>
                      <a:pt x="132" y="122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AF184D75-3362-D378-01F5-F1905E5AA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400" y="4900613"/>
                <a:ext cx="500062" cy="444500"/>
              </a:xfrm>
              <a:custGeom>
                <a:avLst/>
                <a:gdLst>
                  <a:gd name="T0" fmla="*/ 44 w 174"/>
                  <a:gd name="T1" fmla="*/ 0 h 154"/>
                  <a:gd name="T2" fmla="*/ 86 w 174"/>
                  <a:gd name="T3" fmla="*/ 31 h 154"/>
                  <a:gd name="T4" fmla="*/ 96 w 174"/>
                  <a:gd name="T5" fmla="*/ 36 h 154"/>
                  <a:gd name="T6" fmla="*/ 101 w 174"/>
                  <a:gd name="T7" fmla="*/ 60 h 154"/>
                  <a:gd name="T8" fmla="*/ 139 w 174"/>
                  <a:gd name="T9" fmla="*/ 112 h 154"/>
                  <a:gd name="T10" fmla="*/ 168 w 174"/>
                  <a:gd name="T11" fmla="*/ 143 h 154"/>
                  <a:gd name="T12" fmla="*/ 118 w 174"/>
                  <a:gd name="T13" fmla="*/ 138 h 154"/>
                  <a:gd name="T14" fmla="*/ 38 w 174"/>
                  <a:gd name="T15" fmla="*/ 76 h 154"/>
                  <a:gd name="T16" fmla="*/ 35 w 174"/>
                  <a:gd name="T17" fmla="*/ 70 h 154"/>
                  <a:gd name="T18" fmla="*/ 26 w 174"/>
                  <a:gd name="T19" fmla="*/ 69 h 154"/>
                  <a:gd name="T20" fmla="*/ 0 w 174"/>
                  <a:gd name="T21" fmla="*/ 48 h 154"/>
                  <a:gd name="T22" fmla="*/ 44 w 174"/>
                  <a:gd name="T2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4" h="154">
                    <a:moveTo>
                      <a:pt x="44" y="0"/>
                    </a:moveTo>
                    <a:cubicBezTo>
                      <a:pt x="44" y="0"/>
                      <a:pt x="83" y="27"/>
                      <a:pt x="86" y="31"/>
                    </a:cubicBezTo>
                    <a:cubicBezTo>
                      <a:pt x="89" y="34"/>
                      <a:pt x="96" y="36"/>
                      <a:pt x="96" y="36"/>
                    </a:cubicBezTo>
                    <a:cubicBezTo>
                      <a:pt x="96" y="36"/>
                      <a:pt x="99" y="55"/>
                      <a:pt x="101" y="60"/>
                    </a:cubicBezTo>
                    <a:cubicBezTo>
                      <a:pt x="102" y="65"/>
                      <a:pt x="135" y="110"/>
                      <a:pt x="139" y="112"/>
                    </a:cubicBezTo>
                    <a:cubicBezTo>
                      <a:pt x="144" y="113"/>
                      <a:pt x="174" y="131"/>
                      <a:pt x="168" y="143"/>
                    </a:cubicBezTo>
                    <a:cubicBezTo>
                      <a:pt x="162" y="154"/>
                      <a:pt x="135" y="146"/>
                      <a:pt x="118" y="138"/>
                    </a:cubicBezTo>
                    <a:cubicBezTo>
                      <a:pt x="101" y="129"/>
                      <a:pt x="43" y="84"/>
                      <a:pt x="38" y="76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28" y="69"/>
                      <a:pt x="26" y="69"/>
                    </a:cubicBezTo>
                    <a:cubicBezTo>
                      <a:pt x="23" y="69"/>
                      <a:pt x="0" y="48"/>
                      <a:pt x="0" y="48"/>
                    </a:cubicBezTo>
                    <a:cubicBezTo>
                      <a:pt x="0" y="48"/>
                      <a:pt x="24" y="14"/>
                      <a:pt x="44" y="0"/>
                    </a:cubicBezTo>
                    <a:close/>
                  </a:path>
                </a:pathLst>
              </a:custGeom>
              <a:solidFill>
                <a:srgbClr val="555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37252142-878B-7AFD-1D56-A91DA06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5384800"/>
                <a:ext cx="74612" cy="77787"/>
              </a:xfrm>
              <a:custGeom>
                <a:avLst/>
                <a:gdLst>
                  <a:gd name="T0" fmla="*/ 25 w 26"/>
                  <a:gd name="T1" fmla="*/ 16 h 27"/>
                  <a:gd name="T2" fmla="*/ 11 w 26"/>
                  <a:gd name="T3" fmla="*/ 26 h 27"/>
                  <a:gd name="T4" fmla="*/ 1 w 26"/>
                  <a:gd name="T5" fmla="*/ 11 h 27"/>
                  <a:gd name="T6" fmla="*/ 15 w 26"/>
                  <a:gd name="T7" fmla="*/ 1 h 27"/>
                  <a:gd name="T8" fmla="*/ 25 w 26"/>
                  <a:gd name="T9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5" y="16"/>
                    </a:moveTo>
                    <a:cubicBezTo>
                      <a:pt x="24" y="22"/>
                      <a:pt x="17" y="27"/>
                      <a:pt x="11" y="26"/>
                    </a:cubicBezTo>
                    <a:cubicBezTo>
                      <a:pt x="4" y="24"/>
                      <a:pt x="0" y="18"/>
                      <a:pt x="1" y="11"/>
                    </a:cubicBezTo>
                    <a:cubicBezTo>
                      <a:pt x="2" y="5"/>
                      <a:pt x="9" y="0"/>
                      <a:pt x="15" y="1"/>
                    </a:cubicBezTo>
                    <a:cubicBezTo>
                      <a:pt x="22" y="3"/>
                      <a:pt x="26" y="9"/>
                      <a:pt x="25" y="16"/>
                    </a:cubicBezTo>
                    <a:close/>
                  </a:path>
                </a:pathLst>
              </a:custGeom>
              <a:solidFill>
                <a:srgbClr val="5B8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029AA518-1A1E-20A7-CB9C-A2DE4A7D7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138" y="3959225"/>
                <a:ext cx="382587" cy="1270000"/>
              </a:xfrm>
              <a:custGeom>
                <a:avLst/>
                <a:gdLst>
                  <a:gd name="T0" fmla="*/ 216 w 241"/>
                  <a:gd name="T1" fmla="*/ 800 h 800"/>
                  <a:gd name="T2" fmla="*/ 0 w 241"/>
                  <a:gd name="T3" fmla="*/ 7 h 800"/>
                  <a:gd name="T4" fmla="*/ 25 w 241"/>
                  <a:gd name="T5" fmla="*/ 0 h 800"/>
                  <a:gd name="T6" fmla="*/ 241 w 241"/>
                  <a:gd name="T7" fmla="*/ 793 h 800"/>
                  <a:gd name="T8" fmla="*/ 216 w 241"/>
                  <a:gd name="T9" fmla="*/ 800 h 800"/>
                  <a:gd name="T10" fmla="*/ 216 w 241"/>
                  <a:gd name="T11" fmla="*/ 8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800">
                    <a:moveTo>
                      <a:pt x="216" y="800"/>
                    </a:moveTo>
                    <a:lnTo>
                      <a:pt x="0" y="7"/>
                    </a:lnTo>
                    <a:lnTo>
                      <a:pt x="25" y="0"/>
                    </a:lnTo>
                    <a:lnTo>
                      <a:pt x="241" y="793"/>
                    </a:lnTo>
                    <a:lnTo>
                      <a:pt x="216" y="800"/>
                    </a:lnTo>
                    <a:lnTo>
                      <a:pt x="216" y="800"/>
                    </a:ln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1B211706-9FB7-3549-2F60-8F96FE34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675" y="3956050"/>
                <a:ext cx="74612" cy="38100"/>
              </a:xfrm>
              <a:custGeom>
                <a:avLst/>
                <a:gdLst>
                  <a:gd name="T0" fmla="*/ 47 w 47"/>
                  <a:gd name="T1" fmla="*/ 24 h 24"/>
                  <a:gd name="T2" fmla="*/ 0 w 47"/>
                  <a:gd name="T3" fmla="*/ 24 h 24"/>
                  <a:gd name="T4" fmla="*/ 0 w 47"/>
                  <a:gd name="T5" fmla="*/ 0 h 24"/>
                  <a:gd name="T6" fmla="*/ 47 w 47"/>
                  <a:gd name="T7" fmla="*/ 0 h 24"/>
                  <a:gd name="T8" fmla="*/ 47 w 47"/>
                  <a:gd name="T9" fmla="*/ 24 h 24"/>
                  <a:gd name="T10" fmla="*/ 47 w 47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24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24"/>
                    </a:lnTo>
                    <a:lnTo>
                      <a:pt x="47" y="24"/>
                    </a:lnTo>
                    <a:close/>
                  </a:path>
                </a:pathLst>
              </a:custGeom>
              <a:solidFill>
                <a:srgbClr val="353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9">
                <a:extLst>
                  <a:ext uri="{FF2B5EF4-FFF2-40B4-BE49-F238E27FC236}">
                    <a16:creationId xmlns:a16="http://schemas.microsoft.com/office/drawing/2014/main" id="{71DE1B7C-79C5-DAB2-EC63-B15596FA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5168900"/>
                <a:ext cx="106362" cy="106362"/>
              </a:xfrm>
              <a:prstGeom prst="ellipse">
                <a:avLst/>
              </a:prstGeom>
              <a:solidFill>
                <a:srgbClr val="6C6E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472F19C4-E692-C588-90CE-8E8E7025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650" y="2324100"/>
                <a:ext cx="1189037" cy="1085850"/>
              </a:xfrm>
              <a:custGeom>
                <a:avLst/>
                <a:gdLst>
                  <a:gd name="T0" fmla="*/ 369 w 413"/>
                  <a:gd name="T1" fmla="*/ 11 h 377"/>
                  <a:gd name="T2" fmla="*/ 168 w 413"/>
                  <a:gd name="T3" fmla="*/ 149 h 377"/>
                  <a:gd name="T4" fmla="*/ 0 w 413"/>
                  <a:gd name="T5" fmla="*/ 359 h 377"/>
                  <a:gd name="T6" fmla="*/ 237 w 413"/>
                  <a:gd name="T7" fmla="*/ 377 h 377"/>
                  <a:gd name="T8" fmla="*/ 364 w 413"/>
                  <a:gd name="T9" fmla="*/ 233 h 377"/>
                  <a:gd name="T10" fmla="*/ 408 w 413"/>
                  <a:gd name="T11" fmla="*/ 109 h 377"/>
                  <a:gd name="T12" fmla="*/ 369 w 413"/>
                  <a:gd name="T13" fmla="*/ 1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377">
                    <a:moveTo>
                      <a:pt x="369" y="11"/>
                    </a:moveTo>
                    <a:cubicBezTo>
                      <a:pt x="369" y="11"/>
                      <a:pt x="278" y="0"/>
                      <a:pt x="168" y="149"/>
                    </a:cubicBezTo>
                    <a:cubicBezTo>
                      <a:pt x="58" y="298"/>
                      <a:pt x="99" y="259"/>
                      <a:pt x="0" y="359"/>
                    </a:cubicBezTo>
                    <a:cubicBezTo>
                      <a:pt x="237" y="377"/>
                      <a:pt x="237" y="377"/>
                      <a:pt x="237" y="377"/>
                    </a:cubicBezTo>
                    <a:cubicBezTo>
                      <a:pt x="237" y="377"/>
                      <a:pt x="314" y="253"/>
                      <a:pt x="364" y="233"/>
                    </a:cubicBezTo>
                    <a:cubicBezTo>
                      <a:pt x="413" y="213"/>
                      <a:pt x="408" y="109"/>
                      <a:pt x="408" y="109"/>
                    </a:cubicBezTo>
                    <a:cubicBezTo>
                      <a:pt x="369" y="11"/>
                      <a:pt x="369" y="11"/>
                      <a:pt x="369" y="11"/>
                    </a:cubicBezTo>
                    <a:close/>
                  </a:path>
                </a:pathLst>
              </a:custGeom>
              <a:solidFill>
                <a:srgbClr val="DDB7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id="{27DEA44F-36F1-02E9-61EF-29CD3AE79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138" y="2332038"/>
                <a:ext cx="514350" cy="400050"/>
              </a:xfrm>
              <a:custGeom>
                <a:avLst/>
                <a:gdLst>
                  <a:gd name="T0" fmla="*/ 98 w 179"/>
                  <a:gd name="T1" fmla="*/ 139 h 139"/>
                  <a:gd name="T2" fmla="*/ 0 w 179"/>
                  <a:gd name="T3" fmla="*/ 92 h 139"/>
                  <a:gd name="T4" fmla="*/ 15 w 179"/>
                  <a:gd name="T5" fmla="*/ 79 h 139"/>
                  <a:gd name="T6" fmla="*/ 108 w 179"/>
                  <a:gd name="T7" fmla="*/ 118 h 139"/>
                  <a:gd name="T8" fmla="*/ 151 w 179"/>
                  <a:gd name="T9" fmla="*/ 86 h 139"/>
                  <a:gd name="T10" fmla="*/ 153 w 179"/>
                  <a:gd name="T11" fmla="*/ 48 h 139"/>
                  <a:gd name="T12" fmla="*/ 107 w 179"/>
                  <a:gd name="T13" fmla="*/ 18 h 139"/>
                  <a:gd name="T14" fmla="*/ 118 w 179"/>
                  <a:gd name="T15" fmla="*/ 0 h 139"/>
                  <a:gd name="T16" fmla="*/ 171 w 179"/>
                  <a:gd name="T17" fmla="*/ 39 h 139"/>
                  <a:gd name="T18" fmla="*/ 169 w 179"/>
                  <a:gd name="T19" fmla="*/ 94 h 139"/>
                  <a:gd name="T20" fmla="*/ 110 w 179"/>
                  <a:gd name="T21" fmla="*/ 138 h 139"/>
                  <a:gd name="T22" fmla="*/ 98 w 179"/>
                  <a:gd name="T2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39">
                    <a:moveTo>
                      <a:pt x="98" y="139"/>
                    </a:moveTo>
                    <a:cubicBezTo>
                      <a:pt x="63" y="139"/>
                      <a:pt x="24" y="121"/>
                      <a:pt x="0" y="9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38" y="106"/>
                      <a:pt x="77" y="123"/>
                      <a:pt x="108" y="118"/>
                    </a:cubicBezTo>
                    <a:cubicBezTo>
                      <a:pt x="128" y="115"/>
                      <a:pt x="142" y="105"/>
                      <a:pt x="151" y="86"/>
                    </a:cubicBezTo>
                    <a:cubicBezTo>
                      <a:pt x="157" y="71"/>
                      <a:pt x="158" y="58"/>
                      <a:pt x="153" y="48"/>
                    </a:cubicBezTo>
                    <a:cubicBezTo>
                      <a:pt x="144" y="28"/>
                      <a:pt x="108" y="18"/>
                      <a:pt x="107" y="18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0" y="1"/>
                      <a:pt x="158" y="11"/>
                      <a:pt x="171" y="39"/>
                    </a:cubicBezTo>
                    <a:cubicBezTo>
                      <a:pt x="179" y="55"/>
                      <a:pt x="178" y="74"/>
                      <a:pt x="169" y="94"/>
                    </a:cubicBezTo>
                    <a:cubicBezTo>
                      <a:pt x="157" y="119"/>
                      <a:pt x="137" y="134"/>
                      <a:pt x="110" y="138"/>
                    </a:cubicBezTo>
                    <a:cubicBezTo>
                      <a:pt x="106" y="138"/>
                      <a:pt x="102" y="139"/>
                      <a:pt x="98" y="139"/>
                    </a:cubicBezTo>
                    <a:close/>
                  </a:path>
                </a:pathLst>
              </a:custGeom>
              <a:solidFill>
                <a:srgbClr val="323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68AF0F36-2070-70E4-D7BC-9B7A2E75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888" y="2370138"/>
                <a:ext cx="998537" cy="1393825"/>
              </a:xfrm>
              <a:custGeom>
                <a:avLst/>
                <a:gdLst>
                  <a:gd name="T0" fmla="*/ 121 w 347"/>
                  <a:gd name="T1" fmla="*/ 55 h 484"/>
                  <a:gd name="T2" fmla="*/ 143 w 347"/>
                  <a:gd name="T3" fmla="*/ 120 h 484"/>
                  <a:gd name="T4" fmla="*/ 187 w 347"/>
                  <a:gd name="T5" fmla="*/ 231 h 484"/>
                  <a:gd name="T6" fmla="*/ 246 w 347"/>
                  <a:gd name="T7" fmla="*/ 326 h 484"/>
                  <a:gd name="T8" fmla="*/ 345 w 347"/>
                  <a:gd name="T9" fmla="*/ 450 h 484"/>
                  <a:gd name="T10" fmla="*/ 302 w 347"/>
                  <a:gd name="T11" fmla="*/ 484 h 484"/>
                  <a:gd name="T12" fmla="*/ 184 w 347"/>
                  <a:gd name="T13" fmla="*/ 338 h 484"/>
                  <a:gd name="T14" fmla="*/ 93 w 347"/>
                  <a:gd name="T15" fmla="*/ 217 h 484"/>
                  <a:gd name="T16" fmla="*/ 24 w 347"/>
                  <a:gd name="T17" fmla="*/ 100 h 484"/>
                  <a:gd name="T18" fmla="*/ 50 w 347"/>
                  <a:gd name="T19" fmla="*/ 20 h 484"/>
                  <a:gd name="T20" fmla="*/ 121 w 347"/>
                  <a:gd name="T21" fmla="*/ 55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484">
                    <a:moveTo>
                      <a:pt x="121" y="55"/>
                    </a:moveTo>
                    <a:cubicBezTo>
                      <a:pt x="121" y="55"/>
                      <a:pt x="136" y="93"/>
                      <a:pt x="143" y="120"/>
                    </a:cubicBezTo>
                    <a:cubicBezTo>
                      <a:pt x="151" y="145"/>
                      <a:pt x="184" y="224"/>
                      <a:pt x="187" y="231"/>
                    </a:cubicBezTo>
                    <a:cubicBezTo>
                      <a:pt x="190" y="237"/>
                      <a:pt x="240" y="317"/>
                      <a:pt x="246" y="326"/>
                    </a:cubicBezTo>
                    <a:cubicBezTo>
                      <a:pt x="251" y="335"/>
                      <a:pt x="343" y="450"/>
                      <a:pt x="345" y="450"/>
                    </a:cubicBezTo>
                    <a:cubicBezTo>
                      <a:pt x="347" y="451"/>
                      <a:pt x="302" y="484"/>
                      <a:pt x="302" y="484"/>
                    </a:cubicBezTo>
                    <a:cubicBezTo>
                      <a:pt x="302" y="484"/>
                      <a:pt x="190" y="350"/>
                      <a:pt x="184" y="338"/>
                    </a:cubicBezTo>
                    <a:cubicBezTo>
                      <a:pt x="177" y="325"/>
                      <a:pt x="103" y="235"/>
                      <a:pt x="93" y="217"/>
                    </a:cubicBezTo>
                    <a:cubicBezTo>
                      <a:pt x="83" y="199"/>
                      <a:pt x="29" y="114"/>
                      <a:pt x="24" y="100"/>
                    </a:cubicBezTo>
                    <a:cubicBezTo>
                      <a:pt x="18" y="84"/>
                      <a:pt x="0" y="43"/>
                      <a:pt x="50" y="20"/>
                    </a:cubicBezTo>
                    <a:cubicBezTo>
                      <a:pt x="93" y="0"/>
                      <a:pt x="114" y="43"/>
                      <a:pt x="121" y="55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2C7FE2-0EBA-F9C9-592A-046D2E2427D4}"/>
                </a:ext>
              </a:extLst>
            </p:cNvPr>
            <p:cNvSpPr/>
            <p:nvPr/>
          </p:nvSpPr>
          <p:spPr>
            <a:xfrm>
              <a:off x="9449132" y="446451"/>
              <a:ext cx="2590138" cy="161582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500" b="1" dirty="0">
                  <a:latin typeface="Lora" pitchFamily="2" charset="0"/>
                </a:rPr>
                <a:t>Member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500" dirty="0">
                  <a:latin typeface="Lora" pitchFamily="2" charset="0"/>
                </a:rPr>
                <a:t>Prefers Classic Bikes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500" dirty="0">
                  <a:latin typeface="Lora" pitchFamily="2" charset="0"/>
                </a:rPr>
                <a:t>Rides for Shorter Durations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500" dirty="0">
                  <a:latin typeface="Lora" pitchFamily="2" charset="0"/>
                </a:rPr>
                <a:t>Rides more on Weekdays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500" dirty="0">
                  <a:latin typeface="Lora" pitchFamily="2" charset="0"/>
                </a:rPr>
                <a:t>Rides more from May through September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98844E-B230-D6DE-C094-6B405E6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39" y="914989"/>
            <a:ext cx="7194159" cy="5759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A1B85-F80F-E07D-C22C-C9B7BEAE317B}"/>
              </a:ext>
            </a:extLst>
          </p:cNvPr>
          <p:cNvSpPr txBox="1"/>
          <p:nvPr/>
        </p:nvSpPr>
        <p:spPr>
          <a:xfrm>
            <a:off x="402771" y="23502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CONSUMER PERSONA</a:t>
            </a:r>
          </a:p>
        </p:txBody>
      </p:sp>
    </p:spTree>
    <p:extLst>
      <p:ext uri="{BB962C8B-B14F-4D97-AF65-F5344CB8AC3E}">
        <p14:creationId xmlns:p14="http://schemas.microsoft.com/office/powerpoint/2010/main" val="403332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79A66-6A18-4E41-231E-1606CB56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256271"/>
            <a:ext cx="8169323" cy="6372071"/>
          </a:xfrm>
          <a:prstGeom prst="rect">
            <a:avLst/>
          </a:prstGeom>
        </p:spPr>
      </p:pic>
      <p:pic>
        <p:nvPicPr>
          <p:cNvPr id="338" name="Picture 337" descr="A picture containing sitting&#10;&#10;Description automatically generated">
            <a:extLst>
              <a:ext uri="{FF2B5EF4-FFF2-40B4-BE49-F238E27FC236}">
                <a16:creationId xmlns:a16="http://schemas.microsoft.com/office/drawing/2014/main" id="{82F7E73C-D367-87D9-6F89-C9B495118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r="725"/>
          <a:stretch/>
        </p:blipFill>
        <p:spPr>
          <a:xfrm>
            <a:off x="218417" y="99584"/>
            <a:ext cx="3679956" cy="33400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57E3F-A7AB-A265-69FD-5F23F647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54EDD1-DCF3-463D-AB83-28D791F03B8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AB3C9-1225-5C45-1783-95E64A3EF4FC}"/>
              </a:ext>
            </a:extLst>
          </p:cNvPr>
          <p:cNvGrpSpPr/>
          <p:nvPr/>
        </p:nvGrpSpPr>
        <p:grpSpPr>
          <a:xfrm>
            <a:off x="6585" y="5433561"/>
            <a:ext cx="4204107" cy="1451052"/>
            <a:chOff x="1344273" y="4726718"/>
            <a:chExt cx="5989638" cy="1727201"/>
          </a:xfrm>
        </p:grpSpPr>
        <p:sp>
          <p:nvSpPr>
            <p:cNvPr id="8" name="Freeform 555">
              <a:extLst>
                <a:ext uri="{FF2B5EF4-FFF2-40B4-BE49-F238E27FC236}">
                  <a16:creationId xmlns:a16="http://schemas.microsoft.com/office/drawing/2014/main" id="{B11C16BF-097C-E6FF-3528-815D77238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56">
              <a:extLst>
                <a:ext uri="{FF2B5EF4-FFF2-40B4-BE49-F238E27FC236}">
                  <a16:creationId xmlns:a16="http://schemas.microsoft.com/office/drawing/2014/main" id="{D50646D3-9A4F-C221-20E4-21AB92B00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8CC6F7-1FE8-3028-16CC-2F231CD3EBED}"/>
              </a:ext>
            </a:extLst>
          </p:cNvPr>
          <p:cNvSpPr txBox="1"/>
          <p:nvPr/>
        </p:nvSpPr>
        <p:spPr>
          <a:xfrm>
            <a:off x="484921" y="93002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Did usage of e-bikes increase?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68582F00-324C-6BFE-DDA8-CCF065DFFD17}"/>
              </a:ext>
            </a:extLst>
          </p:cNvPr>
          <p:cNvGrpSpPr/>
          <p:nvPr/>
        </p:nvGrpSpPr>
        <p:grpSpPr>
          <a:xfrm>
            <a:off x="1207552" y="1169918"/>
            <a:ext cx="1680181" cy="1464123"/>
            <a:chOff x="797607" y="1371600"/>
            <a:chExt cx="4869176" cy="4515087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BEF1C8B-7C18-11A4-6CC1-806C3BE11DD0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0DC5304A-67ED-8548-7FCA-439136F8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F450A4DA-A357-BA04-FB3A-67BAE441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2293BDAF-458D-596E-E1A9-957D4B2E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CD957EE7-DAFD-EFCD-0D2E-471657074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434F7A4-E41B-2588-2E55-12393637B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2317272F-7541-813C-BB66-AF61DD9F6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2" name="Line 14">
                <a:extLst>
                  <a:ext uri="{FF2B5EF4-FFF2-40B4-BE49-F238E27FC236}">
                    <a16:creationId xmlns:a16="http://schemas.microsoft.com/office/drawing/2014/main" id="{BF3C76E1-F6DF-A11B-8522-64B940828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20DD992D-1F59-739B-A68B-704095B2C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6CEFAFCC-122C-FFDA-3E3D-E2522C4B5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Freeform 17">
                <a:extLst>
                  <a:ext uri="{FF2B5EF4-FFF2-40B4-BE49-F238E27FC236}">
                    <a16:creationId xmlns:a16="http://schemas.microsoft.com/office/drawing/2014/main" id="{0840B997-F904-A0B2-AA5F-52E68C9BA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8574C22B-BCE3-6767-8364-B21EE2390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7" name="Line 19">
                <a:extLst>
                  <a:ext uri="{FF2B5EF4-FFF2-40B4-BE49-F238E27FC236}">
                    <a16:creationId xmlns:a16="http://schemas.microsoft.com/office/drawing/2014/main" id="{361A4BF5-2E41-8DFA-AD54-FB40EDD12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8" name="Freeform 20">
                <a:extLst>
                  <a:ext uri="{FF2B5EF4-FFF2-40B4-BE49-F238E27FC236}">
                    <a16:creationId xmlns:a16="http://schemas.microsoft.com/office/drawing/2014/main" id="{A8D9BD87-9604-AA8C-AB2F-0C0A2F3CD2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Freeform 22">
                <a:extLst>
                  <a:ext uri="{FF2B5EF4-FFF2-40B4-BE49-F238E27FC236}">
                    <a16:creationId xmlns:a16="http://schemas.microsoft.com/office/drawing/2014/main" id="{134B1E80-A166-C005-50BF-2FD7DC8F8E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 23">
                <a:extLst>
                  <a:ext uri="{FF2B5EF4-FFF2-40B4-BE49-F238E27FC236}">
                    <a16:creationId xmlns:a16="http://schemas.microsoft.com/office/drawing/2014/main" id="{40BC7598-D048-DAE2-2CD2-C99159E4C8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 24">
                <a:extLst>
                  <a:ext uri="{FF2B5EF4-FFF2-40B4-BE49-F238E27FC236}">
                    <a16:creationId xmlns:a16="http://schemas.microsoft.com/office/drawing/2014/main" id="{8AFFB030-62B3-3008-BEB7-92B3552087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Freeform 26">
                <a:extLst>
                  <a:ext uri="{FF2B5EF4-FFF2-40B4-BE49-F238E27FC236}">
                    <a16:creationId xmlns:a16="http://schemas.microsoft.com/office/drawing/2014/main" id="{C313DB10-CD7D-5F66-9F9E-0620201CD8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3" name="Freeform 21">
                <a:extLst>
                  <a:ext uri="{FF2B5EF4-FFF2-40B4-BE49-F238E27FC236}">
                    <a16:creationId xmlns:a16="http://schemas.microsoft.com/office/drawing/2014/main" id="{B415FA92-3F58-DC9C-F6AD-0A87FCACDE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4" name="Freeform 25">
                <a:extLst>
                  <a:ext uri="{FF2B5EF4-FFF2-40B4-BE49-F238E27FC236}">
                    <a16:creationId xmlns:a16="http://schemas.microsoft.com/office/drawing/2014/main" id="{17321BB7-8C80-CC2E-BC06-D957C532F6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07ADF515-6DEB-D438-7679-45A51587E17B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42" name="Rectangle: Rounded Corners 341">
                <a:extLst>
                  <a:ext uri="{FF2B5EF4-FFF2-40B4-BE49-F238E27FC236}">
                    <a16:creationId xmlns:a16="http://schemas.microsoft.com/office/drawing/2014/main" id="{2BA64348-4F37-1E7B-331C-3F8B9A223425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5328CCA7-49F3-B19C-5593-39153B876677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: Rounded Corners 343">
                <a:extLst>
                  <a:ext uri="{FF2B5EF4-FFF2-40B4-BE49-F238E27FC236}">
                    <a16:creationId xmlns:a16="http://schemas.microsoft.com/office/drawing/2014/main" id="{CE7888A5-9137-922B-8AA4-F23CE46A42A5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57F8DB39-5A01-44E0-A42A-9D1FA2C6486E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41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E3F92-EF33-713A-DD8D-A7F9E5A4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D40BB-C9A3-8082-6482-00C58DBE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86" y="69177"/>
            <a:ext cx="3012101" cy="3232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6EE2E-3200-F9D9-6C19-3481AD26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68" y="3360737"/>
            <a:ext cx="3336702" cy="3301789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6990B72-8DDB-B295-F61F-91245CF27B96}"/>
              </a:ext>
            </a:extLst>
          </p:cNvPr>
          <p:cNvCxnSpPr/>
          <p:nvPr/>
        </p:nvCxnSpPr>
        <p:spPr>
          <a:xfrm rot="5400000">
            <a:off x="1858030" y="4165801"/>
            <a:ext cx="892628" cy="5946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36D46B-3B08-566F-7A9B-0940C734E105}"/>
              </a:ext>
            </a:extLst>
          </p:cNvPr>
          <p:cNvSpPr txBox="1"/>
          <p:nvPr/>
        </p:nvSpPr>
        <p:spPr>
          <a:xfrm>
            <a:off x="1016352" y="162921"/>
            <a:ext cx="52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E-bikes easily available?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5C9560D-8E18-265B-B25B-4BDD33E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9" y="1816115"/>
            <a:ext cx="3076813" cy="2258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B2855AE-E4E1-7D50-49A6-D4562F13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50" y="4071259"/>
            <a:ext cx="2432828" cy="2779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5E4D5DA-72D0-9A5B-BFC3-542D1C9B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145" y="69489"/>
            <a:ext cx="2915421" cy="17738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5235706-E2B7-A78A-C19F-5F43993A107F}"/>
              </a:ext>
            </a:extLst>
          </p:cNvPr>
          <p:cNvGrpSpPr/>
          <p:nvPr/>
        </p:nvGrpSpPr>
        <p:grpSpPr>
          <a:xfrm flipH="1">
            <a:off x="153489" y="69177"/>
            <a:ext cx="863809" cy="751583"/>
            <a:chOff x="1776865" y="3679825"/>
            <a:chExt cx="3143252" cy="2676525"/>
          </a:xfrm>
        </p:grpSpPr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0E1BB8C1-339C-4394-D3A8-C5E1FCA6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D48A138F-80B6-3276-22AB-096C36C5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FE43392E-8213-81B8-E84B-23F1D47DE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5E1637D3-3678-038E-BA30-66BC8614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E18CD91A-1E82-9AEF-A6A4-D232B89D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FEF70DFE-8620-720D-A734-D2DF48E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2CF5A52F-2E85-5EB8-A930-6C88C265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0">
              <a:extLst>
                <a:ext uri="{FF2B5EF4-FFF2-40B4-BE49-F238E27FC236}">
                  <a16:creationId xmlns:a16="http://schemas.microsoft.com/office/drawing/2014/main" id="{C9218EAB-36A5-BA63-F209-85833E4E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1">
              <a:extLst>
                <a:ext uri="{FF2B5EF4-FFF2-40B4-BE49-F238E27FC236}">
                  <a16:creationId xmlns:a16="http://schemas.microsoft.com/office/drawing/2014/main" id="{F33BA023-2565-FEFB-F8AC-EE4E7B59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2">
              <a:extLst>
                <a:ext uri="{FF2B5EF4-FFF2-40B4-BE49-F238E27FC236}">
                  <a16:creationId xmlns:a16="http://schemas.microsoft.com/office/drawing/2014/main" id="{A65DC0FE-9441-3CD1-01DF-2F151ECE0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43">
              <a:extLst>
                <a:ext uri="{FF2B5EF4-FFF2-40B4-BE49-F238E27FC236}">
                  <a16:creationId xmlns:a16="http://schemas.microsoft.com/office/drawing/2014/main" id="{D32D100D-E99A-BEA2-1BE2-05CC19B8A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Oval 44">
              <a:extLst>
                <a:ext uri="{FF2B5EF4-FFF2-40B4-BE49-F238E27FC236}">
                  <a16:creationId xmlns:a16="http://schemas.microsoft.com/office/drawing/2014/main" id="{81E859B1-F743-B650-C350-0AE7442C6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7A28509F-2A11-4C9B-1348-E22F0D1D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3" name="Oval 47">
              <a:extLst>
                <a:ext uri="{FF2B5EF4-FFF2-40B4-BE49-F238E27FC236}">
                  <a16:creationId xmlns:a16="http://schemas.microsoft.com/office/drawing/2014/main" id="{0501CC52-2B29-661F-1BEF-9C31DA222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6707D189-2EBF-D4C7-EB8A-6590ACA2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9">
              <a:extLst>
                <a:ext uri="{FF2B5EF4-FFF2-40B4-BE49-F238E27FC236}">
                  <a16:creationId xmlns:a16="http://schemas.microsoft.com/office/drawing/2014/main" id="{0BE9978A-8593-A65A-D384-758C3AC84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7E24CD4F-D2B2-1260-7052-55CDA753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7" name="Oval 52">
              <a:extLst>
                <a:ext uri="{FF2B5EF4-FFF2-40B4-BE49-F238E27FC236}">
                  <a16:creationId xmlns:a16="http://schemas.microsoft.com/office/drawing/2014/main" id="{E7937D14-67A1-7649-159D-B36044035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53">
              <a:extLst>
                <a:ext uri="{FF2B5EF4-FFF2-40B4-BE49-F238E27FC236}">
                  <a16:creationId xmlns:a16="http://schemas.microsoft.com/office/drawing/2014/main" id="{D1793A49-64A0-CD62-145D-C0C83CE3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54">
              <a:extLst>
                <a:ext uri="{FF2B5EF4-FFF2-40B4-BE49-F238E27FC236}">
                  <a16:creationId xmlns:a16="http://schemas.microsoft.com/office/drawing/2014/main" id="{569A1B66-A18E-08F9-6C29-38BC8FB00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55">
              <a:extLst>
                <a:ext uri="{FF2B5EF4-FFF2-40B4-BE49-F238E27FC236}">
                  <a16:creationId xmlns:a16="http://schemas.microsoft.com/office/drawing/2014/main" id="{366E1456-4B18-9CC6-D68A-FD228BFFA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56">
              <a:extLst>
                <a:ext uri="{FF2B5EF4-FFF2-40B4-BE49-F238E27FC236}">
                  <a16:creationId xmlns:a16="http://schemas.microsoft.com/office/drawing/2014/main" id="{AB7A3016-5522-8A51-1C81-AAFE7294C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57">
              <a:extLst>
                <a:ext uri="{FF2B5EF4-FFF2-40B4-BE49-F238E27FC236}">
                  <a16:creationId xmlns:a16="http://schemas.microsoft.com/office/drawing/2014/main" id="{44622840-71E8-AE57-AB70-3FC89BE6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58">
              <a:extLst>
                <a:ext uri="{FF2B5EF4-FFF2-40B4-BE49-F238E27FC236}">
                  <a16:creationId xmlns:a16="http://schemas.microsoft.com/office/drawing/2014/main" id="{2A96533F-3975-81AE-BD97-24C51EF67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59">
              <a:extLst>
                <a:ext uri="{FF2B5EF4-FFF2-40B4-BE49-F238E27FC236}">
                  <a16:creationId xmlns:a16="http://schemas.microsoft.com/office/drawing/2014/main" id="{A497F0DD-1223-671F-3653-BC681EFB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60">
              <a:extLst>
                <a:ext uri="{FF2B5EF4-FFF2-40B4-BE49-F238E27FC236}">
                  <a16:creationId xmlns:a16="http://schemas.microsoft.com/office/drawing/2014/main" id="{D3092273-174B-D08A-1C38-2200B6A28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">
              <a:extLst>
                <a:ext uri="{FF2B5EF4-FFF2-40B4-BE49-F238E27FC236}">
                  <a16:creationId xmlns:a16="http://schemas.microsoft.com/office/drawing/2014/main" id="{827336CE-40F4-A8D9-1D97-109DC2AFE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62">
              <a:extLst>
                <a:ext uri="{FF2B5EF4-FFF2-40B4-BE49-F238E27FC236}">
                  <a16:creationId xmlns:a16="http://schemas.microsoft.com/office/drawing/2014/main" id="{10F70DD7-52A4-EA7A-4E5C-E76DCB23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63">
              <a:extLst>
                <a:ext uri="{FF2B5EF4-FFF2-40B4-BE49-F238E27FC236}">
                  <a16:creationId xmlns:a16="http://schemas.microsoft.com/office/drawing/2014/main" id="{CF94D85B-7943-2CDA-BAB0-264A09B5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64">
              <a:extLst>
                <a:ext uri="{FF2B5EF4-FFF2-40B4-BE49-F238E27FC236}">
                  <a16:creationId xmlns:a16="http://schemas.microsoft.com/office/drawing/2014/main" id="{E2763EA9-4FD3-A641-F550-AFEB7E085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65">
              <a:extLst>
                <a:ext uri="{FF2B5EF4-FFF2-40B4-BE49-F238E27FC236}">
                  <a16:creationId xmlns:a16="http://schemas.microsoft.com/office/drawing/2014/main" id="{AC3E95B0-F53C-E492-E9E6-905C23756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66">
              <a:extLst>
                <a:ext uri="{FF2B5EF4-FFF2-40B4-BE49-F238E27FC236}">
                  <a16:creationId xmlns:a16="http://schemas.microsoft.com/office/drawing/2014/main" id="{592AA776-0F30-D6A3-7674-F450A3C38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67">
              <a:extLst>
                <a:ext uri="{FF2B5EF4-FFF2-40B4-BE49-F238E27FC236}">
                  <a16:creationId xmlns:a16="http://schemas.microsoft.com/office/drawing/2014/main" id="{A60044A6-2B5C-DF09-3B4B-0631268A1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68">
              <a:extLst>
                <a:ext uri="{FF2B5EF4-FFF2-40B4-BE49-F238E27FC236}">
                  <a16:creationId xmlns:a16="http://schemas.microsoft.com/office/drawing/2014/main" id="{BF8731ED-BB0E-6636-E9C4-C7D1976A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9">
              <a:extLst>
                <a:ext uri="{FF2B5EF4-FFF2-40B4-BE49-F238E27FC236}">
                  <a16:creationId xmlns:a16="http://schemas.microsoft.com/office/drawing/2014/main" id="{5C935833-A9AC-4324-B4DC-048F3CCC7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70">
              <a:extLst>
                <a:ext uri="{FF2B5EF4-FFF2-40B4-BE49-F238E27FC236}">
                  <a16:creationId xmlns:a16="http://schemas.microsoft.com/office/drawing/2014/main" id="{8F2D258F-6C49-922E-5F8E-DDE0506D5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71">
              <a:extLst>
                <a:ext uri="{FF2B5EF4-FFF2-40B4-BE49-F238E27FC236}">
                  <a16:creationId xmlns:a16="http://schemas.microsoft.com/office/drawing/2014/main" id="{E2300D82-262E-D9B0-B065-850C164F6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72">
              <a:extLst>
                <a:ext uri="{FF2B5EF4-FFF2-40B4-BE49-F238E27FC236}">
                  <a16:creationId xmlns:a16="http://schemas.microsoft.com/office/drawing/2014/main" id="{304D1A28-1E34-CB00-C12C-666452F38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73">
              <a:extLst>
                <a:ext uri="{FF2B5EF4-FFF2-40B4-BE49-F238E27FC236}">
                  <a16:creationId xmlns:a16="http://schemas.microsoft.com/office/drawing/2014/main" id="{3224C45F-28EC-2A2B-7585-FDA4EDA88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74">
              <a:extLst>
                <a:ext uri="{FF2B5EF4-FFF2-40B4-BE49-F238E27FC236}">
                  <a16:creationId xmlns:a16="http://schemas.microsoft.com/office/drawing/2014/main" id="{6DE74904-BDD5-CBBE-2504-277315F5D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75">
              <a:extLst>
                <a:ext uri="{FF2B5EF4-FFF2-40B4-BE49-F238E27FC236}">
                  <a16:creationId xmlns:a16="http://schemas.microsoft.com/office/drawing/2014/main" id="{C6DA4B25-AB98-B201-9FE5-CB637D93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76">
              <a:extLst>
                <a:ext uri="{FF2B5EF4-FFF2-40B4-BE49-F238E27FC236}">
                  <a16:creationId xmlns:a16="http://schemas.microsoft.com/office/drawing/2014/main" id="{845E97F4-8E84-7761-AC61-28D822D5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77">
              <a:extLst>
                <a:ext uri="{FF2B5EF4-FFF2-40B4-BE49-F238E27FC236}">
                  <a16:creationId xmlns:a16="http://schemas.microsoft.com/office/drawing/2014/main" id="{E6698059-B7E3-E14B-DF78-CCDE29083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78">
              <a:extLst>
                <a:ext uri="{FF2B5EF4-FFF2-40B4-BE49-F238E27FC236}">
                  <a16:creationId xmlns:a16="http://schemas.microsoft.com/office/drawing/2014/main" id="{44ED6560-9C44-D28D-1B31-41BDC149B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79">
              <a:extLst>
                <a:ext uri="{FF2B5EF4-FFF2-40B4-BE49-F238E27FC236}">
                  <a16:creationId xmlns:a16="http://schemas.microsoft.com/office/drawing/2014/main" id="{A18C9219-A6EE-1FB4-81FD-C7C85BFF4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80">
              <a:extLst>
                <a:ext uri="{FF2B5EF4-FFF2-40B4-BE49-F238E27FC236}">
                  <a16:creationId xmlns:a16="http://schemas.microsoft.com/office/drawing/2014/main" id="{0D258C0D-3B8C-ABF5-9CDB-424AB4CB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82">
              <a:extLst>
                <a:ext uri="{FF2B5EF4-FFF2-40B4-BE49-F238E27FC236}">
                  <a16:creationId xmlns:a16="http://schemas.microsoft.com/office/drawing/2014/main" id="{F64C2167-20DA-B0C7-757F-532FF3D6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83">
              <a:extLst>
                <a:ext uri="{FF2B5EF4-FFF2-40B4-BE49-F238E27FC236}">
                  <a16:creationId xmlns:a16="http://schemas.microsoft.com/office/drawing/2014/main" id="{E2809693-846B-0A2E-0A58-3A53F189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84">
              <a:extLst>
                <a:ext uri="{FF2B5EF4-FFF2-40B4-BE49-F238E27FC236}">
                  <a16:creationId xmlns:a16="http://schemas.microsoft.com/office/drawing/2014/main" id="{1136A374-48E9-1B8F-678B-7A6F58B55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85">
              <a:extLst>
                <a:ext uri="{FF2B5EF4-FFF2-40B4-BE49-F238E27FC236}">
                  <a16:creationId xmlns:a16="http://schemas.microsoft.com/office/drawing/2014/main" id="{16565968-B3C3-CA15-21C5-CFE3DE16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86">
              <a:extLst>
                <a:ext uri="{FF2B5EF4-FFF2-40B4-BE49-F238E27FC236}">
                  <a16:creationId xmlns:a16="http://schemas.microsoft.com/office/drawing/2014/main" id="{F7549253-0E5D-C027-02FB-EFF3BC407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87">
              <a:extLst>
                <a:ext uri="{FF2B5EF4-FFF2-40B4-BE49-F238E27FC236}">
                  <a16:creationId xmlns:a16="http://schemas.microsoft.com/office/drawing/2014/main" id="{FF92D2ED-F271-73A3-461C-657A1942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88">
              <a:extLst>
                <a:ext uri="{FF2B5EF4-FFF2-40B4-BE49-F238E27FC236}">
                  <a16:creationId xmlns:a16="http://schemas.microsoft.com/office/drawing/2014/main" id="{7405B406-40B5-29DE-2CE2-E1F2851BF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9D54583B-8186-2BC3-C321-72E883D0B695}"/>
              </a:ext>
            </a:extLst>
          </p:cNvPr>
          <p:cNvCxnSpPr>
            <a:cxnSpLocks/>
          </p:cNvCxnSpPr>
          <p:nvPr/>
        </p:nvCxnSpPr>
        <p:spPr>
          <a:xfrm>
            <a:off x="8098971" y="565775"/>
            <a:ext cx="1698172" cy="149781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9A5107B-CEF7-79EA-BC97-59ACAA8B93A7}"/>
              </a:ext>
            </a:extLst>
          </p:cNvPr>
          <p:cNvGrpSpPr/>
          <p:nvPr/>
        </p:nvGrpSpPr>
        <p:grpSpPr>
          <a:xfrm>
            <a:off x="6096000" y="3589919"/>
            <a:ext cx="3385457" cy="688167"/>
            <a:chOff x="6096000" y="3537857"/>
            <a:chExt cx="3385457" cy="740229"/>
          </a:xfrm>
        </p:grpSpPr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76A958B4-5438-208B-BC89-2C997B6A30F1}"/>
                </a:ext>
              </a:extLst>
            </p:cNvPr>
            <p:cNvCxnSpPr/>
            <p:nvPr/>
          </p:nvCxnSpPr>
          <p:spPr>
            <a:xfrm flipV="1">
              <a:off x="6096000" y="3537857"/>
              <a:ext cx="0" cy="7402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9810D2F1-F5AD-C368-627E-72465BF8D0E7}"/>
                </a:ext>
              </a:extLst>
            </p:cNvPr>
            <p:cNvCxnSpPr/>
            <p:nvPr/>
          </p:nvCxnSpPr>
          <p:spPr>
            <a:xfrm>
              <a:off x="6096000" y="3537857"/>
              <a:ext cx="29705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06D8214A-37EE-F4C7-ADFD-F7E1DAEAB9B7}"/>
                </a:ext>
              </a:extLst>
            </p:cNvPr>
            <p:cNvCxnSpPr/>
            <p:nvPr/>
          </p:nvCxnSpPr>
          <p:spPr>
            <a:xfrm>
              <a:off x="9066570" y="3537857"/>
              <a:ext cx="0" cy="7402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CA4AF0C7-55F5-26CD-6193-D81794DB53D7}"/>
                </a:ext>
              </a:extLst>
            </p:cNvPr>
            <p:cNvCxnSpPr/>
            <p:nvPr/>
          </p:nvCxnSpPr>
          <p:spPr>
            <a:xfrm>
              <a:off x="9066570" y="4278086"/>
              <a:ext cx="414887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7B5A70F7-47D7-D7DB-D709-BFA207372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89" y="951455"/>
            <a:ext cx="5540621" cy="58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 t="-6003" r="71978" b="40584"/>
          <a:stretch/>
        </p:blipFill>
        <p:spPr>
          <a:xfrm>
            <a:off x="625929" y="1597179"/>
            <a:ext cx="572828" cy="551995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B88A6E0-C2AC-4059-820F-FC3B91E2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6" t="46346" r="43854" b="24272"/>
          <a:stretch/>
        </p:blipFill>
        <p:spPr>
          <a:xfrm>
            <a:off x="183455" y="2358880"/>
            <a:ext cx="1457776" cy="481677"/>
          </a:xfrm>
          <a:custGeom>
            <a:avLst/>
            <a:gdLst>
              <a:gd name="connsiteX0" fmla="*/ 0 w 4095065"/>
              <a:gd name="connsiteY0" fmla="*/ 0 h 909675"/>
              <a:gd name="connsiteX1" fmla="*/ 4095065 w 4095065"/>
              <a:gd name="connsiteY1" fmla="*/ 0 h 909675"/>
              <a:gd name="connsiteX2" fmla="*/ 4095065 w 4095065"/>
              <a:gd name="connsiteY2" fmla="*/ 909675 h 909675"/>
              <a:gd name="connsiteX3" fmla="*/ 0 w 409506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065" h="909675">
                <a:moveTo>
                  <a:pt x="0" y="0"/>
                </a:moveTo>
                <a:lnTo>
                  <a:pt x="4095065" y="0"/>
                </a:lnTo>
                <a:lnTo>
                  <a:pt x="409506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625929" y="3848909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CF02A7-06B8-9570-2D9B-C5E8C1E77075}"/>
              </a:ext>
            </a:extLst>
          </p:cNvPr>
          <p:cNvSpPr txBox="1"/>
          <p:nvPr/>
        </p:nvSpPr>
        <p:spPr>
          <a:xfrm>
            <a:off x="103250" y="2102729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Keyword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D9905-F657-8831-F87A-77B88AC59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7" t="4519" r="2460" b="6685"/>
          <a:stretch/>
        </p:blipFill>
        <p:spPr>
          <a:xfrm>
            <a:off x="1824984" y="1433042"/>
            <a:ext cx="4677007" cy="2305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B8F68-2B43-8B60-C721-8136C5A7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 t="-6003" r="71978" b="40584"/>
          <a:stretch/>
        </p:blipFill>
        <p:spPr>
          <a:xfrm>
            <a:off x="681137" y="4166647"/>
            <a:ext cx="572828" cy="551995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84A3A-64F9-B31A-69B7-19ACB5FEF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6" t="46346" r="43854" b="24272"/>
          <a:stretch/>
        </p:blipFill>
        <p:spPr>
          <a:xfrm>
            <a:off x="238663" y="4955907"/>
            <a:ext cx="1457776" cy="481677"/>
          </a:xfrm>
          <a:custGeom>
            <a:avLst/>
            <a:gdLst>
              <a:gd name="connsiteX0" fmla="*/ 0 w 4095065"/>
              <a:gd name="connsiteY0" fmla="*/ 0 h 909675"/>
              <a:gd name="connsiteX1" fmla="*/ 4095065 w 4095065"/>
              <a:gd name="connsiteY1" fmla="*/ 0 h 909675"/>
              <a:gd name="connsiteX2" fmla="*/ 4095065 w 4095065"/>
              <a:gd name="connsiteY2" fmla="*/ 909675 h 909675"/>
              <a:gd name="connsiteX3" fmla="*/ 0 w 409506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065" h="909675">
                <a:moveTo>
                  <a:pt x="0" y="0"/>
                </a:moveTo>
                <a:lnTo>
                  <a:pt x="4095065" y="0"/>
                </a:lnTo>
                <a:lnTo>
                  <a:pt x="4095065" y="909675"/>
                </a:lnTo>
                <a:lnTo>
                  <a:pt x="0" y="909675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C48E8-3ED4-98C2-8839-72546D071F9E}"/>
              </a:ext>
            </a:extLst>
          </p:cNvPr>
          <p:cNvSpPr txBox="1"/>
          <p:nvPr/>
        </p:nvSpPr>
        <p:spPr>
          <a:xfrm>
            <a:off x="0" y="4740414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Top 3 topics from LDA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E29F0-597D-CC94-7F6B-44F69B931DD2}"/>
              </a:ext>
            </a:extLst>
          </p:cNvPr>
          <p:cNvSpPr txBox="1"/>
          <p:nvPr/>
        </p:nvSpPr>
        <p:spPr>
          <a:xfrm>
            <a:off x="2144521" y="3919791"/>
            <a:ext cx="410947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credit card minute ride customer service charged dollar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credit card complete purchase wont let buy pas app work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app work customer service use app credit card 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51E64-24AA-D37F-FAA3-9375B07CE327}"/>
              </a:ext>
            </a:extLst>
          </p:cNvPr>
          <p:cNvSpPr/>
          <p:nvPr/>
        </p:nvSpPr>
        <p:spPr>
          <a:xfrm>
            <a:off x="-76202" y="-3884"/>
            <a:ext cx="12377057" cy="709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59A8B-9446-2F5D-7E5F-DEDC0F82D66B}"/>
              </a:ext>
            </a:extLst>
          </p:cNvPr>
          <p:cNvSpPr txBox="1"/>
          <p:nvPr/>
        </p:nvSpPr>
        <p:spPr>
          <a:xfrm>
            <a:off x="4199260" y="59435"/>
            <a:ext cx="52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REVIEW ANALYSIS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ED6099E-D421-D92A-CF9F-6D1C1A16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27" y="1664361"/>
            <a:ext cx="2733057" cy="22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196A956-CB8C-EBE4-9EFA-A1CF8D2E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50" y="1707903"/>
            <a:ext cx="2420878" cy="220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F6DE8DC6-FC29-C16C-2D1F-D6911BA1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27" y="4361919"/>
            <a:ext cx="2743511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B9495F1A-5CC4-2B73-C828-9015C7E9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49" y="4466956"/>
            <a:ext cx="2455279" cy="194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0D86A8-1370-9B25-43A9-EC27C767D704}"/>
              </a:ext>
            </a:extLst>
          </p:cNvPr>
          <p:cNvSpPr txBox="1"/>
          <p:nvPr/>
        </p:nvSpPr>
        <p:spPr>
          <a:xfrm>
            <a:off x="6621099" y="990315"/>
            <a:ext cx="35243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57133-755F-2D6C-182D-698D4313C53C}"/>
              </a:ext>
            </a:extLst>
          </p:cNvPr>
          <p:cNvSpPr txBox="1"/>
          <p:nvPr/>
        </p:nvSpPr>
        <p:spPr>
          <a:xfrm>
            <a:off x="529243" y="855366"/>
            <a:ext cx="56388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Keyword Analysis and Top 3 topics from LDA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7C11B6-E937-B287-E16A-D8F109580AAD}"/>
              </a:ext>
            </a:extLst>
          </p:cNvPr>
          <p:cNvGrpSpPr/>
          <p:nvPr/>
        </p:nvGrpSpPr>
        <p:grpSpPr>
          <a:xfrm>
            <a:off x="10587668" y="157112"/>
            <a:ext cx="1490468" cy="1294504"/>
            <a:chOff x="797607" y="1371600"/>
            <a:chExt cx="4869176" cy="45150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B30513-6D11-7DA6-2EB3-87B61BA4287B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06E280-A9A5-F16B-CDB8-23F05E5F3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6129683-A36D-1522-55CC-F52EAE528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D54034-39C5-C9C2-505A-19F07279D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8108AF-4BD3-F91F-A832-37C1EF3AA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D3A9A8B-F2CC-0F8A-6FD9-025A5BC33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2504408-7D3B-67B1-C78B-CDA64FE4A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F9B81B73-F113-B068-B9E9-EDD1CF79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4105950-6DA1-ABA6-76A2-BED2CDAA9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31D20B2-0C4E-C046-F64D-8B1B14A0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83B6CD0-2BAA-53BD-E859-C99374802D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88A4AC5-CE78-CAC3-EE19-3EFE8B7183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017D7B8C-8A09-AA33-1C79-C883E519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B9B730C-EB5D-1720-21CC-0E7DFE91A2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8F385426-3D46-F751-C4A8-C0299134F3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5D6FC72-9C43-8FD1-3EAE-3093252112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82AF534-82C6-285B-7F8F-958160D087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9C61BB6-07FE-F8A0-A2DA-27C8715CD9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8D7C7884-6017-1FBA-B3B2-E6AAC67E5B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08CAA927-F9F6-14C1-E975-2C4793FDB1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B6C84-6C73-41DA-F355-AD3B24FA9DAE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20F63E4-D102-1714-BB6A-CC1554902076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549C528-F76B-D5D1-610D-25A4CBDA83E4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720B038-A3CF-1806-6656-96EC143A6F04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B2057CB-F531-FBDB-7171-635F1DCF64F5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7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5895AEF-13B2-894D-11FC-27256E30E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46"/>
          <a:stretch/>
        </p:blipFill>
        <p:spPr bwMode="auto">
          <a:xfrm>
            <a:off x="3077557" y="1120513"/>
            <a:ext cx="5689054" cy="37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A1B85-F80F-E07D-C22C-C9B7BEAE317B}"/>
              </a:ext>
            </a:extLst>
          </p:cNvPr>
          <p:cNvSpPr txBox="1"/>
          <p:nvPr/>
        </p:nvSpPr>
        <p:spPr>
          <a:xfrm>
            <a:off x="286661" y="-2532402"/>
            <a:ext cx="4394195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DD56C-7A7C-9F95-1A1A-9052E570FBAE}"/>
              </a:ext>
            </a:extLst>
          </p:cNvPr>
          <p:cNvSpPr txBox="1"/>
          <p:nvPr/>
        </p:nvSpPr>
        <p:spPr>
          <a:xfrm>
            <a:off x="269020" y="4806524"/>
            <a:ext cx="11905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Lora" pitchFamily="2" charset="0"/>
              </a:rPr>
              <a:t>Formulation: </a:t>
            </a:r>
          </a:p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membership =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electric_bike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+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classic_bike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+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ride_length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+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electric_bike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*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ride_length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+ 		            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classic_bike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*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ride_length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 + error </a:t>
            </a:r>
            <a:endParaRPr lang="en-IN" sz="2000" b="1" dirty="0">
              <a:latin typeface="Lora" pitchFamily="2" charset="0"/>
            </a:endParaRPr>
          </a:p>
          <a:p>
            <a:r>
              <a:rPr lang="en-IN" sz="2000" b="1" dirty="0">
                <a:latin typeface="Lora" pitchFamily="2" charset="0"/>
              </a:rPr>
              <a:t>Insight:</a:t>
            </a:r>
          </a:p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1 unit increase in electric bikes leads to 1.84 (e^0.6118) times increase in membership.</a:t>
            </a:r>
          </a:p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Lora" pitchFamily="2" charset="0"/>
              </a:rPr>
              <a:t>1 unit increase in classic bikes leads to 1.91 (e^0.6451) times increase in membership.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01630-C905-693A-CA7D-75AAACDE7946}"/>
              </a:ext>
            </a:extLst>
          </p:cNvPr>
          <p:cNvSpPr txBox="1"/>
          <p:nvPr/>
        </p:nvSpPr>
        <p:spPr>
          <a:xfrm>
            <a:off x="3223869" y="338249"/>
            <a:ext cx="52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6461A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098AAC-7C9A-C7E9-7B33-39427B76B474}"/>
              </a:ext>
            </a:extLst>
          </p:cNvPr>
          <p:cNvGrpSpPr/>
          <p:nvPr/>
        </p:nvGrpSpPr>
        <p:grpSpPr>
          <a:xfrm flipH="1">
            <a:off x="10554609" y="35404"/>
            <a:ext cx="1637391" cy="1672975"/>
            <a:chOff x="6178550" y="1804988"/>
            <a:chExt cx="3978275" cy="4230687"/>
          </a:xfrm>
        </p:grpSpPr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170DF688-92F1-43E6-CFE7-870A8C5AB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5243513"/>
              <a:ext cx="158750" cy="193675"/>
            </a:xfrm>
            <a:custGeom>
              <a:avLst/>
              <a:gdLst>
                <a:gd name="T0" fmla="*/ 0 w 100"/>
                <a:gd name="T1" fmla="*/ 116 h 122"/>
                <a:gd name="T2" fmla="*/ 92 w 100"/>
                <a:gd name="T3" fmla="*/ 0 h 122"/>
                <a:gd name="T4" fmla="*/ 100 w 100"/>
                <a:gd name="T5" fmla="*/ 6 h 122"/>
                <a:gd name="T6" fmla="*/ 7 w 100"/>
                <a:gd name="T7" fmla="*/ 122 h 122"/>
                <a:gd name="T8" fmla="*/ 0 w 100"/>
                <a:gd name="T9" fmla="*/ 116 h 122"/>
                <a:gd name="T10" fmla="*/ 0 w 100"/>
                <a:gd name="T11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2">
                  <a:moveTo>
                    <a:pt x="0" y="116"/>
                  </a:moveTo>
                  <a:lnTo>
                    <a:pt x="92" y="0"/>
                  </a:lnTo>
                  <a:lnTo>
                    <a:pt x="100" y="6"/>
                  </a:lnTo>
                  <a:lnTo>
                    <a:pt x="7" y="12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5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B0C43C8E-A0C0-0285-2469-09FBC115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5221288"/>
              <a:ext cx="269875" cy="31750"/>
            </a:xfrm>
            <a:custGeom>
              <a:avLst/>
              <a:gdLst>
                <a:gd name="T0" fmla="*/ 170 w 170"/>
                <a:gd name="T1" fmla="*/ 20 h 20"/>
                <a:gd name="T2" fmla="*/ 0 w 170"/>
                <a:gd name="T3" fmla="*/ 20 h 20"/>
                <a:gd name="T4" fmla="*/ 0 w 170"/>
                <a:gd name="T5" fmla="*/ 0 h 20"/>
                <a:gd name="T6" fmla="*/ 170 w 170"/>
                <a:gd name="T7" fmla="*/ 0 h 20"/>
                <a:gd name="T8" fmla="*/ 170 w 170"/>
                <a:gd name="T9" fmla="*/ 20 h 20"/>
                <a:gd name="T10" fmla="*/ 170 w 17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0">
                  <a:moveTo>
                    <a:pt x="17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0"/>
                  </a:lnTo>
                  <a:lnTo>
                    <a:pt x="170" y="20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A2C0FE02-99FF-BFFC-ED74-1D7FE288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671888"/>
              <a:ext cx="230187" cy="180975"/>
            </a:xfrm>
            <a:custGeom>
              <a:avLst/>
              <a:gdLst>
                <a:gd name="T0" fmla="*/ 25 w 80"/>
                <a:gd name="T1" fmla="*/ 0 h 63"/>
                <a:gd name="T2" fmla="*/ 50 w 80"/>
                <a:gd name="T3" fmla="*/ 2 h 63"/>
                <a:gd name="T4" fmla="*/ 67 w 80"/>
                <a:gd name="T5" fmla="*/ 15 h 63"/>
                <a:gd name="T6" fmla="*/ 80 w 80"/>
                <a:gd name="T7" fmla="*/ 37 h 63"/>
                <a:gd name="T8" fmla="*/ 76 w 80"/>
                <a:gd name="T9" fmla="*/ 43 h 63"/>
                <a:gd name="T10" fmla="*/ 67 w 80"/>
                <a:gd name="T11" fmla="*/ 47 h 63"/>
                <a:gd name="T12" fmla="*/ 59 w 80"/>
                <a:gd name="T13" fmla="*/ 53 h 63"/>
                <a:gd name="T14" fmla="*/ 49 w 80"/>
                <a:gd name="T15" fmla="*/ 58 h 63"/>
                <a:gd name="T16" fmla="*/ 41 w 80"/>
                <a:gd name="T17" fmla="*/ 63 h 63"/>
                <a:gd name="T18" fmla="*/ 31 w 80"/>
                <a:gd name="T19" fmla="*/ 56 h 63"/>
                <a:gd name="T20" fmla="*/ 5 w 80"/>
                <a:gd name="T21" fmla="*/ 28 h 63"/>
                <a:gd name="T22" fmla="*/ 25 w 80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25" y="0"/>
                  </a:moveTo>
                  <a:cubicBezTo>
                    <a:pt x="25" y="0"/>
                    <a:pt x="47" y="2"/>
                    <a:pt x="50" y="2"/>
                  </a:cubicBezTo>
                  <a:cubicBezTo>
                    <a:pt x="54" y="3"/>
                    <a:pt x="60" y="8"/>
                    <a:pt x="67" y="15"/>
                  </a:cubicBezTo>
                  <a:cubicBezTo>
                    <a:pt x="74" y="22"/>
                    <a:pt x="80" y="35"/>
                    <a:pt x="80" y="37"/>
                  </a:cubicBezTo>
                  <a:cubicBezTo>
                    <a:pt x="79" y="38"/>
                    <a:pt x="80" y="40"/>
                    <a:pt x="76" y="43"/>
                  </a:cubicBezTo>
                  <a:cubicBezTo>
                    <a:pt x="72" y="46"/>
                    <a:pt x="67" y="47"/>
                    <a:pt x="67" y="47"/>
                  </a:cubicBezTo>
                  <a:cubicBezTo>
                    <a:pt x="67" y="47"/>
                    <a:pt x="65" y="53"/>
                    <a:pt x="59" y="53"/>
                  </a:cubicBezTo>
                  <a:cubicBezTo>
                    <a:pt x="59" y="53"/>
                    <a:pt x="56" y="59"/>
                    <a:pt x="49" y="58"/>
                  </a:cubicBezTo>
                  <a:cubicBezTo>
                    <a:pt x="49" y="58"/>
                    <a:pt x="46" y="63"/>
                    <a:pt x="41" y="63"/>
                  </a:cubicBezTo>
                  <a:cubicBezTo>
                    <a:pt x="41" y="63"/>
                    <a:pt x="34" y="57"/>
                    <a:pt x="31" y="56"/>
                  </a:cubicBezTo>
                  <a:cubicBezTo>
                    <a:pt x="28" y="54"/>
                    <a:pt x="15" y="42"/>
                    <a:pt x="5" y="28"/>
                  </a:cubicBezTo>
                  <a:cubicBezTo>
                    <a:pt x="5" y="28"/>
                    <a:pt x="0" y="11"/>
                    <a:pt x="25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29BC819C-87D8-B877-8D3B-02EFA690C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9838" y="3654425"/>
              <a:ext cx="552450" cy="457200"/>
            </a:xfrm>
            <a:custGeom>
              <a:avLst/>
              <a:gdLst>
                <a:gd name="T0" fmla="*/ 135 w 192"/>
                <a:gd name="T1" fmla="*/ 154 h 159"/>
                <a:gd name="T2" fmla="*/ 130 w 192"/>
                <a:gd name="T3" fmla="*/ 148 h 159"/>
                <a:gd name="T4" fmla="*/ 130 w 192"/>
                <a:gd name="T5" fmla="*/ 148 h 159"/>
                <a:gd name="T6" fmla="*/ 135 w 192"/>
                <a:gd name="T7" fmla="*/ 154 h 159"/>
                <a:gd name="T8" fmla="*/ 139 w 192"/>
                <a:gd name="T9" fmla="*/ 159 h 159"/>
                <a:gd name="T10" fmla="*/ 130 w 192"/>
                <a:gd name="T11" fmla="*/ 148 h 159"/>
                <a:gd name="T12" fmla="*/ 177 w 192"/>
                <a:gd name="T13" fmla="*/ 73 h 159"/>
                <a:gd name="T14" fmla="*/ 162 w 192"/>
                <a:gd name="T15" fmla="*/ 34 h 159"/>
                <a:gd name="T16" fmla="*/ 121 w 192"/>
                <a:gd name="T17" fmla="*/ 14 h 159"/>
                <a:gd name="T18" fmla="*/ 51 w 192"/>
                <a:gd name="T19" fmla="*/ 48 h 159"/>
                <a:gd name="T20" fmla="*/ 51 w 192"/>
                <a:gd name="T21" fmla="*/ 48 h 159"/>
                <a:gd name="T22" fmla="*/ 9 w 192"/>
                <a:gd name="T23" fmla="*/ 86 h 159"/>
                <a:gd name="T24" fmla="*/ 0 w 192"/>
                <a:gd name="T25" fmla="*/ 76 h 159"/>
                <a:gd name="T26" fmla="*/ 41 w 192"/>
                <a:gd name="T27" fmla="*/ 38 h 159"/>
                <a:gd name="T28" fmla="*/ 120 w 192"/>
                <a:gd name="T29" fmla="*/ 0 h 159"/>
                <a:gd name="T30" fmla="*/ 121 w 192"/>
                <a:gd name="T31" fmla="*/ 0 h 159"/>
                <a:gd name="T32" fmla="*/ 172 w 192"/>
                <a:gd name="T33" fmla="*/ 24 h 159"/>
                <a:gd name="T34" fmla="*/ 191 w 192"/>
                <a:gd name="T35" fmla="*/ 74 h 159"/>
                <a:gd name="T36" fmla="*/ 139 w 192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9">
                  <a:moveTo>
                    <a:pt x="135" y="154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5" y="154"/>
                    <a:pt x="135" y="154"/>
                    <a:pt x="135" y="154"/>
                  </a:cubicBezTo>
                  <a:close/>
                  <a:moveTo>
                    <a:pt x="139" y="159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74" y="112"/>
                    <a:pt x="177" y="73"/>
                  </a:cubicBezTo>
                  <a:cubicBezTo>
                    <a:pt x="178" y="58"/>
                    <a:pt x="173" y="46"/>
                    <a:pt x="162" y="34"/>
                  </a:cubicBezTo>
                  <a:cubicBezTo>
                    <a:pt x="150" y="21"/>
                    <a:pt x="136" y="15"/>
                    <a:pt x="121" y="14"/>
                  </a:cubicBezTo>
                  <a:cubicBezTo>
                    <a:pt x="85" y="14"/>
                    <a:pt x="52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5"/>
                    <a:pt x="8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4"/>
                  </a:cubicBezTo>
                  <a:cubicBezTo>
                    <a:pt x="186" y="39"/>
                    <a:pt x="192" y="55"/>
                    <a:pt x="191" y="74"/>
                  </a:cubicBezTo>
                  <a:cubicBezTo>
                    <a:pt x="188" y="119"/>
                    <a:pt x="141" y="158"/>
                    <a:pt x="139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B5A745A9-6C8E-9D7B-40C9-08C80950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411538"/>
              <a:ext cx="1096962" cy="1612900"/>
            </a:xfrm>
            <a:custGeom>
              <a:avLst/>
              <a:gdLst>
                <a:gd name="T0" fmla="*/ 166 w 381"/>
                <a:gd name="T1" fmla="*/ 73 h 560"/>
                <a:gd name="T2" fmla="*/ 295 w 381"/>
                <a:gd name="T3" fmla="*/ 168 h 560"/>
                <a:gd name="T4" fmla="*/ 373 w 381"/>
                <a:gd name="T5" fmla="*/ 247 h 560"/>
                <a:gd name="T6" fmla="*/ 356 w 381"/>
                <a:gd name="T7" fmla="*/ 307 h 560"/>
                <a:gd name="T8" fmla="*/ 281 w 381"/>
                <a:gd name="T9" fmla="*/ 431 h 560"/>
                <a:gd name="T10" fmla="*/ 209 w 381"/>
                <a:gd name="T11" fmla="*/ 560 h 560"/>
                <a:gd name="T12" fmla="*/ 178 w 381"/>
                <a:gd name="T13" fmla="*/ 553 h 560"/>
                <a:gd name="T14" fmla="*/ 249 w 381"/>
                <a:gd name="T15" fmla="*/ 333 h 560"/>
                <a:gd name="T16" fmla="*/ 274 w 381"/>
                <a:gd name="T17" fmla="*/ 269 h 560"/>
                <a:gd name="T18" fmla="*/ 28 w 381"/>
                <a:gd name="T19" fmla="*/ 152 h 560"/>
                <a:gd name="T20" fmla="*/ 3 w 381"/>
                <a:gd name="T21" fmla="*/ 139 h 560"/>
                <a:gd name="T22" fmla="*/ 50 w 381"/>
                <a:gd name="T23" fmla="*/ 17 h 560"/>
                <a:gd name="T24" fmla="*/ 166 w 381"/>
                <a:gd name="T25" fmla="*/ 7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560">
                  <a:moveTo>
                    <a:pt x="166" y="73"/>
                  </a:moveTo>
                  <a:cubicBezTo>
                    <a:pt x="166" y="73"/>
                    <a:pt x="271" y="147"/>
                    <a:pt x="295" y="168"/>
                  </a:cubicBezTo>
                  <a:cubicBezTo>
                    <a:pt x="318" y="189"/>
                    <a:pt x="372" y="238"/>
                    <a:pt x="373" y="247"/>
                  </a:cubicBezTo>
                  <a:cubicBezTo>
                    <a:pt x="374" y="255"/>
                    <a:pt x="381" y="268"/>
                    <a:pt x="356" y="307"/>
                  </a:cubicBezTo>
                  <a:cubicBezTo>
                    <a:pt x="332" y="346"/>
                    <a:pt x="288" y="418"/>
                    <a:pt x="281" y="431"/>
                  </a:cubicBezTo>
                  <a:cubicBezTo>
                    <a:pt x="267" y="459"/>
                    <a:pt x="209" y="560"/>
                    <a:pt x="209" y="560"/>
                  </a:cubicBezTo>
                  <a:cubicBezTo>
                    <a:pt x="178" y="553"/>
                    <a:pt x="178" y="553"/>
                    <a:pt x="178" y="553"/>
                  </a:cubicBezTo>
                  <a:cubicBezTo>
                    <a:pt x="178" y="553"/>
                    <a:pt x="214" y="419"/>
                    <a:pt x="249" y="333"/>
                  </a:cubicBezTo>
                  <a:cubicBezTo>
                    <a:pt x="258" y="310"/>
                    <a:pt x="281" y="279"/>
                    <a:pt x="274" y="269"/>
                  </a:cubicBezTo>
                  <a:cubicBezTo>
                    <a:pt x="267" y="259"/>
                    <a:pt x="185" y="238"/>
                    <a:pt x="28" y="152"/>
                  </a:cubicBezTo>
                  <a:cubicBezTo>
                    <a:pt x="12" y="143"/>
                    <a:pt x="0" y="162"/>
                    <a:pt x="3" y="139"/>
                  </a:cubicBezTo>
                  <a:cubicBezTo>
                    <a:pt x="5" y="116"/>
                    <a:pt x="3" y="35"/>
                    <a:pt x="50" y="17"/>
                  </a:cubicBezTo>
                  <a:cubicBezTo>
                    <a:pt x="97" y="0"/>
                    <a:pt x="166" y="73"/>
                    <a:pt x="166" y="7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BA3DFACA-FD4F-41E5-46DC-64E0FEF55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976813"/>
              <a:ext cx="109537" cy="120650"/>
            </a:xfrm>
            <a:custGeom>
              <a:avLst/>
              <a:gdLst>
                <a:gd name="T0" fmla="*/ 7 w 38"/>
                <a:gd name="T1" fmla="*/ 7 h 42"/>
                <a:gd name="T2" fmla="*/ 0 w 38"/>
                <a:gd name="T3" fmla="*/ 36 h 42"/>
                <a:gd name="T4" fmla="*/ 33 w 38"/>
                <a:gd name="T5" fmla="*/ 30 h 42"/>
                <a:gd name="T6" fmla="*/ 38 w 38"/>
                <a:gd name="T7" fmla="*/ 16 h 42"/>
                <a:gd name="T8" fmla="*/ 7 w 38"/>
                <a:gd name="T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7" y="7"/>
                  </a:moveTo>
                  <a:cubicBezTo>
                    <a:pt x="7" y="7"/>
                    <a:pt x="0" y="29"/>
                    <a:pt x="0" y="36"/>
                  </a:cubicBezTo>
                  <a:cubicBezTo>
                    <a:pt x="1" y="42"/>
                    <a:pt x="33" y="30"/>
                    <a:pt x="33" y="30"/>
                  </a:cubicBezTo>
                  <a:cubicBezTo>
                    <a:pt x="33" y="30"/>
                    <a:pt x="36" y="21"/>
                    <a:pt x="38" y="16"/>
                  </a:cubicBezTo>
                  <a:cubicBezTo>
                    <a:pt x="38" y="16"/>
                    <a:pt x="27" y="0"/>
                    <a:pt x="7" y="7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95EBFFB2-0736-ED42-15AB-D9919ADE0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13" y="5048250"/>
              <a:ext cx="442912" cy="177800"/>
            </a:xfrm>
            <a:custGeom>
              <a:avLst/>
              <a:gdLst>
                <a:gd name="T0" fmla="*/ 50 w 154"/>
                <a:gd name="T1" fmla="*/ 0 h 62"/>
                <a:gd name="T2" fmla="*/ 84 w 154"/>
                <a:gd name="T3" fmla="*/ 19 h 62"/>
                <a:gd name="T4" fmla="*/ 138 w 154"/>
                <a:gd name="T5" fmla="*/ 35 h 62"/>
                <a:gd name="T6" fmla="*/ 80 w 154"/>
                <a:gd name="T7" fmla="*/ 60 h 62"/>
                <a:gd name="T8" fmla="*/ 2 w 154"/>
                <a:gd name="T9" fmla="*/ 46 h 62"/>
                <a:gd name="T10" fmla="*/ 11 w 154"/>
                <a:gd name="T11" fmla="*/ 1 h 62"/>
                <a:gd name="T12" fmla="*/ 50 w 15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2">
                  <a:moveTo>
                    <a:pt x="50" y="0"/>
                  </a:moveTo>
                  <a:cubicBezTo>
                    <a:pt x="50" y="0"/>
                    <a:pt x="71" y="19"/>
                    <a:pt x="84" y="19"/>
                  </a:cubicBezTo>
                  <a:cubicBezTo>
                    <a:pt x="97" y="20"/>
                    <a:pt x="137" y="28"/>
                    <a:pt x="138" y="35"/>
                  </a:cubicBezTo>
                  <a:cubicBezTo>
                    <a:pt x="140" y="42"/>
                    <a:pt x="154" y="59"/>
                    <a:pt x="80" y="60"/>
                  </a:cubicBezTo>
                  <a:cubicBezTo>
                    <a:pt x="6" y="62"/>
                    <a:pt x="0" y="60"/>
                    <a:pt x="2" y="46"/>
                  </a:cubicBezTo>
                  <a:cubicBezTo>
                    <a:pt x="3" y="33"/>
                    <a:pt x="9" y="14"/>
                    <a:pt x="11" y="1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DF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00B8A325-3EEA-0AC2-078D-B891CD1A8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3735388"/>
              <a:ext cx="142875" cy="123825"/>
            </a:xfrm>
            <a:custGeom>
              <a:avLst/>
              <a:gdLst>
                <a:gd name="T0" fmla="*/ 49 w 50"/>
                <a:gd name="T1" fmla="*/ 16 h 43"/>
                <a:gd name="T2" fmla="*/ 28 w 50"/>
                <a:gd name="T3" fmla="*/ 2 h 43"/>
                <a:gd name="T4" fmla="*/ 25 w 50"/>
                <a:gd name="T5" fmla="*/ 7 h 43"/>
                <a:gd name="T6" fmla="*/ 14 w 50"/>
                <a:gd name="T7" fmla="*/ 4 h 43"/>
                <a:gd name="T8" fmla="*/ 9 w 50"/>
                <a:gd name="T9" fmla="*/ 14 h 43"/>
                <a:gd name="T10" fmla="*/ 5 w 50"/>
                <a:gd name="T11" fmla="*/ 22 h 43"/>
                <a:gd name="T12" fmla="*/ 1 w 50"/>
                <a:gd name="T13" fmla="*/ 28 h 43"/>
                <a:gd name="T14" fmla="*/ 14 w 50"/>
                <a:gd name="T15" fmla="*/ 42 h 43"/>
                <a:gd name="T16" fmla="*/ 21 w 50"/>
                <a:gd name="T17" fmla="*/ 38 h 43"/>
                <a:gd name="T18" fmla="*/ 31 w 50"/>
                <a:gd name="T19" fmla="*/ 34 h 43"/>
                <a:gd name="T20" fmla="*/ 39 w 50"/>
                <a:gd name="T21" fmla="*/ 28 h 43"/>
                <a:gd name="T22" fmla="*/ 50 w 50"/>
                <a:gd name="T23" fmla="*/ 18 h 43"/>
                <a:gd name="T24" fmla="*/ 49 w 50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3">
                  <a:moveTo>
                    <a:pt x="49" y="16"/>
                  </a:moveTo>
                  <a:cubicBezTo>
                    <a:pt x="49" y="16"/>
                    <a:pt x="32" y="0"/>
                    <a:pt x="28" y="2"/>
                  </a:cubicBezTo>
                  <a:cubicBezTo>
                    <a:pt x="25" y="5"/>
                    <a:pt x="25" y="7"/>
                    <a:pt x="25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5" y="5"/>
                    <a:pt x="9" y="14"/>
                  </a:cubicBezTo>
                  <a:cubicBezTo>
                    <a:pt x="9" y="14"/>
                    <a:pt x="1" y="14"/>
                    <a:pt x="5" y="22"/>
                  </a:cubicBezTo>
                  <a:cubicBezTo>
                    <a:pt x="5" y="22"/>
                    <a:pt x="0" y="24"/>
                    <a:pt x="1" y="28"/>
                  </a:cubicBezTo>
                  <a:cubicBezTo>
                    <a:pt x="2" y="32"/>
                    <a:pt x="14" y="42"/>
                    <a:pt x="14" y="42"/>
                  </a:cubicBezTo>
                  <a:cubicBezTo>
                    <a:pt x="14" y="42"/>
                    <a:pt x="18" y="43"/>
                    <a:pt x="21" y="38"/>
                  </a:cubicBezTo>
                  <a:cubicBezTo>
                    <a:pt x="21" y="38"/>
                    <a:pt x="28" y="39"/>
                    <a:pt x="31" y="34"/>
                  </a:cubicBezTo>
                  <a:cubicBezTo>
                    <a:pt x="31" y="34"/>
                    <a:pt x="36" y="34"/>
                    <a:pt x="39" y="28"/>
                  </a:cubicBezTo>
                  <a:cubicBezTo>
                    <a:pt x="39" y="28"/>
                    <a:pt x="50" y="27"/>
                    <a:pt x="50" y="18"/>
                  </a:cubicBezTo>
                  <a:cubicBezTo>
                    <a:pt x="50" y="18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D10BB762-7ED6-F963-50A8-DE803FD3C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778250"/>
              <a:ext cx="50800" cy="49212"/>
            </a:xfrm>
            <a:custGeom>
              <a:avLst/>
              <a:gdLst>
                <a:gd name="T0" fmla="*/ 17 w 18"/>
                <a:gd name="T1" fmla="*/ 17 h 17"/>
                <a:gd name="T2" fmla="*/ 0 w 18"/>
                <a:gd name="T3" fmla="*/ 1 h 17"/>
                <a:gd name="T4" fmla="*/ 1 w 18"/>
                <a:gd name="T5" fmla="*/ 0 h 17"/>
                <a:gd name="T6" fmla="*/ 18 w 18"/>
                <a:gd name="T7" fmla="*/ 16 h 17"/>
                <a:gd name="T8" fmla="*/ 17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7"/>
                  </a:moveTo>
                  <a:cubicBezTo>
                    <a:pt x="17" y="17"/>
                    <a:pt x="6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7"/>
                    <a:pt x="18" y="16"/>
                    <a:pt x="18" y="16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85F623B6-F2C6-D153-8BFE-D9C7A20F1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806825"/>
              <a:ext cx="38100" cy="34925"/>
            </a:xfrm>
            <a:custGeom>
              <a:avLst/>
              <a:gdLst>
                <a:gd name="T0" fmla="*/ 12 w 13"/>
                <a:gd name="T1" fmla="*/ 12 h 12"/>
                <a:gd name="T2" fmla="*/ 0 w 13"/>
                <a:gd name="T3" fmla="*/ 0 h 12"/>
                <a:gd name="T4" fmla="*/ 1 w 13"/>
                <a:gd name="T5" fmla="*/ 0 h 12"/>
                <a:gd name="T6" fmla="*/ 13 w 13"/>
                <a:gd name="T7" fmla="*/ 11 h 12"/>
                <a:gd name="T8" fmla="*/ 1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12"/>
                  </a:moveTo>
                  <a:cubicBezTo>
                    <a:pt x="12" y="12"/>
                    <a:pt x="3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5"/>
                    <a:pt x="13" y="11"/>
                    <a:pt x="13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BB069470-4EBC-CE73-7C9E-77A25B713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0" y="4443413"/>
              <a:ext cx="1590675" cy="1592262"/>
            </a:xfrm>
            <a:custGeom>
              <a:avLst/>
              <a:gdLst>
                <a:gd name="T0" fmla="*/ 277 w 553"/>
                <a:gd name="T1" fmla="*/ 14 h 553"/>
                <a:gd name="T2" fmla="*/ 14 w 553"/>
                <a:gd name="T3" fmla="*/ 277 h 553"/>
                <a:gd name="T4" fmla="*/ 277 w 553"/>
                <a:gd name="T5" fmla="*/ 539 h 553"/>
                <a:gd name="T6" fmla="*/ 539 w 553"/>
                <a:gd name="T7" fmla="*/ 277 h 553"/>
                <a:gd name="T8" fmla="*/ 277 w 553"/>
                <a:gd name="T9" fmla="*/ 14 h 553"/>
                <a:gd name="T10" fmla="*/ 277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7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2 w 553"/>
                <a:gd name="T33" fmla="*/ 169 h 553"/>
                <a:gd name="T34" fmla="*/ 553 w 553"/>
                <a:gd name="T35" fmla="*/ 277 h 553"/>
                <a:gd name="T36" fmla="*/ 532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7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7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7" y="539"/>
                  </a:cubicBezTo>
                  <a:cubicBezTo>
                    <a:pt x="422" y="539"/>
                    <a:pt x="539" y="422"/>
                    <a:pt x="539" y="277"/>
                  </a:cubicBezTo>
                  <a:cubicBezTo>
                    <a:pt x="539" y="132"/>
                    <a:pt x="422" y="14"/>
                    <a:pt x="277" y="14"/>
                  </a:cubicBezTo>
                  <a:close/>
                  <a:moveTo>
                    <a:pt x="277" y="553"/>
                  </a:moveTo>
                  <a:cubicBezTo>
                    <a:pt x="240" y="553"/>
                    <a:pt x="203" y="546"/>
                    <a:pt x="169" y="532"/>
                  </a:cubicBezTo>
                  <a:cubicBezTo>
                    <a:pt x="136" y="518"/>
                    <a:pt x="107" y="498"/>
                    <a:pt x="81" y="472"/>
                  </a:cubicBezTo>
                  <a:cubicBezTo>
                    <a:pt x="56" y="447"/>
                    <a:pt x="36" y="417"/>
                    <a:pt x="22" y="384"/>
                  </a:cubicBezTo>
                  <a:cubicBezTo>
                    <a:pt x="8" y="350"/>
                    <a:pt x="0" y="314"/>
                    <a:pt x="0" y="277"/>
                  </a:cubicBezTo>
                  <a:cubicBezTo>
                    <a:pt x="0" y="240"/>
                    <a:pt x="8" y="203"/>
                    <a:pt x="22" y="169"/>
                  </a:cubicBezTo>
                  <a:cubicBezTo>
                    <a:pt x="36" y="136"/>
                    <a:pt x="56" y="107"/>
                    <a:pt x="81" y="81"/>
                  </a:cubicBezTo>
                  <a:cubicBezTo>
                    <a:pt x="107" y="56"/>
                    <a:pt x="136" y="36"/>
                    <a:pt x="169" y="22"/>
                  </a:cubicBezTo>
                  <a:cubicBezTo>
                    <a:pt x="203" y="8"/>
                    <a:pt x="240" y="0"/>
                    <a:pt x="277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7" y="56"/>
                    <a:pt x="472" y="81"/>
                  </a:cubicBezTo>
                  <a:cubicBezTo>
                    <a:pt x="498" y="107"/>
                    <a:pt x="518" y="136"/>
                    <a:pt x="532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2" y="384"/>
                  </a:cubicBezTo>
                  <a:cubicBezTo>
                    <a:pt x="518" y="417"/>
                    <a:pt x="498" y="447"/>
                    <a:pt x="472" y="472"/>
                  </a:cubicBezTo>
                  <a:cubicBezTo>
                    <a:pt x="447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7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E6D70BFE-0FC7-D407-DB5C-37BA59C1F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4486275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0 w 524"/>
                <a:gd name="T17" fmla="*/ 364 h 524"/>
                <a:gd name="T18" fmla="*/ 0 w 524"/>
                <a:gd name="T19" fmla="*/ 262 h 524"/>
                <a:gd name="T20" fmla="*/ 20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6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6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2" y="423"/>
                    <a:pt x="34" y="395"/>
                    <a:pt x="20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0" y="160"/>
                  </a:cubicBezTo>
                  <a:cubicBezTo>
                    <a:pt x="34" y="129"/>
                    <a:pt x="52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6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6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2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AE2AF47F-227D-AD8E-9CB4-CCF3BC757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4022725"/>
              <a:ext cx="425450" cy="1425575"/>
            </a:xfrm>
            <a:custGeom>
              <a:avLst/>
              <a:gdLst>
                <a:gd name="T0" fmla="*/ 243 w 268"/>
                <a:gd name="T1" fmla="*/ 898 h 898"/>
                <a:gd name="T2" fmla="*/ 0 w 268"/>
                <a:gd name="T3" fmla="*/ 6 h 898"/>
                <a:gd name="T4" fmla="*/ 26 w 268"/>
                <a:gd name="T5" fmla="*/ 0 h 898"/>
                <a:gd name="T6" fmla="*/ 268 w 268"/>
                <a:gd name="T7" fmla="*/ 891 h 898"/>
                <a:gd name="T8" fmla="*/ 243 w 268"/>
                <a:gd name="T9" fmla="*/ 898 h 898"/>
                <a:gd name="T10" fmla="*/ 243 w 268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98">
                  <a:moveTo>
                    <a:pt x="243" y="898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8" y="891"/>
                  </a:lnTo>
                  <a:lnTo>
                    <a:pt x="243" y="898"/>
                  </a:lnTo>
                  <a:lnTo>
                    <a:pt x="243" y="898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EF5884AF-D6F0-F52B-017A-385946CCA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3824288"/>
              <a:ext cx="454025" cy="230187"/>
            </a:xfrm>
            <a:custGeom>
              <a:avLst/>
              <a:gdLst>
                <a:gd name="T0" fmla="*/ 3 w 158"/>
                <a:gd name="T1" fmla="*/ 25 h 80"/>
                <a:gd name="T2" fmla="*/ 42 w 158"/>
                <a:gd name="T3" fmla="*/ 75 h 80"/>
                <a:gd name="T4" fmla="*/ 158 w 158"/>
                <a:gd name="T5" fmla="*/ 75 h 80"/>
                <a:gd name="T6" fmla="*/ 3 w 158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0">
                  <a:moveTo>
                    <a:pt x="3" y="25"/>
                  </a:moveTo>
                  <a:cubicBezTo>
                    <a:pt x="3" y="25"/>
                    <a:pt x="0" y="70"/>
                    <a:pt x="42" y="75"/>
                  </a:cubicBezTo>
                  <a:cubicBezTo>
                    <a:pt x="83" y="80"/>
                    <a:pt x="158" y="75"/>
                    <a:pt x="158" y="75"/>
                  </a:cubicBezTo>
                  <a:cubicBezTo>
                    <a:pt x="158" y="75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D16C4952-D2EC-D5CE-95E3-E750DF140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2787650"/>
              <a:ext cx="622300" cy="965200"/>
            </a:xfrm>
            <a:custGeom>
              <a:avLst/>
              <a:gdLst>
                <a:gd name="T0" fmla="*/ 52 w 216"/>
                <a:gd name="T1" fmla="*/ 0 h 335"/>
                <a:gd name="T2" fmla="*/ 105 w 216"/>
                <a:gd name="T3" fmla="*/ 148 h 335"/>
                <a:gd name="T4" fmla="*/ 216 w 216"/>
                <a:gd name="T5" fmla="*/ 307 h 335"/>
                <a:gd name="T6" fmla="*/ 196 w 216"/>
                <a:gd name="T7" fmla="*/ 335 h 335"/>
                <a:gd name="T8" fmla="*/ 65 w 216"/>
                <a:gd name="T9" fmla="*/ 175 h 335"/>
                <a:gd name="T10" fmla="*/ 0 w 216"/>
                <a:gd name="T11" fmla="*/ 19 h 335"/>
                <a:gd name="T12" fmla="*/ 52 w 21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35">
                  <a:moveTo>
                    <a:pt x="52" y="0"/>
                  </a:moveTo>
                  <a:cubicBezTo>
                    <a:pt x="52" y="0"/>
                    <a:pt x="98" y="133"/>
                    <a:pt x="105" y="148"/>
                  </a:cubicBezTo>
                  <a:cubicBezTo>
                    <a:pt x="113" y="163"/>
                    <a:pt x="216" y="307"/>
                    <a:pt x="216" y="307"/>
                  </a:cubicBezTo>
                  <a:cubicBezTo>
                    <a:pt x="196" y="335"/>
                    <a:pt x="196" y="335"/>
                    <a:pt x="196" y="335"/>
                  </a:cubicBezTo>
                  <a:cubicBezTo>
                    <a:pt x="196" y="335"/>
                    <a:pt x="69" y="183"/>
                    <a:pt x="65" y="175"/>
                  </a:cubicBezTo>
                  <a:cubicBezTo>
                    <a:pt x="60" y="166"/>
                    <a:pt x="0" y="19"/>
                    <a:pt x="0" y="19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7B19F992-4AF7-796E-4CB5-0A39B7597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892300"/>
              <a:ext cx="417512" cy="606425"/>
            </a:xfrm>
            <a:custGeom>
              <a:avLst/>
              <a:gdLst>
                <a:gd name="T0" fmla="*/ 82 w 145"/>
                <a:gd name="T1" fmla="*/ 15 h 211"/>
                <a:gd name="T2" fmla="*/ 130 w 145"/>
                <a:gd name="T3" fmla="*/ 124 h 211"/>
                <a:gd name="T4" fmla="*/ 29 w 145"/>
                <a:gd name="T5" fmla="*/ 142 h 211"/>
                <a:gd name="T6" fmla="*/ 82 w 145"/>
                <a:gd name="T7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11">
                  <a:moveTo>
                    <a:pt x="82" y="15"/>
                  </a:moveTo>
                  <a:cubicBezTo>
                    <a:pt x="82" y="15"/>
                    <a:pt x="145" y="40"/>
                    <a:pt x="130" y="124"/>
                  </a:cubicBezTo>
                  <a:cubicBezTo>
                    <a:pt x="115" y="208"/>
                    <a:pt x="58" y="211"/>
                    <a:pt x="29" y="142"/>
                  </a:cubicBezTo>
                  <a:cubicBezTo>
                    <a:pt x="0" y="73"/>
                    <a:pt x="10" y="0"/>
                    <a:pt x="82" y="1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384F9164-2930-3F8E-FC82-D8DB87E07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01900"/>
              <a:ext cx="773112" cy="1149350"/>
            </a:xfrm>
            <a:custGeom>
              <a:avLst/>
              <a:gdLst>
                <a:gd name="T0" fmla="*/ 186 w 269"/>
                <a:gd name="T1" fmla="*/ 7 h 399"/>
                <a:gd name="T2" fmla="*/ 248 w 269"/>
                <a:gd name="T3" fmla="*/ 53 h 399"/>
                <a:gd name="T4" fmla="*/ 267 w 269"/>
                <a:gd name="T5" fmla="*/ 144 h 399"/>
                <a:gd name="T6" fmla="*/ 230 w 269"/>
                <a:gd name="T7" fmla="*/ 192 h 399"/>
                <a:gd name="T8" fmla="*/ 198 w 269"/>
                <a:gd name="T9" fmla="*/ 274 h 399"/>
                <a:gd name="T10" fmla="*/ 140 w 269"/>
                <a:gd name="T11" fmla="*/ 367 h 399"/>
                <a:gd name="T12" fmla="*/ 0 w 269"/>
                <a:gd name="T13" fmla="*/ 302 h 399"/>
                <a:gd name="T14" fmla="*/ 40 w 269"/>
                <a:gd name="T15" fmla="*/ 197 h 399"/>
                <a:gd name="T16" fmla="*/ 63 w 269"/>
                <a:gd name="T17" fmla="*/ 67 h 399"/>
                <a:gd name="T18" fmla="*/ 122 w 269"/>
                <a:gd name="T19" fmla="*/ 5 h 399"/>
                <a:gd name="T20" fmla="*/ 186 w 269"/>
                <a:gd name="T21" fmla="*/ 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99">
                  <a:moveTo>
                    <a:pt x="186" y="7"/>
                  </a:moveTo>
                  <a:cubicBezTo>
                    <a:pt x="186" y="7"/>
                    <a:pt x="238" y="39"/>
                    <a:pt x="248" y="53"/>
                  </a:cubicBezTo>
                  <a:cubicBezTo>
                    <a:pt x="269" y="85"/>
                    <a:pt x="267" y="134"/>
                    <a:pt x="267" y="144"/>
                  </a:cubicBezTo>
                  <a:cubicBezTo>
                    <a:pt x="266" y="175"/>
                    <a:pt x="230" y="183"/>
                    <a:pt x="230" y="192"/>
                  </a:cubicBezTo>
                  <a:cubicBezTo>
                    <a:pt x="230" y="201"/>
                    <a:pt x="204" y="249"/>
                    <a:pt x="198" y="274"/>
                  </a:cubicBezTo>
                  <a:cubicBezTo>
                    <a:pt x="192" y="300"/>
                    <a:pt x="140" y="367"/>
                    <a:pt x="140" y="367"/>
                  </a:cubicBezTo>
                  <a:cubicBezTo>
                    <a:pt x="140" y="367"/>
                    <a:pt x="42" y="399"/>
                    <a:pt x="0" y="302"/>
                  </a:cubicBezTo>
                  <a:cubicBezTo>
                    <a:pt x="0" y="302"/>
                    <a:pt x="38" y="232"/>
                    <a:pt x="40" y="197"/>
                  </a:cubicBezTo>
                  <a:cubicBezTo>
                    <a:pt x="47" y="95"/>
                    <a:pt x="55" y="81"/>
                    <a:pt x="63" y="67"/>
                  </a:cubicBezTo>
                  <a:cubicBezTo>
                    <a:pt x="77" y="40"/>
                    <a:pt x="115" y="11"/>
                    <a:pt x="122" y="5"/>
                  </a:cubicBezTo>
                  <a:cubicBezTo>
                    <a:pt x="128" y="0"/>
                    <a:pt x="186" y="7"/>
                    <a:pt x="186" y="7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C500FA8D-5A1D-4BF8-24A5-CF3AC9BD7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2593975"/>
              <a:ext cx="928687" cy="1219200"/>
            </a:xfrm>
            <a:custGeom>
              <a:avLst/>
              <a:gdLst>
                <a:gd name="T0" fmla="*/ 31 w 323"/>
                <a:gd name="T1" fmla="*/ 13 h 423"/>
                <a:gd name="T2" fmla="*/ 100 w 323"/>
                <a:gd name="T3" fmla="*/ 57 h 423"/>
                <a:gd name="T4" fmla="*/ 164 w 323"/>
                <a:gd name="T5" fmla="*/ 240 h 423"/>
                <a:gd name="T6" fmla="*/ 323 w 323"/>
                <a:gd name="T7" fmla="*/ 401 h 423"/>
                <a:gd name="T8" fmla="*/ 301 w 323"/>
                <a:gd name="T9" fmla="*/ 423 h 423"/>
                <a:gd name="T10" fmla="*/ 125 w 323"/>
                <a:gd name="T11" fmla="*/ 292 h 423"/>
                <a:gd name="T12" fmla="*/ 24 w 323"/>
                <a:gd name="T13" fmla="*/ 98 h 423"/>
                <a:gd name="T14" fmla="*/ 31 w 323"/>
                <a:gd name="T15" fmla="*/ 1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3">
                  <a:moveTo>
                    <a:pt x="31" y="13"/>
                  </a:moveTo>
                  <a:cubicBezTo>
                    <a:pt x="43" y="3"/>
                    <a:pt x="87" y="0"/>
                    <a:pt x="100" y="57"/>
                  </a:cubicBezTo>
                  <a:cubicBezTo>
                    <a:pt x="114" y="114"/>
                    <a:pt x="157" y="230"/>
                    <a:pt x="164" y="240"/>
                  </a:cubicBezTo>
                  <a:cubicBezTo>
                    <a:pt x="172" y="251"/>
                    <a:pt x="323" y="401"/>
                    <a:pt x="323" y="401"/>
                  </a:cubicBezTo>
                  <a:cubicBezTo>
                    <a:pt x="301" y="423"/>
                    <a:pt x="301" y="423"/>
                    <a:pt x="301" y="423"/>
                  </a:cubicBezTo>
                  <a:cubicBezTo>
                    <a:pt x="301" y="423"/>
                    <a:pt x="133" y="308"/>
                    <a:pt x="125" y="292"/>
                  </a:cubicBezTo>
                  <a:cubicBezTo>
                    <a:pt x="116" y="276"/>
                    <a:pt x="24" y="109"/>
                    <a:pt x="24" y="98"/>
                  </a:cubicBezTo>
                  <a:cubicBezTo>
                    <a:pt x="23" y="87"/>
                    <a:pt x="0" y="40"/>
                    <a:pt x="3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14DBB448-F44B-ADAC-B577-4C78BF456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522538"/>
              <a:ext cx="392112" cy="325437"/>
            </a:xfrm>
            <a:custGeom>
              <a:avLst/>
              <a:gdLst>
                <a:gd name="T0" fmla="*/ 49 w 136"/>
                <a:gd name="T1" fmla="*/ 0 h 113"/>
                <a:gd name="T2" fmla="*/ 136 w 136"/>
                <a:gd name="T3" fmla="*/ 101 h 113"/>
                <a:gd name="T4" fmla="*/ 106 w 136"/>
                <a:gd name="T5" fmla="*/ 113 h 113"/>
                <a:gd name="T6" fmla="*/ 49 w 13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13">
                  <a:moveTo>
                    <a:pt x="49" y="0"/>
                  </a:moveTo>
                  <a:cubicBezTo>
                    <a:pt x="49" y="0"/>
                    <a:pt x="123" y="27"/>
                    <a:pt x="136" y="101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0" y="4"/>
                    <a:pt x="49" y="0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E3AAA01A-1616-6BB9-A10C-14B231DDC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286000"/>
              <a:ext cx="261937" cy="403225"/>
            </a:xfrm>
            <a:custGeom>
              <a:avLst/>
              <a:gdLst>
                <a:gd name="T0" fmla="*/ 55 w 91"/>
                <a:gd name="T1" fmla="*/ 53 h 140"/>
                <a:gd name="T2" fmla="*/ 57 w 91"/>
                <a:gd name="T3" fmla="*/ 79 h 140"/>
                <a:gd name="T4" fmla="*/ 66 w 91"/>
                <a:gd name="T5" fmla="*/ 82 h 140"/>
                <a:gd name="T6" fmla="*/ 63 w 91"/>
                <a:gd name="T7" fmla="*/ 135 h 140"/>
                <a:gd name="T8" fmla="*/ 2 w 91"/>
                <a:gd name="T9" fmla="*/ 80 h 140"/>
                <a:gd name="T10" fmla="*/ 4 w 91"/>
                <a:gd name="T11" fmla="*/ 18 h 140"/>
                <a:gd name="T12" fmla="*/ 55 w 91"/>
                <a:gd name="T13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0">
                  <a:moveTo>
                    <a:pt x="55" y="53"/>
                  </a:moveTo>
                  <a:cubicBezTo>
                    <a:pt x="55" y="53"/>
                    <a:pt x="54" y="74"/>
                    <a:pt x="57" y="7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91" y="130"/>
                    <a:pt x="63" y="135"/>
                  </a:cubicBezTo>
                  <a:cubicBezTo>
                    <a:pt x="36" y="140"/>
                    <a:pt x="8" y="114"/>
                    <a:pt x="2" y="80"/>
                  </a:cubicBezTo>
                  <a:cubicBezTo>
                    <a:pt x="2" y="80"/>
                    <a:pt x="8" y="35"/>
                    <a:pt x="4" y="18"/>
                  </a:cubicBezTo>
                  <a:cubicBezTo>
                    <a:pt x="0" y="0"/>
                    <a:pt x="55" y="53"/>
                    <a:pt x="55" y="5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3">
              <a:extLst>
                <a:ext uri="{FF2B5EF4-FFF2-40B4-BE49-F238E27FC236}">
                  <a16:creationId xmlns:a16="http://schemas.microsoft.com/office/drawing/2014/main" id="{74BC9407-371A-EF1E-C677-E5B42BD44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04988"/>
              <a:ext cx="1239837" cy="1028700"/>
            </a:xfrm>
            <a:custGeom>
              <a:avLst/>
              <a:gdLst>
                <a:gd name="T0" fmla="*/ 345 w 431"/>
                <a:gd name="T1" fmla="*/ 80 h 357"/>
                <a:gd name="T2" fmla="*/ 413 w 431"/>
                <a:gd name="T3" fmla="*/ 131 h 357"/>
                <a:gd name="T4" fmla="*/ 398 w 431"/>
                <a:gd name="T5" fmla="*/ 49 h 357"/>
                <a:gd name="T6" fmla="*/ 264 w 431"/>
                <a:gd name="T7" fmla="*/ 42 h 357"/>
                <a:gd name="T8" fmla="*/ 179 w 431"/>
                <a:gd name="T9" fmla="*/ 151 h 357"/>
                <a:gd name="T10" fmla="*/ 91 w 431"/>
                <a:gd name="T11" fmla="*/ 195 h 357"/>
                <a:gd name="T12" fmla="*/ 8 w 431"/>
                <a:gd name="T13" fmla="*/ 256 h 357"/>
                <a:gd name="T14" fmla="*/ 137 w 431"/>
                <a:gd name="T15" fmla="*/ 296 h 357"/>
                <a:gd name="T16" fmla="*/ 262 w 431"/>
                <a:gd name="T17" fmla="*/ 277 h 357"/>
                <a:gd name="T18" fmla="*/ 317 w 431"/>
                <a:gd name="T19" fmla="*/ 190 h 357"/>
                <a:gd name="T20" fmla="*/ 345 w 431"/>
                <a:gd name="T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57">
                  <a:moveTo>
                    <a:pt x="345" y="80"/>
                  </a:moveTo>
                  <a:cubicBezTo>
                    <a:pt x="345" y="80"/>
                    <a:pt x="407" y="113"/>
                    <a:pt x="413" y="131"/>
                  </a:cubicBezTo>
                  <a:cubicBezTo>
                    <a:pt x="413" y="131"/>
                    <a:pt x="431" y="98"/>
                    <a:pt x="398" y="49"/>
                  </a:cubicBezTo>
                  <a:cubicBezTo>
                    <a:pt x="366" y="0"/>
                    <a:pt x="299" y="5"/>
                    <a:pt x="264" y="42"/>
                  </a:cubicBezTo>
                  <a:cubicBezTo>
                    <a:pt x="230" y="79"/>
                    <a:pt x="228" y="145"/>
                    <a:pt x="179" y="151"/>
                  </a:cubicBezTo>
                  <a:cubicBezTo>
                    <a:pt x="131" y="157"/>
                    <a:pt x="98" y="138"/>
                    <a:pt x="91" y="195"/>
                  </a:cubicBezTo>
                  <a:cubicBezTo>
                    <a:pt x="85" y="253"/>
                    <a:pt x="17" y="211"/>
                    <a:pt x="8" y="256"/>
                  </a:cubicBezTo>
                  <a:cubicBezTo>
                    <a:pt x="0" y="302"/>
                    <a:pt x="62" y="357"/>
                    <a:pt x="137" y="296"/>
                  </a:cubicBezTo>
                  <a:cubicBezTo>
                    <a:pt x="212" y="235"/>
                    <a:pt x="231" y="280"/>
                    <a:pt x="262" y="277"/>
                  </a:cubicBezTo>
                  <a:cubicBezTo>
                    <a:pt x="293" y="274"/>
                    <a:pt x="330" y="270"/>
                    <a:pt x="317" y="190"/>
                  </a:cubicBezTo>
                  <a:cubicBezTo>
                    <a:pt x="304" y="110"/>
                    <a:pt x="345" y="80"/>
                    <a:pt x="345" y="8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4">
              <a:extLst>
                <a:ext uri="{FF2B5EF4-FFF2-40B4-BE49-F238E27FC236}">
                  <a16:creationId xmlns:a16="http://schemas.microsoft.com/office/drawing/2014/main" id="{ACCFD562-0781-2998-2B95-3031866B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47938"/>
              <a:ext cx="382587" cy="417512"/>
            </a:xfrm>
            <a:custGeom>
              <a:avLst/>
              <a:gdLst>
                <a:gd name="T0" fmla="*/ 43 w 133"/>
                <a:gd name="T1" fmla="*/ 145 h 145"/>
                <a:gd name="T2" fmla="*/ 133 w 133"/>
                <a:gd name="T3" fmla="*/ 107 h 145"/>
                <a:gd name="T4" fmla="*/ 49 w 133"/>
                <a:gd name="T5" fmla="*/ 26 h 145"/>
                <a:gd name="T6" fmla="*/ 43 w 133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45">
                  <a:moveTo>
                    <a:pt x="43" y="145"/>
                  </a:moveTo>
                  <a:cubicBezTo>
                    <a:pt x="43" y="145"/>
                    <a:pt x="124" y="107"/>
                    <a:pt x="133" y="107"/>
                  </a:cubicBezTo>
                  <a:cubicBezTo>
                    <a:pt x="133" y="107"/>
                    <a:pt x="116" y="0"/>
                    <a:pt x="49" y="26"/>
                  </a:cubicBezTo>
                  <a:cubicBezTo>
                    <a:pt x="49" y="26"/>
                    <a:pt x="0" y="52"/>
                    <a:pt x="43" y="145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5">
              <a:extLst>
                <a:ext uri="{FF2B5EF4-FFF2-40B4-BE49-F238E27FC236}">
                  <a16:creationId xmlns:a16="http://schemas.microsoft.com/office/drawing/2014/main" id="{920B9B9D-4131-14CD-3DFE-95E34F616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763" y="3703638"/>
              <a:ext cx="555625" cy="457200"/>
            </a:xfrm>
            <a:custGeom>
              <a:avLst/>
              <a:gdLst>
                <a:gd name="T0" fmla="*/ 135 w 193"/>
                <a:gd name="T1" fmla="*/ 153 h 159"/>
                <a:gd name="T2" fmla="*/ 131 w 193"/>
                <a:gd name="T3" fmla="*/ 148 h 159"/>
                <a:gd name="T4" fmla="*/ 131 w 193"/>
                <a:gd name="T5" fmla="*/ 148 h 159"/>
                <a:gd name="T6" fmla="*/ 135 w 193"/>
                <a:gd name="T7" fmla="*/ 153 h 159"/>
                <a:gd name="T8" fmla="*/ 140 w 193"/>
                <a:gd name="T9" fmla="*/ 159 h 159"/>
                <a:gd name="T10" fmla="*/ 131 w 193"/>
                <a:gd name="T11" fmla="*/ 148 h 159"/>
                <a:gd name="T12" fmla="*/ 177 w 193"/>
                <a:gd name="T13" fmla="*/ 73 h 159"/>
                <a:gd name="T14" fmla="*/ 162 w 193"/>
                <a:gd name="T15" fmla="*/ 33 h 159"/>
                <a:gd name="T16" fmla="*/ 121 w 193"/>
                <a:gd name="T17" fmla="*/ 14 h 159"/>
                <a:gd name="T18" fmla="*/ 52 w 193"/>
                <a:gd name="T19" fmla="*/ 48 h 159"/>
                <a:gd name="T20" fmla="*/ 51 w 193"/>
                <a:gd name="T21" fmla="*/ 48 h 159"/>
                <a:gd name="T22" fmla="*/ 10 w 193"/>
                <a:gd name="T23" fmla="*/ 86 h 159"/>
                <a:gd name="T24" fmla="*/ 0 w 193"/>
                <a:gd name="T25" fmla="*/ 76 h 159"/>
                <a:gd name="T26" fmla="*/ 42 w 193"/>
                <a:gd name="T27" fmla="*/ 38 h 159"/>
                <a:gd name="T28" fmla="*/ 121 w 193"/>
                <a:gd name="T29" fmla="*/ 0 h 159"/>
                <a:gd name="T30" fmla="*/ 121 w 193"/>
                <a:gd name="T31" fmla="*/ 0 h 159"/>
                <a:gd name="T32" fmla="*/ 173 w 193"/>
                <a:gd name="T33" fmla="*/ 24 h 159"/>
                <a:gd name="T34" fmla="*/ 192 w 193"/>
                <a:gd name="T35" fmla="*/ 74 h 159"/>
                <a:gd name="T36" fmla="*/ 140 w 193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59">
                  <a:moveTo>
                    <a:pt x="135" y="153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40" y="159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75" y="111"/>
                    <a:pt x="177" y="73"/>
                  </a:cubicBezTo>
                  <a:cubicBezTo>
                    <a:pt x="178" y="58"/>
                    <a:pt x="174" y="45"/>
                    <a:pt x="162" y="33"/>
                  </a:cubicBezTo>
                  <a:cubicBezTo>
                    <a:pt x="151" y="21"/>
                    <a:pt x="137" y="14"/>
                    <a:pt x="121" y="14"/>
                  </a:cubicBezTo>
                  <a:cubicBezTo>
                    <a:pt x="86" y="14"/>
                    <a:pt x="52" y="47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5"/>
                    <a:pt x="80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1" y="0"/>
                    <a:pt x="158" y="8"/>
                    <a:pt x="173" y="24"/>
                  </a:cubicBezTo>
                  <a:cubicBezTo>
                    <a:pt x="186" y="38"/>
                    <a:pt x="193" y="55"/>
                    <a:pt x="192" y="74"/>
                  </a:cubicBezTo>
                  <a:cubicBezTo>
                    <a:pt x="189" y="119"/>
                    <a:pt x="142" y="157"/>
                    <a:pt x="140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Freeform 66">
              <a:extLst>
                <a:ext uri="{FF2B5EF4-FFF2-40B4-BE49-F238E27FC236}">
                  <a16:creationId xmlns:a16="http://schemas.microsoft.com/office/drawing/2014/main" id="{4ACB12F3-26E5-E81A-6D10-41C41ADB7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448300"/>
              <a:ext cx="130175" cy="155575"/>
            </a:xfrm>
            <a:custGeom>
              <a:avLst/>
              <a:gdLst>
                <a:gd name="T0" fmla="*/ 0 w 82"/>
                <a:gd name="T1" fmla="*/ 93 h 98"/>
                <a:gd name="T2" fmla="*/ 75 w 82"/>
                <a:gd name="T3" fmla="*/ 0 h 98"/>
                <a:gd name="T4" fmla="*/ 82 w 82"/>
                <a:gd name="T5" fmla="*/ 6 h 98"/>
                <a:gd name="T6" fmla="*/ 8 w 82"/>
                <a:gd name="T7" fmla="*/ 98 h 98"/>
                <a:gd name="T8" fmla="*/ 0 w 82"/>
                <a:gd name="T9" fmla="*/ 93 h 98"/>
                <a:gd name="T10" fmla="*/ 0 w 82"/>
                <a:gd name="T11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8">
                  <a:moveTo>
                    <a:pt x="0" y="93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" y="98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" name="Freeform 67">
              <a:extLst>
                <a:ext uri="{FF2B5EF4-FFF2-40B4-BE49-F238E27FC236}">
                  <a16:creationId xmlns:a16="http://schemas.microsoft.com/office/drawing/2014/main" id="{D372B60C-BA6C-0812-2947-CE8803F884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6150" y="4443413"/>
              <a:ext cx="1590675" cy="1592262"/>
            </a:xfrm>
            <a:custGeom>
              <a:avLst/>
              <a:gdLst>
                <a:gd name="T0" fmla="*/ 276 w 553"/>
                <a:gd name="T1" fmla="*/ 14 h 553"/>
                <a:gd name="T2" fmla="*/ 14 w 553"/>
                <a:gd name="T3" fmla="*/ 277 h 553"/>
                <a:gd name="T4" fmla="*/ 276 w 553"/>
                <a:gd name="T5" fmla="*/ 539 h 553"/>
                <a:gd name="T6" fmla="*/ 539 w 553"/>
                <a:gd name="T7" fmla="*/ 277 h 553"/>
                <a:gd name="T8" fmla="*/ 276 w 553"/>
                <a:gd name="T9" fmla="*/ 14 h 553"/>
                <a:gd name="T10" fmla="*/ 276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6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1 w 553"/>
                <a:gd name="T33" fmla="*/ 169 h 553"/>
                <a:gd name="T34" fmla="*/ 553 w 553"/>
                <a:gd name="T35" fmla="*/ 277 h 553"/>
                <a:gd name="T36" fmla="*/ 531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6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6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6" y="539"/>
                  </a:cubicBezTo>
                  <a:cubicBezTo>
                    <a:pt x="421" y="539"/>
                    <a:pt x="539" y="422"/>
                    <a:pt x="539" y="277"/>
                  </a:cubicBezTo>
                  <a:cubicBezTo>
                    <a:pt x="539" y="132"/>
                    <a:pt x="421" y="14"/>
                    <a:pt x="276" y="14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9" y="532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2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40"/>
                    <a:pt x="7" y="203"/>
                    <a:pt x="22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9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6" y="56"/>
                    <a:pt x="472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1" y="384"/>
                  </a:cubicBezTo>
                  <a:cubicBezTo>
                    <a:pt x="517" y="417"/>
                    <a:pt x="497" y="447"/>
                    <a:pt x="472" y="472"/>
                  </a:cubicBezTo>
                  <a:cubicBezTo>
                    <a:pt x="446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Freeform 68">
              <a:extLst>
                <a:ext uri="{FF2B5EF4-FFF2-40B4-BE49-F238E27FC236}">
                  <a16:creationId xmlns:a16="http://schemas.microsoft.com/office/drawing/2014/main" id="{E9E60EB0-C229-8E72-C1EB-F2BC560E8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7425" y="4486275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8 w 524"/>
                <a:gd name="T31" fmla="*/ 76 h 524"/>
                <a:gd name="T32" fmla="*/ 504 w 524"/>
                <a:gd name="T33" fmla="*/ 160 h 524"/>
                <a:gd name="T34" fmla="*/ 524 w 524"/>
                <a:gd name="T35" fmla="*/ 262 h 524"/>
                <a:gd name="T36" fmla="*/ 504 w 524"/>
                <a:gd name="T37" fmla="*/ 364 h 524"/>
                <a:gd name="T38" fmla="*/ 448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6" y="14"/>
                    <a:pt x="14" y="125"/>
                    <a:pt x="14" y="262"/>
                  </a:cubicBezTo>
                  <a:cubicBezTo>
                    <a:pt x="14" y="399"/>
                    <a:pt x="126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3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3" y="7"/>
                    <a:pt x="227" y="0"/>
                    <a:pt x="262" y="0"/>
                  </a:cubicBezTo>
                  <a:cubicBezTo>
                    <a:pt x="298" y="0"/>
                    <a:pt x="332" y="7"/>
                    <a:pt x="364" y="20"/>
                  </a:cubicBezTo>
                  <a:cubicBezTo>
                    <a:pt x="396" y="34"/>
                    <a:pt x="424" y="52"/>
                    <a:pt x="448" y="76"/>
                  </a:cubicBezTo>
                  <a:cubicBezTo>
                    <a:pt x="472" y="101"/>
                    <a:pt x="491" y="129"/>
                    <a:pt x="504" y="160"/>
                  </a:cubicBezTo>
                  <a:cubicBezTo>
                    <a:pt x="518" y="192"/>
                    <a:pt x="524" y="226"/>
                    <a:pt x="524" y="262"/>
                  </a:cubicBezTo>
                  <a:cubicBezTo>
                    <a:pt x="524" y="297"/>
                    <a:pt x="518" y="332"/>
                    <a:pt x="504" y="364"/>
                  </a:cubicBezTo>
                  <a:cubicBezTo>
                    <a:pt x="491" y="395"/>
                    <a:pt x="472" y="423"/>
                    <a:pt x="448" y="447"/>
                  </a:cubicBezTo>
                  <a:cubicBezTo>
                    <a:pt x="424" y="471"/>
                    <a:pt x="396" y="490"/>
                    <a:pt x="364" y="503"/>
                  </a:cubicBezTo>
                  <a:cubicBezTo>
                    <a:pt x="332" y="517"/>
                    <a:pt x="298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Freeform 69">
              <a:extLst>
                <a:ext uri="{FF2B5EF4-FFF2-40B4-BE49-F238E27FC236}">
                  <a16:creationId xmlns:a16="http://schemas.microsoft.com/office/drawing/2014/main" id="{13E4BDEF-753D-47D9-EACB-1A0789B13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3025" y="3860800"/>
              <a:ext cx="417512" cy="1385887"/>
            </a:xfrm>
            <a:custGeom>
              <a:avLst/>
              <a:gdLst>
                <a:gd name="T0" fmla="*/ 239 w 263"/>
                <a:gd name="T1" fmla="*/ 873 h 873"/>
                <a:gd name="T2" fmla="*/ 0 w 263"/>
                <a:gd name="T3" fmla="*/ 6 h 873"/>
                <a:gd name="T4" fmla="*/ 26 w 263"/>
                <a:gd name="T5" fmla="*/ 0 h 873"/>
                <a:gd name="T6" fmla="*/ 263 w 263"/>
                <a:gd name="T7" fmla="*/ 866 h 873"/>
                <a:gd name="T8" fmla="*/ 239 w 263"/>
                <a:gd name="T9" fmla="*/ 873 h 873"/>
                <a:gd name="T10" fmla="*/ 239 w 263"/>
                <a:gd name="T1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73">
                  <a:moveTo>
                    <a:pt x="239" y="873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3" y="866"/>
                  </a:lnTo>
                  <a:lnTo>
                    <a:pt x="239" y="873"/>
                  </a:lnTo>
                  <a:lnTo>
                    <a:pt x="239" y="873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" name="Freeform 70">
              <a:extLst>
                <a:ext uri="{FF2B5EF4-FFF2-40B4-BE49-F238E27FC236}">
                  <a16:creationId xmlns:a16="http://schemas.microsoft.com/office/drawing/2014/main" id="{54AA5B75-0272-2024-900B-3BC16F25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3884613"/>
              <a:ext cx="73025" cy="38100"/>
            </a:xfrm>
            <a:custGeom>
              <a:avLst/>
              <a:gdLst>
                <a:gd name="T0" fmla="*/ 46 w 46"/>
                <a:gd name="T1" fmla="*/ 24 h 24"/>
                <a:gd name="T2" fmla="*/ 0 w 46"/>
                <a:gd name="T3" fmla="*/ 24 h 24"/>
                <a:gd name="T4" fmla="*/ 0 w 46"/>
                <a:gd name="T5" fmla="*/ 0 h 24"/>
                <a:gd name="T6" fmla="*/ 46 w 46"/>
                <a:gd name="T7" fmla="*/ 0 h 24"/>
                <a:gd name="T8" fmla="*/ 46 w 46"/>
                <a:gd name="T9" fmla="*/ 24 h 24"/>
                <a:gd name="T10" fmla="*/ 46 w 4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4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Oval 71">
              <a:extLst>
                <a:ext uri="{FF2B5EF4-FFF2-40B4-BE49-F238E27FC236}">
                  <a16:creationId xmlns:a16="http://schemas.microsoft.com/office/drawing/2014/main" id="{41B19284-5331-C490-B5CB-C0B29332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Freeform 72">
              <a:extLst>
                <a:ext uri="{FF2B5EF4-FFF2-40B4-BE49-F238E27FC236}">
                  <a16:creationId xmlns:a16="http://schemas.microsoft.com/office/drawing/2014/main" id="{5704372D-915A-B94E-3DE4-4BC4282C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4121150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98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98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Freeform 73">
              <a:extLst>
                <a:ext uri="{FF2B5EF4-FFF2-40B4-BE49-F238E27FC236}">
                  <a16:creationId xmlns:a16="http://schemas.microsoft.com/office/drawing/2014/main" id="{57BEC044-735D-3B69-6968-D28FEF806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5197475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4 h 162"/>
                <a:gd name="T4" fmla="*/ 73 w 164"/>
                <a:gd name="T5" fmla="*/ 144 h 162"/>
                <a:gd name="T6" fmla="*/ 143 w 164"/>
                <a:gd name="T7" fmla="*/ 95 h 162"/>
                <a:gd name="T8" fmla="*/ 134 w 164"/>
                <a:gd name="T9" fmla="*/ 51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1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4"/>
                  </a:cubicBezTo>
                  <a:cubicBezTo>
                    <a:pt x="19" y="106"/>
                    <a:pt x="40" y="138"/>
                    <a:pt x="73" y="144"/>
                  </a:cubicBezTo>
                  <a:cubicBezTo>
                    <a:pt x="106" y="150"/>
                    <a:pt x="137" y="128"/>
                    <a:pt x="143" y="95"/>
                  </a:cubicBezTo>
                  <a:cubicBezTo>
                    <a:pt x="146" y="80"/>
                    <a:pt x="143" y="64"/>
                    <a:pt x="134" y="51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5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1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Freeform 74">
              <a:extLst>
                <a:ext uri="{FF2B5EF4-FFF2-40B4-BE49-F238E27FC236}">
                  <a16:creationId xmlns:a16="http://schemas.microsoft.com/office/drawing/2014/main" id="{6E14AB17-F839-0C74-857A-088CA8082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5402263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Freeform 75">
              <a:extLst>
                <a:ext uri="{FF2B5EF4-FFF2-40B4-BE49-F238E27FC236}">
                  <a16:creationId xmlns:a16="http://schemas.microsoft.com/office/drawing/2014/main" id="{FC2FB8A9-BAF0-AED4-A404-D02ACF75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749675"/>
              <a:ext cx="358775" cy="206375"/>
            </a:xfrm>
            <a:custGeom>
              <a:avLst/>
              <a:gdLst>
                <a:gd name="T0" fmla="*/ 29 w 125"/>
                <a:gd name="T1" fmla="*/ 0 h 72"/>
                <a:gd name="T2" fmla="*/ 46 w 125"/>
                <a:gd name="T3" fmla="*/ 5 h 72"/>
                <a:gd name="T4" fmla="*/ 89 w 125"/>
                <a:gd name="T5" fmla="*/ 7 h 72"/>
                <a:gd name="T6" fmla="*/ 121 w 125"/>
                <a:gd name="T7" fmla="*/ 50 h 72"/>
                <a:gd name="T8" fmla="*/ 111 w 125"/>
                <a:gd name="T9" fmla="*/ 50 h 72"/>
                <a:gd name="T10" fmla="*/ 81 w 125"/>
                <a:gd name="T11" fmla="*/ 26 h 72"/>
                <a:gd name="T12" fmla="*/ 99 w 125"/>
                <a:gd name="T13" fmla="*/ 58 h 72"/>
                <a:gd name="T14" fmla="*/ 85 w 125"/>
                <a:gd name="T15" fmla="*/ 65 h 72"/>
                <a:gd name="T16" fmla="*/ 67 w 125"/>
                <a:gd name="T17" fmla="*/ 69 h 72"/>
                <a:gd name="T18" fmla="*/ 25 w 125"/>
                <a:gd name="T19" fmla="*/ 35 h 72"/>
                <a:gd name="T20" fmla="*/ 1 w 125"/>
                <a:gd name="T21" fmla="*/ 18 h 72"/>
                <a:gd name="T22" fmla="*/ 29 w 125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72">
                  <a:moveTo>
                    <a:pt x="29" y="0"/>
                  </a:moveTo>
                  <a:cubicBezTo>
                    <a:pt x="29" y="0"/>
                    <a:pt x="41" y="5"/>
                    <a:pt x="46" y="5"/>
                  </a:cubicBezTo>
                  <a:cubicBezTo>
                    <a:pt x="52" y="5"/>
                    <a:pt x="85" y="2"/>
                    <a:pt x="89" y="7"/>
                  </a:cubicBezTo>
                  <a:cubicBezTo>
                    <a:pt x="93" y="13"/>
                    <a:pt x="125" y="45"/>
                    <a:pt x="121" y="50"/>
                  </a:cubicBezTo>
                  <a:cubicBezTo>
                    <a:pt x="116" y="55"/>
                    <a:pt x="113" y="52"/>
                    <a:pt x="111" y="50"/>
                  </a:cubicBezTo>
                  <a:cubicBezTo>
                    <a:pt x="109" y="47"/>
                    <a:pt x="84" y="27"/>
                    <a:pt x="81" y="26"/>
                  </a:cubicBezTo>
                  <a:cubicBezTo>
                    <a:pt x="81" y="26"/>
                    <a:pt x="103" y="51"/>
                    <a:pt x="99" y="58"/>
                  </a:cubicBezTo>
                  <a:cubicBezTo>
                    <a:pt x="96" y="65"/>
                    <a:pt x="89" y="64"/>
                    <a:pt x="85" y="65"/>
                  </a:cubicBezTo>
                  <a:cubicBezTo>
                    <a:pt x="81" y="67"/>
                    <a:pt x="74" y="72"/>
                    <a:pt x="67" y="69"/>
                  </a:cubicBezTo>
                  <a:cubicBezTo>
                    <a:pt x="60" y="65"/>
                    <a:pt x="31" y="39"/>
                    <a:pt x="25" y="35"/>
                  </a:cubicBezTo>
                  <a:cubicBezTo>
                    <a:pt x="18" y="31"/>
                    <a:pt x="1" y="19"/>
                    <a:pt x="1" y="18"/>
                  </a:cubicBezTo>
                  <a:cubicBezTo>
                    <a:pt x="0" y="1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Freeform 76">
              <a:extLst>
                <a:ext uri="{FF2B5EF4-FFF2-40B4-BE49-F238E27FC236}">
                  <a16:creationId xmlns:a16="http://schemas.microsoft.com/office/drawing/2014/main" id="{7564F01E-E365-27A6-48C7-C6D7275D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03638"/>
              <a:ext cx="454025" cy="1690687"/>
            </a:xfrm>
            <a:custGeom>
              <a:avLst/>
              <a:gdLst>
                <a:gd name="T0" fmla="*/ 154 w 158"/>
                <a:gd name="T1" fmla="*/ 79 h 587"/>
                <a:gd name="T2" fmla="*/ 157 w 158"/>
                <a:gd name="T3" fmla="*/ 218 h 587"/>
                <a:gd name="T4" fmla="*/ 156 w 158"/>
                <a:gd name="T5" fmla="*/ 318 h 587"/>
                <a:gd name="T6" fmla="*/ 142 w 158"/>
                <a:gd name="T7" fmla="*/ 587 h 587"/>
                <a:gd name="T8" fmla="*/ 104 w 158"/>
                <a:gd name="T9" fmla="*/ 580 h 587"/>
                <a:gd name="T10" fmla="*/ 81 w 158"/>
                <a:gd name="T11" fmla="*/ 338 h 587"/>
                <a:gd name="T12" fmla="*/ 0 w 158"/>
                <a:gd name="T13" fmla="*/ 21 h 587"/>
                <a:gd name="T14" fmla="*/ 154 w 158"/>
                <a:gd name="T15" fmla="*/ 7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587">
                  <a:moveTo>
                    <a:pt x="154" y="79"/>
                  </a:moveTo>
                  <a:cubicBezTo>
                    <a:pt x="154" y="79"/>
                    <a:pt x="157" y="200"/>
                    <a:pt x="157" y="218"/>
                  </a:cubicBezTo>
                  <a:cubicBezTo>
                    <a:pt x="158" y="237"/>
                    <a:pt x="158" y="309"/>
                    <a:pt x="156" y="318"/>
                  </a:cubicBezTo>
                  <a:cubicBezTo>
                    <a:pt x="155" y="327"/>
                    <a:pt x="142" y="587"/>
                    <a:pt x="142" y="587"/>
                  </a:cubicBezTo>
                  <a:cubicBezTo>
                    <a:pt x="104" y="580"/>
                    <a:pt x="104" y="580"/>
                    <a:pt x="104" y="580"/>
                  </a:cubicBezTo>
                  <a:cubicBezTo>
                    <a:pt x="104" y="580"/>
                    <a:pt x="80" y="366"/>
                    <a:pt x="81" y="338"/>
                  </a:cubicBezTo>
                  <a:cubicBezTo>
                    <a:pt x="83" y="285"/>
                    <a:pt x="1" y="41"/>
                    <a:pt x="0" y="21"/>
                  </a:cubicBezTo>
                  <a:cubicBezTo>
                    <a:pt x="0" y="0"/>
                    <a:pt x="154" y="79"/>
                    <a:pt x="154" y="7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Freeform 77">
              <a:extLst>
                <a:ext uri="{FF2B5EF4-FFF2-40B4-BE49-F238E27FC236}">
                  <a16:creationId xmlns:a16="http://schemas.microsoft.com/office/drawing/2014/main" id="{4461B6D1-3DA5-B737-F7AD-089C131C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373688"/>
              <a:ext cx="109537" cy="68262"/>
            </a:xfrm>
            <a:custGeom>
              <a:avLst/>
              <a:gdLst>
                <a:gd name="T0" fmla="*/ 69 w 69"/>
                <a:gd name="T1" fmla="*/ 13 h 43"/>
                <a:gd name="T2" fmla="*/ 69 w 69"/>
                <a:gd name="T3" fmla="*/ 43 h 43"/>
                <a:gd name="T4" fmla="*/ 6 w 69"/>
                <a:gd name="T5" fmla="*/ 42 h 43"/>
                <a:gd name="T6" fmla="*/ 0 w 69"/>
                <a:gd name="T7" fmla="*/ 0 h 43"/>
                <a:gd name="T8" fmla="*/ 69 w 69"/>
                <a:gd name="T9" fmla="*/ 13 h 43"/>
                <a:gd name="T10" fmla="*/ 69 w 69"/>
                <a:gd name="T11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3">
                  <a:moveTo>
                    <a:pt x="69" y="13"/>
                  </a:moveTo>
                  <a:lnTo>
                    <a:pt x="69" y="43"/>
                  </a:lnTo>
                  <a:lnTo>
                    <a:pt x="6" y="42"/>
                  </a:lnTo>
                  <a:lnTo>
                    <a:pt x="0" y="0"/>
                  </a:lnTo>
                  <a:lnTo>
                    <a:pt x="69" y="13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Freeform 78">
              <a:extLst>
                <a:ext uri="{FF2B5EF4-FFF2-40B4-BE49-F238E27FC236}">
                  <a16:creationId xmlns:a16="http://schemas.microsoft.com/office/drawing/2014/main" id="{E3D79EF7-5F26-EFCC-480A-0D147DA79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5413375"/>
              <a:ext cx="441325" cy="187325"/>
            </a:xfrm>
            <a:custGeom>
              <a:avLst/>
              <a:gdLst>
                <a:gd name="T0" fmla="*/ 49 w 153"/>
                <a:gd name="T1" fmla="*/ 0 h 65"/>
                <a:gd name="T2" fmla="*/ 84 w 153"/>
                <a:gd name="T3" fmla="*/ 20 h 65"/>
                <a:gd name="T4" fmla="*/ 138 w 153"/>
                <a:gd name="T5" fmla="*/ 35 h 65"/>
                <a:gd name="T6" fmla="*/ 79 w 153"/>
                <a:gd name="T7" fmla="*/ 63 h 65"/>
                <a:gd name="T8" fmla="*/ 2 w 153"/>
                <a:gd name="T9" fmla="*/ 47 h 65"/>
                <a:gd name="T10" fmla="*/ 11 w 153"/>
                <a:gd name="T11" fmla="*/ 2 h 65"/>
                <a:gd name="T12" fmla="*/ 49 w 15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65">
                  <a:moveTo>
                    <a:pt x="49" y="0"/>
                  </a:moveTo>
                  <a:cubicBezTo>
                    <a:pt x="49" y="0"/>
                    <a:pt x="71" y="19"/>
                    <a:pt x="84" y="20"/>
                  </a:cubicBezTo>
                  <a:cubicBezTo>
                    <a:pt x="97" y="20"/>
                    <a:pt x="136" y="28"/>
                    <a:pt x="138" y="35"/>
                  </a:cubicBezTo>
                  <a:cubicBezTo>
                    <a:pt x="140" y="42"/>
                    <a:pt x="153" y="65"/>
                    <a:pt x="79" y="63"/>
                  </a:cubicBezTo>
                  <a:cubicBezTo>
                    <a:pt x="6" y="60"/>
                    <a:pt x="0" y="60"/>
                    <a:pt x="2" y="47"/>
                  </a:cubicBezTo>
                  <a:cubicBezTo>
                    <a:pt x="3" y="33"/>
                    <a:pt x="9" y="15"/>
                    <a:pt x="11" y="2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Freeform 79">
              <a:extLst>
                <a:ext uri="{FF2B5EF4-FFF2-40B4-BE49-F238E27FC236}">
                  <a16:creationId xmlns:a16="http://schemas.microsoft.com/office/drawing/2014/main" id="{693EF36A-1BDE-8505-22BF-07753487E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3371850"/>
              <a:ext cx="1016000" cy="855662"/>
            </a:xfrm>
            <a:custGeom>
              <a:avLst/>
              <a:gdLst>
                <a:gd name="T0" fmla="*/ 249 w 353"/>
                <a:gd name="T1" fmla="*/ 61 h 297"/>
                <a:gd name="T2" fmla="*/ 353 w 353"/>
                <a:gd name="T3" fmla="*/ 162 h 297"/>
                <a:gd name="T4" fmla="*/ 97 w 353"/>
                <a:gd name="T5" fmla="*/ 296 h 297"/>
                <a:gd name="T6" fmla="*/ 59 w 353"/>
                <a:gd name="T7" fmla="*/ 218 h 297"/>
                <a:gd name="T8" fmla="*/ 69 w 353"/>
                <a:gd name="T9" fmla="*/ 46 h 297"/>
                <a:gd name="T10" fmla="*/ 106 w 353"/>
                <a:gd name="T11" fmla="*/ 0 h 297"/>
                <a:gd name="T12" fmla="*/ 249 w 353"/>
                <a:gd name="T13" fmla="*/ 6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97">
                  <a:moveTo>
                    <a:pt x="249" y="61"/>
                  </a:moveTo>
                  <a:cubicBezTo>
                    <a:pt x="249" y="61"/>
                    <a:pt x="277" y="102"/>
                    <a:pt x="353" y="162"/>
                  </a:cubicBezTo>
                  <a:cubicBezTo>
                    <a:pt x="353" y="162"/>
                    <a:pt x="131" y="294"/>
                    <a:pt x="97" y="296"/>
                  </a:cubicBezTo>
                  <a:cubicBezTo>
                    <a:pt x="92" y="297"/>
                    <a:pt x="73" y="247"/>
                    <a:pt x="59" y="218"/>
                  </a:cubicBezTo>
                  <a:cubicBezTo>
                    <a:pt x="59" y="218"/>
                    <a:pt x="0" y="130"/>
                    <a:pt x="69" y="46"/>
                  </a:cubicBezTo>
                  <a:cubicBezTo>
                    <a:pt x="92" y="18"/>
                    <a:pt x="106" y="0"/>
                    <a:pt x="106" y="0"/>
                  </a:cubicBezTo>
                  <a:cubicBezTo>
                    <a:pt x="249" y="61"/>
                    <a:pt x="249" y="61"/>
                    <a:pt x="249" y="61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Freeform 80">
              <a:extLst>
                <a:ext uri="{FF2B5EF4-FFF2-40B4-BE49-F238E27FC236}">
                  <a16:creationId xmlns:a16="http://schemas.microsoft.com/office/drawing/2014/main" id="{D1973443-177E-6611-F5C0-6ADF59E4A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5583238"/>
              <a:ext cx="269875" cy="44450"/>
            </a:xfrm>
            <a:custGeom>
              <a:avLst/>
              <a:gdLst>
                <a:gd name="T0" fmla="*/ 170 w 170"/>
                <a:gd name="T1" fmla="*/ 28 h 28"/>
                <a:gd name="T2" fmla="*/ 0 w 170"/>
                <a:gd name="T3" fmla="*/ 20 h 28"/>
                <a:gd name="T4" fmla="*/ 2 w 170"/>
                <a:gd name="T5" fmla="*/ 0 h 28"/>
                <a:gd name="T6" fmla="*/ 170 w 170"/>
                <a:gd name="T7" fmla="*/ 8 h 28"/>
                <a:gd name="T8" fmla="*/ 170 w 170"/>
                <a:gd name="T9" fmla="*/ 28 h 28"/>
                <a:gd name="T10" fmla="*/ 170 w 170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8">
                  <a:moveTo>
                    <a:pt x="170" y="28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170" y="8"/>
                  </a:lnTo>
                  <a:lnTo>
                    <a:pt x="170" y="28"/>
                  </a:lnTo>
                  <a:lnTo>
                    <a:pt x="170" y="28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Oval 81">
              <a:extLst>
                <a:ext uri="{FF2B5EF4-FFF2-40B4-BE49-F238E27FC236}">
                  <a16:creationId xmlns:a16="http://schemas.microsoft.com/office/drawing/2014/main" id="{98F8AEC3-AE18-914A-A373-7376AE16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2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862</Words>
  <Application>Microsoft Office PowerPoint</Application>
  <PresentationFormat>Widescreen</PresentationFormat>
  <Paragraphs>118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DATA SOURCE AND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 AND RECOMMENDATIONS</vt:lpstr>
      <vt:lpstr>MARKETING STRATEGY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Tanvi Dalvi</cp:lastModifiedBy>
  <cp:revision>137</cp:revision>
  <dcterms:created xsi:type="dcterms:W3CDTF">2020-05-20T07:37:23Z</dcterms:created>
  <dcterms:modified xsi:type="dcterms:W3CDTF">2022-12-05T05:41:21Z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2022-12-04T04:09:31Z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36611fc0-daf0-4921-837c-9b62d7c76cd8</vt:lpwstr>
  </property>
  <property fmtid="{D5CDD505-2E9C-101B-9397-08002B2CF9AE}" pid="8" name="MSIP_Label_4044bd30-2ed7-4c9d-9d12-46200872a97b_ContentBits">
    <vt:lpwstr>0</vt:lpwstr>
  </property>
</Properties>
</file>