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5" d="100"/>
          <a:sy n="85" d="100"/>
        </p:scale>
        <p:origin x="494" y="6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10/20/2025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10/20/2025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10/20/2025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207146" y="3832881"/>
            <a:ext cx="5633357" cy="1132130"/>
          </a:xfrm>
        </p:spPr>
        <p:txBody>
          <a:bodyPr>
            <a:normAutofit/>
          </a:bodyPr>
          <a:lstStyle/>
          <a:p>
            <a:pPr algn="r"/>
            <a:r>
              <a:rPr lang="en-US" b="0" dirty="0">
                <a:solidFill>
                  <a:schemeClr val="tx1"/>
                </a:solidFill>
              </a:rPr>
              <a:t>Vedant Ingle </a:t>
            </a:r>
          </a:p>
          <a:p>
            <a:pPr algn="r"/>
            <a:r>
              <a:rPr lang="en-IN" b="0" dirty="0"/>
              <a:t>INTERNSHIP_17546440516895be537820f</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124130" y="2050553"/>
            <a:ext cx="6049126" cy="743448"/>
          </a:xfrm>
        </p:spPr>
        <p:txBody>
          <a:bodyPr>
            <a:normAutofit fontScale="90000"/>
          </a:bodyPr>
          <a:lstStyle/>
          <a:p>
            <a:r>
              <a:rPr lang="en-GB" sz="3200" dirty="0"/>
              <a:t>Project Title –Netflix Data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A2BA6B11-FB6A-A59D-EA22-9E9E1CE0EED0}"/>
              </a:ext>
            </a:extLst>
          </p:cNvPr>
          <p:cNvPicPr>
            <a:picLocks noChangeAspect="1"/>
          </p:cNvPicPr>
          <p:nvPr/>
        </p:nvPicPr>
        <p:blipFill>
          <a:blip r:embed="rId3"/>
          <a:stretch>
            <a:fillRect/>
          </a:stretch>
        </p:blipFill>
        <p:spPr>
          <a:xfrm>
            <a:off x="2008095" y="1108690"/>
            <a:ext cx="6963702" cy="5298618"/>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C051F390-D2EB-75C9-E7BE-9E5DD487009A}"/>
              </a:ext>
            </a:extLst>
          </p:cNvPr>
          <p:cNvPicPr>
            <a:picLocks noChangeAspect="1"/>
          </p:cNvPicPr>
          <p:nvPr/>
        </p:nvPicPr>
        <p:blipFill>
          <a:blip r:embed="rId3"/>
          <a:stretch>
            <a:fillRect/>
          </a:stretch>
        </p:blipFill>
        <p:spPr>
          <a:xfrm>
            <a:off x="2294396" y="1111248"/>
            <a:ext cx="7446155" cy="535619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97560" y="2650144"/>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699" y="2102230"/>
            <a:ext cx="7420453" cy="3607987"/>
          </a:xfrm>
        </p:spPr>
        <p:txBody>
          <a:bodyPr>
            <a:normAutofit fontScale="85000" lnSpcReduction="10000"/>
          </a:bodyPr>
          <a:lstStyle/>
          <a:p>
            <a:pPr algn="just"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marL="0" indent="0" algn="just" fontAlgn="base">
              <a:buNone/>
            </a:pPr>
            <a:endParaRPr lang="en-US" dirty="0"/>
          </a:p>
          <a:p>
            <a:pPr algn="just"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gn="just">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139321"/>
          </a:xfrm>
          <a:prstGeom prst="rect">
            <a:avLst/>
          </a:prstGeom>
          <a:noFill/>
        </p:spPr>
        <p:txBody>
          <a:bodyPr wrap="square">
            <a:spAutoFit/>
          </a:bodyPr>
          <a:lstStyle/>
          <a:p>
            <a:pPr algn="just"/>
            <a:r>
              <a:rPr lang="en-US" dirty="0"/>
              <a:t>The </a:t>
            </a:r>
            <a:r>
              <a:rPr lang="en-US" b="1" dirty="0"/>
              <a:t>Netflix Data Analysis Project</a:t>
            </a:r>
            <a:r>
              <a:rPr lang="en-US" dirty="0"/>
              <a:t> aims to explore and analyze the content available on Netflix to uncover meaningful insights and viewing trends.</a:t>
            </a:r>
            <a:br>
              <a:rPr lang="en-US" dirty="0"/>
            </a:br>
            <a:r>
              <a:rPr lang="en-US" dirty="0"/>
              <a:t>Using a real-world dataset, this project focuses on understanding the distribution of </a:t>
            </a:r>
            <a:r>
              <a:rPr lang="en-US" b="1" dirty="0"/>
              <a:t>Movies and TV Shows</a:t>
            </a:r>
            <a:r>
              <a:rPr lang="en-US" dirty="0"/>
              <a:t>, their </a:t>
            </a:r>
            <a:r>
              <a:rPr lang="en-US" b="1" dirty="0"/>
              <a:t>release trends over the years</a:t>
            </a:r>
            <a:r>
              <a:rPr lang="en-US" dirty="0"/>
              <a:t>, </a:t>
            </a:r>
            <a:r>
              <a:rPr lang="en-US" b="1" dirty="0"/>
              <a:t>genre popularity</a:t>
            </a:r>
            <a:r>
              <a:rPr lang="en-US" dirty="0"/>
              <a:t>, and </a:t>
            </a:r>
            <a:r>
              <a:rPr lang="en-US" b="1" dirty="0"/>
              <a:t>country-wise contributions</a:t>
            </a:r>
            <a:r>
              <a:rPr lang="en-US" dirty="0"/>
              <a:t> to the Netflix library.</a:t>
            </a:r>
          </a:p>
          <a:p>
            <a:pPr algn="just"/>
            <a:endParaRPr lang="en-US" dirty="0"/>
          </a:p>
          <a:p>
            <a:pPr algn="just"/>
            <a:r>
              <a:rPr lang="en-US" dirty="0"/>
              <a:t>The analysis is performed using </a:t>
            </a:r>
            <a:r>
              <a:rPr lang="en-US" b="1" dirty="0"/>
              <a:t>Python</a:t>
            </a:r>
            <a:r>
              <a:rPr lang="en-US" dirty="0"/>
              <a:t> in </a:t>
            </a:r>
            <a:r>
              <a:rPr lang="en-US" b="1" dirty="0"/>
              <a:t>Google </a:t>
            </a:r>
            <a:r>
              <a:rPr lang="en-US" b="1" dirty="0" err="1"/>
              <a:t>Colab</a:t>
            </a:r>
            <a:r>
              <a:rPr lang="en-US" dirty="0"/>
              <a:t>, leveraging libraries like </a:t>
            </a:r>
            <a:r>
              <a:rPr lang="en-US" b="1" dirty="0"/>
              <a:t>Pandas</a:t>
            </a:r>
            <a:r>
              <a:rPr lang="en-US" dirty="0"/>
              <a:t>, </a:t>
            </a:r>
            <a:r>
              <a:rPr lang="en-US" b="1" dirty="0"/>
              <a:t>NumPy</a:t>
            </a:r>
            <a:r>
              <a:rPr lang="en-US" dirty="0"/>
              <a:t>, </a:t>
            </a:r>
            <a:r>
              <a:rPr lang="en-US" b="1" dirty="0"/>
              <a:t>Matplotlib</a:t>
            </a:r>
            <a:r>
              <a:rPr lang="en-US" dirty="0"/>
              <a:t>, and </a:t>
            </a:r>
            <a:r>
              <a:rPr lang="en-US" b="1" dirty="0"/>
              <a:t>Seaborn</a:t>
            </a:r>
            <a:r>
              <a:rPr lang="en-US" dirty="0"/>
              <a:t> for data cleaning, manipulation, and visualization.</a:t>
            </a:r>
            <a:br>
              <a:rPr lang="en-US" dirty="0"/>
            </a:br>
            <a:r>
              <a:rPr lang="en-US" dirty="0"/>
              <a:t>Through this project, we identify patterns such as how Netflix’s content production has evolved over time, which genres dominate the platform, and how Movies vs TV Shows differ in growth and availability.</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095329"/>
            <a:ext cx="8314905" cy="199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a:buNone/>
            </a:pPr>
            <a:r>
              <a:rPr lang="en-US" sz="1800" dirty="0"/>
              <a:t>The insights generated can be useful for:</a:t>
            </a:r>
          </a:p>
          <a:p>
            <a:r>
              <a:rPr lang="en-US" sz="1800" b="1" dirty="0"/>
              <a:t>Netflix content strategy teams</a:t>
            </a:r>
            <a:r>
              <a:rPr lang="en-US" sz="1800" dirty="0"/>
              <a:t> – to plan acquisitions and productions.</a:t>
            </a:r>
          </a:p>
          <a:p>
            <a:r>
              <a:rPr lang="en-US" sz="1800" b="1" dirty="0"/>
              <a:t>Data analysts and business strategists</a:t>
            </a:r>
            <a:r>
              <a:rPr lang="en-US" sz="1800" dirty="0"/>
              <a:t> – for OTT content trend evaluation.</a:t>
            </a:r>
          </a:p>
          <a:p>
            <a:r>
              <a:rPr lang="en-US" sz="1800" b="1" dirty="0"/>
              <a:t>Media researchers and marketers</a:t>
            </a:r>
            <a:r>
              <a:rPr lang="en-US" sz="1800" dirty="0"/>
              <a:t> – to study audience preferences.</a:t>
            </a:r>
          </a:p>
          <a:p>
            <a:r>
              <a:rPr lang="en-US" sz="1800" b="1" dirty="0"/>
              <a:t>Students and educators</a:t>
            </a:r>
            <a:r>
              <a:rPr lang="en-US" sz="1800" dirty="0"/>
              <a:t> – as a case study in data analytics.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914400" y="1352472"/>
            <a:ext cx="9027702" cy="5243448"/>
          </a:xfrm>
        </p:spPr>
        <p:txBody>
          <a:bodyPr/>
          <a:lstStyle/>
          <a:p>
            <a:pPr lvl="1">
              <a:lnSpc>
                <a:spcPct val="150000"/>
              </a:lnSpc>
            </a:pPr>
            <a:r>
              <a:rPr lang="en-IN" dirty="0"/>
              <a:t>Python</a:t>
            </a:r>
          </a:p>
          <a:p>
            <a:pPr lvl="1">
              <a:lnSpc>
                <a:spcPct val="150000"/>
              </a:lnSpc>
            </a:pPr>
            <a:r>
              <a:rPr lang="en-IN" dirty="0"/>
              <a:t>Pandas</a:t>
            </a:r>
          </a:p>
          <a:p>
            <a:pPr lvl="1">
              <a:lnSpc>
                <a:spcPct val="150000"/>
              </a:lnSpc>
            </a:pPr>
            <a:r>
              <a:rPr lang="en-IN" dirty="0"/>
              <a:t>Google </a:t>
            </a:r>
            <a:r>
              <a:rPr lang="en-IN" dirty="0" err="1"/>
              <a:t>colab</a:t>
            </a:r>
            <a:endParaRPr lang="en-IN" dirty="0"/>
          </a:p>
          <a:p>
            <a:pPr lvl="1">
              <a:lnSpc>
                <a:spcPct val="150000"/>
              </a:lnSpc>
            </a:pPr>
            <a:r>
              <a:rPr lang="en-IN" dirty="0"/>
              <a:t>Matplotlib &amp; Seaborn</a:t>
            </a:r>
          </a:p>
          <a:p>
            <a:pPr lvl="1">
              <a:lnSpc>
                <a:spcPct val="150000"/>
              </a:lnSpc>
            </a:pPr>
            <a:r>
              <a:rPr lang="en-IN" dirty="0" err="1"/>
              <a:t>Numpy</a:t>
            </a:r>
            <a:endParaRPr lang="en-IN" dirty="0"/>
          </a:p>
          <a:p>
            <a:pPr lvl="1">
              <a:lnSpc>
                <a:spcPct val="150000"/>
              </a:lnSpc>
            </a:pPr>
            <a:r>
              <a:rPr lang="en-IN" dirty="0"/>
              <a:t>CSV dataset</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000FF0DC-0457-F76F-9672-F39A94F148B2}"/>
              </a:ext>
            </a:extLst>
          </p:cNvPr>
          <p:cNvPicPr>
            <a:picLocks noChangeAspect="1"/>
          </p:cNvPicPr>
          <p:nvPr/>
        </p:nvPicPr>
        <p:blipFill>
          <a:blip r:embed="rId3"/>
          <a:srcRect b="5403"/>
          <a:stretch>
            <a:fillRect/>
          </a:stretch>
        </p:blipFill>
        <p:spPr>
          <a:xfrm>
            <a:off x="1237129" y="1201586"/>
            <a:ext cx="9654989" cy="545647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C988475B-5E23-09F3-CC53-D35D3D5566A7}"/>
              </a:ext>
            </a:extLst>
          </p:cNvPr>
          <p:cNvPicPr>
            <a:picLocks noChangeAspect="1"/>
          </p:cNvPicPr>
          <p:nvPr/>
        </p:nvPicPr>
        <p:blipFill>
          <a:blip r:embed="rId3"/>
          <a:stretch>
            <a:fillRect/>
          </a:stretch>
        </p:blipFill>
        <p:spPr>
          <a:xfrm>
            <a:off x="757698" y="1075765"/>
            <a:ext cx="9862971" cy="5603961"/>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830CC3C5-8982-BF0C-BB04-8AD754FAD569}"/>
              </a:ext>
            </a:extLst>
          </p:cNvPr>
          <p:cNvPicPr>
            <a:picLocks noChangeAspect="1"/>
          </p:cNvPicPr>
          <p:nvPr/>
        </p:nvPicPr>
        <p:blipFill>
          <a:blip r:embed="rId3"/>
          <a:stretch>
            <a:fillRect/>
          </a:stretch>
        </p:blipFill>
        <p:spPr>
          <a:xfrm>
            <a:off x="770845" y="1320689"/>
            <a:ext cx="9735909" cy="5344271"/>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3" name="Text Placeholder 2">
            <a:extLst>
              <a:ext uri="{FF2B5EF4-FFF2-40B4-BE49-F238E27FC236}">
                <a16:creationId xmlns:a16="http://schemas.microsoft.com/office/drawing/2014/main" id="{089F5A1F-7F48-31F0-72AB-1CBECBCDF9FE}"/>
              </a:ext>
            </a:extLst>
          </p:cNvPr>
          <p:cNvSpPr>
            <a:spLocks noGrp="1"/>
          </p:cNvSpPr>
          <p:nvPr>
            <p:ph type="body" sz="quarter" idx="12"/>
          </p:nvPr>
        </p:nvSpPr>
        <p:spPr>
          <a:xfrm>
            <a:off x="660400" y="2044700"/>
            <a:ext cx="9138024" cy="3560763"/>
          </a:xfrm>
        </p:spPr>
        <p:txBody>
          <a:bodyPr/>
          <a:lstStyle/>
          <a:p>
            <a:r>
              <a:rPr lang="en-IN" dirty="0"/>
              <a:t>https://github.com/vedantingle123/Netflix_Major_Project_Vedant_Ingle</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2002</TotalTime>
  <Words>377</Words>
  <Application>Microsoft Office PowerPoint</Application>
  <PresentationFormat>Widescreen</PresentationFormat>
  <Paragraphs>35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–Netflix Data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Om Ingle</cp:lastModifiedBy>
  <cp:revision>120</cp:revision>
  <dcterms:created xsi:type="dcterms:W3CDTF">2021-07-11T13:13:15Z</dcterms:created>
  <dcterms:modified xsi:type="dcterms:W3CDTF">2025-10-20T11:01:15Z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