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57" r:id="rId5"/>
    <p:sldId id="262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48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57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22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189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74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3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9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779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29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76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6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29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2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9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88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3BD4A-85FC-4D83-A637-ED946814F10C}" type="datetimeFigureOut">
              <a:rPr lang="en-IN" smtClean="0"/>
              <a:t>26-11-2021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3039-09E1-426E-8005-C13F5EA44F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320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A269-8647-493B-9613-C48972F66D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07" y="1041400"/>
            <a:ext cx="8791575" cy="2387600"/>
          </a:xfrm>
        </p:spPr>
        <p:txBody>
          <a:bodyPr/>
          <a:lstStyle/>
          <a:p>
            <a:r>
              <a:rPr lang="en-US" dirty="0"/>
              <a:t>Burglar alarm using plc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A04F8-3826-4EA0-B400-A93F281DF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1507" y="3630173"/>
            <a:ext cx="8791575" cy="16557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Vedant Kelkar</a:t>
            </a:r>
          </a:p>
          <a:p>
            <a:r>
              <a:rPr lang="en-US" dirty="0"/>
              <a:t>1912052</a:t>
            </a:r>
          </a:p>
          <a:p>
            <a:r>
              <a:rPr lang="en-US" dirty="0"/>
              <a:t>Etrx b-1</a:t>
            </a:r>
          </a:p>
          <a:p>
            <a:r>
              <a:rPr lang="en-US" dirty="0"/>
              <a:t>Vial mini-project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679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280C-2704-47C7-806B-3AF6C72F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8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THANKYOU</a:t>
            </a:r>
            <a:endParaRPr lang="en-IN" sz="6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93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04783D-A385-4BEF-89C8-59E2B98DCE51}"/>
              </a:ext>
            </a:extLst>
          </p:cNvPr>
          <p:cNvSpPr txBox="1"/>
          <p:nvPr/>
        </p:nvSpPr>
        <p:spPr>
          <a:xfrm>
            <a:off x="1888129" y="1436944"/>
            <a:ext cx="8972130" cy="339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importance of the Burglar Alarm Security System is that they facilitate a fast response by alerting the people in the vicinity as soon as it occurs.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are used in different places like: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Industrial areas such as offices, factories and warehouses.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"/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Residential houses.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 facilities, 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6301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37E64-A0DB-4ACE-AFD3-C13E8BFCC352}"/>
              </a:ext>
            </a:extLst>
          </p:cNvPr>
          <p:cNvSpPr txBox="1"/>
          <p:nvPr/>
        </p:nvSpPr>
        <p:spPr>
          <a:xfrm>
            <a:off x="1871105" y="932002"/>
            <a:ext cx="8449790" cy="4993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 we have used two sensors, one is Window Sensor and other is Motion Detector.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 sensor is nothing but a loop of wire that is a piece of thin metal foil which encircles the window. The motion detector is designed such that when a person is detected, the output of sensor goes true.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Window sensor, current is always flowing until there is a breakage in the glass of a window. Hence, the output is always true.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When alarm system is active and someone tries to break the window, current does not flow through the metal coil causing output to go false.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57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A092AF-2958-4A33-B2D2-C669845508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57" t="57488" r="4588"/>
          <a:stretch/>
        </p:blipFill>
        <p:spPr>
          <a:xfrm rot="10800000">
            <a:off x="2518117" y="1222513"/>
            <a:ext cx="6808763" cy="44129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B7CF7-E2A6-48C0-A338-0B65EBA635C2}"/>
              </a:ext>
            </a:extLst>
          </p:cNvPr>
          <p:cNvSpPr txBox="1"/>
          <p:nvPr/>
        </p:nvSpPr>
        <p:spPr>
          <a:xfrm>
            <a:off x="2518117" y="504651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Truth Table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FB4E4-FF67-4767-9093-FE764DD1D68F}"/>
              </a:ext>
            </a:extLst>
          </p:cNvPr>
          <p:cNvSpPr txBox="1"/>
          <p:nvPr/>
        </p:nvSpPr>
        <p:spPr>
          <a:xfrm>
            <a:off x="2518117" y="6030183"/>
            <a:ext cx="6105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Simulation&gt;&gt;</a:t>
            </a:r>
          </a:p>
          <a:p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65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653F13-01BD-4337-AB7C-B7981B4A71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44" t="8985" r="12898" b="40773"/>
          <a:stretch/>
        </p:blipFill>
        <p:spPr>
          <a:xfrm rot="10800000">
            <a:off x="2690191" y="288894"/>
            <a:ext cx="6811618" cy="628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6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4E2789-7765-48F2-BCD6-04915FD0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1" t="18357" r="12500" b="5312"/>
          <a:stretch/>
        </p:blipFill>
        <p:spPr>
          <a:xfrm>
            <a:off x="1404731" y="1258956"/>
            <a:ext cx="9263270" cy="5234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D2D176-144B-4BA6-AE9C-20ED8380159F}"/>
              </a:ext>
            </a:extLst>
          </p:cNvPr>
          <p:cNvSpPr txBox="1"/>
          <p:nvPr/>
        </p:nvSpPr>
        <p:spPr>
          <a:xfrm>
            <a:off x="1404731" y="485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Motion Detector-&gt; 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 Sensor-&gt; 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3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21F3D3-953F-4244-955F-9A64E9624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87" t="18357" r="12282" b="5699"/>
          <a:stretch/>
        </p:blipFill>
        <p:spPr>
          <a:xfrm>
            <a:off x="1351723" y="1258956"/>
            <a:ext cx="9342782" cy="5208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96F0E-C647-4703-8CE9-E0ADF66F92FD}"/>
              </a:ext>
            </a:extLst>
          </p:cNvPr>
          <p:cNvSpPr txBox="1"/>
          <p:nvPr/>
        </p:nvSpPr>
        <p:spPr>
          <a:xfrm>
            <a:off x="1351723" y="3909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Motion Detector-&gt; 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 Sensor-&gt; 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71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FE9623-074A-4616-94A7-840DAB1E8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9" t="18742" r="12719" b="5507"/>
          <a:stretch/>
        </p:blipFill>
        <p:spPr>
          <a:xfrm>
            <a:off x="1431235" y="1285460"/>
            <a:ext cx="9210261" cy="51948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00851D-F74C-4454-A542-D58FC841BA33}"/>
              </a:ext>
            </a:extLst>
          </p:cNvPr>
          <p:cNvSpPr txBox="1"/>
          <p:nvPr/>
        </p:nvSpPr>
        <p:spPr>
          <a:xfrm>
            <a:off x="1431235" y="37768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Motion Detector-&gt; 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 Sensor-&gt; 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5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E48FD4-1E17-4969-B9BF-AFCE541AE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2" t="18743" r="13044" b="5699"/>
          <a:stretch/>
        </p:blipFill>
        <p:spPr>
          <a:xfrm>
            <a:off x="1404730" y="1285460"/>
            <a:ext cx="9197009" cy="5181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328C66-1A01-4EB0-842E-5894EA4E0141}"/>
              </a:ext>
            </a:extLst>
          </p:cNvPr>
          <p:cNvSpPr txBox="1"/>
          <p:nvPr/>
        </p:nvSpPr>
        <p:spPr>
          <a:xfrm>
            <a:off x="1563757" y="4141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Motion Detector-&gt; 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 Sensor-&gt; 0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61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107</TotalTime>
  <Words>217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Tw Cen MT</vt:lpstr>
      <vt:lpstr>Wingdings</vt:lpstr>
      <vt:lpstr>Circuit</vt:lpstr>
      <vt:lpstr>Burglar alarm using plc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Burglar alarm using plc</dc:title>
  <dc:creator>Vedant Kelkar</dc:creator>
  <cp:lastModifiedBy>Vedant Kelkar</cp:lastModifiedBy>
  <cp:revision>2</cp:revision>
  <dcterms:created xsi:type="dcterms:W3CDTF">2021-11-27T16:17:56Z</dcterms:created>
  <dcterms:modified xsi:type="dcterms:W3CDTF">2021-11-27T18:05:33Z</dcterms:modified>
</cp:coreProperties>
</file>