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1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0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7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9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721E-67B2-4E33-A507-2C613A0F72A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99BF-47FD-43F0-A453-1B99F4FC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0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1633C-2C85-4FC9-BA76-DD57FF6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75256D7E-E5D3-4841-B82D-7E925CA8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9E5AE-C36C-48D8-A1D1-31E942F8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47998-9649-4B1B-8B17-39E16A31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E8A9F-D27F-4436-A1EE-9CDC1A97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7A9F-8DBE-4D8C-B167-ADA7CC78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CA6B6-6DBE-4348-BF73-6B97996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DDB030-59DA-44B8-96DA-374877CC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8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Jadhav</dc:creator>
  <cp:lastModifiedBy>Dhiraj Jadhav</cp:lastModifiedBy>
  <cp:revision>3</cp:revision>
  <dcterms:created xsi:type="dcterms:W3CDTF">2019-11-18T03:32:39Z</dcterms:created>
  <dcterms:modified xsi:type="dcterms:W3CDTF">2019-11-18T03:42:12Z</dcterms:modified>
</cp:coreProperties>
</file>