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ChooserExample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Using Swing Components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JRadioButton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Radio Buttons are a group of mutually exclusive buttons</a:t>
            </a:r>
          </a:p>
          <a:p>
            <a:r>
              <a:rPr lang="en-US" dirty="0" smtClean="0"/>
              <a:t>In order to be mutually exclusive, radio buttons must be configured in a group:</a:t>
            </a:r>
          </a:p>
          <a:p>
            <a:pPr lvl="1">
              <a:buNone/>
            </a:pPr>
            <a:r>
              <a:rPr lang="en-US" sz="2400" dirty="0" err="1" smtClean="0"/>
              <a:t>JRadioButton</a:t>
            </a:r>
            <a:r>
              <a:rPr lang="en-US" sz="2400" dirty="0" smtClean="0"/>
              <a:t> b1= new 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(“A”, true);</a:t>
            </a:r>
          </a:p>
          <a:p>
            <a:pPr lvl="1">
              <a:buNone/>
            </a:pPr>
            <a:r>
              <a:rPr lang="en-US" sz="2400" dirty="0" err="1" smtClean="0"/>
              <a:t>JRadioButton</a:t>
            </a:r>
            <a:r>
              <a:rPr lang="en-US" sz="2400" dirty="0" smtClean="0"/>
              <a:t> b2= new 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(“B”, false);</a:t>
            </a:r>
          </a:p>
          <a:p>
            <a:pPr lvl="1">
              <a:buNone/>
            </a:pPr>
            <a:r>
              <a:rPr lang="en-US" sz="2400" dirty="0" err="1" smtClean="0"/>
              <a:t>JRadioButton</a:t>
            </a:r>
            <a:r>
              <a:rPr lang="en-US" sz="2400" dirty="0" smtClean="0"/>
              <a:t> b3= new 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(“C”, false);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ButtonGroup</a:t>
            </a:r>
            <a:r>
              <a:rPr lang="en-US" sz="2400" dirty="0" smtClean="0"/>
              <a:t> </a:t>
            </a:r>
            <a:r>
              <a:rPr lang="en-US" sz="2400" dirty="0" err="1" smtClean="0"/>
              <a:t>bg</a:t>
            </a:r>
            <a:r>
              <a:rPr lang="en-US" sz="2400" dirty="0" smtClean="0"/>
              <a:t>=new </a:t>
            </a:r>
            <a:r>
              <a:rPr lang="en-US" sz="2400" dirty="0" err="1" smtClean="0"/>
              <a:t>ButtonGroup</a:t>
            </a:r>
            <a:r>
              <a:rPr lang="en-US" sz="2400" dirty="0" smtClean="0"/>
              <a:t> ();</a:t>
            </a:r>
          </a:p>
          <a:p>
            <a:pPr lvl="1">
              <a:buNone/>
            </a:pPr>
            <a:r>
              <a:rPr lang="en-US" sz="2400" dirty="0" err="1" smtClean="0"/>
              <a:t>bg.add</a:t>
            </a:r>
            <a:r>
              <a:rPr lang="en-US" sz="2400" dirty="0" smtClean="0"/>
              <a:t>(b1); </a:t>
            </a:r>
            <a:r>
              <a:rPr lang="en-US" sz="2400" dirty="0" err="1" smtClean="0"/>
              <a:t>bg.add</a:t>
            </a:r>
            <a:r>
              <a:rPr lang="en-US" sz="2400" dirty="0" smtClean="0"/>
              <a:t>(b2); </a:t>
            </a:r>
            <a:r>
              <a:rPr lang="en-US" sz="2400" dirty="0" err="1" smtClean="0"/>
              <a:t>bg.add</a:t>
            </a:r>
            <a:r>
              <a:rPr lang="en-US" sz="2400" dirty="0" smtClean="0"/>
              <a:t>(b3);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b="1" dirty="0" smtClean="0"/>
              <a:t>Events Generated??</a:t>
            </a:r>
          </a:p>
          <a:p>
            <a:r>
              <a:rPr lang="en-US" b="1" i="1" dirty="0" err="1" smtClean="0"/>
              <a:t>ActionEvent</a:t>
            </a:r>
            <a:r>
              <a:rPr lang="en-US" dirty="0" smtClean="0"/>
              <a:t> and </a:t>
            </a:r>
            <a:r>
              <a:rPr lang="en-US" b="1" i="1" dirty="0" err="1" smtClean="0"/>
              <a:t>ItemEvent</a:t>
            </a:r>
            <a:endParaRPr lang="en-US" b="1" i="1" dirty="0" smtClean="0"/>
          </a:p>
          <a:p>
            <a:r>
              <a:rPr lang="en-US" dirty="0" smtClean="0"/>
              <a:t>All the methods applicable to </a:t>
            </a:r>
            <a:r>
              <a:rPr lang="en-US" i="1" dirty="0" err="1" smtClean="0"/>
              <a:t>ActionListener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ItemListener</a:t>
            </a:r>
            <a:r>
              <a:rPr lang="en-US" dirty="0" smtClean="0"/>
              <a:t> interfaces are used with </a:t>
            </a:r>
            <a:r>
              <a:rPr lang="en-US" i="1" dirty="0" err="1" smtClean="0"/>
              <a:t>JRadioButton</a:t>
            </a:r>
            <a:r>
              <a:rPr lang="en-US" dirty="0" smtClean="0"/>
              <a:t> objects</a:t>
            </a:r>
          </a:p>
          <a:p>
            <a:pPr>
              <a:buFontTx/>
              <a:buChar char="-"/>
            </a:pP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getSource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getActionCommand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setActionCommand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(String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isSelected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JList</a:t>
            </a:r>
            <a:r>
              <a:rPr lang="en-US" dirty="0" smtClean="0"/>
              <a:t> component class allows the selection of one or more items from the list</a:t>
            </a:r>
          </a:p>
          <a:p>
            <a:r>
              <a:rPr lang="en-US" b="1" dirty="0" smtClean="0"/>
              <a:t>Constructor:</a:t>
            </a:r>
          </a:p>
          <a:p>
            <a:pPr>
              <a:buFontTx/>
              <a:buChar char="-"/>
            </a:pPr>
            <a:r>
              <a:rPr lang="en-US" dirty="0" err="1" smtClean="0"/>
              <a:t>JList</a:t>
            </a:r>
            <a:r>
              <a:rPr lang="en-US" dirty="0" smtClean="0"/>
              <a:t> (Object</a:t>
            </a:r>
            <a:r>
              <a:rPr lang="en-US" i="1" dirty="0" smtClean="0"/>
              <a:t> items[]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JList</a:t>
            </a:r>
            <a:r>
              <a:rPr lang="en-US" dirty="0" smtClean="0"/>
              <a:t> generates </a:t>
            </a:r>
            <a:r>
              <a:rPr lang="en-US" b="1" i="1" dirty="0" err="1" smtClean="0"/>
              <a:t>ListSelectionEvent</a:t>
            </a:r>
            <a:r>
              <a:rPr lang="en-US" dirty="0" smtClean="0"/>
              <a:t> when items are selected or deselected</a:t>
            </a:r>
          </a:p>
          <a:p>
            <a:r>
              <a:rPr lang="en-US" dirty="0" smtClean="0"/>
              <a:t>Events are handled by </a:t>
            </a:r>
            <a:r>
              <a:rPr lang="en-US" b="1" i="1" dirty="0" err="1" smtClean="0"/>
              <a:t>ListSelectionListener’s</a:t>
            </a:r>
            <a:r>
              <a:rPr lang="en-US" b="1" i="1" dirty="0" smtClean="0"/>
              <a:t> </a:t>
            </a:r>
            <a:r>
              <a:rPr lang="en-US" b="1" i="1" dirty="0" err="1" smtClean="0"/>
              <a:t>valueChanged</a:t>
            </a:r>
            <a:r>
              <a:rPr lang="en-US" b="1" i="1" dirty="0" smtClean="0"/>
              <a:t>() </a:t>
            </a:r>
            <a:r>
              <a:rPr lang="en-US" i="1" dirty="0" smtClean="0"/>
              <a:t>method</a:t>
            </a:r>
          </a:p>
          <a:p>
            <a:r>
              <a:rPr lang="en-US" b="1" dirty="0" smtClean="0"/>
              <a:t>Methods: </a:t>
            </a:r>
          </a:p>
          <a:p>
            <a:pPr>
              <a:buNone/>
            </a:pPr>
            <a:r>
              <a:rPr lang="en-US" sz="3000" i="1" dirty="0" err="1" smtClean="0"/>
              <a:t>int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getSelectedIndex</a:t>
            </a:r>
            <a:r>
              <a:rPr lang="en-US" sz="3000" i="1" dirty="0" smtClean="0"/>
              <a:t>()</a:t>
            </a:r>
          </a:p>
          <a:p>
            <a:pPr>
              <a:buNone/>
            </a:pPr>
            <a:r>
              <a:rPr lang="en-US" sz="3000" i="1" dirty="0" smtClean="0"/>
              <a:t>Object </a:t>
            </a:r>
            <a:r>
              <a:rPr lang="en-US" sz="3000" i="1" dirty="0" err="1" smtClean="0"/>
              <a:t>getSelectedValue</a:t>
            </a:r>
            <a:r>
              <a:rPr lang="en-US" sz="3000" i="1" dirty="0" smtClean="0"/>
              <a:t>()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err="1" smtClean="0"/>
              <a:t>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JComboBox</a:t>
            </a:r>
            <a:r>
              <a:rPr lang="en-US" dirty="0" smtClean="0"/>
              <a:t> is combination of text field and drop-down-list</a:t>
            </a:r>
          </a:p>
          <a:p>
            <a:r>
              <a:rPr lang="en-US" dirty="0" smtClean="0"/>
              <a:t>The list item which is currently selected by user is displayed in the text field</a:t>
            </a:r>
          </a:p>
          <a:p>
            <a:r>
              <a:rPr lang="en-US" b="1" dirty="0" smtClean="0"/>
              <a:t>Constructor:</a:t>
            </a:r>
          </a:p>
          <a:p>
            <a:pPr>
              <a:buFontTx/>
              <a:buChar char="-"/>
            </a:pPr>
            <a:r>
              <a:rPr lang="en-US" dirty="0" err="1" smtClean="0"/>
              <a:t>JComboBox</a:t>
            </a:r>
            <a:r>
              <a:rPr lang="en-US" dirty="0" smtClean="0"/>
              <a:t>(Object</a:t>
            </a:r>
            <a:r>
              <a:rPr lang="en-US" i="1" dirty="0" smtClean="0"/>
              <a:t> items[] </a:t>
            </a:r>
            <a:r>
              <a:rPr lang="en-US" dirty="0" smtClean="0"/>
              <a:t>)</a:t>
            </a:r>
          </a:p>
          <a:p>
            <a:r>
              <a:rPr lang="en-US" b="1" i="1" dirty="0" err="1" smtClean="0"/>
              <a:t>ActionEvent</a:t>
            </a:r>
            <a:r>
              <a:rPr lang="en-US" dirty="0" smtClean="0"/>
              <a:t> and </a:t>
            </a:r>
            <a:r>
              <a:rPr lang="en-US" b="1" i="1" dirty="0" err="1" smtClean="0"/>
              <a:t>ItemEvent</a:t>
            </a:r>
            <a:r>
              <a:rPr lang="en-US" b="1" i="1" dirty="0" smtClean="0"/>
              <a:t> </a:t>
            </a:r>
            <a:r>
              <a:rPr lang="en-US" dirty="0" smtClean="0"/>
              <a:t>are generated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sz="3000" dirty="0" err="1" smtClean="0"/>
              <a:t>addItem</a:t>
            </a:r>
            <a:r>
              <a:rPr lang="en-US" sz="3000" dirty="0" smtClean="0"/>
              <a:t>(Object </a:t>
            </a:r>
            <a:r>
              <a:rPr lang="en-US" sz="3000" i="1" dirty="0" err="1" smtClean="0"/>
              <a:t>obj</a:t>
            </a:r>
            <a:r>
              <a:rPr lang="en-US" sz="3000" dirty="0" smtClean="0"/>
              <a:t>)</a:t>
            </a:r>
          </a:p>
          <a:p>
            <a:pPr>
              <a:buFontTx/>
              <a:buChar char="-"/>
            </a:pPr>
            <a:r>
              <a:rPr lang="en-US" sz="3000" dirty="0" smtClean="0"/>
              <a:t>Object </a:t>
            </a:r>
            <a:r>
              <a:rPr lang="en-US" sz="3000" dirty="0" err="1" smtClean="0"/>
              <a:t>getSelectedItem</a:t>
            </a:r>
            <a:r>
              <a:rPr lang="en-US" sz="3000" dirty="0" smtClean="0"/>
              <a:t>()  </a:t>
            </a:r>
            <a:r>
              <a:rPr lang="en-US" sz="2600" dirty="0" smtClean="0"/>
              <a:t>//</a:t>
            </a:r>
            <a:r>
              <a:rPr lang="en-US" sz="2600" dirty="0" err="1" smtClean="0"/>
              <a:t>ActionListener</a:t>
            </a:r>
            <a:endParaRPr lang="en-US" sz="3000" dirty="0" smtClean="0"/>
          </a:p>
          <a:p>
            <a:pPr>
              <a:buFontTx/>
              <a:buChar char="-"/>
            </a:pPr>
            <a:r>
              <a:rPr lang="en-US" sz="3000" dirty="0" smtClean="0"/>
              <a:t>Object </a:t>
            </a:r>
            <a:r>
              <a:rPr lang="en-US" sz="3000" dirty="0" err="1" smtClean="0"/>
              <a:t>getItem</a:t>
            </a:r>
            <a:r>
              <a:rPr lang="en-US" sz="3000" dirty="0" smtClean="0"/>
              <a:t>()   </a:t>
            </a:r>
            <a:r>
              <a:rPr lang="en-US" sz="2600" dirty="0" smtClean="0"/>
              <a:t>// </a:t>
            </a:r>
            <a:r>
              <a:rPr lang="en-US" sz="2600" dirty="0" err="1" smtClean="0"/>
              <a:t>ItemListener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The object of </a:t>
            </a:r>
            <a:r>
              <a:rPr lang="en-US" dirty="0" err="1"/>
              <a:t>JFileChooser</a:t>
            </a:r>
            <a:r>
              <a:rPr lang="en-US" dirty="0"/>
              <a:t> class represents a dialog window from which the user can select file. </a:t>
            </a:r>
            <a:endParaRPr lang="en-US" dirty="0" smtClean="0"/>
          </a:p>
          <a:p>
            <a:r>
              <a:rPr lang="en-US" b="1" dirty="0" smtClean="0"/>
              <a:t>Constructor: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err="1" smtClean="0">
                <a:hlinkClick r:id="rId2" action="ppaction://hlinkfile"/>
              </a:rPr>
              <a:t>FileChooserExample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43707"/>
              </p:ext>
            </p:extLst>
          </p:nvPr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JFileChooser</a:t>
                      </a:r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Constructs a JFileChooser pointing to the user's default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JFileChooser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(File </a:t>
                      </a:r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currentDirectory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Constructs a 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JFileChooser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using the given File as the path.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JFileChooser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(String </a:t>
                      </a:r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currentDirectoryPath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Constructs a 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JFileChooser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using the given path.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Swing components provide rich functionality and allow a higher level of customizations</a:t>
            </a:r>
          </a:p>
          <a:p>
            <a:r>
              <a:rPr lang="en-US" dirty="0" err="1" smtClean="0"/>
              <a:t>JButton</a:t>
            </a:r>
            <a:endParaRPr lang="en-US" dirty="0" smtClean="0"/>
          </a:p>
          <a:p>
            <a:r>
              <a:rPr lang="en-US" dirty="0" err="1" smtClean="0"/>
              <a:t>JTextField</a:t>
            </a:r>
            <a:endParaRPr lang="en-US" dirty="0" smtClean="0"/>
          </a:p>
          <a:p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err="1" smtClean="0"/>
              <a:t>JCheckBox</a:t>
            </a:r>
            <a:endParaRPr lang="en-US" dirty="0" smtClean="0"/>
          </a:p>
          <a:p>
            <a:r>
              <a:rPr lang="en-US" dirty="0" err="1" smtClean="0"/>
              <a:t>JComboBox</a:t>
            </a:r>
            <a:endParaRPr lang="en-US" dirty="0" smtClean="0"/>
          </a:p>
          <a:p>
            <a:r>
              <a:rPr lang="en-US" dirty="0" err="1" smtClean="0"/>
              <a:t>JRadioButton</a:t>
            </a:r>
            <a:endParaRPr lang="en-US" dirty="0" smtClean="0"/>
          </a:p>
          <a:p>
            <a:r>
              <a:rPr lang="en-US" dirty="0" err="1" smtClean="0"/>
              <a:t>JList</a:t>
            </a:r>
            <a:endParaRPr lang="en-US" dirty="0" smtClean="0"/>
          </a:p>
          <a:p>
            <a:r>
              <a:rPr lang="en-US" dirty="0" err="1" smtClean="0"/>
              <a:t>JToggleButton</a:t>
            </a:r>
            <a:endParaRPr lang="en-US" dirty="0" smtClean="0"/>
          </a:p>
          <a:p>
            <a:r>
              <a:rPr lang="en-US" dirty="0" err="1" smtClean="0"/>
              <a:t>JTable</a:t>
            </a:r>
            <a:endParaRPr lang="en-US" dirty="0" smtClean="0"/>
          </a:p>
          <a:p>
            <a:r>
              <a:rPr lang="en-US" dirty="0" err="1" smtClean="0"/>
              <a:t>JScrollPane</a:t>
            </a:r>
            <a:endParaRPr lang="en-US" dirty="0" smtClean="0"/>
          </a:p>
          <a:p>
            <a:r>
              <a:rPr lang="en-US" dirty="0" err="1" smtClean="0"/>
              <a:t>JTabbedPane</a:t>
            </a:r>
            <a:endParaRPr lang="en-US" dirty="0" smtClean="0"/>
          </a:p>
          <a:p>
            <a:r>
              <a:rPr lang="en-US" dirty="0" err="1" smtClean="0"/>
              <a:t>Jtree</a:t>
            </a:r>
            <a:r>
              <a:rPr lang="en-US" dirty="0" smtClean="0"/>
              <a:t>, etc ………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display text and/or icon.</a:t>
            </a:r>
          </a:p>
          <a:p>
            <a:r>
              <a:rPr lang="en-US" b="1" dirty="0" smtClean="0"/>
              <a:t>Does not respond to user input</a:t>
            </a:r>
          </a:p>
          <a:p>
            <a:r>
              <a:rPr lang="en-US" dirty="0" smtClean="0"/>
              <a:t>Constructors: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JLabel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icon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)- </a:t>
            </a:r>
            <a:r>
              <a:rPr lang="en-US" dirty="0" smtClean="0"/>
              <a:t>an object of </a:t>
            </a:r>
            <a:r>
              <a:rPr lang="en-US" i="1" dirty="0" err="1" smtClean="0"/>
              <a:t>ImageIcon</a:t>
            </a:r>
            <a:r>
              <a:rPr lang="en-US" dirty="0" smtClean="0"/>
              <a:t> class is passed because </a:t>
            </a:r>
            <a:r>
              <a:rPr lang="en-US" i="1" dirty="0" smtClean="0"/>
              <a:t>Icon</a:t>
            </a:r>
            <a:r>
              <a:rPr lang="en-US" dirty="0" smtClean="0"/>
              <a:t> is an interface. </a:t>
            </a:r>
          </a:p>
          <a:p>
            <a:pPr>
              <a:buNone/>
            </a:pP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ImageIcon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myimg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= new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ImageIcon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(String filename);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JLabel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caption, 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icon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align) </a:t>
            </a:r>
            <a:r>
              <a:rPr lang="en-US" dirty="0" smtClean="0"/>
              <a:t>alignment constants LEFT,RIGHT, CENTER, etc. are defined in </a:t>
            </a:r>
            <a:r>
              <a:rPr lang="en-US" dirty="0" err="1" smtClean="0"/>
              <a:t>SwingConstants</a:t>
            </a:r>
            <a:r>
              <a:rPr lang="en-US" dirty="0" smtClean="0"/>
              <a:t> interface. Alignment is specified as  </a:t>
            </a:r>
            <a:r>
              <a:rPr lang="en-US" b="1" dirty="0" err="1" smtClean="0"/>
              <a:t>JLabel.CENTER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JLabel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caption)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/>
              <a:t>Methods:</a:t>
            </a:r>
          </a:p>
          <a:p>
            <a:r>
              <a:rPr lang="en-US" dirty="0" smtClean="0"/>
              <a:t>Icon </a:t>
            </a:r>
            <a:r>
              <a:rPr lang="en-US" dirty="0" err="1" smtClean="0"/>
              <a:t>getIcon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setText</a:t>
            </a:r>
            <a:r>
              <a:rPr lang="en-US" dirty="0" smtClean="0"/>
              <a:t>(String s)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setIcon</a:t>
            </a:r>
            <a:r>
              <a:rPr lang="en-US" dirty="0" smtClean="0"/>
              <a:t>(</a:t>
            </a:r>
            <a:r>
              <a:rPr lang="en-US" dirty="0" err="1" smtClean="0"/>
              <a:t>ImageIcon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Constructors: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cols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en-US" dirty="0" smtClean="0"/>
              <a:t>cols is the number of columns in the text field. If not specified, the text </a:t>
            </a:r>
            <a:r>
              <a:rPr lang="en-US" dirty="0" smtClean="0"/>
              <a:t>field is </a:t>
            </a:r>
            <a:r>
              <a:rPr lang="en-US" dirty="0" smtClean="0"/>
              <a:t>sized to fit the text in it.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cols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en-US" dirty="0" err="1" smtClean="0"/>
              <a:t>str</a:t>
            </a:r>
            <a:r>
              <a:rPr lang="en-US" dirty="0" smtClean="0"/>
              <a:t> is the default text for the text field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/>
              <a:t>Methods: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String 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void </a:t>
            </a:r>
            <a:r>
              <a:rPr lang="en-US" dirty="0" err="1" smtClean="0"/>
              <a:t>setText</a:t>
            </a:r>
            <a:r>
              <a:rPr lang="en-US" dirty="0" smtClean="0"/>
              <a:t>(String s)</a:t>
            </a:r>
          </a:p>
          <a:p>
            <a:pPr marL="571500" indent="-571500"/>
            <a:r>
              <a:rPr lang="en-US" b="1" dirty="0" smtClean="0"/>
              <a:t>Events </a:t>
            </a:r>
            <a:r>
              <a:rPr lang="en-US" b="1" dirty="0" smtClean="0"/>
              <a:t>generated ??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Constructors: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caption)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icon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caption, 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icon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/>
              <a:t>Methods: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setDisabledIcon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setPressedIcon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setSelectedIcon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setRolloverIcon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/>
              <a:t>Event generated..??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setActionCommand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caption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getActionCommand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 )</a:t>
            </a:r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JToggleButton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variation in the normal push button</a:t>
            </a:r>
          </a:p>
          <a:p>
            <a:r>
              <a:rPr lang="en-US" dirty="0" smtClean="0"/>
              <a:t>It stays pressed until it is clicked again: 2 states</a:t>
            </a:r>
          </a:p>
          <a:p>
            <a:r>
              <a:rPr lang="en-US" dirty="0" smtClean="0"/>
              <a:t>Since, it has two states (pressed &amp; released), </a:t>
            </a:r>
            <a:r>
              <a:rPr lang="en-US" dirty="0" err="1" smtClean="0"/>
              <a:t>JToggleButton</a:t>
            </a:r>
            <a:r>
              <a:rPr lang="en-US" dirty="0" smtClean="0"/>
              <a:t> is the super-class for two other classes-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JRadioButton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JCheckBox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By default the this button is in off position</a:t>
            </a:r>
          </a:p>
          <a:p>
            <a:r>
              <a:rPr lang="en-US" b="1" dirty="0" smtClean="0"/>
              <a:t>Constructors: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JToggleButton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JToggleButton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(String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JToggleButton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/>
              <a:t>Events Generated.. ??</a:t>
            </a:r>
          </a:p>
          <a:p>
            <a:pPr>
              <a:buFontTx/>
              <a:buChar char="-"/>
            </a:pPr>
            <a:r>
              <a:rPr lang="en-US" dirty="0" err="1" smtClean="0"/>
              <a:t>ActionEvent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ItemEvent</a:t>
            </a:r>
            <a:endParaRPr lang="en-US" dirty="0" smtClean="0"/>
          </a:p>
          <a:p>
            <a:r>
              <a:rPr lang="en-US" b="1" dirty="0" smtClean="0"/>
              <a:t>Methods:</a:t>
            </a:r>
          </a:p>
          <a:p>
            <a:pPr>
              <a:buFontTx/>
              <a:buChar char="-"/>
            </a:pPr>
            <a:r>
              <a:rPr lang="en-US" dirty="0" smtClean="0"/>
              <a:t>All methods of </a:t>
            </a:r>
            <a:r>
              <a:rPr lang="en-US" dirty="0" err="1" smtClean="0"/>
              <a:t>JButton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itemStateChanged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dirty="0" smtClean="0"/>
              <a:t>method of </a:t>
            </a:r>
            <a:r>
              <a:rPr lang="en-US" dirty="0" err="1" smtClean="0"/>
              <a:t>ItemListener</a:t>
            </a:r>
            <a:r>
              <a:rPr lang="en-US" dirty="0" smtClean="0"/>
              <a:t> is </a:t>
            </a:r>
            <a:r>
              <a:rPr lang="en-US" dirty="0" err="1" smtClean="0"/>
              <a:t>overriden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getItem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lang="en-US" dirty="0" smtClean="0"/>
              <a:t>used to get the </a:t>
            </a:r>
            <a:r>
              <a:rPr lang="en-US" dirty="0" err="1" smtClean="0"/>
              <a:t>JToggleButton</a:t>
            </a:r>
            <a:r>
              <a:rPr lang="en-US" dirty="0" smtClean="0"/>
              <a:t> which generated the item event.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isSelected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lang="en-US" dirty="0" smtClean="0"/>
              <a:t>returns true or false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JCheckBox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Constructors are similar to </a:t>
            </a:r>
            <a:r>
              <a:rPr lang="en-US" dirty="0" err="1" smtClean="0"/>
              <a:t>JToggleButton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Methods are similar to </a:t>
            </a:r>
            <a:r>
              <a:rPr lang="en-US" dirty="0" err="1" smtClean="0"/>
              <a:t>JToggleButton</a:t>
            </a:r>
            <a:r>
              <a:rPr lang="en-US" dirty="0" smtClean="0"/>
              <a:t> class</a:t>
            </a:r>
          </a:p>
          <a:p>
            <a:r>
              <a:rPr lang="en-US" b="1" dirty="0" smtClean="0"/>
              <a:t>Event Generated??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ItemEvent</a:t>
            </a:r>
            <a:r>
              <a:rPr lang="en-US" dirty="0" smtClean="0"/>
              <a:t>- </a:t>
            </a:r>
            <a:r>
              <a:rPr lang="en-US" dirty="0" err="1" smtClean="0"/>
              <a:t>ItemListener</a:t>
            </a:r>
            <a:r>
              <a:rPr lang="en-US" dirty="0" smtClean="0"/>
              <a:t>- </a:t>
            </a:r>
            <a:r>
              <a:rPr lang="en-US" dirty="0" err="1" smtClean="0"/>
              <a:t>itemStateChanged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600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Using Swing Components</vt:lpstr>
      <vt:lpstr>PowerPoint Presentation</vt:lpstr>
      <vt:lpstr>JLabel</vt:lpstr>
      <vt:lpstr>PowerPoint Presentation</vt:lpstr>
      <vt:lpstr>JTextField</vt:lpstr>
      <vt:lpstr>JButton</vt:lpstr>
      <vt:lpstr>JToggleButton</vt:lpstr>
      <vt:lpstr>PowerPoint Presentation</vt:lpstr>
      <vt:lpstr>JCheckBox</vt:lpstr>
      <vt:lpstr>JRadioButton</vt:lpstr>
      <vt:lpstr>PowerPoint Presentation</vt:lpstr>
      <vt:lpstr>JList</vt:lpstr>
      <vt:lpstr>JComboBox</vt:lpstr>
      <vt:lpstr>JFileChooser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Swing Components</dc:title>
  <dc:creator>Admin</dc:creator>
  <cp:lastModifiedBy>Vijayendra</cp:lastModifiedBy>
  <cp:revision>117</cp:revision>
  <dcterms:created xsi:type="dcterms:W3CDTF">2006-08-16T00:00:00Z</dcterms:created>
  <dcterms:modified xsi:type="dcterms:W3CDTF">2019-12-01T09:47:18Z</dcterms:modified>
</cp:coreProperties>
</file>