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48.xml" ContentType="application/vnd.openxmlformats-officedocument.presentationml.notesSlide+xml"/>
  <Override PartName="/ppt/notesSlides/notesSlide45.xml" ContentType="application/vnd.openxmlformats-officedocument.presentationml.notesSlide+xml"/>
  <Override PartName="/ppt/notesSlides/notesSlide39.xml" ContentType="application/vnd.openxmlformats-officedocument.presentationml.notesSlide+xml"/>
  <Override PartName="/ppt/notesSlides/notesSlide34.xml" ContentType="application/vnd.openxmlformats-officedocument.presentationml.notesSlide+xml"/>
  <Override PartName="/ppt/notesSlides/_rels/notesSlide48.xml.rels" ContentType="application/vnd.openxmlformats-package.relationships+xml"/>
  <Override PartName="/ppt/notesSlides/_rels/notesSlide34.xml.rels" ContentType="application/vnd.openxmlformats-package.relationships+xml"/>
  <Override PartName="/ppt/notesSlides/_rels/notesSlide45.xml.rels" ContentType="application/vnd.openxmlformats-package.relationships+xml"/>
  <Override PartName="/ppt/notesSlides/_rels/notesSlide39.xml.rels" ContentType="application/vnd.openxmlformats-package.relationships+xml"/>
  <Override PartName="/ppt/notesSlides/_rels/notesSlide11.xml.rels" ContentType="application/vnd.openxmlformats-package.relationships+xml"/>
  <Override PartName="/ppt/notesSlides/_rels/notesSlide25.xml.rels" ContentType="application/vnd.openxmlformats-package.relationships+xml"/>
  <Override PartName="/ppt/notesSlides/_rels/notesSlide3.xml.rels" ContentType="application/vnd.openxmlformats-package.relationships+xml"/>
  <Override PartName="/ppt/notesSlides/_rels/notesSlide28.xml.rels" ContentType="application/vnd.openxmlformats-package.relationships+xml"/>
  <Override PartName="/ppt/notesSlides/_rels/notesSlide30.xml.rels" ContentType="application/vnd.openxmlformats-package.relationships+xml"/>
  <Override PartName="/ppt/notesSlides/_rels/notesSlide33.xml.rels" ContentType="application/vnd.openxmlformats-package.relationship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25.xml" ContentType="application/vnd.openxmlformats-officedocument.presentationml.notesSlide+xml"/>
  <Override PartName="/ppt/notesSlides/notesSlide33.xml" ContentType="application/vnd.openxmlformats-officedocument.presentationml.notesSlide+xml"/>
  <Override PartName="/ppt/notesSlides/notesSlide28.xml" ContentType="application/vnd.openxmlformats-officedocument.presentationml.notesSlide+xml"/>
  <Override PartName="/ppt/notesSlides/notesSlide30.xml" ContentType="application/vnd.openxmlformats-officedocument.presentationml.notesSlide+xml"/>
  <Override PartName="/ppt/media/image29.jpeg" ContentType="image/jpeg"/>
  <Override PartName="/ppt/media/image28.jpeg" ContentType="image/jpeg"/>
  <Override PartName="/ppt/media/image20.jpeg" ContentType="image/jpeg"/>
  <Override PartName="/ppt/media/image1.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6.jpeg" ContentType="image/jpeg"/>
  <Override PartName="/ppt/media/image5.jpeg" ContentType="image/jpeg"/>
  <Override PartName="/ppt/media/image4.jpeg" ContentType="image/jpeg"/>
  <Override PartName="/ppt/media/image3.jpeg" ContentType="image/jpeg"/>
  <Override PartName="/ppt/media/image2.jpeg" ContentType="image/jpeg"/>
  <Override PartName="/ppt/media/image7.jpeg" ContentType="image/jpeg"/>
  <Override PartName="/ppt/media/image8.jpeg" ContentType="image/jpeg"/>
  <Override PartName="/ppt/media/image9.jpeg" ContentType="image/jpeg"/>
  <Override PartName="/ppt/media/image19.jpeg" ContentType="image/jpeg"/>
  <Override PartName="/ppt/media/image18.jpeg" ContentType="image/jpeg"/>
  <Override PartName="/ppt/media/image17.jpeg" ContentType="image/jpeg"/>
  <Override PartName="/ppt/media/image16.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Override PartName="/ppt/media/image15.jpeg" ContentType="image/jpe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80.xml" ContentType="application/vnd.openxmlformats-officedocument.presentationml.slide+xml"/>
  <Override PartName="/ppt/slides/slide7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59.xml" ContentType="application/vnd.openxmlformats-officedocument.presentationml.slide+xml"/>
  <Override PartName="/ppt/slides/slide33.xml" ContentType="application/vnd.openxmlformats-officedocument.presentationml.slide+xml"/>
  <Override PartName="/ppt/slides/slide58.xml" ContentType="application/vnd.openxmlformats-officedocument.presentationml.slide+xml"/>
  <Override PartName="/ppt/slides/slide32.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56.xml" ContentType="application/vnd.openxmlformats-officedocument.presentationml.slide+xml"/>
  <Override PartName="/ppt/slides/slide30.xml" ContentType="application/vnd.openxmlformats-officedocument.presentationml.slide+xml"/>
  <Override PartName="/ppt/slides/slide5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49.xml" ContentType="application/vnd.openxmlformats-officedocument.presentationml.slide+xml"/>
  <Override PartName="/ppt/slides/slide23.xml" ContentType="application/vnd.openxmlformats-officedocument.presentationml.slide+xml"/>
  <Override PartName="/ppt/slides/slide48.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21.xml" ContentType="application/vnd.openxmlformats-officedocument.presentationml.slide+xml"/>
  <Override PartName="/ppt/slides/_rels/slide79.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80.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78.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7.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26.xml.rels" ContentType="application/vnd.openxmlformats-package.relationships+xml"/>
  <Override PartName="/ppt/slides/_rels/slide75.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25.xml.rels" ContentType="application/vnd.openxmlformats-package.relationships+xml"/>
  <Override PartName="/ppt/slides/_rels/slide74.xml.rels" ContentType="application/vnd.openxmlformats-package.relationships+xml"/>
  <Override PartName="/ppt/slides/_rels/slide35.xml.rels" ContentType="application/vnd.openxmlformats-package.relationships+xml"/>
  <Override PartName="/ppt/slides/_rels/slide70.xml.rels" ContentType="application/vnd.openxmlformats-package.relationships+xml"/>
  <Override PartName="/ppt/slides/_rels/slide4.xml.rels" ContentType="application/vnd.openxmlformats-package.relationships+xml"/>
  <Override PartName="/ppt/slides/_rels/slide45.xml.rels" ContentType="application/vnd.openxmlformats-package.relationships+xml"/>
  <Override PartName="/ppt/slides/_rels/slide24.xml.rels" ContentType="application/vnd.openxmlformats-package.relationships+xml"/>
  <Override PartName="/ppt/slides/_rels/slide7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76.xml.rels" ContentType="application/vnd.openxmlformats-package.relationships+xml"/>
  <Override PartName="/ppt/slides/_rels/slide8.xml.rels" ContentType="application/vnd.openxmlformats-package.relationships+xml"/>
  <Override PartName="/ppt/slides/_rels/slide60.xml.rels" ContentType="application/vnd.openxmlformats-package.relationships+xml"/>
  <Override PartName="/ppt/slides/_rels/slide11.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22.xml.rels" ContentType="application/vnd.openxmlformats-package.relationships+xml"/>
  <Override PartName="/ppt/slides/_rels/slide71.xml.rels" ContentType="application/vnd.openxmlformats-package.relationships+xml"/>
  <Override PartName="/ppt/slides/_rels/slide44.xml.rels" ContentType="application/vnd.openxmlformats-package.relationships+xml"/>
  <Override PartName="/ppt/slides/_rels/slide23.xml.rels" ContentType="application/vnd.openxmlformats-package.relationships+xml"/>
  <Override PartName="/ppt/slides/_rels/slide72.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69.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52.xml.rels" ContentType="application/vnd.openxmlformats-package.relationships+xml"/>
  <Override PartName="/ppt/slides/_rels/slide53.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12.xml.rels" ContentType="application/vnd.openxmlformats-package.relationships+xml"/>
  <Override PartName="/ppt/slides/_rels/slide61.xml.rels" ContentType="application/vnd.openxmlformats-package.relationships+xml"/>
  <Override PartName="/ppt/slides/_rels/slide13.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16.xml.rels" ContentType="application/vnd.openxmlformats-package.relationships+xml"/>
  <Override PartName="/ppt/slides/_rels/slide65.xml.rels" ContentType="application/vnd.openxmlformats-package.relationships+xml"/>
  <Override PartName="/ppt/slides/_rels/slide17.xml.rels" ContentType="application/vnd.openxmlformats-package.relationships+xml"/>
  <Override PartName="/ppt/slides/_rels/slide66.xml.rels" ContentType="application/vnd.openxmlformats-package.relationships+xml"/>
  <Override PartName="/ppt/slides/_rels/slide18.xml.rels" ContentType="application/vnd.openxmlformats-package.relationships+xml"/>
  <Override PartName="/ppt/slides/_rels/slide67.xml.rels" ContentType="application/vnd.openxmlformats-package.relationships+xml"/>
  <Override PartName="/ppt/slides/_rels/slide19.xml.rels" ContentType="application/vnd.openxmlformats-package.relationships+xml"/>
  <Override PartName="/ppt/slides/_rels/slide68.xml.rels" ContentType="application/vnd.openxmlformats-package.relationships+xml"/>
  <Override PartName="/ppt/slides/slide46.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65.xml" ContentType="application/vnd.openxmlformats-officedocument.presentationml.slide+xml"/>
  <Override PartName="/ppt/slides/slide41.xml" ContentType="application/vnd.openxmlformats-officedocument.presentationml.slide+xml"/>
  <Override PartName="/ppt/slides/slide66.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43.xml" ContentType="application/vnd.openxmlformats-officedocument.presentationml.slide+xml"/>
  <Override PartName="/ppt/slides/slide68.xml" ContentType="application/vnd.openxmlformats-officedocument.presentationml.slide+xml"/>
  <Override PartName="/ppt/slides/slide44.xml" ContentType="application/vnd.openxmlformats-officedocument.presentationml.slide+xml"/>
  <Override PartName="/ppt/slides/slide69.xml" ContentType="application/vnd.openxmlformats-officedocument.presentationml.slide+xml"/>
  <Override PartName="/ppt/slides/slide50.xml" ContentType="application/vnd.openxmlformats-officedocument.presentationml.slide+xml"/>
  <Override PartName="/ppt/slides/slide75.xml" ContentType="application/vnd.openxmlformats-officedocument.presentationml.slide+xml"/>
  <Override PartName="/ppt/slides/slide51.xml" ContentType="application/vnd.openxmlformats-officedocument.presentationml.slide+xml"/>
  <Override PartName="/ppt/slides/slide76.xml" ContentType="application/vnd.openxmlformats-officedocument.presentationml.slide+xml"/>
  <Override PartName="/ppt/slides/slide52.xml" ContentType="application/vnd.openxmlformats-officedocument.presentationml.slide+xml"/>
  <Override PartName="/ppt/slides/slide77.xml" ContentType="application/vnd.openxmlformats-officedocument.presentationml.slide+xml"/>
  <Override PartName="/ppt/slides/slide53.xml" ContentType="application/vnd.openxmlformats-officedocument.presentationml.slide+xml"/>
  <Override PartName="/ppt/slides/slide78.xml" ContentType="application/vnd.openxmlformats-officedocument.presentationml.slide+xml"/>
  <Override PartName="/ppt/slides/slide54.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210"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211"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&lt;header&gt;</a:t>
            </a:r>
            <a:endParaRPr b="0" lang="en-IN" sz="1400" spc="-1" strike="noStrike">
              <a:latin typeface="Times New Roman"/>
            </a:endParaRPr>
          </a:p>
        </p:txBody>
      </p:sp>
      <p:sp>
        <p:nvSpPr>
          <p:cNvPr id="212"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&lt;date/time&gt;</a:t>
            </a:r>
            <a:endParaRPr b="0" lang="en-IN" sz="1400" spc="-1" strike="noStrike">
              <a:latin typeface="Times New Roman"/>
            </a:endParaRPr>
          </a:p>
        </p:txBody>
      </p:sp>
      <p:sp>
        <p:nvSpPr>
          <p:cNvPr id="213"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&lt;footer&gt;</a:t>
            </a:r>
            <a:endParaRPr b="0" lang="en-IN" sz="1400" spc="-1" strike="noStrike">
              <a:latin typeface="Times New Roman"/>
            </a:endParaRPr>
          </a:p>
        </p:txBody>
      </p:sp>
      <p:sp>
        <p:nvSpPr>
          <p:cNvPr id="214" name="PlaceHolder 6"/>
          <p:cNvSpPr>
            <a:spLocks noGrp="1"/>
          </p:cNvSpPr>
          <p:nvPr>
            <p:ph type="sldNum"/>
          </p:nvPr>
        </p:nvSpPr>
        <p:spPr>
          <a:xfrm>
            <a:off x="4278960" y="10157400"/>
            <a:ext cx="3280680" cy="534240"/>
          </a:xfrm>
          <a:prstGeom prst="rect">
            <a:avLst/>
          </a:prstGeom>
        </p:spPr>
        <p:txBody>
          <a:bodyPr lIns="0" rIns="0" tIns="0" bIns="0" anchor="b"/>
          <a:p>
            <a:pPr algn="r"/>
            <a:fld id="{D9E4857C-75B6-4B58-9506-104743A44566}"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hyperlink" Target="http://www.entcengg.com/tag/program/" TargetMode="External"/><Relationship Id="rId2" Type="http://schemas.openxmlformats.org/officeDocument/2006/relationships/slide" Target="../slides/slide25.xml"/><Relationship Id="rId3"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8" name="PlaceHolder 1"/>
          <p:cNvSpPr>
            <a:spLocks noGrp="1"/>
          </p:cNvSpPr>
          <p:nvPr>
            <p:ph type="sldImg"/>
          </p:nvPr>
        </p:nvSpPr>
        <p:spPr>
          <a:xfrm>
            <a:off x="1143000" y="685800"/>
            <a:ext cx="4571640" cy="3428640"/>
          </a:xfrm>
          <a:prstGeom prst="rect">
            <a:avLst/>
          </a:prstGeom>
        </p:spPr>
      </p:sp>
      <p:sp>
        <p:nvSpPr>
          <p:cNvPr id="639" name="PlaceHolder 2"/>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
        <p:nvSpPr>
          <p:cNvPr id="640" name="TextShape 3"/>
          <p:cNvSpPr txBox="1"/>
          <p:nvPr/>
        </p:nvSpPr>
        <p:spPr>
          <a:xfrm>
            <a:off x="3884760" y="8685360"/>
            <a:ext cx="2971440" cy="456840"/>
          </a:xfrm>
          <a:prstGeom prst="rect">
            <a:avLst/>
          </a:prstGeom>
          <a:noFill/>
          <a:ln>
            <a:noFill/>
          </a:ln>
        </p:spPr>
        <p:txBody>
          <a:bodyPr anchor="b"/>
          <a:p>
            <a:pPr algn="r">
              <a:lnSpc>
                <a:spcPct val="100000"/>
              </a:lnSpc>
            </a:pPr>
            <a:fld id="{3A5F1749-DAAF-40CF-82B6-2775553AE371}" type="slidenum">
              <a:rPr b="0" lang="en-IN" sz="1200" spc="-1" strike="noStrike">
                <a:latin typeface="Times New Roman"/>
              </a:rPr>
              <a:t>&lt;number&gt;</a:t>
            </a:fld>
            <a:endParaRPr b="0" lang="en-IN"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1" name="PlaceHolder 1"/>
          <p:cNvSpPr>
            <a:spLocks noGrp="1"/>
          </p:cNvSpPr>
          <p:nvPr>
            <p:ph type="sldImg"/>
          </p:nvPr>
        </p:nvSpPr>
        <p:spPr>
          <a:xfrm>
            <a:off x="1143000" y="685800"/>
            <a:ext cx="4571640" cy="3428640"/>
          </a:xfrm>
          <a:prstGeom prst="rect">
            <a:avLst/>
          </a:prstGeom>
        </p:spPr>
      </p:sp>
      <p:sp>
        <p:nvSpPr>
          <p:cNvPr id="642"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IN" sz="1200" spc="-1" strike="noStrike">
                <a:solidFill>
                  <a:srgbClr val="000000"/>
                </a:solidFill>
                <a:latin typeface="+mn-lt"/>
                <a:ea typeface="+mn-ea"/>
              </a:rPr>
              <a:t> </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aSSEMBLER</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Two Pass Assemblers</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Two Pass Assemblers</a:t>
            </a:r>
            <a:endParaRPr b="0" lang="en-IN" sz="1200" spc="-1" strike="noStrike">
              <a:latin typeface="Arial"/>
            </a:endParaRPr>
          </a:p>
          <a:p>
            <a:pPr marL="216000" indent="-216000">
              <a:lnSpc>
                <a:spcPct val="100000"/>
              </a:lnSpc>
            </a:pPr>
            <a:endParaRPr b="0" lang="en-IN" sz="1200" spc="-1" strike="noStrike">
              <a:latin typeface="Arial"/>
            </a:endParaRPr>
          </a:p>
          <a:p>
            <a:pPr marL="216000" indent="-216000">
              <a:lnSpc>
                <a:spcPct val="90000"/>
              </a:lnSpc>
            </a:pPr>
            <a:r>
              <a:rPr b="1" lang="en-IN" sz="2800" spc="-1" strike="noStrike">
                <a:solidFill>
                  <a:srgbClr val="000000"/>
                </a:solidFill>
                <a:latin typeface="+mn-lt"/>
                <a:ea typeface="+mn-ea"/>
              </a:rPr>
              <a:t>Eliminating forward reference to data items can be easily done.</a:t>
            </a:r>
            <a:endParaRPr b="0" lang="en-IN" sz="2800" spc="-1" strike="noStrike">
              <a:latin typeface="Arial"/>
            </a:endParaRPr>
          </a:p>
          <a:p>
            <a:pPr marL="216000" indent="-216000">
              <a:lnSpc>
                <a:spcPct val="90000"/>
              </a:lnSpc>
            </a:pPr>
            <a:r>
              <a:rPr b="0" lang="en-IN" sz="2400" spc="-1" strike="noStrike">
                <a:solidFill>
                  <a:srgbClr val="000000"/>
                </a:solidFill>
                <a:latin typeface="+mn-lt"/>
                <a:ea typeface="+mn-ea"/>
              </a:rPr>
              <a:t>Simply ask the programmer to define variables before using them.</a:t>
            </a:r>
            <a:endParaRPr b="0" lang="en-IN" sz="2400" spc="-1" strike="noStrike">
              <a:latin typeface="Arial"/>
            </a:endParaRPr>
          </a:p>
          <a:p>
            <a:pPr marL="216000" indent="-216000">
              <a:lnSpc>
                <a:spcPct val="90000"/>
              </a:lnSpc>
            </a:pPr>
            <a:r>
              <a:rPr b="0" lang="en-IN" sz="2800" spc="-1" strike="noStrike">
                <a:solidFill>
                  <a:srgbClr val="000000"/>
                </a:solidFill>
                <a:latin typeface="+mn-lt"/>
                <a:ea typeface="+mn-ea"/>
              </a:rPr>
              <a:t>However, eliminating forward reference to instruction cannot be easily done.</a:t>
            </a:r>
            <a:endParaRPr b="0" lang="en-IN" sz="2800" spc="-1" strike="noStrike">
              <a:latin typeface="Arial"/>
            </a:endParaRPr>
          </a:p>
          <a:p>
            <a:pPr marL="216000" indent="-216000">
              <a:lnSpc>
                <a:spcPct val="90000"/>
              </a:lnSpc>
            </a:pPr>
            <a:r>
              <a:rPr b="0" lang="en-IN" sz="2400" spc="-1" strike="noStrike">
                <a:solidFill>
                  <a:srgbClr val="000000"/>
                </a:solidFill>
                <a:latin typeface="+mn-lt"/>
                <a:ea typeface="+mn-ea"/>
              </a:rPr>
              <a:t>Sometimes your program needs a forward jump.</a:t>
            </a:r>
            <a:endParaRPr b="0" lang="en-IN" sz="2400" spc="-1" strike="noStrike">
              <a:latin typeface="Arial"/>
            </a:endParaRPr>
          </a:p>
          <a:p>
            <a:pPr marL="216000" indent="-216000">
              <a:lnSpc>
                <a:spcPct val="90000"/>
              </a:lnSpc>
            </a:pPr>
            <a:r>
              <a:rPr b="0" lang="en-IN" sz="2400" spc="-1" strike="noStrike">
                <a:solidFill>
                  <a:srgbClr val="000000"/>
                </a:solidFill>
                <a:latin typeface="+mn-lt"/>
                <a:ea typeface="+mn-ea"/>
              </a:rPr>
              <a:t>Asking your program to use only backward jumps is too restrictive.</a:t>
            </a:r>
            <a:endParaRPr b="0" lang="en-IN" sz="2400" spc="-1" strike="noStrike">
              <a:latin typeface="Arial"/>
            </a:endParaRPr>
          </a:p>
          <a:p>
            <a:pPr marL="216000" indent="-216000">
              <a:lnSpc>
                <a:spcPct val="100000"/>
              </a:lnSpc>
            </a:pPr>
            <a:r>
              <a:rPr b="1" lang="en-IN" sz="1200" spc="-1" strike="noStrike" cap="all">
                <a:solidFill>
                  <a:srgbClr val="000000"/>
                </a:solidFill>
                <a:latin typeface="+mn-lt"/>
                <a:ea typeface="+mn-ea"/>
              </a:rPr>
              <a:t>DESIGN OF TWO PASS ASSEMBLERS</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An assembler is a translator, that translates an assembler </a:t>
            </a:r>
            <a:r>
              <a:rPr b="0" lang="en-IN" sz="1200" spc="-1" strike="noStrike">
                <a:solidFill>
                  <a:srgbClr val="000000"/>
                </a:solidFill>
                <a:latin typeface="+mn-lt"/>
                <a:ea typeface="+mn-ea"/>
                <a:hlinkClick r:id="rId1"/>
              </a:rPr>
              <a:t>program</a:t>
            </a:r>
            <a:r>
              <a:rPr b="0" lang="en-IN" sz="1200" spc="-1" strike="noStrike">
                <a:solidFill>
                  <a:srgbClr val="000000"/>
                </a:solidFill>
                <a:latin typeface="+mn-lt"/>
                <a:ea typeface="+mn-ea"/>
              </a:rPr>
              <a:t> into a conventional machine language program. Basically, the assembler goes through the program one line at a time and generates machine code for that instruction. Let us see two pass assemblers</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Then the assembler processes to the next instruction. In this way, the entire machine code program is created</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What is the difference between one pass and two pass assembler?</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 </a:t>
            </a:r>
            <a:endParaRPr b="0" lang="en-IN" sz="1200" spc="-1" strike="noStrike">
              <a:latin typeface="Arial"/>
            </a:endParaRPr>
          </a:p>
          <a:p>
            <a:pPr marL="216000" indent="-216000">
              <a:lnSpc>
                <a:spcPct val="100000"/>
              </a:lnSpc>
            </a:pPr>
            <a:r>
              <a:rPr b="0" lang="en-IN" sz="1200" spc="-1" strike="noStrike" cap="all">
                <a:solidFill>
                  <a:srgbClr val="000000"/>
                </a:solidFill>
                <a:latin typeface="+mn-lt"/>
                <a:ea typeface="+mn-ea"/>
              </a:rPr>
              <a:t>WHAT IS A SINGLE PASS ASSEMBLER?</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 </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It is an assembler that generally generates the object code directly in memory for immediate execution.</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It parses through your source code only once and you are done.</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Now let us see how a two pass assembler works.</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Simple, while on its way, if the assembler encounters an</a:t>
            </a:r>
            <a:br/>
            <a:r>
              <a:rPr b="0" lang="en-IN" sz="1200" spc="-1" strike="noStrike">
                <a:solidFill>
                  <a:srgbClr val="000000"/>
                </a:solidFill>
                <a:latin typeface="+mn-lt"/>
                <a:ea typeface="+mn-ea"/>
              </a:rPr>
              <a:t>undefined label, it puts it into a symbol table along with the address</a:t>
            </a:r>
            <a:br/>
            <a:r>
              <a:rPr b="0" lang="en-IN" sz="1200" spc="-1" strike="noStrike">
                <a:solidFill>
                  <a:srgbClr val="000000"/>
                </a:solidFill>
                <a:latin typeface="+mn-lt"/>
                <a:ea typeface="+mn-ea"/>
              </a:rPr>
              <a:t>where the undefined symbol’s value has to be placed when the symbol is</a:t>
            </a:r>
            <a:br/>
            <a:r>
              <a:rPr b="0" lang="en-IN" sz="1200" spc="-1" strike="noStrike">
                <a:solidFill>
                  <a:srgbClr val="000000"/>
                </a:solidFill>
                <a:latin typeface="+mn-lt"/>
                <a:ea typeface="+mn-ea"/>
              </a:rPr>
              <a:t>found in future</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As explained, the one-pass assembler cannot resolve forward references of data symbols.</a:t>
            </a:r>
            <a:endParaRPr b="0" lang="en-IN" sz="1200" spc="-1" strike="noStrike">
              <a:latin typeface="Arial"/>
            </a:endParaRPr>
          </a:p>
        </p:txBody>
      </p:sp>
      <p:sp>
        <p:nvSpPr>
          <p:cNvPr id="643" name="TextShape 3"/>
          <p:cNvSpPr txBox="1"/>
          <p:nvPr/>
        </p:nvSpPr>
        <p:spPr>
          <a:xfrm>
            <a:off x="3884760" y="8685360"/>
            <a:ext cx="2971440" cy="456840"/>
          </a:xfrm>
          <a:prstGeom prst="rect">
            <a:avLst/>
          </a:prstGeom>
          <a:noFill/>
          <a:ln>
            <a:noFill/>
          </a:ln>
        </p:spPr>
        <p:txBody>
          <a:bodyPr anchor="b"/>
          <a:p>
            <a:pPr algn="r">
              <a:lnSpc>
                <a:spcPct val="100000"/>
              </a:lnSpc>
            </a:pPr>
            <a:fld id="{F5CD4A4F-6034-464A-B8A8-0A0887793114}"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4" name="PlaceHolder 1"/>
          <p:cNvSpPr>
            <a:spLocks noGrp="1"/>
          </p:cNvSpPr>
          <p:nvPr>
            <p:ph type="sldImg"/>
          </p:nvPr>
        </p:nvSpPr>
        <p:spPr>
          <a:xfrm>
            <a:off x="1143000" y="685800"/>
            <a:ext cx="4571640" cy="3428640"/>
          </a:xfrm>
          <a:prstGeom prst="rect">
            <a:avLst/>
          </a:prstGeom>
        </p:spPr>
      </p:sp>
      <p:sp>
        <p:nvSpPr>
          <p:cNvPr id="645"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IN" sz="1200" spc="-1" strike="noStrike">
                <a:solidFill>
                  <a:srgbClr val="000000"/>
                </a:solidFill>
                <a:latin typeface="+mn-lt"/>
                <a:ea typeface="+mn-ea"/>
              </a:rPr>
              <a:t>The main reason why most assemblers use a 2-pass system is to address the problem of forward references — references to variables or subroutines that have not yet been encountered when parsing the source code. A strict 1-pass scanner cannot assemble source code which contains forward references. Pass 1 of the assembler scans the source, determining the size and address of all data and instructions; then pass 2 scans the source again, outputting the binary object code.Some assemblers have been written to use a 1.5 pass scheme, whereby the source is only scanned once, but any forward references are simply assumed to be of the largest size necessary to hold any native machine data type . The unknown quantity is temporarily filled in as zero during pass 1 of the assembler, and the forward reference is added to a ‘fix-up list’. After pass 1, the ‘.5’ the pass goes through the fix-up list and patches the output machine code with the values of all resolved forward references. This can result in sub-optimal opcode construction but allows for a very fast assembly phase.</a:t>
            </a:r>
            <a:endParaRPr b="0" lang="en-IN" sz="1200" spc="-1" strike="noStrike">
              <a:latin typeface="Arial"/>
            </a:endParaRPr>
          </a:p>
        </p:txBody>
      </p:sp>
      <p:sp>
        <p:nvSpPr>
          <p:cNvPr id="646" name="TextShape 3"/>
          <p:cNvSpPr txBox="1"/>
          <p:nvPr/>
        </p:nvSpPr>
        <p:spPr>
          <a:xfrm>
            <a:off x="3884760" y="8685360"/>
            <a:ext cx="2971440" cy="456840"/>
          </a:xfrm>
          <a:prstGeom prst="rect">
            <a:avLst/>
          </a:prstGeom>
          <a:noFill/>
          <a:ln>
            <a:noFill/>
          </a:ln>
        </p:spPr>
        <p:txBody>
          <a:bodyPr anchor="b"/>
          <a:p>
            <a:pPr algn="r">
              <a:lnSpc>
                <a:spcPct val="100000"/>
              </a:lnSpc>
            </a:pPr>
            <a:fld id="{EAB87562-9442-4CF4-B89B-D9585AE70AB0}"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5" name="PlaceHolder 1"/>
          <p:cNvSpPr>
            <a:spLocks noGrp="1"/>
          </p:cNvSpPr>
          <p:nvPr>
            <p:ph type="sldImg"/>
          </p:nvPr>
        </p:nvSpPr>
        <p:spPr>
          <a:xfrm>
            <a:off x="1143000" y="685800"/>
            <a:ext cx="4571640" cy="3428640"/>
          </a:xfrm>
          <a:prstGeom prst="rect">
            <a:avLst/>
          </a:prstGeom>
        </p:spPr>
      </p:sp>
      <p:sp>
        <p:nvSpPr>
          <p:cNvPr id="636"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1" lang="en-IN" sz="2000" spc="-1" strike="noStrike">
                <a:latin typeface="Arial"/>
              </a:rPr>
              <a:t>LABEL FIELD</a:t>
            </a:r>
            <a:endParaRPr b="0" lang="en-IN" sz="2000" spc="-1" strike="noStrike">
              <a:latin typeface="Arial"/>
            </a:endParaRPr>
          </a:p>
          <a:p>
            <a:pPr marL="216000" indent="-216000">
              <a:lnSpc>
                <a:spcPct val="100000"/>
              </a:lnSpc>
            </a:pPr>
            <a:r>
              <a:rPr b="0" lang="en-IN" sz="1200" spc="-1" strike="noStrike">
                <a:latin typeface="Arial"/>
              </a:rPr>
              <a:t>when processed by assembler it will store this label and its information.</a:t>
            </a:r>
            <a:endParaRPr b="0" lang="en-IN" sz="1200" spc="-1" strike="noStrike">
              <a:latin typeface="Arial"/>
            </a:endParaRPr>
          </a:p>
          <a:p>
            <a:pPr marL="216000" indent="-216000">
              <a:lnSpc>
                <a:spcPct val="100000"/>
              </a:lnSpc>
            </a:pPr>
            <a:endParaRPr b="0" lang="en-IN" sz="1200" spc="-1" strike="noStrike">
              <a:latin typeface="Arial"/>
            </a:endParaRPr>
          </a:p>
          <a:p>
            <a:pPr marL="216000" indent="-216000">
              <a:lnSpc>
                <a:spcPct val="100000"/>
              </a:lnSpc>
            </a:pPr>
            <a:r>
              <a:rPr b="0" lang="en-IN" sz="2000" spc="-1" strike="noStrike">
                <a:latin typeface="Arial"/>
              </a:rPr>
              <a:t>Example:J</a:t>
            </a:r>
            <a:r>
              <a:rPr b="0" lang="en-IN" sz="1100" spc="-1" strike="noStrike">
                <a:latin typeface="Arial"/>
              </a:rPr>
              <a:t>HON,DATA</a:t>
            </a:r>
            <a:endParaRPr b="0" lang="en-IN" sz="1100" spc="-1" strike="noStrike">
              <a:latin typeface="Arial"/>
            </a:endParaRPr>
          </a:p>
          <a:p>
            <a:pPr marL="216000" indent="-216000">
              <a:lnSpc>
                <a:spcPct val="100000"/>
              </a:lnSpc>
            </a:pPr>
            <a:endParaRPr b="0" lang="en-IN" sz="1100" spc="-1" strike="noStrike">
              <a:latin typeface="Arial"/>
            </a:endParaRPr>
          </a:p>
        </p:txBody>
      </p:sp>
      <p:sp>
        <p:nvSpPr>
          <p:cNvPr id="637" name="TextShape 3"/>
          <p:cNvSpPr txBox="1"/>
          <p:nvPr/>
        </p:nvSpPr>
        <p:spPr>
          <a:xfrm>
            <a:off x="3884760" y="8685360"/>
            <a:ext cx="2971440" cy="456840"/>
          </a:xfrm>
          <a:prstGeom prst="rect">
            <a:avLst/>
          </a:prstGeom>
          <a:noFill/>
          <a:ln>
            <a:noFill/>
          </a:ln>
        </p:spPr>
        <p:txBody>
          <a:bodyPr anchor="b"/>
          <a:p>
            <a:pPr algn="r">
              <a:lnSpc>
                <a:spcPct val="100000"/>
              </a:lnSpc>
            </a:pPr>
            <a:fld id="{493DC485-6FD9-410B-9CFB-F3B301318F9A}"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7" name="PlaceHolder 1"/>
          <p:cNvSpPr>
            <a:spLocks noGrp="1"/>
          </p:cNvSpPr>
          <p:nvPr>
            <p:ph type="sldImg"/>
          </p:nvPr>
        </p:nvSpPr>
        <p:spPr>
          <a:xfrm>
            <a:off x="1143000" y="685800"/>
            <a:ext cx="4571640" cy="3428640"/>
          </a:xfrm>
          <a:prstGeom prst="rect">
            <a:avLst/>
          </a:prstGeom>
        </p:spPr>
      </p:sp>
      <p:sp>
        <p:nvSpPr>
          <p:cNvPr id="648"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IN" sz="1200" spc="-1" strike="noStrike" cap="all">
                <a:solidFill>
                  <a:srgbClr val="000000"/>
                </a:solidFill>
                <a:latin typeface="+mn-lt"/>
                <a:ea typeface="+mn-ea"/>
              </a:rPr>
              <a:t>DIFFERENCE BETWEEN ONE PASS AND TWO PASS ASSEMBLER</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One Pass Assembler The one pass assembler passes over the file once, that is it collects all the information in one loop. It Collects labels and also resolves future references There is a major problem of future referencing Assembles assembly code in one pass It creates an intermediate file which acts as an input to two pass assembler</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Two Pass Assembler As the name suggests two pass assembler does two passes over the source file. In first pass, all it does is looks for label definitions and introduces them in the symbol table (a dynamic table which includes the label name and address for each label in the source program). In the second pass, after the symbol table is complete, it does the actual assembly by translating the operations into machine codes and so on.</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 </a:t>
            </a:r>
            <a:endParaRPr b="0" lang="en-IN" sz="1200" spc="-1" strike="noStrike">
              <a:latin typeface="Arial"/>
            </a:endParaRPr>
          </a:p>
          <a:p>
            <a:pPr marL="216000" indent="-216000">
              <a:lnSpc>
                <a:spcPct val="100000"/>
              </a:lnSpc>
            </a:pPr>
            <a:endParaRPr b="0" lang="en-IN" sz="1200" spc="-1" strike="noStrike">
              <a:latin typeface="Arial"/>
            </a:endParaRPr>
          </a:p>
        </p:txBody>
      </p:sp>
      <p:sp>
        <p:nvSpPr>
          <p:cNvPr id="649" name="TextShape 3"/>
          <p:cNvSpPr txBox="1"/>
          <p:nvPr/>
        </p:nvSpPr>
        <p:spPr>
          <a:xfrm>
            <a:off x="3884760" y="8685360"/>
            <a:ext cx="2971440" cy="456840"/>
          </a:xfrm>
          <a:prstGeom prst="rect">
            <a:avLst/>
          </a:prstGeom>
          <a:noFill/>
          <a:ln>
            <a:noFill/>
          </a:ln>
        </p:spPr>
        <p:txBody>
          <a:bodyPr anchor="b"/>
          <a:p>
            <a:pPr algn="r">
              <a:lnSpc>
                <a:spcPct val="100000"/>
              </a:lnSpc>
            </a:pPr>
            <a:fld id="{9F6138B2-7CC1-4C80-AA50-B6DA1C420F2B}"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PlaceHolder 1"/>
          <p:cNvSpPr>
            <a:spLocks noGrp="1"/>
          </p:cNvSpPr>
          <p:nvPr>
            <p:ph type="sldImg"/>
          </p:nvPr>
        </p:nvSpPr>
        <p:spPr>
          <a:xfrm>
            <a:off x="1143000" y="685800"/>
            <a:ext cx="4571640" cy="3428640"/>
          </a:xfrm>
          <a:prstGeom prst="rect">
            <a:avLst/>
          </a:prstGeom>
        </p:spPr>
      </p:sp>
      <p:sp>
        <p:nvSpPr>
          <p:cNvPr id="651"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IN" sz="1200" spc="-1" strike="noStrike">
                <a:solidFill>
                  <a:srgbClr val="0070c0"/>
                </a:solidFill>
                <a:latin typeface="Arial"/>
              </a:rPr>
              <a:t>The literals =’5’ and =’1’ are added to the literal pool in the statement 2 and 6 respectively. The first LTORG statement allocates the addresses 211 and 212 to the values ‘5’ and ‘1’. A new literal pool is now started. The value ‘1’ is put into this pool in statement 15</a:t>
            </a:r>
            <a:endParaRPr b="0" lang="en-IN" sz="1200" spc="-1" strike="noStrike">
              <a:latin typeface="Arial"/>
            </a:endParaRPr>
          </a:p>
        </p:txBody>
      </p:sp>
      <p:sp>
        <p:nvSpPr>
          <p:cNvPr id="652" name="TextShape 3"/>
          <p:cNvSpPr txBox="1"/>
          <p:nvPr/>
        </p:nvSpPr>
        <p:spPr>
          <a:xfrm>
            <a:off x="3884760" y="8685360"/>
            <a:ext cx="2971440" cy="456840"/>
          </a:xfrm>
          <a:prstGeom prst="rect">
            <a:avLst/>
          </a:prstGeom>
          <a:noFill/>
          <a:ln>
            <a:noFill/>
          </a:ln>
        </p:spPr>
        <p:txBody>
          <a:bodyPr anchor="b"/>
          <a:p>
            <a:pPr algn="r">
              <a:lnSpc>
                <a:spcPct val="100000"/>
              </a:lnSpc>
            </a:pPr>
            <a:fld id="{F5801915-7856-453C-83E6-E26114801C54}"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PlaceHolder 1"/>
          <p:cNvSpPr>
            <a:spLocks noGrp="1"/>
          </p:cNvSpPr>
          <p:nvPr>
            <p:ph type="sldImg"/>
          </p:nvPr>
        </p:nvSpPr>
        <p:spPr>
          <a:xfrm>
            <a:off x="1143000" y="685800"/>
            <a:ext cx="4571640" cy="3428640"/>
          </a:xfrm>
          <a:prstGeom prst="rect">
            <a:avLst/>
          </a:prstGeom>
        </p:spPr>
      </p:sp>
      <p:sp>
        <p:nvSpPr>
          <p:cNvPr id="654" name="PlaceHolder 2"/>
          <p:cNvSpPr>
            <a:spLocks noGrp="1"/>
          </p:cNvSpPr>
          <p:nvPr>
            <p:ph type="body"/>
          </p:nvPr>
        </p:nvSpPr>
        <p:spPr>
          <a:xfrm>
            <a:off x="685800" y="4343400"/>
            <a:ext cx="5486040" cy="4114440"/>
          </a:xfrm>
          <a:prstGeom prst="rect">
            <a:avLst/>
          </a:prstGeom>
        </p:spPr>
        <p:txBody>
          <a:bodyPr>
            <a:normAutofit/>
          </a:bodyPr>
          <a:p>
            <a:pPr>
              <a:lnSpc>
                <a:spcPct val="100000"/>
              </a:lnSpc>
            </a:pPr>
            <a:r>
              <a:rPr b="1" lang="en-IN" sz="1200" spc="-1" strike="noStrike">
                <a:solidFill>
                  <a:srgbClr val="ffffff"/>
                </a:solidFill>
                <a:latin typeface="AmeriGarmnd BT"/>
              </a:rPr>
              <a:t>Data Structures Used in Pass-I of an Assembler</a:t>
            </a:r>
            <a:endParaRPr b="0" lang="en-IN" sz="1200" spc="-1" strike="noStrike">
              <a:latin typeface="Arial"/>
            </a:endParaRPr>
          </a:p>
          <a:p>
            <a:pPr>
              <a:lnSpc>
                <a:spcPct val="100000"/>
              </a:lnSpc>
            </a:pPr>
            <a:endParaRPr b="0" lang="en-IN" sz="1200" spc="-1" strike="noStrike">
              <a:latin typeface="Arial"/>
            </a:endParaRPr>
          </a:p>
        </p:txBody>
      </p:sp>
      <p:sp>
        <p:nvSpPr>
          <p:cNvPr id="655" name="TextShape 3"/>
          <p:cNvSpPr txBox="1"/>
          <p:nvPr/>
        </p:nvSpPr>
        <p:spPr>
          <a:xfrm>
            <a:off x="3884760" y="8685360"/>
            <a:ext cx="2971440" cy="456840"/>
          </a:xfrm>
          <a:prstGeom prst="rect">
            <a:avLst/>
          </a:prstGeom>
          <a:noFill/>
          <a:ln>
            <a:noFill/>
          </a:ln>
        </p:spPr>
        <p:txBody>
          <a:bodyPr anchor="b"/>
          <a:p>
            <a:pPr algn="r">
              <a:lnSpc>
                <a:spcPct val="100000"/>
              </a:lnSpc>
            </a:pPr>
            <a:fld id="{575E2816-8B2D-4EDA-8845-7A8649A5EEF5}"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6" name="PlaceHolder 1"/>
          <p:cNvSpPr>
            <a:spLocks noGrp="1"/>
          </p:cNvSpPr>
          <p:nvPr>
            <p:ph type="sldImg"/>
          </p:nvPr>
        </p:nvSpPr>
        <p:spPr>
          <a:xfrm>
            <a:off x="1143000" y="685800"/>
            <a:ext cx="4571640" cy="3428640"/>
          </a:xfrm>
          <a:prstGeom prst="rect">
            <a:avLst/>
          </a:prstGeom>
        </p:spPr>
      </p:sp>
      <p:sp>
        <p:nvSpPr>
          <p:cNvPr id="657" name="PlaceHolder 2"/>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
        <p:nvSpPr>
          <p:cNvPr id="658" name="TextShape 3"/>
          <p:cNvSpPr txBox="1"/>
          <p:nvPr/>
        </p:nvSpPr>
        <p:spPr>
          <a:xfrm>
            <a:off x="3884760" y="8685360"/>
            <a:ext cx="2971440" cy="456840"/>
          </a:xfrm>
          <a:prstGeom prst="rect">
            <a:avLst/>
          </a:prstGeom>
          <a:noFill/>
          <a:ln>
            <a:noFill/>
          </a:ln>
        </p:spPr>
        <p:txBody>
          <a:bodyPr anchor="b"/>
          <a:p>
            <a:pPr algn="r">
              <a:lnSpc>
                <a:spcPct val="100000"/>
              </a:lnSpc>
            </a:pPr>
            <a:fld id="{E75AAC84-DF3E-4112-83C6-8016AAC1A337}" type="slidenum">
              <a:rPr b="0" lang="en-IN" sz="1200" spc="-1" strike="noStrike">
                <a:solidFill>
                  <a:srgbClr val="000000"/>
                </a:solidFill>
                <a:latin typeface="Arial"/>
              </a:rPr>
              <a:t>&lt;number&gt;</a:t>
            </a:fld>
            <a:endParaRPr b="0" lang="en-IN" sz="1200" spc="-1" strike="noStrike">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9" name="PlaceHolder 1"/>
          <p:cNvSpPr>
            <a:spLocks noGrp="1"/>
          </p:cNvSpPr>
          <p:nvPr>
            <p:ph type="sldImg"/>
          </p:nvPr>
        </p:nvSpPr>
        <p:spPr>
          <a:xfrm>
            <a:off x="1143000" y="685800"/>
            <a:ext cx="4571640" cy="3428640"/>
          </a:xfrm>
          <a:prstGeom prst="rect">
            <a:avLst/>
          </a:prstGeom>
        </p:spPr>
      </p:sp>
      <p:sp>
        <p:nvSpPr>
          <p:cNvPr id="660"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661" name="TextShape 3"/>
          <p:cNvSpPr txBox="1"/>
          <p:nvPr/>
        </p:nvSpPr>
        <p:spPr>
          <a:xfrm>
            <a:off x="3884760" y="8685360"/>
            <a:ext cx="2971440" cy="456840"/>
          </a:xfrm>
          <a:prstGeom prst="rect">
            <a:avLst/>
          </a:prstGeom>
          <a:noFill/>
          <a:ln>
            <a:noFill/>
          </a:ln>
        </p:spPr>
        <p:txBody>
          <a:bodyPr anchor="b"/>
          <a:p>
            <a:pPr algn="r">
              <a:lnSpc>
                <a:spcPct val="100000"/>
              </a:lnSpc>
            </a:pPr>
            <a:fld id="{DFCD0034-DBFE-4AF6-93D8-5C2421F5CF44}"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2" name="PlaceHolder 1"/>
          <p:cNvSpPr>
            <a:spLocks noGrp="1"/>
          </p:cNvSpPr>
          <p:nvPr>
            <p:ph type="sldImg"/>
          </p:nvPr>
        </p:nvSpPr>
        <p:spPr>
          <a:xfrm>
            <a:off x="1143000" y="685800"/>
            <a:ext cx="4571640" cy="3428640"/>
          </a:xfrm>
          <a:prstGeom prst="rect">
            <a:avLst/>
          </a:prstGeom>
        </p:spPr>
      </p:sp>
      <p:sp>
        <p:nvSpPr>
          <p:cNvPr id="663" name="PlaceHolder 2"/>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
        <p:nvSpPr>
          <p:cNvPr id="664" name="TextShape 3"/>
          <p:cNvSpPr txBox="1"/>
          <p:nvPr/>
        </p:nvSpPr>
        <p:spPr>
          <a:xfrm>
            <a:off x="3884760" y="8685360"/>
            <a:ext cx="2971440" cy="456840"/>
          </a:xfrm>
          <a:prstGeom prst="rect">
            <a:avLst/>
          </a:prstGeom>
          <a:noFill/>
          <a:ln>
            <a:noFill/>
          </a:ln>
        </p:spPr>
        <p:txBody>
          <a:bodyPr anchor="b"/>
          <a:p>
            <a:pPr algn="r">
              <a:lnSpc>
                <a:spcPct val="100000"/>
              </a:lnSpc>
            </a:pPr>
            <a:fld id="{5A284466-45F5-4D20-B3B1-3EF66A1C4AF5}" type="slidenum">
              <a:rPr b="0" lang="en-IN" sz="1200" spc="-1" strike="noStrike">
                <a:solidFill>
                  <a:srgbClr val="000000"/>
                </a:solidFill>
                <a:latin typeface="Arial"/>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9"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1"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3"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4"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8"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9"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0"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2"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3"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4"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7"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8"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10"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1"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1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5"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6"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18"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9"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0"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1"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2"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3"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30"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32"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34"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35"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39"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0"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1"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43"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5"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47"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8"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9"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1"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52"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5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56"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57"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9"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0"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1"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2"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3"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4"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74"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76"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78"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9"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1"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8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84"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85"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87"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88"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89"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9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9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93"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95"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96"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98"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99"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0"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1"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03"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4"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5"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6"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7"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8"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endParaRPr b="0" lang="en-IN" sz="24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94001B28-DFE1-4796-A07B-CD891D8FC24F}"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p>
            <a:endParaRPr b="0" lang="en-IN" sz="24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84D7A74B-D5DE-4A86-A53E-A3923CED255F}" type="slidenum">
              <a:rPr b="0" lang="en-IN" sz="1200" spc="-1" strike="noStrike">
                <a:solidFill>
                  <a:srgbClr val="8b8b8b"/>
                </a:solidFill>
                <a:latin typeface="Calibri"/>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83" name="PlaceHolder 2"/>
          <p:cNvSpPr>
            <a:spLocks noGrp="1"/>
          </p:cNvSpPr>
          <p:nvPr>
            <p:ph type="body"/>
          </p:nvPr>
        </p:nvSpPr>
        <p:spPr>
          <a:xfrm>
            <a:off x="457200" y="1600200"/>
            <a:ext cx="4038120" cy="4525560"/>
          </a:xfrm>
          <a:prstGeom prst="rect">
            <a:avLst/>
          </a:prstGeom>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100000"/>
              </a:lnSpc>
              <a:spcBef>
                <a:spcPts val="400"/>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100000"/>
              </a:lnSpc>
              <a:spcBef>
                <a:spcPts val="360"/>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100000"/>
              </a:lnSpc>
              <a:spcBef>
                <a:spcPts val="360"/>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4" name="PlaceHolder 3"/>
          <p:cNvSpPr>
            <a:spLocks noGrp="1"/>
          </p:cNvSpPr>
          <p:nvPr>
            <p:ph type="body"/>
          </p:nvPr>
        </p:nvSpPr>
        <p:spPr>
          <a:xfrm>
            <a:off x="4648320" y="1600200"/>
            <a:ext cx="4038120" cy="4525560"/>
          </a:xfrm>
          <a:prstGeom prst="rect">
            <a:avLst/>
          </a:prstGeom>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100000"/>
              </a:lnSpc>
              <a:spcBef>
                <a:spcPts val="400"/>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100000"/>
              </a:lnSpc>
              <a:spcBef>
                <a:spcPts val="360"/>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100000"/>
              </a:lnSpc>
              <a:spcBef>
                <a:spcPts val="360"/>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5" name="PlaceHolder 4"/>
          <p:cNvSpPr>
            <a:spLocks noGrp="1"/>
          </p:cNvSpPr>
          <p:nvPr>
            <p:ph type="dt"/>
          </p:nvPr>
        </p:nvSpPr>
        <p:spPr>
          <a:xfrm>
            <a:off x="457200" y="6356520"/>
            <a:ext cx="2133360" cy="364680"/>
          </a:xfrm>
          <a:prstGeom prst="rect">
            <a:avLst/>
          </a:prstGeom>
        </p:spPr>
        <p:txBody>
          <a:bodyPr anchor="ctr"/>
          <a:p>
            <a:endParaRPr b="0" lang="en-IN" sz="2400" spc="-1" strike="noStrike">
              <a:latin typeface="Times New Roman"/>
            </a:endParaRPr>
          </a:p>
        </p:txBody>
      </p:sp>
      <p:sp>
        <p:nvSpPr>
          <p:cNvPr id="86" name="PlaceHolder 5"/>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87" name="PlaceHolder 6"/>
          <p:cNvSpPr>
            <a:spLocks noGrp="1"/>
          </p:cNvSpPr>
          <p:nvPr>
            <p:ph type="sldNum"/>
          </p:nvPr>
        </p:nvSpPr>
        <p:spPr>
          <a:xfrm>
            <a:off x="6553080" y="6356520"/>
            <a:ext cx="2133360" cy="364680"/>
          </a:xfrm>
          <a:prstGeom prst="rect">
            <a:avLst/>
          </a:prstGeom>
        </p:spPr>
        <p:txBody>
          <a:bodyPr anchor="ctr"/>
          <a:p>
            <a:pPr algn="r">
              <a:lnSpc>
                <a:spcPct val="100000"/>
              </a:lnSpc>
            </a:pPr>
            <a:fld id="{D322CA9F-C320-49B1-8E13-27C7478F7612}"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 name="PlaceHolder 1"/>
          <p:cNvSpPr>
            <a:spLocks noGrp="1"/>
          </p:cNvSpPr>
          <p:nvPr>
            <p:ph type="dt"/>
          </p:nvPr>
        </p:nvSpPr>
        <p:spPr>
          <a:xfrm>
            <a:off x="457200" y="6356520"/>
            <a:ext cx="2133360" cy="364680"/>
          </a:xfrm>
          <a:prstGeom prst="rect">
            <a:avLst/>
          </a:prstGeom>
        </p:spPr>
        <p:txBody>
          <a:bodyPr anchor="ctr"/>
          <a:p>
            <a:endParaRPr b="0" lang="en-IN" sz="2400" spc="-1" strike="noStrike">
              <a:latin typeface="Times New Roman"/>
            </a:endParaRPr>
          </a:p>
        </p:txBody>
      </p:sp>
      <p:sp>
        <p:nvSpPr>
          <p:cNvPr id="125" name="PlaceHolder 2"/>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126" name="PlaceHolder 3"/>
          <p:cNvSpPr>
            <a:spLocks noGrp="1"/>
          </p:cNvSpPr>
          <p:nvPr>
            <p:ph type="sldNum"/>
          </p:nvPr>
        </p:nvSpPr>
        <p:spPr>
          <a:xfrm>
            <a:off x="6553080" y="6356520"/>
            <a:ext cx="2133360" cy="364680"/>
          </a:xfrm>
          <a:prstGeom prst="rect">
            <a:avLst/>
          </a:prstGeom>
        </p:spPr>
        <p:txBody>
          <a:bodyPr anchor="ctr"/>
          <a:p>
            <a:pPr algn="r">
              <a:lnSpc>
                <a:spcPct val="100000"/>
              </a:lnSpc>
            </a:pPr>
            <a:fld id="{66916CC0-2223-4AB8-9ADC-826578C52C1B}" type="slidenum">
              <a:rPr b="0" lang="en-IN" sz="1200" spc="-1" strike="noStrike">
                <a:solidFill>
                  <a:srgbClr val="8b8b8b"/>
                </a:solidFill>
                <a:latin typeface="Calibri"/>
              </a:rPr>
              <a:t>&lt;number&gt;</a:t>
            </a:fld>
            <a:endParaRPr b="0" lang="en-IN" sz="1200" spc="-1" strike="noStrike">
              <a:latin typeface="Times New Roman"/>
            </a:endParaRPr>
          </a:p>
        </p:txBody>
      </p:sp>
      <p:sp>
        <p:nvSpPr>
          <p:cNvPr id="127" name="PlaceHolder 4"/>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128"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66" name="PlaceHolder 2"/>
          <p:cNvSpPr>
            <a:spLocks noGrp="1"/>
          </p:cNvSpPr>
          <p:nvPr>
            <p:ph type="body"/>
          </p:nvPr>
        </p:nvSpPr>
        <p:spPr>
          <a:xfrm>
            <a:off x="457200" y="1535040"/>
            <a:ext cx="4039920" cy="639360"/>
          </a:xfrm>
          <a:prstGeom prst="rect">
            <a:avLst/>
          </a:prstGeom>
        </p:spPr>
        <p:txBody>
          <a:bodyPr anchor="b"/>
          <a:p>
            <a:pPr>
              <a:lnSpc>
                <a:spcPct val="100000"/>
              </a:lnSpc>
              <a:spcBef>
                <a:spcPts val="479"/>
              </a:spcBef>
            </a:pPr>
            <a:r>
              <a:rPr b="1" lang="en-US" sz="2400" spc="-1" strike="noStrike">
                <a:solidFill>
                  <a:srgbClr val="000000"/>
                </a:solidFill>
                <a:latin typeface="Calibri"/>
              </a:rPr>
              <a:t>Click to edit Master text styles</a:t>
            </a:r>
            <a:endParaRPr b="0" lang="en-US" sz="2400" spc="-1" strike="noStrike">
              <a:solidFill>
                <a:srgbClr val="000000"/>
              </a:solidFill>
              <a:latin typeface="Calibri"/>
            </a:endParaRPr>
          </a:p>
        </p:txBody>
      </p:sp>
      <p:sp>
        <p:nvSpPr>
          <p:cNvPr id="167" name="PlaceHolder 3"/>
          <p:cNvSpPr>
            <a:spLocks noGrp="1"/>
          </p:cNvSpPr>
          <p:nvPr>
            <p:ph type="body"/>
          </p:nvPr>
        </p:nvSpPr>
        <p:spPr>
          <a:xfrm>
            <a:off x="457200" y="2174760"/>
            <a:ext cx="4039920" cy="3951000"/>
          </a:xfrm>
          <a:prstGeom prst="rect">
            <a:avLst/>
          </a:prstGeom>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Click to edit Master text styles</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Second level</a:t>
            </a:r>
            <a:endParaRPr b="0" lang="en-US" sz="2000" spc="-1" strike="noStrike">
              <a:solidFill>
                <a:srgbClr val="000000"/>
              </a:solidFill>
              <a:latin typeface="Calibri"/>
            </a:endParaRPr>
          </a:p>
          <a:p>
            <a:pPr lvl="2" marL="1143000" indent="-228240">
              <a:lnSpc>
                <a:spcPct val="100000"/>
              </a:lnSpc>
              <a:spcBef>
                <a:spcPts val="360"/>
              </a:spcBef>
              <a:buClr>
                <a:srgbClr val="000000"/>
              </a:buClr>
              <a:buFont typeface="Arial"/>
              <a:buChar char="•"/>
            </a:pPr>
            <a:r>
              <a:rPr b="0" lang="en-US" sz="1800" spc="-1" strike="noStrike">
                <a:solidFill>
                  <a:srgbClr val="000000"/>
                </a:solidFill>
                <a:latin typeface="Calibri"/>
              </a:rPr>
              <a:t>Third level</a:t>
            </a:r>
            <a:endParaRPr b="0" lang="en-US" sz="1800" spc="-1" strike="noStrike">
              <a:solidFill>
                <a:srgbClr val="000000"/>
              </a:solidFill>
              <a:latin typeface="Calibri"/>
            </a:endParaRPr>
          </a:p>
          <a:p>
            <a:pPr lvl="3" marL="1600200" indent="-228240">
              <a:lnSpc>
                <a:spcPct val="100000"/>
              </a:lnSpc>
              <a:spcBef>
                <a:spcPts val="320"/>
              </a:spcBef>
              <a:buClr>
                <a:srgbClr val="000000"/>
              </a:buClr>
              <a:buFont typeface="Arial"/>
              <a:buChar char="–"/>
            </a:pPr>
            <a:r>
              <a:rPr b="0" lang="en-US" sz="1600" spc="-1" strike="noStrike">
                <a:solidFill>
                  <a:srgbClr val="000000"/>
                </a:solidFill>
                <a:latin typeface="Calibri"/>
              </a:rPr>
              <a:t>Fourth level</a:t>
            </a:r>
            <a:endParaRPr b="0" lang="en-US" sz="1600" spc="-1" strike="noStrike">
              <a:solidFill>
                <a:srgbClr val="000000"/>
              </a:solidFill>
              <a:latin typeface="Calibri"/>
            </a:endParaRPr>
          </a:p>
          <a:p>
            <a:pPr lvl="4" marL="2057400" indent="-228240">
              <a:lnSpc>
                <a:spcPct val="100000"/>
              </a:lnSpc>
              <a:spcBef>
                <a:spcPts val="320"/>
              </a:spcBef>
              <a:buClr>
                <a:srgbClr val="000000"/>
              </a:buClr>
              <a:buFont typeface="Arial"/>
              <a:buChar char="»"/>
            </a:pPr>
            <a:r>
              <a:rPr b="0" lang="en-US" sz="1600" spc="-1" strike="noStrike">
                <a:solidFill>
                  <a:srgbClr val="000000"/>
                </a:solidFill>
                <a:latin typeface="Calibri"/>
              </a:rPr>
              <a:t>Fifth level</a:t>
            </a:r>
            <a:endParaRPr b="0" lang="en-US" sz="1600" spc="-1" strike="noStrike">
              <a:solidFill>
                <a:srgbClr val="000000"/>
              </a:solidFill>
              <a:latin typeface="Calibri"/>
            </a:endParaRPr>
          </a:p>
        </p:txBody>
      </p:sp>
      <p:sp>
        <p:nvSpPr>
          <p:cNvPr id="168" name="PlaceHolder 4"/>
          <p:cNvSpPr>
            <a:spLocks noGrp="1"/>
          </p:cNvSpPr>
          <p:nvPr>
            <p:ph type="body"/>
          </p:nvPr>
        </p:nvSpPr>
        <p:spPr>
          <a:xfrm>
            <a:off x="4645080" y="1535040"/>
            <a:ext cx="4041360" cy="639360"/>
          </a:xfrm>
          <a:prstGeom prst="rect">
            <a:avLst/>
          </a:prstGeom>
        </p:spPr>
        <p:txBody>
          <a:bodyPr anchor="b"/>
          <a:p>
            <a:pPr>
              <a:lnSpc>
                <a:spcPct val="100000"/>
              </a:lnSpc>
              <a:spcBef>
                <a:spcPts val="479"/>
              </a:spcBef>
            </a:pPr>
            <a:r>
              <a:rPr b="1" lang="en-US" sz="2400" spc="-1" strike="noStrike">
                <a:solidFill>
                  <a:srgbClr val="000000"/>
                </a:solidFill>
                <a:latin typeface="Calibri"/>
              </a:rPr>
              <a:t>Click to edit Master text styles</a:t>
            </a:r>
            <a:endParaRPr b="0" lang="en-US" sz="2400" spc="-1" strike="noStrike">
              <a:solidFill>
                <a:srgbClr val="000000"/>
              </a:solidFill>
              <a:latin typeface="Calibri"/>
            </a:endParaRPr>
          </a:p>
        </p:txBody>
      </p:sp>
      <p:sp>
        <p:nvSpPr>
          <p:cNvPr id="169" name="PlaceHolder 5"/>
          <p:cNvSpPr>
            <a:spLocks noGrp="1"/>
          </p:cNvSpPr>
          <p:nvPr>
            <p:ph type="body"/>
          </p:nvPr>
        </p:nvSpPr>
        <p:spPr>
          <a:xfrm>
            <a:off x="4645080" y="2174760"/>
            <a:ext cx="4041360" cy="3951000"/>
          </a:xfrm>
          <a:prstGeom prst="rect">
            <a:avLst/>
          </a:prstGeom>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Click to edit Master text styles</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Second level</a:t>
            </a:r>
            <a:endParaRPr b="0" lang="en-US" sz="2000" spc="-1" strike="noStrike">
              <a:solidFill>
                <a:srgbClr val="000000"/>
              </a:solidFill>
              <a:latin typeface="Calibri"/>
            </a:endParaRPr>
          </a:p>
          <a:p>
            <a:pPr lvl="2" marL="1143000" indent="-228240">
              <a:lnSpc>
                <a:spcPct val="100000"/>
              </a:lnSpc>
              <a:spcBef>
                <a:spcPts val="360"/>
              </a:spcBef>
              <a:buClr>
                <a:srgbClr val="000000"/>
              </a:buClr>
              <a:buFont typeface="Arial"/>
              <a:buChar char="•"/>
            </a:pPr>
            <a:r>
              <a:rPr b="0" lang="en-US" sz="1800" spc="-1" strike="noStrike">
                <a:solidFill>
                  <a:srgbClr val="000000"/>
                </a:solidFill>
                <a:latin typeface="Calibri"/>
              </a:rPr>
              <a:t>Third level</a:t>
            </a:r>
            <a:endParaRPr b="0" lang="en-US" sz="1800" spc="-1" strike="noStrike">
              <a:solidFill>
                <a:srgbClr val="000000"/>
              </a:solidFill>
              <a:latin typeface="Calibri"/>
            </a:endParaRPr>
          </a:p>
          <a:p>
            <a:pPr lvl="3" marL="1600200" indent="-228240">
              <a:lnSpc>
                <a:spcPct val="100000"/>
              </a:lnSpc>
              <a:spcBef>
                <a:spcPts val="320"/>
              </a:spcBef>
              <a:buClr>
                <a:srgbClr val="000000"/>
              </a:buClr>
              <a:buFont typeface="Arial"/>
              <a:buChar char="–"/>
            </a:pPr>
            <a:r>
              <a:rPr b="0" lang="en-US" sz="1600" spc="-1" strike="noStrike">
                <a:solidFill>
                  <a:srgbClr val="000000"/>
                </a:solidFill>
                <a:latin typeface="Calibri"/>
              </a:rPr>
              <a:t>Fourth level</a:t>
            </a:r>
            <a:endParaRPr b="0" lang="en-US" sz="1600" spc="-1" strike="noStrike">
              <a:solidFill>
                <a:srgbClr val="000000"/>
              </a:solidFill>
              <a:latin typeface="Calibri"/>
            </a:endParaRPr>
          </a:p>
          <a:p>
            <a:pPr lvl="4" marL="2057400" indent="-228240">
              <a:lnSpc>
                <a:spcPct val="100000"/>
              </a:lnSpc>
              <a:spcBef>
                <a:spcPts val="320"/>
              </a:spcBef>
              <a:buClr>
                <a:srgbClr val="000000"/>
              </a:buClr>
              <a:buFont typeface="Arial"/>
              <a:buChar char="»"/>
            </a:pPr>
            <a:r>
              <a:rPr b="0" lang="en-US" sz="1600" spc="-1" strike="noStrike">
                <a:solidFill>
                  <a:srgbClr val="000000"/>
                </a:solidFill>
                <a:latin typeface="Calibri"/>
              </a:rPr>
              <a:t>Fifth level</a:t>
            </a:r>
            <a:endParaRPr b="0" lang="en-US" sz="1600" spc="-1" strike="noStrike">
              <a:solidFill>
                <a:srgbClr val="000000"/>
              </a:solidFill>
              <a:latin typeface="Calibri"/>
            </a:endParaRPr>
          </a:p>
        </p:txBody>
      </p:sp>
      <p:sp>
        <p:nvSpPr>
          <p:cNvPr id="170" name="PlaceHolder 6"/>
          <p:cNvSpPr>
            <a:spLocks noGrp="1"/>
          </p:cNvSpPr>
          <p:nvPr>
            <p:ph type="dt"/>
          </p:nvPr>
        </p:nvSpPr>
        <p:spPr>
          <a:xfrm>
            <a:off x="457200" y="6356520"/>
            <a:ext cx="2133360" cy="364680"/>
          </a:xfrm>
          <a:prstGeom prst="rect">
            <a:avLst/>
          </a:prstGeom>
        </p:spPr>
        <p:txBody>
          <a:bodyPr anchor="ctr"/>
          <a:p>
            <a:endParaRPr b="0" lang="en-IN" sz="2400" spc="-1" strike="noStrike">
              <a:latin typeface="Times New Roman"/>
            </a:endParaRPr>
          </a:p>
        </p:txBody>
      </p:sp>
      <p:sp>
        <p:nvSpPr>
          <p:cNvPr id="171" name="PlaceHolder 7"/>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172" name="PlaceHolder 8"/>
          <p:cNvSpPr>
            <a:spLocks noGrp="1"/>
          </p:cNvSpPr>
          <p:nvPr>
            <p:ph type="sldNum"/>
          </p:nvPr>
        </p:nvSpPr>
        <p:spPr>
          <a:xfrm>
            <a:off x="6553080" y="6356520"/>
            <a:ext cx="2133360" cy="364680"/>
          </a:xfrm>
          <a:prstGeom prst="rect">
            <a:avLst/>
          </a:prstGeom>
        </p:spPr>
        <p:txBody>
          <a:bodyPr anchor="ctr"/>
          <a:p>
            <a:pPr algn="r">
              <a:lnSpc>
                <a:spcPct val="100000"/>
              </a:lnSpc>
            </a:pPr>
            <a:fld id="{7AAE368B-DF41-4FD3-B0FB-B9AC31D93211}"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action?jump=nextslide" TargetMode="External"/><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7.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37.xml"/>
</Relationships>
</file>

<file path=ppt/slides/_rels/slide3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slideLayout" Target="../slideLayouts/slideLayout13.xml"/><Relationship Id="rId5"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37.xml"/>
</Relationships>
</file>

<file path=ppt/slides/_rels/slide47.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jpeg"/><Relationship Id="rId3" Type="http://schemas.openxmlformats.org/officeDocument/2006/relationships/slideLayout" Target="../slideLayouts/slideLayout13.xml"/><Relationship Id="rId4"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image" Target="../media/image20.jpe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685800" y="2130480"/>
            <a:ext cx="7772040" cy="1469520"/>
          </a:xfrm>
          <a:prstGeom prst="rect">
            <a:avLst/>
          </a:prstGeom>
          <a:gradFill rotWithShape="0">
            <a:gsLst>
              <a:gs pos="0">
                <a:srgbClr val="ffc1be"/>
              </a:gs>
              <a:gs pos="100000">
                <a:srgbClr val="ffe5e5"/>
              </a:gs>
            </a:gsLst>
            <a:lin ang="16200000"/>
          </a:gradFill>
          <a:ln w="9360">
            <a:solidFill>
              <a:srgbClr val="be4b48"/>
            </a:solidFill>
            <a:round/>
          </a:ln>
        </p:spPr>
        <p:txBody>
          <a:bodyPr anchor="ctr"/>
          <a:p>
            <a:pPr algn="ctr">
              <a:lnSpc>
                <a:spcPct val="100000"/>
              </a:lnSpc>
            </a:pPr>
            <a:r>
              <a:rPr b="1" lang="en-US" sz="4400" spc="-1" strike="noStrike">
                <a:solidFill>
                  <a:srgbClr val="000000"/>
                </a:solidFill>
                <a:latin typeface="Calibri"/>
              </a:rPr>
              <a:t>ASSEMBLER</a:t>
            </a:r>
            <a:endParaRPr b="0" lang="en-US" sz="4400" spc="-1" strike="noStrike">
              <a:solidFill>
                <a:srgbClr val="000000"/>
              </a:solidFill>
              <a:latin typeface="Calibri"/>
            </a:endParaRPr>
          </a:p>
        </p:txBody>
      </p:sp>
      <p:sp>
        <p:nvSpPr>
          <p:cNvPr id="216" name="TextShape 2"/>
          <p:cNvSpPr txBox="1"/>
          <p:nvPr/>
        </p:nvSpPr>
        <p:spPr>
          <a:xfrm>
            <a:off x="457200" y="6356520"/>
            <a:ext cx="2133360" cy="364680"/>
          </a:xfrm>
          <a:prstGeom prst="rect">
            <a:avLst/>
          </a:prstGeom>
          <a:noFill/>
          <a:ln>
            <a:noFill/>
          </a:ln>
        </p:spPr>
        <p:txBody>
          <a:bodyPr anchor="ctr"/>
          <a:p>
            <a:endParaRPr b="0" lang="en-IN" sz="2400" spc="-1" strike="noStrike">
              <a:latin typeface="Times New Roman"/>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0" y="0"/>
            <a:ext cx="9143640" cy="1126440"/>
          </a:xfrm>
          <a:prstGeom prst="rect">
            <a:avLst/>
          </a:prstGeom>
          <a:ln>
            <a:solidFill>
              <a:srgbClr val="f59240"/>
            </a:solidFill>
            <a:round/>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p>
            <a:pPr algn="ctr">
              <a:lnSpc>
                <a:spcPct val="100000"/>
              </a:lnSpc>
            </a:pPr>
            <a:r>
              <a:rPr b="1" lang="en-IN" sz="3600" spc="-1" strike="noStrike">
                <a:solidFill>
                  <a:srgbClr val="ffffff"/>
                </a:solidFill>
                <a:latin typeface="AmeriGarmnd BT"/>
              </a:rPr>
              <a:t> </a:t>
            </a:r>
            <a:r>
              <a:rPr b="1" lang="en-IN" sz="3200" spc="-1" strike="noStrike">
                <a:solidFill>
                  <a:srgbClr val="000000"/>
                </a:solidFill>
                <a:latin typeface="Calibri"/>
              </a:rPr>
              <a:t>Assembler: Types of Statements</a:t>
            </a:r>
            <a:endParaRPr b="0" lang="en-IN" sz="3200" spc="-1" strike="noStrike">
              <a:latin typeface="Arial"/>
            </a:endParaRPr>
          </a:p>
          <a:p>
            <a:pPr>
              <a:lnSpc>
                <a:spcPct val="100000"/>
              </a:lnSpc>
            </a:pPr>
            <a:endParaRPr b="0" lang="en-IN" sz="3200" spc="-1" strike="noStrike">
              <a:latin typeface="Arial"/>
            </a:endParaRPr>
          </a:p>
        </p:txBody>
      </p:sp>
      <p:sp>
        <p:nvSpPr>
          <p:cNvPr id="264" name="CustomShape 2"/>
          <p:cNvSpPr/>
          <p:nvPr/>
        </p:nvSpPr>
        <p:spPr>
          <a:xfrm>
            <a:off x="0" y="851040"/>
            <a:ext cx="9143640" cy="6006600"/>
          </a:xfrm>
          <a:prstGeom prst="rect">
            <a:avLst/>
          </a:prstGeom>
          <a:ln>
            <a:solidFill>
              <a:srgbClr val="4a7ebb"/>
            </a:solidFill>
            <a:round/>
          </a:ln>
          <a:effectLst>
            <a:outerShdw blurRad="40000" dir="5400000" dist="2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p>
            <a:pPr marL="144000" indent="-431640">
              <a:lnSpc>
                <a:spcPct val="100000"/>
              </a:lnSpc>
              <a:spcBef>
                <a:spcPts val="601"/>
              </a:spcBef>
            </a:pPr>
            <a:r>
              <a:rPr b="0" lang="en-IN" sz="3000" spc="-1" strike="noStrike">
                <a:solidFill>
                  <a:srgbClr val="c00000"/>
                </a:solidFill>
                <a:latin typeface="FrankRuehl"/>
                <a:ea typeface="PMingLiU"/>
              </a:rPr>
              <a:t> </a:t>
            </a:r>
            <a:r>
              <a:rPr b="1" lang="en-IN" sz="3000" spc="-1" strike="noStrike">
                <a:solidFill>
                  <a:srgbClr val="c00000"/>
                </a:solidFill>
                <a:latin typeface="FrankRuehl"/>
                <a:ea typeface="PMingLiU"/>
              </a:rPr>
              <a:t> </a:t>
            </a:r>
            <a:r>
              <a:rPr b="1" lang="en-IN" sz="3000" spc="-1" strike="noStrike">
                <a:solidFill>
                  <a:srgbClr val="c00000"/>
                </a:solidFill>
                <a:latin typeface="FrankRuehl"/>
                <a:ea typeface="PMingLiU"/>
              </a:rPr>
              <a:t>3. Assembler Directives:</a:t>
            </a:r>
            <a:endParaRPr b="0" lang="en-IN" sz="3000" spc="-1" strike="noStrike">
              <a:latin typeface="Arial"/>
            </a:endParaRPr>
          </a:p>
          <a:p>
            <a:pPr marL="144000" indent="-431640">
              <a:lnSpc>
                <a:spcPct val="100000"/>
              </a:lnSpc>
              <a:spcBef>
                <a:spcPts val="601"/>
              </a:spcBef>
            </a:pPr>
            <a:r>
              <a:rPr b="1" lang="en-IN" sz="3000" spc="-1" strike="noStrike">
                <a:solidFill>
                  <a:srgbClr val="c00000"/>
                </a:solidFill>
                <a:latin typeface="FrankRuehl"/>
                <a:ea typeface="PMingLiU"/>
              </a:rPr>
              <a:t>	</a:t>
            </a:r>
            <a:r>
              <a:rPr b="1" lang="en-IN" sz="3000" spc="-1" strike="noStrike">
                <a:solidFill>
                  <a:srgbClr val="c00000"/>
                </a:solidFill>
                <a:latin typeface="FrankRuehl"/>
                <a:ea typeface="PMingLiU"/>
              </a:rPr>
              <a:t>	</a:t>
            </a:r>
            <a:r>
              <a:rPr b="0" lang="en-IN" sz="3000" spc="-1" strike="noStrike">
                <a:solidFill>
                  <a:srgbClr val="604a7b"/>
                </a:solidFill>
                <a:latin typeface="FrankRuehl"/>
                <a:ea typeface="PMingLiU"/>
              </a:rPr>
              <a:t>Assembler Directives neither represent machine instructions instead of that they direct the assembler to take certain actions during the process of assembling a program.</a:t>
            </a:r>
            <a:endParaRPr b="0" lang="en-IN" sz="3000" spc="-1" strike="noStrike">
              <a:latin typeface="Arial"/>
            </a:endParaRPr>
          </a:p>
          <a:p>
            <a:pPr marL="144000" indent="-431640">
              <a:lnSpc>
                <a:spcPct val="100000"/>
              </a:lnSpc>
              <a:spcBef>
                <a:spcPts val="601"/>
              </a:spcBef>
            </a:pPr>
            <a:r>
              <a:rPr b="0" lang="en-IN" sz="3000" spc="-1" strike="noStrike">
                <a:solidFill>
                  <a:srgbClr val="604a7b"/>
                </a:solidFill>
                <a:latin typeface="FrankRuehl"/>
                <a:ea typeface="PMingLiU"/>
              </a:rPr>
              <a:t>	</a:t>
            </a:r>
            <a:r>
              <a:rPr b="0" lang="en-IN" sz="3000" spc="-1" strike="noStrike">
                <a:solidFill>
                  <a:srgbClr val="123788"/>
                </a:solidFill>
                <a:latin typeface="FrankRuehl"/>
                <a:ea typeface="PMingLiU"/>
              </a:rPr>
              <a:t>e.g.</a:t>
            </a:r>
            <a:r>
              <a:rPr b="0" lang="en-IN" sz="3000" spc="-1" strike="noStrike">
                <a:solidFill>
                  <a:srgbClr val="604a7b"/>
                </a:solidFill>
                <a:latin typeface="FrankRuehl"/>
                <a:ea typeface="PMingLiU"/>
              </a:rPr>
              <a:t>	</a:t>
            </a:r>
            <a:r>
              <a:rPr b="0" lang="en-IN" sz="3000" spc="-1" strike="noStrike">
                <a:solidFill>
                  <a:srgbClr val="c00000"/>
                </a:solidFill>
                <a:latin typeface="FrankRuehl"/>
                <a:ea typeface="PMingLiU"/>
              </a:rPr>
              <a:t>START 100</a:t>
            </a:r>
            <a:endParaRPr b="0" lang="en-IN" sz="3000" spc="-1" strike="noStrike">
              <a:latin typeface="Arial"/>
            </a:endParaRPr>
          </a:p>
          <a:p>
            <a:pPr marL="144000" indent="-431640">
              <a:lnSpc>
                <a:spcPct val="100000"/>
              </a:lnSpc>
              <a:spcBef>
                <a:spcPts val="601"/>
              </a:spcBef>
            </a:pPr>
            <a:r>
              <a:rPr b="0" lang="en-IN" sz="3000" spc="-1" strike="noStrike">
                <a:solidFill>
                  <a:srgbClr val="604a7b"/>
                </a:solidFill>
                <a:latin typeface="FrankRuehl"/>
                <a:ea typeface="PMingLiU"/>
              </a:rPr>
              <a:t>	</a:t>
            </a:r>
            <a:r>
              <a:rPr b="0" lang="en-IN" sz="3000" spc="-1" strike="noStrike">
                <a:solidFill>
                  <a:srgbClr val="604a7b"/>
                </a:solidFill>
                <a:latin typeface="FrankRuehl"/>
                <a:ea typeface="PMingLiU"/>
              </a:rPr>
              <a:t>This statement indicates that the first word of the object program generated by the assembler should be placed in the memory location with address ‘100’</a:t>
            </a:r>
            <a:endParaRPr b="0" lang="en-IN" sz="3000" spc="-1" strike="noStrike">
              <a:latin typeface="Arial"/>
            </a:endParaRPr>
          </a:p>
          <a:p>
            <a:pPr marL="144000" indent="-431640">
              <a:lnSpc>
                <a:spcPct val="100000"/>
              </a:lnSpc>
              <a:spcBef>
                <a:spcPts val="601"/>
              </a:spcBef>
            </a:pPr>
            <a:r>
              <a:rPr b="0" lang="en-IN" sz="3000" spc="-1" strike="noStrike">
                <a:solidFill>
                  <a:srgbClr val="604a7b"/>
                </a:solidFill>
                <a:latin typeface="FrankRuehl"/>
                <a:ea typeface="PMingLiU"/>
              </a:rPr>
              <a:t>	</a:t>
            </a:r>
            <a:r>
              <a:rPr b="0" lang="en-IN" sz="3000" spc="-1" strike="noStrike">
                <a:solidFill>
                  <a:srgbClr val="604a7b"/>
                </a:solidFill>
                <a:latin typeface="FrankRuehl"/>
                <a:ea typeface="PMingLiU"/>
              </a:rPr>
              <a:t>	</a:t>
            </a:r>
            <a:r>
              <a:rPr b="0" lang="en-IN" sz="3000" spc="-1" strike="noStrike">
                <a:solidFill>
                  <a:srgbClr val="c00000"/>
                </a:solidFill>
                <a:latin typeface="FrankRuehl"/>
                <a:ea typeface="PMingLiU"/>
              </a:rPr>
              <a:t>END</a:t>
            </a:r>
            <a:endParaRPr b="0" lang="en-IN" sz="3000" spc="-1" strike="noStrike">
              <a:latin typeface="Arial"/>
            </a:endParaRPr>
          </a:p>
          <a:p>
            <a:pPr marL="144000" indent="-431640">
              <a:lnSpc>
                <a:spcPct val="100000"/>
              </a:lnSpc>
              <a:spcBef>
                <a:spcPts val="601"/>
              </a:spcBef>
            </a:pPr>
            <a:r>
              <a:rPr b="0" lang="en-IN" sz="3000" spc="-1" strike="noStrike">
                <a:solidFill>
                  <a:srgbClr val="604a7b"/>
                </a:solidFill>
                <a:latin typeface="FrankRuehl"/>
                <a:ea typeface="PMingLiU"/>
              </a:rPr>
              <a:t>	</a:t>
            </a:r>
            <a:r>
              <a:rPr b="0" lang="en-IN" sz="3000" spc="-1" strike="noStrike">
                <a:solidFill>
                  <a:srgbClr val="604a7b"/>
                </a:solidFill>
                <a:latin typeface="FrankRuehl"/>
                <a:ea typeface="PMingLiU"/>
              </a:rPr>
              <a:t>Indicates end of assembly language program</a:t>
            </a:r>
            <a:endParaRPr b="0" lang="en-IN" sz="3000" spc="-1" strike="noStrike">
              <a:latin typeface="Arial"/>
            </a:endParaRPr>
          </a:p>
          <a:p>
            <a:pPr marL="144000" indent="-431640">
              <a:lnSpc>
                <a:spcPct val="100000"/>
              </a:lnSpc>
              <a:spcBef>
                <a:spcPts val="641"/>
              </a:spcBef>
            </a:pPr>
            <a:endParaRPr b="0" lang="en-IN" sz="3000" spc="-1" strike="noStrike">
              <a:latin typeface="Arial"/>
            </a:endParaRPr>
          </a:p>
        </p:txBody>
      </p:sp>
      <p:sp>
        <p:nvSpPr>
          <p:cNvPr id="265" name="TextShape 3"/>
          <p:cNvSpPr txBox="1"/>
          <p:nvPr/>
        </p:nvSpPr>
        <p:spPr>
          <a:xfrm>
            <a:off x="457200" y="6356520"/>
            <a:ext cx="2133360" cy="364680"/>
          </a:xfrm>
          <a:prstGeom prst="rect">
            <a:avLst/>
          </a:prstGeom>
          <a:noFill/>
          <a:ln>
            <a:noFill/>
          </a:ln>
        </p:spPr>
        <p:txBody>
          <a:bodyPr anchor="ctr"/>
          <a:p>
            <a:endParaRPr b="0" lang="en-IN" sz="2400" spc="-1" strike="noStrike">
              <a:latin typeface="Times New Roman"/>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0" y="0"/>
            <a:ext cx="9143640" cy="639000"/>
          </a:xfrm>
          <a:prstGeom prst="rect">
            <a:avLst/>
          </a:prstGeom>
          <a:ln>
            <a:solidFill>
              <a:srgbClr val="46aac4"/>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p>
            <a:pPr>
              <a:lnSpc>
                <a:spcPct val="100000"/>
              </a:lnSpc>
            </a:pPr>
            <a:r>
              <a:rPr b="1" lang="en-IN" sz="3600" spc="-1" strike="noStrike">
                <a:solidFill>
                  <a:srgbClr val="ffffff"/>
                </a:solidFill>
                <a:latin typeface="AmeriGarmnd BT"/>
              </a:rPr>
              <a:t>The Process of Translation</a:t>
            </a:r>
            <a:endParaRPr b="0" lang="en-IN" sz="3600" spc="-1" strike="noStrike">
              <a:latin typeface="Arial"/>
            </a:endParaRPr>
          </a:p>
        </p:txBody>
      </p:sp>
      <p:sp>
        <p:nvSpPr>
          <p:cNvPr id="267" name="CustomShape 2"/>
          <p:cNvSpPr/>
          <p:nvPr/>
        </p:nvSpPr>
        <p:spPr>
          <a:xfrm>
            <a:off x="0" y="709560"/>
            <a:ext cx="9143640" cy="6006600"/>
          </a:xfrm>
          <a:prstGeom prst="rect">
            <a:avLst/>
          </a:prstGeom>
          <a:ln>
            <a:solidFill>
              <a:srgbClr val="f59240"/>
            </a:solidFill>
            <a:round/>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p>
            <a:pPr marL="144000" indent="-431640">
              <a:lnSpc>
                <a:spcPct val="100000"/>
              </a:lnSpc>
              <a:spcBef>
                <a:spcPts val="601"/>
              </a:spcBef>
            </a:pPr>
            <a:r>
              <a:rPr b="0" lang="en-IN" sz="3000" spc="-1" strike="noStrike">
                <a:solidFill>
                  <a:srgbClr val="c00000"/>
                </a:solidFill>
                <a:latin typeface="FrankRuehl"/>
                <a:ea typeface="PMingLiU"/>
              </a:rPr>
              <a:t> </a:t>
            </a:r>
            <a:r>
              <a:rPr b="1" lang="en-IN" sz="3000" spc="-1" strike="noStrike">
                <a:solidFill>
                  <a:srgbClr val="c00000"/>
                </a:solidFill>
                <a:latin typeface="FrankRuehl"/>
                <a:ea typeface="PMingLiU"/>
              </a:rPr>
              <a:t> </a:t>
            </a:r>
            <a:r>
              <a:rPr b="0" lang="en-IN" sz="2400" spc="-1" strike="noStrike">
                <a:solidFill>
                  <a:srgbClr val="c00000"/>
                </a:solidFill>
                <a:latin typeface="FrankRuehl"/>
                <a:ea typeface="PMingLiU"/>
              </a:rPr>
              <a:t>The general model for the translation process can be represented as follows:</a:t>
            </a:r>
            <a:endParaRPr b="0" lang="en-IN" sz="2400" spc="-1" strike="noStrike">
              <a:latin typeface="Arial"/>
            </a:endParaRPr>
          </a:p>
          <a:p>
            <a:pPr marL="144000" indent="-431640">
              <a:lnSpc>
                <a:spcPct val="100000"/>
              </a:lnSpc>
              <a:spcBef>
                <a:spcPts val="479"/>
              </a:spcBef>
            </a:pPr>
            <a:endParaRPr b="0" lang="en-IN" sz="2400" spc="-1" strike="noStrike">
              <a:latin typeface="Arial"/>
            </a:endParaRPr>
          </a:p>
          <a:p>
            <a:pPr marL="144000" indent="-431640">
              <a:lnSpc>
                <a:spcPct val="100000"/>
              </a:lnSpc>
              <a:spcBef>
                <a:spcPts val="479"/>
              </a:spcBef>
            </a:pPr>
            <a:r>
              <a:rPr b="0" lang="en-IN" sz="2400" spc="-1" strike="noStrike">
                <a:solidFill>
                  <a:srgbClr val="c00000"/>
                </a:solidFill>
                <a:latin typeface="FrankRuehl"/>
                <a:ea typeface="PMingLiU"/>
              </a:rPr>
              <a:t>	</a:t>
            </a:r>
            <a:r>
              <a:rPr b="0" lang="en-IN" sz="2400" spc="-1" strike="noStrike">
                <a:solidFill>
                  <a:srgbClr val="0070c0"/>
                </a:solidFill>
                <a:latin typeface="FrankRuehl"/>
                <a:ea typeface="PMingLiU"/>
              </a:rPr>
              <a:t>Analysis  of       </a:t>
            </a:r>
            <a:r>
              <a:rPr b="0" lang="en-IN" sz="2400" spc="-1" strike="noStrike">
                <a:solidFill>
                  <a:srgbClr val="0070c0"/>
                </a:solidFill>
                <a:latin typeface="FrankRuehl"/>
                <a:ea typeface="PMingLiU"/>
              </a:rPr>
              <a:t>	</a:t>
            </a:r>
            <a:r>
              <a:rPr b="0" lang="en-IN" sz="2400" spc="-1" strike="noStrike">
                <a:solidFill>
                  <a:srgbClr val="0070c0"/>
                </a:solidFill>
                <a:latin typeface="FrankRuehl"/>
                <a:ea typeface="PMingLiU"/>
              </a:rPr>
              <a:t>Synthesis of      </a:t>
            </a:r>
            <a:r>
              <a:rPr b="0" lang="en-IN" sz="2400" spc="-1" strike="noStrike">
                <a:solidFill>
                  <a:srgbClr val="0070c0"/>
                </a:solidFill>
                <a:latin typeface="FrankRuehl"/>
                <a:ea typeface="PMingLiU"/>
              </a:rPr>
              <a:t>	</a:t>
            </a:r>
            <a:r>
              <a:rPr b="0" lang="en-IN" sz="2400" spc="-1" strike="noStrike">
                <a:solidFill>
                  <a:srgbClr val="0070c0"/>
                </a:solidFill>
                <a:latin typeface="FrankRuehl"/>
                <a:ea typeface="PMingLiU"/>
              </a:rPr>
              <a:t>Translation from Source  Source Text</a:t>
            </a:r>
            <a:r>
              <a:rPr b="0" lang="en-IN" sz="2400" spc="-1" strike="noStrike">
                <a:solidFill>
                  <a:srgbClr val="0070c0"/>
                </a:solidFill>
                <a:latin typeface="FrankRuehl"/>
                <a:ea typeface="PMingLiU"/>
              </a:rPr>
              <a:t>	</a:t>
            </a:r>
            <a:r>
              <a:rPr b="0" lang="en-IN" sz="2400" spc="-1" strike="noStrike">
                <a:solidFill>
                  <a:srgbClr val="0070c0"/>
                </a:solidFill>
                <a:latin typeface="FrankRuehl"/>
                <a:ea typeface="PMingLiU"/>
              </a:rPr>
              <a:t>       +</a:t>
            </a:r>
            <a:r>
              <a:rPr b="0" lang="en-IN" sz="2400" spc="-1" strike="noStrike">
                <a:solidFill>
                  <a:srgbClr val="0070c0"/>
                </a:solidFill>
                <a:latin typeface="FrankRuehl"/>
                <a:ea typeface="PMingLiU"/>
              </a:rPr>
              <a:t>	</a:t>
            </a:r>
            <a:r>
              <a:rPr b="0" lang="en-IN" sz="2400" spc="-1" strike="noStrike">
                <a:solidFill>
                  <a:srgbClr val="0070c0"/>
                </a:solidFill>
                <a:latin typeface="FrankRuehl"/>
                <a:ea typeface="PMingLiU"/>
              </a:rPr>
              <a:t>Source Text</a:t>
            </a:r>
            <a:r>
              <a:rPr b="0" lang="en-IN" sz="2400" spc="-1" strike="noStrike">
                <a:solidFill>
                  <a:srgbClr val="0070c0"/>
                </a:solidFill>
                <a:latin typeface="FrankRuehl"/>
                <a:ea typeface="PMingLiU"/>
              </a:rPr>
              <a:t>	</a:t>
            </a:r>
            <a:r>
              <a:rPr b="0" lang="en-IN" sz="2400" spc="-1" strike="noStrike">
                <a:solidFill>
                  <a:srgbClr val="0070c0"/>
                </a:solidFill>
                <a:latin typeface="FrankRuehl"/>
                <a:ea typeface="PMingLiU"/>
              </a:rPr>
              <a:t>      =</a:t>
            </a:r>
            <a:r>
              <a:rPr b="0" lang="en-IN" sz="2400" spc="-1" strike="noStrike">
                <a:solidFill>
                  <a:srgbClr val="0070c0"/>
                </a:solidFill>
                <a:latin typeface="FrankRuehl"/>
                <a:ea typeface="PMingLiU"/>
              </a:rPr>
              <a:t>	</a:t>
            </a:r>
            <a:r>
              <a:rPr b="0" lang="en-IN" sz="2400" spc="-1" strike="noStrike">
                <a:solidFill>
                  <a:srgbClr val="0070c0"/>
                </a:solidFill>
                <a:latin typeface="FrankRuehl"/>
                <a:ea typeface="PMingLiU"/>
              </a:rPr>
              <a:t> to Target Text</a:t>
            </a:r>
            <a:r>
              <a:rPr b="0" lang="en-IN" sz="2400" spc="-1" strike="noStrike">
                <a:solidFill>
                  <a:srgbClr val="0070c0"/>
                </a:solidFill>
                <a:latin typeface="FrankRuehl"/>
                <a:ea typeface="PMingLiU"/>
              </a:rPr>
              <a:t>	</a:t>
            </a:r>
            <a:endParaRPr b="0" lang="en-IN" sz="2400" spc="-1" strike="noStrike">
              <a:latin typeface="Arial"/>
            </a:endParaRPr>
          </a:p>
          <a:p>
            <a:pPr marL="144000" indent="-431640">
              <a:lnSpc>
                <a:spcPct val="100000"/>
              </a:lnSpc>
              <a:spcBef>
                <a:spcPts val="479"/>
              </a:spcBef>
            </a:pPr>
            <a:endParaRPr b="0" lang="en-IN" sz="2400" spc="-1" strike="noStrike">
              <a:latin typeface="Arial"/>
            </a:endParaRPr>
          </a:p>
          <a:p>
            <a:pPr marL="144000" indent="-431640">
              <a:lnSpc>
                <a:spcPct val="100000"/>
              </a:lnSpc>
              <a:spcBef>
                <a:spcPts val="479"/>
              </a:spcBef>
            </a:pPr>
            <a:r>
              <a:rPr b="0" lang="en-IN" sz="2400" spc="-1" strike="noStrike">
                <a:solidFill>
                  <a:srgbClr val="c00000"/>
                </a:solidFill>
                <a:latin typeface="FrankRuehl"/>
                <a:ea typeface="PMingLiU"/>
              </a:rPr>
              <a:t>Analysis Phase:</a:t>
            </a:r>
            <a:endParaRPr b="0" lang="en-IN" sz="2400" spc="-1" strike="noStrike">
              <a:latin typeface="Arial"/>
            </a:endParaRPr>
          </a:p>
          <a:p>
            <a:pPr marL="144000" indent="-431640">
              <a:lnSpc>
                <a:spcPct val="100000"/>
              </a:lnSpc>
              <a:spcBef>
                <a:spcPts val="541"/>
              </a:spcBef>
            </a:pPr>
            <a:r>
              <a:rPr b="0" lang="en-IN" sz="2400" spc="-1" strike="noStrike">
                <a:solidFill>
                  <a:srgbClr val="c00000"/>
                </a:solidFill>
                <a:latin typeface="FrankRuehl"/>
                <a:ea typeface="PMingLiU"/>
              </a:rPr>
              <a:t>	</a:t>
            </a:r>
            <a:r>
              <a:rPr b="0" lang="en-IN" sz="2400" spc="-1" strike="noStrike">
                <a:solidFill>
                  <a:srgbClr val="c00000"/>
                </a:solidFill>
                <a:latin typeface="FrankRuehl"/>
                <a:ea typeface="PMingLiU"/>
              </a:rPr>
              <a:t>	</a:t>
            </a:r>
            <a:r>
              <a:rPr b="0" lang="en-IN" sz="2700" spc="-1" strike="noStrike">
                <a:solidFill>
                  <a:srgbClr val="604a7b"/>
                </a:solidFill>
                <a:latin typeface="FrankRuehl"/>
                <a:ea typeface="PMingLiU"/>
              </a:rPr>
              <a:t>In the analysis phase , we are concerned with  the determination of meaning of a source language text,  for that we should know the grammar of  source language . Further we should also know how to determine the meaning of a statement once its grammatical structure becomes known. The rules of grammar and rules of meanings are known as </a:t>
            </a:r>
            <a:r>
              <a:rPr b="0" i="1" lang="en-IN" sz="2700" spc="-1" strike="noStrike">
                <a:solidFill>
                  <a:srgbClr val="c00000"/>
                </a:solidFill>
                <a:latin typeface="FrankRuehl"/>
                <a:ea typeface="PMingLiU"/>
              </a:rPr>
              <a:t>syntax</a:t>
            </a:r>
            <a:r>
              <a:rPr b="0" lang="en-IN" sz="2700" spc="-1" strike="noStrike">
                <a:solidFill>
                  <a:srgbClr val="604a7b"/>
                </a:solidFill>
                <a:latin typeface="FrankRuehl"/>
                <a:ea typeface="PMingLiU"/>
              </a:rPr>
              <a:t> and </a:t>
            </a:r>
            <a:r>
              <a:rPr b="0" i="1" lang="en-IN" sz="2700" spc="-1" strike="noStrike">
                <a:solidFill>
                  <a:srgbClr val="c00000"/>
                </a:solidFill>
                <a:latin typeface="FrankRuehl"/>
                <a:ea typeface="PMingLiU"/>
              </a:rPr>
              <a:t>semantics </a:t>
            </a:r>
            <a:r>
              <a:rPr b="0" lang="en-IN" sz="2700" spc="-1" strike="noStrike">
                <a:solidFill>
                  <a:srgbClr val="604a7b"/>
                </a:solidFill>
                <a:latin typeface="FrankRuehl"/>
                <a:ea typeface="PMingLiU"/>
              </a:rPr>
              <a:t>of language respectively.</a:t>
            </a:r>
            <a:endParaRPr b="0" lang="en-IN" sz="2700" spc="-1" strike="noStrike">
              <a:latin typeface="Arial"/>
            </a:endParaRPr>
          </a:p>
          <a:p>
            <a:pPr marL="144000" indent="-431640">
              <a:lnSpc>
                <a:spcPct val="100000"/>
              </a:lnSpc>
              <a:spcBef>
                <a:spcPts val="541"/>
              </a:spcBef>
            </a:pPr>
            <a:r>
              <a:rPr b="0" lang="en-IN" sz="2700" spc="-1" strike="noStrike">
                <a:solidFill>
                  <a:srgbClr val="604a7b"/>
                </a:solidFill>
                <a:latin typeface="FrankRuehl"/>
                <a:ea typeface="PMingLiU"/>
              </a:rPr>
              <a:t>	</a:t>
            </a:r>
            <a:r>
              <a:rPr b="0" lang="en-IN" sz="2700" spc="-1" strike="noStrike">
                <a:solidFill>
                  <a:srgbClr val="604a7b"/>
                </a:solidFill>
                <a:latin typeface="FrankRuehl"/>
                <a:ea typeface="PMingLiU"/>
              </a:rPr>
              <a:t>	</a:t>
            </a:r>
            <a:endParaRPr b="0" lang="en-IN" sz="2700" spc="-1" strike="noStrike">
              <a:latin typeface="Arial"/>
            </a:endParaRPr>
          </a:p>
          <a:p>
            <a:pPr marL="144000" indent="-431640">
              <a:lnSpc>
                <a:spcPct val="100000"/>
              </a:lnSpc>
              <a:spcBef>
                <a:spcPts val="479"/>
              </a:spcBef>
            </a:pPr>
            <a:endParaRPr b="0" lang="en-IN" sz="2700" spc="-1" strike="noStrike">
              <a:latin typeface="Arial"/>
            </a:endParaRPr>
          </a:p>
          <a:p>
            <a:pPr marL="144000" indent="-431640">
              <a:lnSpc>
                <a:spcPct val="100000"/>
              </a:lnSpc>
              <a:spcBef>
                <a:spcPts val="479"/>
              </a:spcBef>
            </a:pPr>
            <a:endParaRPr b="0" lang="en-IN" sz="2700" spc="-1" strike="noStrike">
              <a:latin typeface="Arial"/>
            </a:endParaRPr>
          </a:p>
          <a:p>
            <a:pPr marL="144000" indent="-431640">
              <a:lnSpc>
                <a:spcPct val="100000"/>
              </a:lnSpc>
              <a:spcBef>
                <a:spcPts val="479"/>
              </a:spcBef>
            </a:pPr>
            <a:endParaRPr b="0" lang="en-IN" sz="2700" spc="-1" strike="noStrike">
              <a:latin typeface="Arial"/>
            </a:endParaRPr>
          </a:p>
          <a:p>
            <a:pPr marL="144000" indent="-431640">
              <a:lnSpc>
                <a:spcPct val="100000"/>
              </a:lnSpc>
              <a:spcBef>
                <a:spcPts val="641"/>
              </a:spcBef>
            </a:pPr>
            <a:endParaRPr b="0" lang="en-IN" sz="2700" spc="-1" strike="noStrike">
              <a:latin typeface="Arial"/>
            </a:endParaRPr>
          </a:p>
        </p:txBody>
      </p:sp>
      <p:sp>
        <p:nvSpPr>
          <p:cNvPr id="268" name="CustomShape 3"/>
          <p:cNvSpPr/>
          <p:nvPr/>
        </p:nvSpPr>
        <p:spPr>
          <a:xfrm>
            <a:off x="0" y="1996920"/>
            <a:ext cx="309240" cy="1153800"/>
          </a:xfrm>
          <a:prstGeom prst="leftBrace">
            <a:avLst>
              <a:gd name="adj1" fmla="val 8333"/>
              <a:gd name="adj2" fmla="val 50000"/>
            </a:avLst>
          </a:prstGeom>
          <a:noFill/>
          <a:ln w="22320">
            <a:solidFill>
              <a:schemeClr val="tx1">
                <a:lumMod val="75000"/>
              </a:schemeClr>
            </a:solidFill>
            <a:round/>
          </a:ln>
        </p:spPr>
        <p:style>
          <a:lnRef idx="0"/>
          <a:fillRef idx="0"/>
          <a:effectRef idx="0"/>
          <a:fontRef idx="minor"/>
        </p:style>
      </p:sp>
      <p:sp>
        <p:nvSpPr>
          <p:cNvPr id="269" name="CustomShape 4"/>
          <p:cNvSpPr/>
          <p:nvPr/>
        </p:nvSpPr>
        <p:spPr>
          <a:xfrm flipH="1" flipV="1">
            <a:off x="1615320" y="2082240"/>
            <a:ext cx="564840" cy="1093320"/>
          </a:xfrm>
          <a:prstGeom prst="leftBrace">
            <a:avLst>
              <a:gd name="adj1" fmla="val 8333"/>
              <a:gd name="adj2" fmla="val 48957"/>
            </a:avLst>
          </a:prstGeom>
          <a:noFill/>
          <a:ln w="22320">
            <a:solidFill>
              <a:schemeClr val="tx1">
                <a:lumMod val="75000"/>
              </a:schemeClr>
            </a:solidFill>
            <a:round/>
          </a:ln>
        </p:spPr>
        <p:style>
          <a:lnRef idx="0"/>
          <a:fillRef idx="0"/>
          <a:effectRef idx="0"/>
          <a:fontRef idx="minor"/>
        </p:style>
      </p:sp>
      <p:sp>
        <p:nvSpPr>
          <p:cNvPr id="270" name="CustomShape 5"/>
          <p:cNvSpPr/>
          <p:nvPr/>
        </p:nvSpPr>
        <p:spPr>
          <a:xfrm>
            <a:off x="2643120" y="2036880"/>
            <a:ext cx="307440" cy="1153800"/>
          </a:xfrm>
          <a:prstGeom prst="leftBrace">
            <a:avLst>
              <a:gd name="adj1" fmla="val 8333"/>
              <a:gd name="adj2" fmla="val 50000"/>
            </a:avLst>
          </a:prstGeom>
          <a:noFill/>
          <a:ln w="22320">
            <a:solidFill>
              <a:schemeClr val="tx1">
                <a:lumMod val="75000"/>
              </a:schemeClr>
            </a:solidFill>
            <a:round/>
          </a:ln>
        </p:spPr>
        <p:style>
          <a:lnRef idx="0"/>
          <a:fillRef idx="0"/>
          <a:effectRef idx="0"/>
          <a:fontRef idx="minor"/>
        </p:style>
      </p:sp>
      <p:sp>
        <p:nvSpPr>
          <p:cNvPr id="271" name="CustomShape 6"/>
          <p:cNvSpPr/>
          <p:nvPr/>
        </p:nvSpPr>
        <p:spPr>
          <a:xfrm flipH="1" flipV="1">
            <a:off x="4257000" y="2093760"/>
            <a:ext cx="564840" cy="1095120"/>
          </a:xfrm>
          <a:prstGeom prst="leftBrace">
            <a:avLst>
              <a:gd name="adj1" fmla="val 8333"/>
              <a:gd name="adj2" fmla="val 48957"/>
            </a:avLst>
          </a:prstGeom>
          <a:noFill/>
          <a:ln w="22320">
            <a:solidFill>
              <a:schemeClr val="tx1">
                <a:lumMod val="75000"/>
              </a:schemeClr>
            </a:solidFill>
            <a:round/>
          </a:ln>
        </p:spPr>
        <p:style>
          <a:lnRef idx="0"/>
          <a:fillRef idx="0"/>
          <a:effectRef idx="0"/>
          <a:fontRef idx="minor"/>
        </p:style>
      </p:sp>
      <p:sp>
        <p:nvSpPr>
          <p:cNvPr id="272" name="CustomShape 7"/>
          <p:cNvSpPr/>
          <p:nvPr/>
        </p:nvSpPr>
        <p:spPr>
          <a:xfrm>
            <a:off x="5354640" y="2021040"/>
            <a:ext cx="309240" cy="1153800"/>
          </a:xfrm>
          <a:prstGeom prst="leftBrace">
            <a:avLst>
              <a:gd name="adj1" fmla="val 8333"/>
              <a:gd name="adj2" fmla="val 50000"/>
            </a:avLst>
          </a:prstGeom>
          <a:noFill/>
          <a:ln w="22320">
            <a:solidFill>
              <a:schemeClr val="tx1">
                <a:lumMod val="75000"/>
              </a:schemeClr>
            </a:solidFill>
            <a:round/>
          </a:ln>
        </p:spPr>
        <p:style>
          <a:lnRef idx="0"/>
          <a:fillRef idx="0"/>
          <a:effectRef idx="0"/>
          <a:fontRef idx="minor"/>
        </p:style>
      </p:sp>
      <p:sp>
        <p:nvSpPr>
          <p:cNvPr id="273" name="CustomShape 8"/>
          <p:cNvSpPr/>
          <p:nvPr/>
        </p:nvSpPr>
        <p:spPr>
          <a:xfrm flipH="1" flipV="1">
            <a:off x="8489160" y="2077200"/>
            <a:ext cx="564840" cy="1093320"/>
          </a:xfrm>
          <a:prstGeom prst="leftBrace">
            <a:avLst>
              <a:gd name="adj1" fmla="val 8333"/>
              <a:gd name="adj2" fmla="val 48957"/>
            </a:avLst>
          </a:prstGeom>
          <a:noFill/>
          <a:ln w="22320">
            <a:solidFill>
              <a:schemeClr val="tx1">
                <a:lumMod val="75000"/>
              </a:schemeClr>
            </a:solidFill>
            <a:round/>
          </a:ln>
        </p:spPr>
        <p:style>
          <a:lnRef idx="0"/>
          <a:fillRef idx="0"/>
          <a:effectRef idx="0"/>
          <a:fontRef idx="minor"/>
        </p:style>
      </p:sp>
      <p:sp>
        <p:nvSpPr>
          <p:cNvPr id="274" name="TextShape 9"/>
          <p:cNvSpPr txBox="1"/>
          <p:nvPr/>
        </p:nvSpPr>
        <p:spPr>
          <a:xfrm>
            <a:off x="457200" y="6356520"/>
            <a:ext cx="2133360" cy="364680"/>
          </a:xfrm>
          <a:prstGeom prst="rect">
            <a:avLst/>
          </a:prstGeom>
          <a:noFill/>
          <a:ln>
            <a:noFill/>
          </a:ln>
        </p:spPr>
        <p:txBody>
          <a:bodyPr anchor="ctr"/>
          <a:p>
            <a:endParaRPr b="0" lang="en-IN" sz="2400" spc="-1" strike="noStrike">
              <a:latin typeface="Times New Roman"/>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0" y="285840"/>
            <a:ext cx="9143640" cy="699840"/>
          </a:xfrm>
          <a:prstGeom prst="rect">
            <a:avLst/>
          </a:prstGeom>
          <a:ln>
            <a:solidFill>
              <a:srgbClr val="4a7ebb"/>
            </a:solidFill>
            <a:round/>
          </a:ln>
          <a:effectLst>
            <a:outerShdw blurRad="40000" dir="5400000" dist="2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p>
            <a:pPr algn="ctr">
              <a:lnSpc>
                <a:spcPct val="100000"/>
              </a:lnSpc>
            </a:pPr>
            <a:r>
              <a:rPr b="1" lang="en-IN" sz="4000" spc="-1" strike="noStrike">
                <a:solidFill>
                  <a:srgbClr val="000000"/>
                </a:solidFill>
                <a:latin typeface="Times New Roman"/>
              </a:rPr>
              <a:t>General Design Procedure of Assembler</a:t>
            </a:r>
            <a:endParaRPr b="0" lang="en-IN" sz="4000" spc="-1" strike="noStrike">
              <a:latin typeface="Arial"/>
            </a:endParaRPr>
          </a:p>
        </p:txBody>
      </p:sp>
      <p:sp>
        <p:nvSpPr>
          <p:cNvPr id="276" name="CustomShape 2"/>
          <p:cNvSpPr/>
          <p:nvPr/>
        </p:nvSpPr>
        <p:spPr>
          <a:xfrm>
            <a:off x="0" y="1143000"/>
            <a:ext cx="9143640" cy="557352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p>
            <a:pPr marL="144000" indent="-431640">
              <a:lnSpc>
                <a:spcPct val="100000"/>
              </a:lnSpc>
              <a:spcBef>
                <a:spcPts val="641"/>
              </a:spcBef>
            </a:pPr>
            <a:endParaRPr b="0" lang="en-IN" sz="1800" spc="-1" strike="noStrike">
              <a:latin typeface="Arial"/>
            </a:endParaRPr>
          </a:p>
          <a:p>
            <a:pPr marL="144000" indent="-431640">
              <a:lnSpc>
                <a:spcPct val="100000"/>
              </a:lnSpc>
              <a:spcBef>
                <a:spcPts val="641"/>
              </a:spcBef>
            </a:pPr>
            <a:endParaRPr b="0" lang="en-IN" sz="1800" spc="-1" strike="noStrike">
              <a:latin typeface="Arial"/>
            </a:endParaRPr>
          </a:p>
          <a:p>
            <a:pPr marL="144000" indent="-431640">
              <a:lnSpc>
                <a:spcPct val="100000"/>
              </a:lnSpc>
              <a:spcBef>
                <a:spcPts val="641"/>
              </a:spcBef>
            </a:pPr>
            <a:endParaRPr b="0" lang="en-IN" sz="1800" spc="-1" strike="noStrike">
              <a:latin typeface="Arial"/>
            </a:endParaRPr>
          </a:p>
          <a:p>
            <a:pPr marL="144000" indent="-431640">
              <a:lnSpc>
                <a:spcPct val="100000"/>
              </a:lnSpc>
              <a:spcBef>
                <a:spcPts val="641"/>
              </a:spcBef>
            </a:pPr>
            <a:endParaRPr b="0" lang="en-IN" sz="1800" spc="-1" strike="noStrike">
              <a:latin typeface="Arial"/>
            </a:endParaRPr>
          </a:p>
          <a:p>
            <a:pPr marL="144000" indent="-431640">
              <a:lnSpc>
                <a:spcPct val="100000"/>
              </a:lnSpc>
              <a:spcBef>
                <a:spcPts val="641"/>
              </a:spcBef>
            </a:pPr>
            <a:endParaRPr b="0" lang="en-IN" sz="1800" spc="-1" strike="noStrike">
              <a:latin typeface="Arial"/>
            </a:endParaRPr>
          </a:p>
          <a:p>
            <a:pPr marL="144000" indent="-431640">
              <a:lnSpc>
                <a:spcPct val="100000"/>
              </a:lnSpc>
              <a:spcBef>
                <a:spcPts val="641"/>
              </a:spcBef>
            </a:pPr>
            <a:r>
              <a:rPr b="0" lang="en-IN" sz="3200" spc="-1" strike="noStrike">
                <a:solidFill>
                  <a:srgbClr val="c00000"/>
                </a:solidFill>
                <a:latin typeface="FrankRuehl"/>
                <a:ea typeface="PMingLiU"/>
              </a:rPr>
              <a:t>Synthesis Phase:</a:t>
            </a:r>
            <a:endParaRPr b="0" lang="en-IN" sz="3200" spc="-1" strike="noStrike">
              <a:latin typeface="Arial"/>
            </a:endParaRPr>
          </a:p>
          <a:p>
            <a:pPr marL="144000" indent="-431640">
              <a:lnSpc>
                <a:spcPct val="100000"/>
              </a:lnSpc>
              <a:spcBef>
                <a:spcPts val="641"/>
              </a:spcBef>
            </a:pPr>
            <a:r>
              <a:rPr b="0" lang="en-IN" sz="2800" spc="-1" strike="noStrike">
                <a:solidFill>
                  <a:srgbClr val="c00000"/>
                </a:solidFill>
                <a:latin typeface="FrankRuehl"/>
                <a:ea typeface="PMingLiU"/>
              </a:rPr>
              <a:t>	</a:t>
            </a:r>
            <a:r>
              <a:rPr b="0" lang="en-IN" sz="2800" spc="-1" strike="noStrike">
                <a:solidFill>
                  <a:srgbClr val="c00000"/>
                </a:solidFill>
                <a:latin typeface="FrankRuehl"/>
                <a:ea typeface="PMingLiU"/>
              </a:rPr>
              <a:t>	</a:t>
            </a:r>
            <a:r>
              <a:rPr b="0" lang="en-IN" sz="3200" spc="-1" strike="noStrike">
                <a:solidFill>
                  <a:srgbClr val="604a7b"/>
                </a:solidFill>
                <a:latin typeface="FrankRuehl"/>
                <a:ea typeface="PMingLiU"/>
              </a:rPr>
              <a:t>In the synthesis phase , the source language statements are replaced by target language statements.</a:t>
            </a:r>
            <a:endParaRPr b="0" lang="en-IN" sz="3200" spc="-1" strike="noStrike">
              <a:latin typeface="Arial"/>
            </a:endParaRPr>
          </a:p>
        </p:txBody>
      </p:sp>
      <p:sp>
        <p:nvSpPr>
          <p:cNvPr id="277" name="CustomShape 3"/>
          <p:cNvSpPr/>
          <p:nvPr/>
        </p:nvSpPr>
        <p:spPr>
          <a:xfrm>
            <a:off x="28440" y="2279520"/>
            <a:ext cx="1687320" cy="2222640"/>
          </a:xfrm>
          <a:prstGeom prst="rect">
            <a:avLst/>
          </a:prstGeom>
          <a:noFill/>
          <a:ln>
            <a:noFill/>
          </a:ln>
        </p:spPr>
        <p:style>
          <a:lnRef idx="0"/>
          <a:fillRef idx="0"/>
          <a:effectRef idx="0"/>
          <a:fontRef idx="minor"/>
        </p:style>
        <p:txBody>
          <a:bodyPr lIns="90000" rIns="90000" tIns="45000" bIns="45000"/>
          <a:p>
            <a:pPr>
              <a:lnSpc>
                <a:spcPct val="100000"/>
              </a:lnSpc>
            </a:pPr>
            <a:r>
              <a:rPr b="0" lang="en-IN" sz="2800" spc="-1" strike="noStrike">
                <a:solidFill>
                  <a:srgbClr val="002164"/>
                </a:solidFill>
                <a:latin typeface="FrankRuehl"/>
                <a:ea typeface="PMingLiU"/>
              </a:rPr>
              <a:t>Assembly Language Program</a:t>
            </a:r>
            <a:endParaRPr b="0" lang="en-IN" sz="2800" spc="-1" strike="noStrike">
              <a:latin typeface="Arial"/>
            </a:endParaRPr>
          </a:p>
        </p:txBody>
      </p:sp>
      <p:sp>
        <p:nvSpPr>
          <p:cNvPr id="278" name="CustomShape 4"/>
          <p:cNvSpPr/>
          <p:nvPr/>
        </p:nvSpPr>
        <p:spPr>
          <a:xfrm>
            <a:off x="7245360" y="2276640"/>
            <a:ext cx="1810800" cy="1370160"/>
          </a:xfrm>
          <a:prstGeom prst="rect">
            <a:avLst/>
          </a:prstGeom>
          <a:noFill/>
          <a:ln>
            <a:noFill/>
          </a:ln>
        </p:spPr>
        <p:style>
          <a:lnRef idx="0"/>
          <a:fillRef idx="0"/>
          <a:effectRef idx="0"/>
          <a:fontRef idx="minor"/>
        </p:style>
        <p:txBody>
          <a:bodyPr lIns="90000" rIns="90000" tIns="45000" bIns="45000"/>
          <a:p>
            <a:pPr>
              <a:lnSpc>
                <a:spcPct val="100000"/>
              </a:lnSpc>
            </a:pPr>
            <a:r>
              <a:rPr b="0" lang="en-IN" sz="2800" spc="-1" strike="noStrike">
                <a:solidFill>
                  <a:srgbClr val="002164"/>
                </a:solidFill>
                <a:latin typeface="FrankRuehl"/>
                <a:ea typeface="PMingLiU"/>
              </a:rPr>
              <a:t>Equivalent Target Code</a:t>
            </a:r>
            <a:endParaRPr b="0" lang="en-IN" sz="2800" spc="-1" strike="noStrike">
              <a:latin typeface="Arial"/>
            </a:endParaRPr>
          </a:p>
        </p:txBody>
      </p:sp>
      <p:sp>
        <p:nvSpPr>
          <p:cNvPr id="279" name="CustomShape 5"/>
          <p:cNvSpPr/>
          <p:nvPr/>
        </p:nvSpPr>
        <p:spPr>
          <a:xfrm>
            <a:off x="2589120" y="2405160"/>
            <a:ext cx="1560240" cy="1125000"/>
          </a:xfrm>
          <a:prstGeom prst="rect">
            <a:avLst/>
          </a:prstGeom>
          <a:solidFill>
            <a:schemeClr val="bg2">
              <a:lumMod val="90000"/>
            </a:schemeClr>
          </a:solidFill>
          <a:ln w="25560">
            <a:solidFill>
              <a:schemeClr val="tx1">
                <a:lumMod val="75000"/>
              </a:schemeClr>
            </a:solidFill>
            <a:round/>
          </a:ln>
        </p:spPr>
        <p:style>
          <a:lnRef idx="0"/>
          <a:fillRef idx="0"/>
          <a:effectRef idx="0"/>
          <a:fontRef idx="minor"/>
        </p:style>
      </p:sp>
      <p:sp>
        <p:nvSpPr>
          <p:cNvPr id="280" name="CustomShape 6"/>
          <p:cNvSpPr/>
          <p:nvPr/>
        </p:nvSpPr>
        <p:spPr>
          <a:xfrm>
            <a:off x="5062680" y="2389320"/>
            <a:ext cx="1560240" cy="1125000"/>
          </a:xfrm>
          <a:prstGeom prst="rect">
            <a:avLst/>
          </a:prstGeom>
          <a:solidFill>
            <a:schemeClr val="bg2">
              <a:lumMod val="90000"/>
            </a:schemeClr>
          </a:solidFill>
          <a:ln w="25560">
            <a:solidFill>
              <a:schemeClr val="tx1">
                <a:lumMod val="75000"/>
              </a:schemeClr>
            </a:solidFill>
            <a:round/>
          </a:ln>
        </p:spPr>
        <p:style>
          <a:lnRef idx="0"/>
          <a:fillRef idx="0"/>
          <a:effectRef idx="0"/>
          <a:fontRef idx="minor"/>
        </p:style>
      </p:sp>
      <p:sp>
        <p:nvSpPr>
          <p:cNvPr id="281" name="CustomShape 7"/>
          <p:cNvSpPr/>
          <p:nvPr/>
        </p:nvSpPr>
        <p:spPr>
          <a:xfrm flipV="1">
            <a:off x="1716120" y="2965680"/>
            <a:ext cx="872640" cy="2880"/>
          </a:xfrm>
          <a:custGeom>
            <a:avLst/>
            <a:gdLst/>
            <a:ahLst/>
            <a:rect l="l" t="t" r="r" b="b"/>
            <a:pathLst>
              <a:path w="21600" h="21600">
                <a:moveTo>
                  <a:pt x="0" y="0"/>
                </a:moveTo>
                <a:lnTo>
                  <a:pt x="21600" y="21600"/>
                </a:lnTo>
              </a:path>
            </a:pathLst>
          </a:custGeom>
          <a:noFill/>
          <a:ln w="25560">
            <a:solidFill>
              <a:schemeClr val="tx1">
                <a:lumMod val="75000"/>
              </a:schemeClr>
            </a:solidFill>
            <a:round/>
            <a:tailEnd len="med" type="triangle" w="med"/>
          </a:ln>
        </p:spPr>
        <p:style>
          <a:lnRef idx="0"/>
          <a:fillRef idx="0"/>
          <a:effectRef idx="0"/>
          <a:fontRef idx="minor"/>
        </p:style>
      </p:sp>
      <p:sp>
        <p:nvSpPr>
          <p:cNvPr id="282" name="CustomShape 8"/>
          <p:cNvSpPr/>
          <p:nvPr/>
        </p:nvSpPr>
        <p:spPr>
          <a:xfrm flipV="1">
            <a:off x="4175280" y="2948400"/>
            <a:ext cx="872640" cy="2880"/>
          </a:xfrm>
          <a:custGeom>
            <a:avLst/>
            <a:gdLst/>
            <a:ahLst/>
            <a:rect l="l" t="t" r="r" b="b"/>
            <a:pathLst>
              <a:path w="21600" h="21600">
                <a:moveTo>
                  <a:pt x="0" y="0"/>
                </a:moveTo>
                <a:lnTo>
                  <a:pt x="21600" y="21600"/>
                </a:lnTo>
              </a:path>
            </a:pathLst>
          </a:custGeom>
          <a:noFill/>
          <a:ln w="25560">
            <a:solidFill>
              <a:schemeClr val="tx1">
                <a:lumMod val="75000"/>
              </a:schemeClr>
            </a:solidFill>
            <a:round/>
            <a:tailEnd len="med" type="triangle" w="med"/>
          </a:ln>
        </p:spPr>
        <p:style>
          <a:lnRef idx="0"/>
          <a:fillRef idx="0"/>
          <a:effectRef idx="0"/>
          <a:fontRef idx="minor"/>
        </p:style>
      </p:sp>
      <p:sp>
        <p:nvSpPr>
          <p:cNvPr id="283" name="CustomShape 9"/>
          <p:cNvSpPr/>
          <p:nvPr/>
        </p:nvSpPr>
        <p:spPr>
          <a:xfrm flipV="1">
            <a:off x="6593040" y="2876760"/>
            <a:ext cx="872640" cy="2880"/>
          </a:xfrm>
          <a:custGeom>
            <a:avLst/>
            <a:gdLst/>
            <a:ahLst/>
            <a:rect l="l" t="t" r="r" b="b"/>
            <a:pathLst>
              <a:path w="21600" h="21600">
                <a:moveTo>
                  <a:pt x="0" y="0"/>
                </a:moveTo>
                <a:lnTo>
                  <a:pt x="21600" y="21600"/>
                </a:lnTo>
              </a:path>
            </a:pathLst>
          </a:custGeom>
          <a:noFill/>
          <a:ln w="25560">
            <a:solidFill>
              <a:schemeClr val="tx1">
                <a:lumMod val="75000"/>
              </a:schemeClr>
            </a:solidFill>
            <a:round/>
            <a:tailEnd len="med" type="triangle" w="med"/>
          </a:ln>
        </p:spPr>
        <p:style>
          <a:lnRef idx="0"/>
          <a:fillRef idx="0"/>
          <a:effectRef idx="0"/>
          <a:fontRef idx="minor"/>
        </p:style>
      </p:sp>
      <p:sp>
        <p:nvSpPr>
          <p:cNvPr id="284" name="CustomShape 10"/>
          <p:cNvSpPr/>
          <p:nvPr/>
        </p:nvSpPr>
        <p:spPr>
          <a:xfrm>
            <a:off x="2630520" y="2560680"/>
            <a:ext cx="1474560" cy="1369440"/>
          </a:xfrm>
          <a:prstGeom prst="rect">
            <a:avLst/>
          </a:prstGeom>
          <a:noFill/>
          <a:ln>
            <a:noFill/>
          </a:ln>
        </p:spPr>
        <p:style>
          <a:lnRef idx="0"/>
          <a:fillRef idx="0"/>
          <a:effectRef idx="0"/>
          <a:fontRef idx="minor"/>
        </p:style>
        <p:txBody>
          <a:bodyPr lIns="90000" rIns="90000" tIns="45000" bIns="45000"/>
          <a:p>
            <a:pPr>
              <a:lnSpc>
                <a:spcPct val="100000"/>
              </a:lnSpc>
            </a:pPr>
            <a:r>
              <a:rPr b="0" lang="en-IN" sz="2800" spc="-1" strike="noStrike">
                <a:solidFill>
                  <a:srgbClr val="ff00ff"/>
                </a:solidFill>
                <a:latin typeface="FrankRuehl"/>
                <a:ea typeface="PMingLiU"/>
              </a:rPr>
              <a:t>Analysis Phase</a:t>
            </a:r>
            <a:endParaRPr b="0" lang="en-IN" sz="2800" spc="-1" strike="noStrike">
              <a:latin typeface="Arial"/>
            </a:endParaRPr>
          </a:p>
        </p:txBody>
      </p:sp>
      <p:sp>
        <p:nvSpPr>
          <p:cNvPr id="285" name="CustomShape 11"/>
          <p:cNvSpPr/>
          <p:nvPr/>
        </p:nvSpPr>
        <p:spPr>
          <a:xfrm>
            <a:off x="5008680" y="2543040"/>
            <a:ext cx="1555560" cy="1369440"/>
          </a:xfrm>
          <a:prstGeom prst="rect">
            <a:avLst/>
          </a:prstGeom>
          <a:noFill/>
          <a:ln>
            <a:noFill/>
          </a:ln>
        </p:spPr>
        <p:style>
          <a:lnRef idx="0"/>
          <a:fillRef idx="0"/>
          <a:effectRef idx="0"/>
          <a:fontRef idx="minor"/>
        </p:style>
        <p:txBody>
          <a:bodyPr lIns="90000" rIns="90000" tIns="45000" bIns="45000"/>
          <a:p>
            <a:pPr>
              <a:lnSpc>
                <a:spcPct val="100000"/>
              </a:lnSpc>
            </a:pPr>
            <a:r>
              <a:rPr b="0" lang="en-IN" sz="2800" spc="-1" strike="noStrike">
                <a:solidFill>
                  <a:srgbClr val="ff00ff"/>
                </a:solidFill>
                <a:latin typeface="FrankRuehl"/>
                <a:ea typeface="PMingLiU"/>
              </a:rPr>
              <a:t>Synthesis Phase</a:t>
            </a:r>
            <a:endParaRPr b="0" lang="en-IN" sz="2800" spc="-1" strike="noStrike">
              <a:latin typeface="Arial"/>
            </a:endParaRPr>
          </a:p>
        </p:txBody>
      </p:sp>
      <p:sp>
        <p:nvSpPr>
          <p:cNvPr id="286" name="TextShape 12"/>
          <p:cNvSpPr txBox="1"/>
          <p:nvPr/>
        </p:nvSpPr>
        <p:spPr>
          <a:xfrm>
            <a:off x="457200" y="6356520"/>
            <a:ext cx="2133360" cy="364680"/>
          </a:xfrm>
          <a:prstGeom prst="rect">
            <a:avLst/>
          </a:prstGeom>
          <a:noFill/>
          <a:ln>
            <a:noFill/>
          </a:ln>
        </p:spPr>
        <p:txBody>
          <a:bodyPr anchor="ctr"/>
          <a:p>
            <a:endParaRPr b="0" lang="en-IN" sz="2400" spc="-1" strike="noStrike">
              <a:latin typeface="Times New Roman"/>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0" y="0"/>
            <a:ext cx="9143640" cy="1186920"/>
          </a:xfrm>
          <a:prstGeom prst="rect">
            <a:avLst/>
          </a:prstGeom>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p>
            <a:pPr>
              <a:lnSpc>
                <a:spcPct val="100000"/>
              </a:lnSpc>
            </a:pPr>
            <a:r>
              <a:rPr b="1" lang="en-IN" sz="3600" spc="-1" strike="noStrike">
                <a:solidFill>
                  <a:srgbClr val="ffffff"/>
                </a:solidFill>
                <a:latin typeface="AmeriGarmnd BT"/>
              </a:rPr>
              <a:t>General Design Procedure of Assembler</a:t>
            </a:r>
            <a:endParaRPr b="0" lang="en-IN" sz="3600" spc="-1" strike="noStrike">
              <a:latin typeface="Arial"/>
            </a:endParaRPr>
          </a:p>
        </p:txBody>
      </p:sp>
      <p:sp>
        <p:nvSpPr>
          <p:cNvPr id="288" name="CustomShape 2"/>
          <p:cNvSpPr/>
          <p:nvPr/>
        </p:nvSpPr>
        <p:spPr>
          <a:xfrm>
            <a:off x="0" y="709560"/>
            <a:ext cx="9143640" cy="6006600"/>
          </a:xfrm>
          <a:prstGeom prst="rect">
            <a:avLst/>
          </a:prstGeom>
          <a:ln>
            <a:solidFill>
              <a:srgbClr val="46aac4"/>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p>
            <a:pPr marL="144000" indent="-431640">
              <a:lnSpc>
                <a:spcPct val="100000"/>
              </a:lnSpc>
              <a:spcBef>
                <a:spcPts val="601"/>
              </a:spcBef>
            </a:pPr>
            <a:r>
              <a:rPr b="0" lang="en-IN" sz="3000" spc="-1" strike="noStrike">
                <a:solidFill>
                  <a:srgbClr val="c00000"/>
                </a:solidFill>
                <a:latin typeface="FrankRuehl"/>
                <a:ea typeface="PMingLiU"/>
              </a:rPr>
              <a:t>	</a:t>
            </a:r>
            <a:r>
              <a:rPr b="0" lang="en-IN" sz="3000" spc="-1" strike="noStrike">
                <a:solidFill>
                  <a:srgbClr val="c00000"/>
                </a:solidFill>
                <a:latin typeface="FrankRuehl"/>
                <a:ea typeface="PMingLiU"/>
              </a:rPr>
              <a:t>1. Analysis Phase.</a:t>
            </a:r>
            <a:endParaRPr b="0" lang="en-IN" sz="3000" spc="-1" strike="noStrike">
              <a:latin typeface="Arial"/>
            </a:endParaRPr>
          </a:p>
          <a:p>
            <a:pPr marL="144000" indent="-431640">
              <a:lnSpc>
                <a:spcPct val="100000"/>
              </a:lnSpc>
              <a:spcBef>
                <a:spcPts val="561"/>
              </a:spcBef>
            </a:pPr>
            <a:r>
              <a:rPr b="0" lang="en-IN" sz="2800" spc="-1" strike="noStrike">
                <a:solidFill>
                  <a:srgbClr val="002164"/>
                </a:solidFill>
                <a:latin typeface="FrankRuehl"/>
                <a:ea typeface="PMingLiU"/>
              </a:rPr>
              <a:t>	</a:t>
            </a:r>
            <a:r>
              <a:rPr b="0" lang="en-IN" sz="2800" spc="-1" strike="noStrike">
                <a:solidFill>
                  <a:srgbClr val="002164"/>
                </a:solidFill>
                <a:latin typeface="FrankRuehl"/>
                <a:ea typeface="PMingLiU"/>
              </a:rPr>
              <a:t>	</a:t>
            </a:r>
            <a:r>
              <a:rPr b="0" lang="en-IN" sz="2700" spc="-1" strike="noStrike">
                <a:solidFill>
                  <a:srgbClr val="604a7b"/>
                </a:solidFill>
                <a:latin typeface="FrankRuehl"/>
                <a:ea typeface="PMingLiU"/>
              </a:rPr>
              <a:t>In this phase following functions are performed.</a:t>
            </a:r>
            <a:endParaRPr b="0" lang="en-IN" sz="2700" spc="-1" strike="noStrike">
              <a:latin typeface="Arial"/>
            </a:endParaRPr>
          </a:p>
          <a:p>
            <a:pPr lvl="2" marL="1198080" indent="-571320">
              <a:lnSpc>
                <a:spcPct val="100000"/>
              </a:lnSpc>
              <a:spcBef>
                <a:spcPts val="541"/>
              </a:spcBef>
              <a:buClr>
                <a:srgbClr val="c00000"/>
              </a:buClr>
              <a:buFont typeface="Calibri"/>
              <a:buAutoNum type="romanLcPeriod"/>
            </a:pPr>
            <a:r>
              <a:rPr b="0" lang="en-IN" sz="2700" spc="-1" strike="noStrike">
                <a:solidFill>
                  <a:srgbClr val="604a7b"/>
                </a:solidFill>
                <a:latin typeface="FrankRuehl"/>
                <a:ea typeface="PMingLiU"/>
              </a:rPr>
              <a:t>Isolate the label, mnemonic operation code and operand fields of a statement </a:t>
            </a:r>
            <a:endParaRPr b="0" lang="en-IN" sz="2700" spc="-1" strike="noStrike">
              <a:latin typeface="Arial"/>
            </a:endParaRPr>
          </a:p>
          <a:p>
            <a:pPr lvl="2" marL="1198080" indent="-571320">
              <a:lnSpc>
                <a:spcPct val="100000"/>
              </a:lnSpc>
              <a:spcBef>
                <a:spcPts val="541"/>
              </a:spcBef>
              <a:buClr>
                <a:srgbClr val="c00000"/>
              </a:buClr>
              <a:buFont typeface="Calibri"/>
              <a:buAutoNum type="romanLcPeriod"/>
            </a:pPr>
            <a:r>
              <a:rPr b="0" lang="en-IN" sz="2700" spc="-1" strike="noStrike">
                <a:solidFill>
                  <a:srgbClr val="604a7b"/>
                </a:solidFill>
                <a:latin typeface="FrankRuehl"/>
                <a:ea typeface="PMingLiU"/>
              </a:rPr>
              <a:t>Enter the symbol found in label field (if any) and its address into </a:t>
            </a:r>
            <a:r>
              <a:rPr b="0" i="1" lang="en-IN" sz="2700" spc="-1" strike="noStrike">
                <a:solidFill>
                  <a:srgbClr val="604a7b"/>
                </a:solidFill>
                <a:latin typeface="FrankRuehl"/>
                <a:ea typeface="PMingLiU"/>
              </a:rPr>
              <a:t>Symbol Table.</a:t>
            </a:r>
            <a:endParaRPr b="0" lang="en-IN" sz="2700" spc="-1" strike="noStrike">
              <a:latin typeface="Arial"/>
            </a:endParaRPr>
          </a:p>
          <a:p>
            <a:pPr lvl="2" marL="1198080" indent="-571320">
              <a:lnSpc>
                <a:spcPct val="100000"/>
              </a:lnSpc>
              <a:spcBef>
                <a:spcPts val="541"/>
              </a:spcBef>
              <a:buClr>
                <a:srgbClr val="c00000"/>
              </a:buClr>
              <a:buFont typeface="Calibri"/>
              <a:buAutoNum type="romanLcPeriod"/>
            </a:pPr>
            <a:r>
              <a:rPr b="0" lang="en-IN" sz="2700" spc="-1" strike="noStrike">
                <a:solidFill>
                  <a:srgbClr val="604a7b"/>
                </a:solidFill>
                <a:latin typeface="FrankRuehl"/>
                <a:ea typeface="PMingLiU"/>
              </a:rPr>
              <a:t>Validate the mnemonic operation code by looking it up in the Mnemonic Table.</a:t>
            </a:r>
            <a:endParaRPr b="0" lang="en-IN" sz="2700" spc="-1" strike="noStrike">
              <a:latin typeface="Arial"/>
            </a:endParaRPr>
          </a:p>
          <a:p>
            <a:pPr lvl="2" marL="1198080" indent="-571320">
              <a:lnSpc>
                <a:spcPct val="100000"/>
              </a:lnSpc>
              <a:spcBef>
                <a:spcPts val="541"/>
              </a:spcBef>
              <a:buClr>
                <a:srgbClr val="c00000"/>
              </a:buClr>
              <a:buFont typeface="Calibri"/>
              <a:buAutoNum type="romanLcPeriod"/>
            </a:pPr>
            <a:r>
              <a:rPr b="0" lang="en-IN" sz="2700" spc="-1" strike="noStrike">
                <a:solidFill>
                  <a:srgbClr val="604a7b"/>
                </a:solidFill>
                <a:latin typeface="FrankRuehl"/>
                <a:ea typeface="PMingLiU"/>
              </a:rPr>
              <a:t>Determine the storage requirements of the statement by considering the mnemonic operation code and operand fields of the statement. Calculate the address of the first machine word following the target code generated for this statement (</a:t>
            </a:r>
            <a:r>
              <a:rPr b="0" i="1" lang="en-IN" sz="2700" spc="-1" strike="noStrike">
                <a:solidFill>
                  <a:srgbClr val="604a7b"/>
                </a:solidFill>
                <a:latin typeface="FrankRuehl"/>
                <a:ea typeface="PMingLiU"/>
              </a:rPr>
              <a:t>Location Counter processing</a:t>
            </a:r>
            <a:r>
              <a:rPr b="0" lang="en-IN" sz="2700" spc="-1" strike="noStrike">
                <a:solidFill>
                  <a:srgbClr val="604a7b"/>
                </a:solidFill>
                <a:latin typeface="FrankRuehl"/>
                <a:ea typeface="PMingLiU"/>
              </a:rPr>
              <a:t>).</a:t>
            </a:r>
            <a:endParaRPr b="0" lang="en-IN" sz="2700" spc="-1" strike="noStrike">
              <a:latin typeface="Arial"/>
            </a:endParaRPr>
          </a:p>
          <a:p>
            <a:pPr marL="144000" indent="-431640">
              <a:lnSpc>
                <a:spcPct val="100000"/>
              </a:lnSpc>
              <a:spcBef>
                <a:spcPts val="561"/>
              </a:spcBef>
            </a:pPr>
            <a:endParaRPr b="0" lang="en-IN" sz="2700" spc="-1" strike="noStrike">
              <a:latin typeface="Arial"/>
            </a:endParaRPr>
          </a:p>
          <a:p>
            <a:pPr marL="144000" indent="-431640">
              <a:lnSpc>
                <a:spcPct val="100000"/>
              </a:lnSpc>
              <a:spcBef>
                <a:spcPts val="561"/>
              </a:spcBef>
            </a:pPr>
            <a:endParaRPr b="0" lang="en-IN" sz="2700" spc="-1" strike="noStrike">
              <a:latin typeface="Arial"/>
            </a:endParaRPr>
          </a:p>
          <a:p>
            <a:pPr marL="144000" indent="-431640">
              <a:lnSpc>
                <a:spcPct val="100000"/>
              </a:lnSpc>
              <a:spcBef>
                <a:spcPts val="561"/>
              </a:spcBef>
            </a:pPr>
            <a:r>
              <a:rPr b="0" lang="en-IN" sz="2800" spc="-1" strike="noStrike">
                <a:solidFill>
                  <a:srgbClr val="c00000"/>
                </a:solidFill>
                <a:latin typeface="FrankRuehl"/>
                <a:ea typeface="PMingLiU"/>
              </a:rPr>
              <a:t>	</a:t>
            </a:r>
            <a:endParaRPr b="0" lang="en-IN" sz="2800" spc="-1" strike="noStrike">
              <a:latin typeface="Arial"/>
            </a:endParaRPr>
          </a:p>
          <a:p>
            <a:pPr marL="144000" indent="-431640">
              <a:lnSpc>
                <a:spcPct val="100000"/>
              </a:lnSpc>
              <a:spcBef>
                <a:spcPts val="479"/>
              </a:spcBef>
            </a:pPr>
            <a:endParaRPr b="0" lang="en-IN" sz="2800" spc="-1" strike="noStrike">
              <a:latin typeface="Arial"/>
            </a:endParaRPr>
          </a:p>
          <a:p>
            <a:pPr marL="144000" indent="-431640">
              <a:lnSpc>
                <a:spcPct val="100000"/>
              </a:lnSpc>
              <a:spcBef>
                <a:spcPts val="479"/>
              </a:spcBef>
            </a:pPr>
            <a:endParaRPr b="0" lang="en-IN" sz="2800" spc="-1" strike="noStrike">
              <a:latin typeface="Arial"/>
            </a:endParaRPr>
          </a:p>
          <a:p>
            <a:pPr marL="144000" indent="-431640">
              <a:lnSpc>
                <a:spcPct val="100000"/>
              </a:lnSpc>
              <a:spcBef>
                <a:spcPts val="479"/>
              </a:spcBef>
            </a:pPr>
            <a:endParaRPr b="0" lang="en-IN" sz="2800" spc="-1" strike="noStrike">
              <a:latin typeface="Arial"/>
            </a:endParaRPr>
          </a:p>
          <a:p>
            <a:pPr marL="144000" indent="-431640">
              <a:lnSpc>
                <a:spcPct val="100000"/>
              </a:lnSpc>
              <a:spcBef>
                <a:spcPts val="641"/>
              </a:spcBef>
            </a:pPr>
            <a:endParaRPr b="0" lang="en-IN" sz="2800" spc="-1" strike="noStrike">
              <a:latin typeface="Arial"/>
            </a:endParaRPr>
          </a:p>
        </p:txBody>
      </p:sp>
      <p:sp>
        <p:nvSpPr>
          <p:cNvPr id="289" name="TextShape 3"/>
          <p:cNvSpPr txBox="1"/>
          <p:nvPr/>
        </p:nvSpPr>
        <p:spPr>
          <a:xfrm>
            <a:off x="457200" y="6356520"/>
            <a:ext cx="2133360" cy="364680"/>
          </a:xfrm>
          <a:prstGeom prst="rect">
            <a:avLst/>
          </a:prstGeom>
          <a:noFill/>
          <a:ln>
            <a:noFill/>
          </a:ln>
        </p:spPr>
        <p:txBody>
          <a:bodyPr anchor="ctr"/>
          <a:p>
            <a:endParaRPr b="0" lang="en-IN" sz="2400" spc="-1" strike="noStrike">
              <a:latin typeface="Times New Roman"/>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0" y="0"/>
            <a:ext cx="9143640" cy="1186920"/>
          </a:xfrm>
          <a:prstGeom prst="rect">
            <a:avLst/>
          </a:prstGeom>
          <a:ln>
            <a:solidFill>
              <a:srgbClr val="f59240"/>
            </a:solidFill>
            <a:round/>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p>
            <a:pPr>
              <a:lnSpc>
                <a:spcPct val="100000"/>
              </a:lnSpc>
            </a:pPr>
            <a:r>
              <a:rPr b="1" lang="en-IN" sz="3600" spc="-1" strike="noStrike">
                <a:solidFill>
                  <a:srgbClr val="ffffff"/>
                </a:solidFill>
                <a:latin typeface="AmeriGarmnd BT"/>
              </a:rPr>
              <a:t>General Design Procedure of Assembler</a:t>
            </a:r>
            <a:endParaRPr b="0" lang="en-IN" sz="3600" spc="-1" strike="noStrike">
              <a:latin typeface="Arial"/>
            </a:endParaRPr>
          </a:p>
        </p:txBody>
      </p:sp>
      <p:sp>
        <p:nvSpPr>
          <p:cNvPr id="291" name="CustomShape 2"/>
          <p:cNvSpPr/>
          <p:nvPr/>
        </p:nvSpPr>
        <p:spPr>
          <a:xfrm>
            <a:off x="0" y="709560"/>
            <a:ext cx="9143640" cy="6006600"/>
          </a:xfrm>
          <a:prstGeom prst="rect">
            <a:avLst/>
          </a:prstGeom>
          <a:ln>
            <a:solidFill>
              <a:srgbClr val="46aac4"/>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p>
            <a:pPr marL="144000" indent="-431640">
              <a:lnSpc>
                <a:spcPct val="100000"/>
              </a:lnSpc>
              <a:spcBef>
                <a:spcPts val="601"/>
              </a:spcBef>
            </a:pPr>
            <a:r>
              <a:rPr b="0" lang="en-IN" sz="3000" spc="-1" strike="noStrike">
                <a:solidFill>
                  <a:srgbClr val="c00000"/>
                </a:solidFill>
                <a:latin typeface="FrankRuehl"/>
                <a:ea typeface="PMingLiU"/>
              </a:rPr>
              <a:t>	</a:t>
            </a:r>
            <a:r>
              <a:rPr b="0" lang="en-IN" sz="3000" spc="-1" strike="noStrike">
                <a:solidFill>
                  <a:srgbClr val="c00000"/>
                </a:solidFill>
                <a:latin typeface="FrankRuehl"/>
                <a:ea typeface="PMingLiU"/>
              </a:rPr>
              <a:t>2. Synthesis Phase.</a:t>
            </a:r>
            <a:endParaRPr b="0" lang="en-IN" sz="3000" spc="-1" strike="noStrike">
              <a:latin typeface="Arial"/>
            </a:endParaRPr>
          </a:p>
          <a:p>
            <a:pPr marL="144000" indent="-431640">
              <a:lnSpc>
                <a:spcPct val="100000"/>
              </a:lnSpc>
              <a:spcBef>
                <a:spcPts val="561"/>
              </a:spcBef>
            </a:pPr>
            <a:r>
              <a:rPr b="0" lang="en-IN" sz="2800" spc="-1" strike="noStrike">
                <a:solidFill>
                  <a:srgbClr val="002164"/>
                </a:solidFill>
                <a:latin typeface="FrankRuehl"/>
                <a:ea typeface="PMingLiU"/>
              </a:rPr>
              <a:t>	</a:t>
            </a:r>
            <a:r>
              <a:rPr b="0" lang="en-IN" sz="2800" spc="-1" strike="noStrike">
                <a:solidFill>
                  <a:srgbClr val="002164"/>
                </a:solidFill>
                <a:latin typeface="FrankRuehl"/>
                <a:ea typeface="PMingLiU"/>
              </a:rPr>
              <a:t>	</a:t>
            </a:r>
            <a:r>
              <a:rPr b="0" lang="en-IN" sz="2700" spc="-1" strike="noStrike">
                <a:solidFill>
                  <a:srgbClr val="604a7b"/>
                </a:solidFill>
                <a:latin typeface="FrankRuehl"/>
                <a:ea typeface="PMingLiU"/>
              </a:rPr>
              <a:t>In this phase following functions are performed.</a:t>
            </a:r>
            <a:endParaRPr b="0" lang="en-IN" sz="2700" spc="-1" strike="noStrike">
              <a:latin typeface="Arial"/>
            </a:endParaRPr>
          </a:p>
          <a:p>
            <a:pPr lvl="2" marL="1198080" indent="-571320">
              <a:lnSpc>
                <a:spcPct val="100000"/>
              </a:lnSpc>
              <a:spcBef>
                <a:spcPts val="541"/>
              </a:spcBef>
              <a:buClr>
                <a:srgbClr val="c00000"/>
              </a:buClr>
              <a:buFont typeface="Calibri"/>
              <a:buAutoNum type="romanLcPeriod"/>
            </a:pPr>
            <a:r>
              <a:rPr b="0" lang="en-IN" sz="2700" spc="-1" strike="noStrike">
                <a:solidFill>
                  <a:srgbClr val="604a7b"/>
                </a:solidFill>
                <a:latin typeface="FrankRuehl"/>
                <a:ea typeface="PMingLiU"/>
              </a:rPr>
              <a:t>Obtain the machine operation code corresponding to the mnemonic operation code by searching the </a:t>
            </a:r>
            <a:r>
              <a:rPr b="0" i="1" lang="en-IN" sz="2700" spc="-1" strike="noStrike">
                <a:solidFill>
                  <a:srgbClr val="604a7b"/>
                </a:solidFill>
                <a:latin typeface="FrankRuehl"/>
                <a:ea typeface="PMingLiU"/>
              </a:rPr>
              <a:t>Mnemonic table. </a:t>
            </a:r>
            <a:endParaRPr b="0" lang="en-IN" sz="2700" spc="-1" strike="noStrike">
              <a:latin typeface="Arial"/>
            </a:endParaRPr>
          </a:p>
          <a:p>
            <a:pPr lvl="2" marL="1198080" indent="-571320">
              <a:lnSpc>
                <a:spcPct val="100000"/>
              </a:lnSpc>
              <a:spcBef>
                <a:spcPts val="541"/>
              </a:spcBef>
              <a:buClr>
                <a:srgbClr val="c00000"/>
              </a:buClr>
              <a:buFont typeface="Calibri"/>
              <a:buAutoNum type="romanLcPeriod"/>
            </a:pPr>
            <a:r>
              <a:rPr b="0" lang="en-IN" sz="2700" spc="-1" strike="noStrike">
                <a:solidFill>
                  <a:srgbClr val="604a7b"/>
                </a:solidFill>
                <a:latin typeface="FrankRuehl"/>
                <a:ea typeface="PMingLiU"/>
              </a:rPr>
              <a:t>Obtain address of the operand from </a:t>
            </a:r>
            <a:r>
              <a:rPr b="0" i="1" lang="en-IN" sz="2700" spc="-1" strike="noStrike">
                <a:solidFill>
                  <a:srgbClr val="604a7b"/>
                </a:solidFill>
                <a:latin typeface="FrankRuehl"/>
                <a:ea typeface="PMingLiU"/>
              </a:rPr>
              <a:t>Symbol table.</a:t>
            </a:r>
            <a:endParaRPr b="0" lang="en-IN" sz="2700" spc="-1" strike="noStrike">
              <a:latin typeface="Arial"/>
            </a:endParaRPr>
          </a:p>
          <a:p>
            <a:pPr lvl="2" marL="1198080" indent="-571320">
              <a:lnSpc>
                <a:spcPct val="100000"/>
              </a:lnSpc>
              <a:spcBef>
                <a:spcPts val="541"/>
              </a:spcBef>
              <a:buClr>
                <a:srgbClr val="c00000"/>
              </a:buClr>
              <a:buFont typeface="Calibri"/>
              <a:buAutoNum type="romanLcPeriod"/>
            </a:pPr>
            <a:r>
              <a:rPr b="0" lang="en-IN" sz="2700" spc="-1" strike="noStrike">
                <a:solidFill>
                  <a:srgbClr val="604a7b"/>
                </a:solidFill>
                <a:latin typeface="FrankRuehl"/>
                <a:ea typeface="PMingLiU"/>
              </a:rPr>
              <a:t>Synthesis the machine instruction or the machine form of the constant, as the case may be.</a:t>
            </a:r>
            <a:endParaRPr b="0" lang="en-IN" sz="2700" spc="-1" strike="noStrike">
              <a:latin typeface="Arial"/>
            </a:endParaRPr>
          </a:p>
          <a:p>
            <a:pPr marL="144000" indent="-431640">
              <a:lnSpc>
                <a:spcPct val="100000"/>
              </a:lnSpc>
              <a:spcBef>
                <a:spcPts val="561"/>
              </a:spcBef>
            </a:pPr>
            <a:endParaRPr b="0" lang="en-IN" sz="2700" spc="-1" strike="noStrike">
              <a:latin typeface="Arial"/>
            </a:endParaRPr>
          </a:p>
          <a:p>
            <a:pPr marL="144000" indent="-431640">
              <a:lnSpc>
                <a:spcPct val="100000"/>
              </a:lnSpc>
              <a:spcBef>
                <a:spcPts val="561"/>
              </a:spcBef>
            </a:pPr>
            <a:r>
              <a:rPr b="0" lang="en-IN" sz="2800" spc="-1" strike="noStrike">
                <a:solidFill>
                  <a:srgbClr val="c00000"/>
                </a:solidFill>
                <a:latin typeface="FrankRuehl"/>
                <a:ea typeface="PMingLiU"/>
              </a:rPr>
              <a:t>	</a:t>
            </a:r>
            <a:endParaRPr b="0" lang="en-IN" sz="2800" spc="-1" strike="noStrike">
              <a:latin typeface="Arial"/>
            </a:endParaRPr>
          </a:p>
          <a:p>
            <a:pPr marL="144000" indent="-431640">
              <a:lnSpc>
                <a:spcPct val="100000"/>
              </a:lnSpc>
              <a:spcBef>
                <a:spcPts val="479"/>
              </a:spcBef>
            </a:pPr>
            <a:endParaRPr b="0" lang="en-IN" sz="2800" spc="-1" strike="noStrike">
              <a:latin typeface="Arial"/>
            </a:endParaRPr>
          </a:p>
          <a:p>
            <a:pPr marL="144000" indent="-431640">
              <a:lnSpc>
                <a:spcPct val="100000"/>
              </a:lnSpc>
              <a:spcBef>
                <a:spcPts val="479"/>
              </a:spcBef>
            </a:pPr>
            <a:endParaRPr b="0" lang="en-IN" sz="2800" spc="-1" strike="noStrike">
              <a:latin typeface="Arial"/>
            </a:endParaRPr>
          </a:p>
          <a:p>
            <a:pPr marL="144000" indent="-431640">
              <a:lnSpc>
                <a:spcPct val="100000"/>
              </a:lnSpc>
              <a:spcBef>
                <a:spcPts val="479"/>
              </a:spcBef>
            </a:pPr>
            <a:endParaRPr b="0" lang="en-IN" sz="2800" spc="-1" strike="noStrike">
              <a:latin typeface="Arial"/>
            </a:endParaRPr>
          </a:p>
          <a:p>
            <a:pPr marL="144000" indent="-431640">
              <a:lnSpc>
                <a:spcPct val="100000"/>
              </a:lnSpc>
              <a:spcBef>
                <a:spcPts val="641"/>
              </a:spcBef>
            </a:pPr>
            <a:endParaRPr b="0" lang="en-IN" sz="2800" spc="-1" strike="noStrike">
              <a:latin typeface="Arial"/>
            </a:endParaRPr>
          </a:p>
        </p:txBody>
      </p:sp>
      <p:sp>
        <p:nvSpPr>
          <p:cNvPr id="292" name="TextShape 3"/>
          <p:cNvSpPr txBox="1"/>
          <p:nvPr/>
        </p:nvSpPr>
        <p:spPr>
          <a:xfrm>
            <a:off x="457200" y="6356520"/>
            <a:ext cx="2133360" cy="364680"/>
          </a:xfrm>
          <a:prstGeom prst="rect">
            <a:avLst/>
          </a:prstGeom>
          <a:noFill/>
          <a:ln>
            <a:noFill/>
          </a:ln>
        </p:spPr>
        <p:txBody>
          <a:bodyPr anchor="ctr"/>
          <a:p>
            <a:endParaRPr b="0" lang="en-IN" sz="2400" spc="-1" strike="noStrike">
              <a:latin typeface="Times New Roman"/>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0" y="0"/>
            <a:ext cx="9143640" cy="639000"/>
          </a:xfrm>
          <a:prstGeom prst="rect">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p>
            <a:pPr>
              <a:lnSpc>
                <a:spcPct val="100000"/>
              </a:lnSpc>
            </a:pPr>
            <a:r>
              <a:rPr b="1" lang="en-IN" sz="3600" spc="-1" strike="noStrike">
                <a:solidFill>
                  <a:srgbClr val="ff0000"/>
                </a:solidFill>
                <a:latin typeface="AmeriGarmnd BT"/>
              </a:rPr>
              <a:t>Some Assembler Directives</a:t>
            </a:r>
            <a:endParaRPr b="0" lang="en-IN" sz="3600" spc="-1" strike="noStrike">
              <a:latin typeface="Arial"/>
            </a:endParaRPr>
          </a:p>
        </p:txBody>
      </p:sp>
      <p:sp>
        <p:nvSpPr>
          <p:cNvPr id="294" name="CustomShape 2"/>
          <p:cNvSpPr/>
          <p:nvPr/>
        </p:nvSpPr>
        <p:spPr>
          <a:xfrm>
            <a:off x="0" y="709560"/>
            <a:ext cx="9143640" cy="600660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p>
            <a:pPr marL="144000" indent="-431640">
              <a:lnSpc>
                <a:spcPct val="100000"/>
              </a:lnSpc>
              <a:spcBef>
                <a:spcPts val="601"/>
              </a:spcBef>
            </a:pPr>
            <a:r>
              <a:rPr b="0" lang="en-IN" sz="3000" spc="-1" strike="noStrike">
                <a:solidFill>
                  <a:srgbClr val="c00000"/>
                </a:solidFill>
                <a:latin typeface="FrankRuehl"/>
                <a:ea typeface="PMingLiU"/>
              </a:rPr>
              <a:t>	</a:t>
            </a:r>
            <a:r>
              <a:rPr b="0" lang="en-IN" sz="3000" spc="-1" strike="noStrike">
                <a:solidFill>
                  <a:srgbClr val="c00000"/>
                </a:solidFill>
                <a:latin typeface="FrankRuehl"/>
                <a:ea typeface="PMingLiU"/>
              </a:rPr>
              <a:t>1. ORIGIN</a:t>
            </a:r>
            <a:endParaRPr b="0" lang="en-IN" sz="3000" spc="-1" strike="noStrike">
              <a:latin typeface="Arial"/>
            </a:endParaRPr>
          </a:p>
          <a:p>
            <a:pPr marL="144000" indent="-431640">
              <a:lnSpc>
                <a:spcPct val="100000"/>
              </a:lnSpc>
              <a:spcBef>
                <a:spcPts val="561"/>
              </a:spcBef>
            </a:pPr>
            <a:r>
              <a:rPr b="0" lang="en-IN" sz="2800" spc="-1" strike="noStrike">
                <a:solidFill>
                  <a:srgbClr val="002164"/>
                </a:solidFill>
                <a:latin typeface="FrankRuehl"/>
                <a:ea typeface="PMingLiU"/>
              </a:rPr>
              <a:t>	</a:t>
            </a:r>
            <a:r>
              <a:rPr b="0" lang="en-IN" sz="2800" spc="-1" strike="noStrike">
                <a:solidFill>
                  <a:srgbClr val="002164"/>
                </a:solidFill>
                <a:latin typeface="FrankRuehl"/>
                <a:ea typeface="PMingLiU"/>
              </a:rPr>
              <a:t>	</a:t>
            </a:r>
            <a:r>
              <a:rPr b="0" lang="en-IN" sz="2800" spc="-1" strike="noStrike">
                <a:solidFill>
                  <a:srgbClr val="002164"/>
                </a:solidFill>
                <a:latin typeface="FrankRuehl"/>
                <a:ea typeface="PMingLiU"/>
              </a:rPr>
              <a:t>This directive sets the location counter to the given address.</a:t>
            </a:r>
            <a:endParaRPr b="0" lang="en-IN" sz="2800" spc="-1" strike="noStrike">
              <a:latin typeface="Arial"/>
            </a:endParaRPr>
          </a:p>
          <a:p>
            <a:pPr marL="144000" indent="-431640">
              <a:lnSpc>
                <a:spcPct val="100000"/>
              </a:lnSpc>
              <a:spcBef>
                <a:spcPts val="561"/>
              </a:spcBef>
            </a:pPr>
            <a:r>
              <a:rPr b="0" lang="en-IN" sz="2800" spc="-1" strike="noStrike">
                <a:solidFill>
                  <a:srgbClr val="002164"/>
                </a:solidFill>
                <a:latin typeface="FrankRuehl"/>
                <a:ea typeface="PMingLiU"/>
              </a:rPr>
              <a:t>	</a:t>
            </a:r>
            <a:r>
              <a:rPr b="0" lang="en-IN" sz="2800" spc="-1" strike="noStrike">
                <a:solidFill>
                  <a:srgbClr val="002164"/>
                </a:solidFill>
                <a:latin typeface="FrankRuehl"/>
                <a:ea typeface="PMingLiU"/>
              </a:rPr>
              <a:t>e.g.   ORIGIN  200</a:t>
            </a:r>
            <a:endParaRPr b="0" lang="en-IN" sz="2800" spc="-1" strike="noStrike">
              <a:latin typeface="Arial"/>
            </a:endParaRPr>
          </a:p>
          <a:p>
            <a:pPr marL="144000" indent="-431640">
              <a:lnSpc>
                <a:spcPct val="100000"/>
              </a:lnSpc>
              <a:spcBef>
                <a:spcPts val="561"/>
              </a:spcBef>
            </a:pPr>
            <a:r>
              <a:rPr b="0" lang="en-IN" sz="2800" spc="-1" strike="noStrike">
                <a:solidFill>
                  <a:srgbClr val="002164"/>
                </a:solidFill>
                <a:latin typeface="FrankRuehl"/>
                <a:ea typeface="PMingLiU"/>
              </a:rPr>
              <a:t>	</a:t>
            </a:r>
            <a:r>
              <a:rPr b="0" lang="en-IN" sz="2800" spc="-1" strike="noStrike">
                <a:solidFill>
                  <a:srgbClr val="002164"/>
                </a:solidFill>
                <a:latin typeface="FrankRuehl"/>
                <a:ea typeface="PMingLiU"/>
              </a:rPr>
              <a:t>	</a:t>
            </a:r>
            <a:r>
              <a:rPr b="0" lang="en-IN" sz="2800" spc="-1" strike="noStrike">
                <a:solidFill>
                  <a:srgbClr val="002164"/>
                </a:solidFill>
                <a:latin typeface="FrankRuehl"/>
                <a:ea typeface="PMingLiU"/>
              </a:rPr>
              <a:t>sets the location counter(LC) value to 200.</a:t>
            </a:r>
            <a:endParaRPr b="0" lang="en-IN" sz="2800" spc="-1" strike="noStrike">
              <a:latin typeface="Arial"/>
            </a:endParaRPr>
          </a:p>
          <a:p>
            <a:pPr marL="144000" indent="-431640">
              <a:lnSpc>
                <a:spcPct val="100000"/>
              </a:lnSpc>
              <a:spcBef>
                <a:spcPts val="601"/>
              </a:spcBef>
            </a:pPr>
            <a:r>
              <a:rPr b="0" lang="en-IN" sz="3000" spc="-1" strike="noStrike">
                <a:solidFill>
                  <a:srgbClr val="c00000"/>
                </a:solidFill>
                <a:latin typeface="FrankRuehl"/>
                <a:ea typeface="PMingLiU"/>
              </a:rPr>
              <a:t>2. EQU</a:t>
            </a:r>
            <a:endParaRPr b="0" lang="en-IN" sz="3000" spc="-1" strike="noStrike">
              <a:latin typeface="Arial"/>
            </a:endParaRPr>
          </a:p>
          <a:p>
            <a:pPr marL="144000" indent="-431640">
              <a:lnSpc>
                <a:spcPct val="100000"/>
              </a:lnSpc>
              <a:spcBef>
                <a:spcPts val="561"/>
              </a:spcBef>
            </a:pPr>
            <a:r>
              <a:rPr b="0" lang="en-IN" sz="2800" spc="-1" strike="noStrike">
                <a:solidFill>
                  <a:srgbClr val="002164"/>
                </a:solidFill>
                <a:latin typeface="FrankRuehl"/>
                <a:ea typeface="PMingLiU"/>
              </a:rPr>
              <a:t>	</a:t>
            </a:r>
            <a:r>
              <a:rPr b="0" lang="en-IN" sz="2800" spc="-1" strike="noStrike">
                <a:solidFill>
                  <a:srgbClr val="002164"/>
                </a:solidFill>
                <a:latin typeface="FrankRuehl"/>
                <a:ea typeface="PMingLiU"/>
              </a:rPr>
              <a:t>	</a:t>
            </a:r>
            <a:r>
              <a:rPr b="0" lang="en-IN" sz="2800" spc="-1" strike="noStrike">
                <a:solidFill>
                  <a:srgbClr val="002164"/>
                </a:solidFill>
                <a:latin typeface="FrankRuehl"/>
                <a:ea typeface="PMingLiU"/>
              </a:rPr>
              <a:t>The EQU statement simply defines a new symbol and gives it the value indicated  by operand expressions.</a:t>
            </a:r>
            <a:endParaRPr b="0" lang="en-IN" sz="2800" spc="-1" strike="noStrike">
              <a:latin typeface="Arial"/>
            </a:endParaRPr>
          </a:p>
          <a:p>
            <a:pPr marL="144000" indent="-431640">
              <a:lnSpc>
                <a:spcPct val="100000"/>
              </a:lnSpc>
              <a:spcBef>
                <a:spcPts val="561"/>
              </a:spcBef>
            </a:pPr>
            <a:r>
              <a:rPr b="0" lang="en-IN" sz="2800" spc="-1" strike="noStrike">
                <a:solidFill>
                  <a:srgbClr val="002164"/>
                </a:solidFill>
                <a:latin typeface="FrankRuehl"/>
                <a:ea typeface="PMingLiU"/>
              </a:rPr>
              <a:t>	</a:t>
            </a:r>
            <a:r>
              <a:rPr b="0" lang="en-IN" sz="2800" spc="-1" strike="noStrike">
                <a:solidFill>
                  <a:srgbClr val="002164"/>
                </a:solidFill>
                <a:latin typeface="FrankRuehl"/>
                <a:ea typeface="PMingLiU"/>
              </a:rPr>
              <a:t>e.g.    FIRTST EQU LAST</a:t>
            </a:r>
            <a:endParaRPr b="0" lang="en-IN" sz="2800" spc="-1" strike="noStrike">
              <a:latin typeface="Arial"/>
            </a:endParaRPr>
          </a:p>
          <a:p>
            <a:pPr marL="144000" indent="-431640">
              <a:lnSpc>
                <a:spcPct val="100000"/>
              </a:lnSpc>
              <a:spcBef>
                <a:spcPts val="561"/>
              </a:spcBef>
            </a:pPr>
            <a:endParaRPr b="0" lang="en-IN" sz="2800" spc="-1" strike="noStrike">
              <a:latin typeface="Arial"/>
            </a:endParaRPr>
          </a:p>
          <a:p>
            <a:pPr marL="144000" indent="-431640">
              <a:lnSpc>
                <a:spcPct val="100000"/>
              </a:lnSpc>
              <a:spcBef>
                <a:spcPts val="541"/>
              </a:spcBef>
            </a:pPr>
            <a:endParaRPr b="0" lang="en-IN" sz="2800" spc="-1" strike="noStrike">
              <a:latin typeface="Arial"/>
            </a:endParaRPr>
          </a:p>
          <a:p>
            <a:pPr marL="144000" indent="-431640">
              <a:lnSpc>
                <a:spcPct val="100000"/>
              </a:lnSpc>
              <a:spcBef>
                <a:spcPts val="479"/>
              </a:spcBef>
            </a:pPr>
            <a:endParaRPr b="0" lang="en-IN" sz="2800" spc="-1" strike="noStrike">
              <a:latin typeface="Arial"/>
            </a:endParaRPr>
          </a:p>
          <a:p>
            <a:pPr marL="144000" indent="-431640">
              <a:lnSpc>
                <a:spcPct val="100000"/>
              </a:lnSpc>
              <a:spcBef>
                <a:spcPts val="479"/>
              </a:spcBef>
            </a:pPr>
            <a:endParaRPr b="0" lang="en-IN" sz="2800" spc="-1" strike="noStrike">
              <a:latin typeface="Arial"/>
            </a:endParaRPr>
          </a:p>
          <a:p>
            <a:pPr marL="144000" indent="-431640">
              <a:lnSpc>
                <a:spcPct val="100000"/>
              </a:lnSpc>
              <a:spcBef>
                <a:spcPts val="479"/>
              </a:spcBef>
            </a:pPr>
            <a:endParaRPr b="0" lang="en-IN" sz="2800" spc="-1" strike="noStrike">
              <a:latin typeface="Arial"/>
            </a:endParaRPr>
          </a:p>
          <a:p>
            <a:pPr marL="144000" indent="-431640">
              <a:lnSpc>
                <a:spcPct val="100000"/>
              </a:lnSpc>
              <a:spcBef>
                <a:spcPts val="641"/>
              </a:spcBef>
            </a:pPr>
            <a:endParaRPr b="0" lang="en-IN" sz="2800" spc="-1" strike="noStrike">
              <a:latin typeface="Arial"/>
            </a:endParaRPr>
          </a:p>
        </p:txBody>
      </p:sp>
      <p:sp>
        <p:nvSpPr>
          <p:cNvPr id="295" name="TextShape 3"/>
          <p:cNvSpPr txBox="1"/>
          <p:nvPr/>
        </p:nvSpPr>
        <p:spPr>
          <a:xfrm>
            <a:off x="457200" y="6356520"/>
            <a:ext cx="2133360" cy="364680"/>
          </a:xfrm>
          <a:prstGeom prst="rect">
            <a:avLst/>
          </a:prstGeom>
          <a:noFill/>
          <a:ln>
            <a:noFill/>
          </a:ln>
        </p:spPr>
        <p:txBody>
          <a:bodyPr anchor="ctr"/>
          <a:p>
            <a:endParaRPr b="0" lang="en-IN" sz="2400" spc="-1" strike="noStrike">
              <a:latin typeface="Times New Roman"/>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0" y="0"/>
            <a:ext cx="9143640" cy="639000"/>
          </a:xfrm>
          <a:prstGeom prst="rect">
            <a:avLst/>
          </a:prstGeom>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p>
            <a:pPr>
              <a:lnSpc>
                <a:spcPct val="100000"/>
              </a:lnSpc>
            </a:pPr>
            <a:r>
              <a:rPr b="1" lang="en-IN" sz="3600" spc="-1" strike="noStrike">
                <a:solidFill>
                  <a:srgbClr val="000000"/>
                </a:solidFill>
                <a:latin typeface="AmeriGarmnd BT"/>
              </a:rPr>
              <a:t>Some Assembler Directives</a:t>
            </a:r>
            <a:endParaRPr b="0" lang="en-IN" sz="3600" spc="-1" strike="noStrike">
              <a:latin typeface="Arial"/>
            </a:endParaRPr>
          </a:p>
        </p:txBody>
      </p:sp>
      <p:sp>
        <p:nvSpPr>
          <p:cNvPr id="297" name="CustomShape 2"/>
          <p:cNvSpPr/>
          <p:nvPr/>
        </p:nvSpPr>
        <p:spPr>
          <a:xfrm>
            <a:off x="0" y="709560"/>
            <a:ext cx="9143640" cy="600660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p>
            <a:pPr marL="144000" indent="-431640">
              <a:lnSpc>
                <a:spcPct val="100000"/>
              </a:lnSpc>
              <a:spcBef>
                <a:spcPts val="601"/>
              </a:spcBef>
            </a:pPr>
            <a:r>
              <a:rPr b="0" lang="en-IN" sz="3000" spc="-1" strike="noStrike">
                <a:solidFill>
                  <a:srgbClr val="c00000"/>
                </a:solidFill>
                <a:latin typeface="FrankRuehl"/>
                <a:ea typeface="PMingLiU"/>
              </a:rPr>
              <a:t>	</a:t>
            </a:r>
            <a:r>
              <a:rPr b="0" lang="en-IN" sz="3000" spc="-1" strike="noStrike">
                <a:solidFill>
                  <a:srgbClr val="c00000"/>
                </a:solidFill>
                <a:latin typeface="FrankRuehl"/>
                <a:ea typeface="PMingLiU"/>
              </a:rPr>
              <a:t>3. LTORG</a:t>
            </a:r>
            <a:endParaRPr b="0" lang="en-IN" sz="3000" spc="-1" strike="noStrike">
              <a:latin typeface="Arial"/>
            </a:endParaRPr>
          </a:p>
          <a:p>
            <a:pPr marL="144000" indent="-431640">
              <a:lnSpc>
                <a:spcPct val="100000"/>
              </a:lnSpc>
              <a:spcBef>
                <a:spcPts val="561"/>
              </a:spcBef>
            </a:pPr>
            <a:r>
              <a:rPr b="0" lang="en-IN" sz="2800" spc="-1" strike="noStrike">
                <a:solidFill>
                  <a:srgbClr val="002164"/>
                </a:solidFill>
                <a:latin typeface="FrankRuehl"/>
                <a:ea typeface="PMingLiU"/>
              </a:rPr>
              <a:t>	</a:t>
            </a:r>
            <a:r>
              <a:rPr b="0" lang="en-IN" sz="2800" spc="-1" strike="noStrike">
                <a:solidFill>
                  <a:srgbClr val="002164"/>
                </a:solidFill>
                <a:latin typeface="FrankRuehl"/>
                <a:ea typeface="PMingLiU"/>
              </a:rPr>
              <a:t>	</a:t>
            </a:r>
            <a:r>
              <a:rPr b="0" lang="en-IN" sz="2800" spc="-1" strike="noStrike">
                <a:solidFill>
                  <a:srgbClr val="002164"/>
                </a:solidFill>
                <a:latin typeface="FrankRuehl"/>
                <a:ea typeface="PMingLiU"/>
              </a:rPr>
              <a:t>While assembling, a reference to literal, the following care should be taken:</a:t>
            </a:r>
            <a:endParaRPr b="0" lang="en-IN" sz="2800" spc="-1" strike="noStrike">
              <a:latin typeface="Arial"/>
            </a:endParaRPr>
          </a:p>
          <a:p>
            <a:pPr marL="144000" indent="-431640">
              <a:lnSpc>
                <a:spcPct val="100000"/>
              </a:lnSpc>
              <a:spcBef>
                <a:spcPts val="561"/>
              </a:spcBef>
            </a:pPr>
            <a:r>
              <a:rPr b="0" lang="en-IN" sz="2800" spc="-1" strike="noStrike">
                <a:solidFill>
                  <a:srgbClr val="002164"/>
                </a:solidFill>
                <a:latin typeface="FrankRuehl"/>
                <a:ea typeface="PMingLiU"/>
              </a:rPr>
              <a:t>	</a:t>
            </a:r>
            <a:r>
              <a:rPr b="0" lang="en-IN" sz="2800" spc="-1" strike="noStrike">
                <a:solidFill>
                  <a:srgbClr val="002164"/>
                </a:solidFill>
                <a:latin typeface="FrankRuehl"/>
                <a:ea typeface="PMingLiU"/>
              </a:rPr>
              <a:t>i ) Allocation of machine location to contain the value of the literal during execution and</a:t>
            </a:r>
            <a:endParaRPr b="0" lang="en-IN" sz="2800" spc="-1" strike="noStrike">
              <a:latin typeface="Arial"/>
            </a:endParaRPr>
          </a:p>
          <a:p>
            <a:pPr marL="144000" indent="-431640">
              <a:lnSpc>
                <a:spcPct val="100000"/>
              </a:lnSpc>
              <a:spcBef>
                <a:spcPts val="561"/>
              </a:spcBef>
            </a:pPr>
            <a:r>
              <a:rPr b="0" lang="en-IN" sz="2800" spc="-1" strike="noStrike">
                <a:solidFill>
                  <a:srgbClr val="002164"/>
                </a:solidFill>
                <a:latin typeface="FrankRuehl"/>
                <a:ea typeface="PMingLiU"/>
              </a:rPr>
              <a:t> </a:t>
            </a:r>
            <a:r>
              <a:rPr b="0" lang="en-IN" sz="2800" spc="-1" strike="noStrike">
                <a:solidFill>
                  <a:srgbClr val="002164"/>
                </a:solidFill>
                <a:latin typeface="FrankRuehl"/>
                <a:ea typeface="PMingLiU"/>
              </a:rPr>
              <a:t>ii) Use of the address of this location as the operand address in the statement referencing the literal.</a:t>
            </a:r>
            <a:endParaRPr b="0" lang="en-IN" sz="2800" spc="-1" strike="noStrike">
              <a:latin typeface="Arial"/>
            </a:endParaRPr>
          </a:p>
          <a:p>
            <a:pPr marL="144000" indent="-431640">
              <a:lnSpc>
                <a:spcPct val="100000"/>
              </a:lnSpc>
              <a:spcBef>
                <a:spcPts val="561"/>
              </a:spcBef>
            </a:pPr>
            <a:endParaRPr b="0" lang="en-IN" sz="2800" spc="-1" strike="noStrike">
              <a:latin typeface="Arial"/>
            </a:endParaRPr>
          </a:p>
          <a:p>
            <a:pPr marL="144000" indent="-431640">
              <a:lnSpc>
                <a:spcPct val="100000"/>
              </a:lnSpc>
              <a:spcBef>
                <a:spcPts val="561"/>
              </a:spcBef>
            </a:pPr>
            <a:r>
              <a:rPr b="0" lang="en-IN" sz="2800" spc="-1" strike="noStrike">
                <a:solidFill>
                  <a:srgbClr val="002164"/>
                </a:solidFill>
                <a:latin typeface="FrankRuehl"/>
                <a:ea typeface="PMingLiU"/>
              </a:rPr>
              <a:t>At every LTORG , statement assembler allocates all literals used in the program .</a:t>
            </a:r>
            <a:endParaRPr b="0" lang="en-IN" sz="2800" spc="-1" strike="noStrike">
              <a:latin typeface="Arial"/>
            </a:endParaRPr>
          </a:p>
          <a:p>
            <a:pPr marL="144000" indent="-431640">
              <a:lnSpc>
                <a:spcPct val="100000"/>
              </a:lnSpc>
              <a:spcBef>
                <a:spcPts val="479"/>
              </a:spcBef>
            </a:pPr>
            <a:endParaRPr b="0" lang="en-IN" sz="2800" spc="-1" strike="noStrike">
              <a:latin typeface="Arial"/>
            </a:endParaRPr>
          </a:p>
          <a:p>
            <a:pPr marL="144000" indent="-431640">
              <a:lnSpc>
                <a:spcPct val="100000"/>
              </a:lnSpc>
              <a:spcBef>
                <a:spcPts val="479"/>
              </a:spcBef>
            </a:pPr>
            <a:endParaRPr b="0" lang="en-IN" sz="2800" spc="-1" strike="noStrike">
              <a:latin typeface="Arial"/>
            </a:endParaRPr>
          </a:p>
          <a:p>
            <a:pPr marL="144000" indent="-431640">
              <a:lnSpc>
                <a:spcPct val="100000"/>
              </a:lnSpc>
              <a:spcBef>
                <a:spcPts val="479"/>
              </a:spcBef>
            </a:pPr>
            <a:endParaRPr b="0" lang="en-IN" sz="2800" spc="-1" strike="noStrike">
              <a:latin typeface="Arial"/>
            </a:endParaRPr>
          </a:p>
          <a:p>
            <a:pPr marL="144000" indent="-431640">
              <a:lnSpc>
                <a:spcPct val="100000"/>
              </a:lnSpc>
              <a:spcBef>
                <a:spcPts val="641"/>
              </a:spcBef>
            </a:pPr>
            <a:endParaRPr b="0" lang="en-IN" sz="2800" spc="-1" strike="noStrike">
              <a:latin typeface="Arial"/>
            </a:endParaRPr>
          </a:p>
        </p:txBody>
      </p:sp>
      <p:sp>
        <p:nvSpPr>
          <p:cNvPr id="298" name="TextShape 3"/>
          <p:cNvSpPr txBox="1"/>
          <p:nvPr/>
        </p:nvSpPr>
        <p:spPr>
          <a:xfrm>
            <a:off x="457200" y="6356520"/>
            <a:ext cx="2133360" cy="364680"/>
          </a:xfrm>
          <a:prstGeom prst="rect">
            <a:avLst/>
          </a:prstGeom>
          <a:noFill/>
          <a:ln>
            <a:noFill/>
          </a:ln>
        </p:spPr>
        <p:txBody>
          <a:bodyPr anchor="ctr"/>
          <a:p>
            <a:endParaRPr b="0" lang="en-IN" sz="2400" spc="-1" strike="noStrike">
              <a:latin typeface="Times New Roman"/>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0" y="710280"/>
            <a:ext cx="9143640" cy="6006600"/>
          </a:xfrm>
          <a:prstGeom prst="rect">
            <a:avLst/>
          </a:prstGeom>
          <a:ln>
            <a:solidFill>
              <a:srgbClr val="46aac4"/>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p>
            <a:pPr marL="144000" indent="-431640">
              <a:lnSpc>
                <a:spcPct val="100000"/>
              </a:lnSpc>
              <a:spcBef>
                <a:spcPts val="601"/>
              </a:spcBef>
            </a:pPr>
            <a:r>
              <a:rPr b="0" lang="en-IN" sz="3000" spc="-1" strike="noStrike">
                <a:solidFill>
                  <a:srgbClr val="c00000"/>
                </a:solidFill>
                <a:latin typeface="FrankRuehl"/>
                <a:ea typeface="PMingLiU"/>
              </a:rPr>
              <a:t> </a:t>
            </a:r>
            <a:r>
              <a:rPr b="1" lang="en-IN" sz="3000" spc="-1" strike="noStrike">
                <a:solidFill>
                  <a:srgbClr val="c00000"/>
                </a:solidFill>
                <a:latin typeface="FrankRuehl"/>
                <a:ea typeface="PMingLiU"/>
              </a:rPr>
              <a:t> </a:t>
            </a:r>
            <a:r>
              <a:rPr b="0" lang="en-IN" sz="2400" spc="-1" strike="noStrike">
                <a:solidFill>
                  <a:srgbClr val="c00000"/>
                </a:solidFill>
                <a:latin typeface="FrankRuehl"/>
                <a:ea typeface="PMingLiU"/>
              </a:rPr>
              <a:t>Program to Find ……… numbers:</a:t>
            </a:r>
            <a:endParaRPr b="0" lang="en-IN" sz="2400" spc="-1" strike="noStrike">
              <a:latin typeface="Arial"/>
            </a:endParaRPr>
          </a:p>
          <a:p>
            <a:pPr marL="144000" indent="-431640">
              <a:lnSpc>
                <a:spcPct val="100000"/>
              </a:lnSpc>
              <a:spcBef>
                <a:spcPts val="479"/>
              </a:spcBef>
            </a:pPr>
            <a:r>
              <a:rPr b="0" lang="en-IN" sz="2400" spc="-1" strike="noStrike">
                <a:solidFill>
                  <a:srgbClr val="7030a0"/>
                </a:solidFill>
                <a:latin typeface="Courier New"/>
                <a:ea typeface="PMingLiU"/>
              </a:rPr>
              <a:t>	</a:t>
            </a:r>
            <a:r>
              <a:rPr b="0" lang="en-IN" sz="2400" spc="-1" strike="noStrike">
                <a:solidFill>
                  <a:srgbClr val="7030a0"/>
                </a:solidFill>
                <a:latin typeface="Courier New"/>
                <a:ea typeface="PMingLiU"/>
              </a:rPr>
              <a:t>	</a:t>
            </a:r>
            <a:r>
              <a:rPr b="0" lang="en-IN" sz="2400" spc="-1" strike="noStrike">
                <a:solidFill>
                  <a:srgbClr val="7030a0"/>
                </a:solidFill>
                <a:latin typeface="Courier New"/>
                <a:ea typeface="PMingLiU"/>
              </a:rPr>
              <a:t>	</a:t>
            </a:r>
            <a:endParaRPr b="0" lang="en-IN" sz="2400" spc="-1" strike="noStrike">
              <a:latin typeface="Arial"/>
            </a:endParaRPr>
          </a:p>
          <a:p>
            <a:pPr marL="144000" indent="-431640">
              <a:lnSpc>
                <a:spcPct val="100000"/>
              </a:lnSpc>
              <a:spcBef>
                <a:spcPts val="439"/>
              </a:spcBef>
            </a:pPr>
            <a:endParaRPr b="0" lang="en-IN" sz="2400" spc="-1" strike="noStrike">
              <a:latin typeface="Arial"/>
            </a:endParaRPr>
          </a:p>
          <a:p>
            <a:pPr marL="144000" indent="-431640">
              <a:lnSpc>
                <a:spcPct val="100000"/>
              </a:lnSpc>
              <a:spcBef>
                <a:spcPts val="439"/>
              </a:spcBef>
            </a:pPr>
            <a:endParaRPr b="0" lang="en-IN" sz="2400" spc="-1" strike="noStrike">
              <a:latin typeface="Arial"/>
            </a:endParaRPr>
          </a:p>
          <a:p>
            <a:pPr marL="144000" indent="-431640">
              <a:lnSpc>
                <a:spcPct val="100000"/>
              </a:lnSpc>
              <a:spcBef>
                <a:spcPts val="439"/>
              </a:spcBef>
            </a:pPr>
            <a:endParaRPr b="0" lang="en-IN" sz="2400" spc="-1" strike="noStrike">
              <a:latin typeface="Arial"/>
            </a:endParaRPr>
          </a:p>
          <a:p>
            <a:pPr marL="144000" indent="-431640">
              <a:lnSpc>
                <a:spcPct val="100000"/>
              </a:lnSpc>
              <a:spcBef>
                <a:spcPts val="641"/>
              </a:spcBef>
            </a:pPr>
            <a:endParaRPr b="0" lang="en-IN" sz="2400" spc="-1" strike="noStrike">
              <a:latin typeface="Arial"/>
            </a:endParaRPr>
          </a:p>
        </p:txBody>
      </p:sp>
      <p:sp>
        <p:nvSpPr>
          <p:cNvPr id="300" name="CustomShape 2"/>
          <p:cNvSpPr/>
          <p:nvPr/>
        </p:nvSpPr>
        <p:spPr>
          <a:xfrm>
            <a:off x="0" y="0"/>
            <a:ext cx="9143640" cy="639000"/>
          </a:xfrm>
          <a:prstGeom prst="rect">
            <a:avLst/>
          </a:prstGeom>
          <a:noFill/>
          <a:ln w="9360">
            <a:noFill/>
          </a:ln>
        </p:spPr>
        <p:style>
          <a:lnRef idx="0"/>
          <a:fillRef idx="0"/>
          <a:effectRef idx="0"/>
          <a:fontRef idx="minor"/>
        </p:style>
        <p:txBody>
          <a:bodyPr lIns="90000" rIns="90000" tIns="45000" bIns="45000"/>
          <a:p>
            <a:pPr>
              <a:lnSpc>
                <a:spcPct val="100000"/>
              </a:lnSpc>
            </a:pPr>
            <a:r>
              <a:rPr b="1" lang="en-IN" sz="3600" spc="-1" strike="noStrike">
                <a:solidFill>
                  <a:srgbClr val="ffffff"/>
                </a:solidFill>
                <a:latin typeface="AmeriGarmnd BT"/>
              </a:rPr>
              <a:t>Some Assembler Directives</a:t>
            </a:r>
            <a:endParaRPr b="0" lang="en-IN" sz="3600" spc="-1" strike="noStrike">
              <a:latin typeface="Arial"/>
            </a:endParaRPr>
          </a:p>
        </p:txBody>
      </p:sp>
      <p:sp>
        <p:nvSpPr>
          <p:cNvPr id="301" name="CustomShape 3"/>
          <p:cNvSpPr/>
          <p:nvPr/>
        </p:nvSpPr>
        <p:spPr>
          <a:xfrm>
            <a:off x="0" y="0"/>
            <a:ext cx="9143640" cy="639000"/>
          </a:xfrm>
          <a:prstGeom prst="rect">
            <a:avLst/>
          </a:prstGeom>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p>
            <a:pPr>
              <a:lnSpc>
                <a:spcPct val="100000"/>
              </a:lnSpc>
            </a:pPr>
            <a:r>
              <a:rPr b="0" i="1" lang="en-IN" sz="3600" spc="-1" strike="noStrike">
                <a:solidFill>
                  <a:srgbClr val="000000"/>
                </a:solidFill>
                <a:latin typeface="Calibri"/>
              </a:rPr>
              <a:t>Sample program to find X+Y</a:t>
            </a:r>
            <a:endParaRPr b="0" lang="en-IN" sz="3600" spc="-1" strike="noStrike">
              <a:latin typeface="Arial"/>
            </a:endParaRPr>
          </a:p>
        </p:txBody>
      </p:sp>
      <p:sp>
        <p:nvSpPr>
          <p:cNvPr id="302" name="TextShape 4"/>
          <p:cNvSpPr txBox="1"/>
          <p:nvPr/>
        </p:nvSpPr>
        <p:spPr>
          <a:xfrm>
            <a:off x="457200" y="6356520"/>
            <a:ext cx="2133360" cy="364680"/>
          </a:xfrm>
          <a:prstGeom prst="rect">
            <a:avLst/>
          </a:prstGeom>
          <a:noFill/>
          <a:ln>
            <a:noFill/>
          </a:ln>
        </p:spPr>
        <p:txBody>
          <a:bodyPr anchor="ctr"/>
          <a:p>
            <a:endParaRPr b="0" lang="en-IN" sz="2400" spc="-1" strike="noStrike">
              <a:latin typeface="Times New Roman"/>
            </a:endParaRPr>
          </a:p>
        </p:txBody>
      </p:sp>
      <p:sp>
        <p:nvSpPr>
          <p:cNvPr id="303" name="CustomShape 5"/>
          <p:cNvSpPr/>
          <p:nvPr/>
        </p:nvSpPr>
        <p:spPr>
          <a:xfrm>
            <a:off x="457200" y="1143000"/>
            <a:ext cx="8229240" cy="5428800"/>
          </a:xfrm>
          <a:prstGeom prst="rect">
            <a:avLst/>
          </a:prstGeom>
          <a:noFill/>
          <a:ln>
            <a:noFill/>
          </a:ln>
        </p:spPr>
        <p:style>
          <a:lnRef idx="0"/>
          <a:fillRef idx="0"/>
          <a:effectRef idx="0"/>
          <a:fontRef idx="minor"/>
        </p:style>
        <p:txBody>
          <a:bodyPr lIns="90000" rIns="90000" tIns="45000" bIns="45000">
            <a:normAutofit/>
          </a:bodyPr>
          <a:p>
            <a:pPr marL="343080" indent="-342720">
              <a:lnSpc>
                <a:spcPct val="100000"/>
              </a:lnSpc>
              <a:spcBef>
                <a:spcPts val="641"/>
              </a:spcBef>
            </a:pP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START</a:t>
            </a:r>
            <a:r>
              <a:rPr b="0" lang="en-IN" sz="3200" spc="-1" strike="noStrike">
                <a:solidFill>
                  <a:srgbClr val="000000"/>
                </a:solidFill>
                <a:latin typeface="Calibri"/>
              </a:rPr>
              <a:t>	</a:t>
            </a:r>
            <a:r>
              <a:rPr b="0" lang="en-IN" sz="3200" spc="-1" strike="noStrike">
                <a:solidFill>
                  <a:srgbClr val="000000"/>
                </a:solidFill>
                <a:latin typeface="Calibri"/>
              </a:rPr>
              <a:t>101</a:t>
            </a:r>
            <a:endParaRPr b="0" lang="en-IN" sz="3200" spc="-1" strike="noStrike">
              <a:latin typeface="Arial"/>
            </a:endParaRPr>
          </a:p>
          <a:p>
            <a:pPr marL="343080" indent="-342720">
              <a:lnSpc>
                <a:spcPct val="100000"/>
              </a:lnSpc>
              <a:spcBef>
                <a:spcPts val="641"/>
              </a:spcBef>
            </a:pP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READ</a:t>
            </a: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X</a:t>
            </a:r>
            <a:endParaRPr b="0" lang="en-IN" sz="3200" spc="-1" strike="noStrike">
              <a:latin typeface="Arial"/>
            </a:endParaRPr>
          </a:p>
          <a:p>
            <a:pPr marL="343080" indent="-342720">
              <a:lnSpc>
                <a:spcPct val="100000"/>
              </a:lnSpc>
              <a:spcBef>
                <a:spcPts val="641"/>
              </a:spcBef>
            </a:pP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READ</a:t>
            </a: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Y</a:t>
            </a:r>
            <a:endParaRPr b="0" lang="en-IN" sz="3200" spc="-1" strike="noStrike">
              <a:latin typeface="Arial"/>
            </a:endParaRPr>
          </a:p>
          <a:p>
            <a:pPr marL="343080" indent="-342720">
              <a:lnSpc>
                <a:spcPct val="100000"/>
              </a:lnSpc>
              <a:spcBef>
                <a:spcPts val="641"/>
              </a:spcBef>
            </a:pP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MOVER</a:t>
            </a:r>
            <a:r>
              <a:rPr b="0" lang="en-IN" sz="3200" spc="-1" strike="noStrike">
                <a:solidFill>
                  <a:srgbClr val="000000"/>
                </a:solidFill>
                <a:latin typeface="Calibri"/>
              </a:rPr>
              <a:t>	</a:t>
            </a:r>
            <a:r>
              <a:rPr b="0" lang="en-IN" sz="3200" spc="-1" strike="noStrike">
                <a:solidFill>
                  <a:srgbClr val="000000"/>
                </a:solidFill>
                <a:latin typeface="Calibri"/>
              </a:rPr>
              <a:t>AREG, X</a:t>
            </a:r>
            <a:endParaRPr b="0" lang="en-IN" sz="3200" spc="-1" strike="noStrike">
              <a:latin typeface="Arial"/>
            </a:endParaRPr>
          </a:p>
          <a:p>
            <a:pPr marL="343080" indent="-342720">
              <a:lnSpc>
                <a:spcPct val="100000"/>
              </a:lnSpc>
              <a:spcBef>
                <a:spcPts val="641"/>
              </a:spcBef>
            </a:pP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ADD</a:t>
            </a: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AREG, Y</a:t>
            </a:r>
            <a:endParaRPr b="0" lang="en-IN" sz="3200" spc="-1" strike="noStrike">
              <a:latin typeface="Arial"/>
            </a:endParaRPr>
          </a:p>
          <a:p>
            <a:pPr marL="343080" indent="-342720">
              <a:lnSpc>
                <a:spcPct val="100000"/>
              </a:lnSpc>
              <a:spcBef>
                <a:spcPts val="641"/>
              </a:spcBef>
            </a:pP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MOVEM</a:t>
            </a:r>
            <a:r>
              <a:rPr b="0" lang="en-IN" sz="3200" spc="-1" strike="noStrike">
                <a:solidFill>
                  <a:srgbClr val="000000"/>
                </a:solidFill>
                <a:latin typeface="Calibri"/>
              </a:rPr>
              <a:t>	</a:t>
            </a:r>
            <a:r>
              <a:rPr b="0" lang="en-IN" sz="3200" spc="-1" strike="noStrike">
                <a:solidFill>
                  <a:srgbClr val="000000"/>
                </a:solidFill>
                <a:latin typeface="Calibri"/>
              </a:rPr>
              <a:t>AREG, RESULT</a:t>
            </a:r>
            <a:endParaRPr b="0" lang="en-IN" sz="3200" spc="-1" strike="noStrike">
              <a:latin typeface="Arial"/>
            </a:endParaRPr>
          </a:p>
          <a:p>
            <a:pPr marL="343080" indent="-342720">
              <a:lnSpc>
                <a:spcPct val="100000"/>
              </a:lnSpc>
              <a:spcBef>
                <a:spcPts val="641"/>
              </a:spcBef>
            </a:pP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PRINT</a:t>
            </a:r>
            <a:r>
              <a:rPr b="0" lang="en-IN" sz="3200" spc="-1" strike="noStrike">
                <a:solidFill>
                  <a:srgbClr val="000000"/>
                </a:solidFill>
                <a:latin typeface="Calibri"/>
              </a:rPr>
              <a:t>	</a:t>
            </a:r>
            <a:r>
              <a:rPr b="0" lang="en-IN" sz="3200" spc="-1" strike="noStrike">
                <a:solidFill>
                  <a:srgbClr val="000000"/>
                </a:solidFill>
                <a:latin typeface="Calibri"/>
              </a:rPr>
              <a:t>RESULT</a:t>
            </a:r>
            <a:endParaRPr b="0" lang="en-IN" sz="3200" spc="-1" strike="noStrike">
              <a:latin typeface="Arial"/>
            </a:endParaRPr>
          </a:p>
          <a:p>
            <a:pPr marL="343080" indent="-342720">
              <a:lnSpc>
                <a:spcPct val="100000"/>
              </a:lnSpc>
              <a:spcBef>
                <a:spcPts val="641"/>
              </a:spcBef>
            </a:pP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STOP</a:t>
            </a:r>
            <a:endParaRPr b="0" lang="en-IN" sz="3200" spc="-1" strike="noStrike">
              <a:latin typeface="Arial"/>
            </a:endParaRPr>
          </a:p>
          <a:p>
            <a:pPr marL="343080" indent="-342720">
              <a:lnSpc>
                <a:spcPct val="100000"/>
              </a:lnSpc>
              <a:spcBef>
                <a:spcPts val="641"/>
              </a:spcBef>
            </a:pP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X</a:t>
            </a:r>
            <a:r>
              <a:rPr b="0" lang="en-IN" sz="3200" spc="-1" strike="noStrike">
                <a:solidFill>
                  <a:srgbClr val="000000"/>
                </a:solidFill>
                <a:latin typeface="Calibri"/>
              </a:rPr>
              <a:t>	</a:t>
            </a:r>
            <a:r>
              <a:rPr b="0" lang="en-IN" sz="3200" spc="-1" strike="noStrike">
                <a:solidFill>
                  <a:srgbClr val="000000"/>
                </a:solidFill>
                <a:latin typeface="Calibri"/>
              </a:rPr>
              <a:t>DS</a:t>
            </a: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1</a:t>
            </a:r>
            <a:endParaRPr b="0" lang="en-IN" sz="3200" spc="-1" strike="noStrike">
              <a:latin typeface="Arial"/>
            </a:endParaRPr>
          </a:p>
          <a:p>
            <a:pPr marL="343080" indent="-342720">
              <a:lnSpc>
                <a:spcPct val="100000"/>
              </a:lnSpc>
              <a:spcBef>
                <a:spcPts val="641"/>
              </a:spcBef>
            </a:pP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Y</a:t>
            </a:r>
            <a:r>
              <a:rPr b="0" lang="en-IN" sz="3200" spc="-1" strike="noStrike">
                <a:solidFill>
                  <a:srgbClr val="000000"/>
                </a:solidFill>
                <a:latin typeface="Calibri"/>
              </a:rPr>
              <a:t>	</a:t>
            </a:r>
            <a:r>
              <a:rPr b="0" lang="en-IN" sz="3200" spc="-1" strike="noStrike">
                <a:solidFill>
                  <a:srgbClr val="000000"/>
                </a:solidFill>
                <a:latin typeface="Calibri"/>
              </a:rPr>
              <a:t>DS</a:t>
            </a: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1</a:t>
            </a:r>
            <a:endParaRPr b="0" lang="en-IN" sz="3200" spc="-1" strike="noStrike">
              <a:latin typeface="Arial"/>
            </a:endParaRPr>
          </a:p>
          <a:p>
            <a:pPr marL="343080" indent="-342720">
              <a:lnSpc>
                <a:spcPct val="100000"/>
              </a:lnSpc>
              <a:spcBef>
                <a:spcPts val="641"/>
              </a:spcBef>
            </a:pPr>
            <a:r>
              <a:rPr b="0" lang="en-IN" sz="3200" spc="-1" strike="noStrike">
                <a:solidFill>
                  <a:srgbClr val="000000"/>
                </a:solidFill>
                <a:latin typeface="Calibri"/>
              </a:rPr>
              <a:t>	</a:t>
            </a:r>
            <a:r>
              <a:rPr b="0" lang="en-IN" sz="3200" spc="-1" strike="noStrike">
                <a:solidFill>
                  <a:srgbClr val="000000"/>
                </a:solidFill>
                <a:latin typeface="Calibri"/>
              </a:rPr>
              <a:t>RESULT</a:t>
            </a:r>
            <a:r>
              <a:rPr b="0" lang="en-IN" sz="3200" spc="-1" strike="noStrike">
                <a:solidFill>
                  <a:srgbClr val="000000"/>
                </a:solidFill>
                <a:latin typeface="Calibri"/>
              </a:rPr>
              <a:t>	</a:t>
            </a:r>
            <a:r>
              <a:rPr b="0" lang="en-IN" sz="3200" spc="-1" strike="noStrike">
                <a:solidFill>
                  <a:srgbClr val="000000"/>
                </a:solidFill>
                <a:latin typeface="Calibri"/>
              </a:rPr>
              <a:t>DS</a:t>
            </a: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1</a:t>
            </a:r>
            <a:endParaRPr b="0" lang="en-IN" sz="3200" spc="-1" strike="noStrike">
              <a:latin typeface="Arial"/>
            </a:endParaRPr>
          </a:p>
          <a:p>
            <a:pPr marL="343080" indent="-342720">
              <a:lnSpc>
                <a:spcPct val="100000"/>
              </a:lnSpc>
              <a:spcBef>
                <a:spcPts val="641"/>
              </a:spcBef>
            </a:pP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END</a:t>
            </a:r>
            <a:endParaRPr b="0" lang="en-IN" sz="3200" spc="-1" strike="noStrike">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TextShape 1"/>
          <p:cNvSpPr txBox="1"/>
          <p:nvPr/>
        </p:nvSpPr>
        <p:spPr>
          <a:xfrm>
            <a:off x="457200" y="274680"/>
            <a:ext cx="8229240" cy="725040"/>
          </a:xfrm>
          <a:prstGeom prst="rect">
            <a:avLst/>
          </a:prstGeom>
          <a:gradFill rotWithShape="0">
            <a:gsLst>
              <a:gs pos="0">
                <a:srgbClr val="ffc1be"/>
              </a:gs>
              <a:gs pos="100000">
                <a:srgbClr val="ffe5e5"/>
              </a:gs>
            </a:gsLst>
            <a:lin ang="16200000"/>
          </a:gradFill>
          <a:ln w="9360">
            <a:solidFill>
              <a:srgbClr val="be4b48"/>
            </a:solidFill>
            <a:round/>
          </a:ln>
        </p:spPr>
        <p:txBody>
          <a:bodyPr anchor="ctr">
            <a:normAutofit/>
          </a:bodyPr>
          <a:p>
            <a:pPr algn="ctr">
              <a:lnSpc>
                <a:spcPct val="100000"/>
              </a:lnSpc>
            </a:pPr>
            <a:br/>
            <a:r>
              <a:rPr b="0" i="1" lang="en-US" sz="4400" spc="-1" strike="noStrike">
                <a:solidFill>
                  <a:srgbClr val="000000"/>
                </a:solidFill>
                <a:latin typeface="Calibri"/>
              </a:rPr>
              <a:t>Sample program to find X+Y</a:t>
            </a:r>
            <a:br/>
            <a:endParaRPr b="0" lang="en-US" sz="4400" spc="-1" strike="noStrike">
              <a:solidFill>
                <a:srgbClr val="000000"/>
              </a:solidFill>
              <a:latin typeface="Calibri"/>
            </a:endParaRPr>
          </a:p>
        </p:txBody>
      </p:sp>
      <p:sp>
        <p:nvSpPr>
          <p:cNvPr id="305" name="TextShape 2"/>
          <p:cNvSpPr txBox="1"/>
          <p:nvPr/>
        </p:nvSpPr>
        <p:spPr>
          <a:xfrm>
            <a:off x="457200" y="1214280"/>
            <a:ext cx="8229240" cy="4911480"/>
          </a:xfrm>
          <a:prstGeom prst="rect">
            <a:avLst/>
          </a:prstGeom>
          <a:gradFill rotWithShape="0">
            <a:gsLst>
              <a:gs pos="0">
                <a:srgbClr val="bfecff"/>
              </a:gs>
              <a:gs pos="100000">
                <a:srgbClr val="e6f7ff"/>
              </a:gs>
            </a:gsLst>
            <a:lin ang="16200000"/>
          </a:gradFill>
          <a:ln w="9360">
            <a:solidFill>
              <a:srgbClr val="46aac4"/>
            </a:solidFill>
            <a:round/>
          </a:ln>
        </p:spPr>
        <p:txBody>
          <a:bodyPr/>
          <a:p>
            <a:pPr marL="343080" indent="-342720">
              <a:lnSpc>
                <a:spcPct val="100000"/>
              </a:lnSpc>
              <a:spcBef>
                <a:spcPts val="641"/>
              </a:spcBef>
              <a:buClr>
                <a:srgbClr val="000000"/>
              </a:buClr>
              <a:buFont typeface="Arial"/>
              <a:buChar char="•"/>
            </a:pPr>
            <a:r>
              <a:rPr b="0" i="1" lang="en-US" sz="3200" spc="-1" strike="noStrike">
                <a:solidFill>
                  <a:srgbClr val="000000"/>
                </a:solidFill>
                <a:latin typeface="Calibri"/>
              </a:rPr>
              <a:t>Find X+Y</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306" name="TextShape 3"/>
          <p:cNvSpPr txBox="1"/>
          <p:nvPr/>
        </p:nvSpPr>
        <p:spPr>
          <a:xfrm>
            <a:off x="457200" y="6356520"/>
            <a:ext cx="2133360" cy="364680"/>
          </a:xfrm>
          <a:prstGeom prst="rect">
            <a:avLst/>
          </a:prstGeom>
          <a:noFill/>
          <a:ln>
            <a:noFill/>
          </a:ln>
        </p:spPr>
        <p:txBody>
          <a:bodyPr anchor="ctr"/>
          <a:p>
            <a:endParaRPr b="0" lang="en-IN" sz="2400" spc="-1" strike="noStrike">
              <a:latin typeface="Times New Roman"/>
            </a:endParaRPr>
          </a:p>
        </p:txBody>
      </p:sp>
      <p:sp>
        <p:nvSpPr>
          <p:cNvPr id="307" name="CustomShape 4"/>
          <p:cNvSpPr/>
          <p:nvPr/>
        </p:nvSpPr>
        <p:spPr>
          <a:xfrm>
            <a:off x="533520" y="1928880"/>
            <a:ext cx="3885840" cy="33822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START</a:t>
            </a:r>
            <a:r>
              <a:rPr b="0" lang="en-IN" sz="1800" spc="-1" strike="noStrike">
                <a:solidFill>
                  <a:srgbClr val="000000"/>
                </a:solidFill>
                <a:latin typeface="Calibri"/>
              </a:rPr>
              <a:t>	</a:t>
            </a:r>
            <a:r>
              <a:rPr b="0" lang="en-IN" sz="1800" spc="-1" strike="noStrike">
                <a:solidFill>
                  <a:srgbClr val="000000"/>
                </a:solidFill>
                <a:latin typeface="Calibri"/>
              </a:rPr>
              <a:t>101</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READ</a:t>
            </a:r>
            <a:r>
              <a:rPr b="0" lang="en-IN" sz="1800" spc="-1" strike="noStrike">
                <a:solidFill>
                  <a:srgbClr val="000000"/>
                </a:solidFill>
                <a:latin typeface="Calibri"/>
              </a:rPr>
              <a:t>	</a:t>
            </a:r>
            <a:r>
              <a:rPr b="0" lang="en-IN" sz="1800" spc="-1" strike="noStrike">
                <a:solidFill>
                  <a:srgbClr val="000000"/>
                </a:solidFill>
                <a:latin typeface="Calibri"/>
              </a:rPr>
              <a:t>X</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READ</a:t>
            </a:r>
            <a:r>
              <a:rPr b="0" lang="en-IN" sz="1800" spc="-1" strike="noStrike">
                <a:solidFill>
                  <a:srgbClr val="000000"/>
                </a:solidFill>
                <a:latin typeface="Calibri"/>
              </a:rPr>
              <a:t>	</a:t>
            </a:r>
            <a:r>
              <a:rPr b="0" lang="en-IN" sz="1800" spc="-1" strike="noStrike">
                <a:solidFill>
                  <a:srgbClr val="000000"/>
                </a:solidFill>
                <a:latin typeface="Calibri"/>
              </a:rPr>
              <a:t>Y</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MOVER</a:t>
            </a:r>
            <a:r>
              <a:rPr b="0" lang="en-IN" sz="1800" spc="-1" strike="noStrike">
                <a:solidFill>
                  <a:srgbClr val="000000"/>
                </a:solidFill>
                <a:latin typeface="Calibri"/>
              </a:rPr>
              <a:t>	</a:t>
            </a:r>
            <a:r>
              <a:rPr b="0" lang="en-IN" sz="1800" spc="-1" strike="noStrike">
                <a:solidFill>
                  <a:srgbClr val="000000"/>
                </a:solidFill>
                <a:latin typeface="Calibri"/>
              </a:rPr>
              <a:t>AREG, X</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ADD</a:t>
            </a:r>
            <a:r>
              <a:rPr b="0" lang="en-IN" sz="1800" spc="-1" strike="noStrike">
                <a:solidFill>
                  <a:srgbClr val="000000"/>
                </a:solidFill>
                <a:latin typeface="Calibri"/>
              </a:rPr>
              <a:t>	</a:t>
            </a:r>
            <a:r>
              <a:rPr b="0" lang="en-IN" sz="1800" spc="-1" strike="noStrike">
                <a:solidFill>
                  <a:srgbClr val="000000"/>
                </a:solidFill>
                <a:latin typeface="Calibri"/>
              </a:rPr>
              <a:t>AREG, Y</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MOVEM</a:t>
            </a:r>
            <a:r>
              <a:rPr b="0" lang="en-IN" sz="1800" spc="-1" strike="noStrike">
                <a:solidFill>
                  <a:srgbClr val="000000"/>
                </a:solidFill>
                <a:latin typeface="Calibri"/>
              </a:rPr>
              <a:t>	</a:t>
            </a:r>
            <a:r>
              <a:rPr b="0" lang="en-IN" sz="1800" spc="-1" strike="noStrike">
                <a:solidFill>
                  <a:srgbClr val="000000"/>
                </a:solidFill>
                <a:latin typeface="Calibri"/>
              </a:rPr>
              <a:t>AREG, RESULT</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PRINT</a:t>
            </a:r>
            <a:r>
              <a:rPr b="0" lang="en-IN" sz="1800" spc="-1" strike="noStrike">
                <a:solidFill>
                  <a:srgbClr val="000000"/>
                </a:solidFill>
                <a:latin typeface="Calibri"/>
              </a:rPr>
              <a:t>	</a:t>
            </a:r>
            <a:r>
              <a:rPr b="0" lang="en-IN" sz="1800" spc="-1" strike="noStrike">
                <a:solidFill>
                  <a:srgbClr val="000000"/>
                </a:solidFill>
                <a:latin typeface="Calibri"/>
              </a:rPr>
              <a:t>RESULT</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STOP</a:t>
            </a:r>
            <a:endParaRPr b="0" lang="en-IN" sz="1800" spc="-1" strike="noStrike">
              <a:latin typeface="Arial"/>
            </a:endParaRPr>
          </a:p>
          <a:p>
            <a:pPr>
              <a:lnSpc>
                <a:spcPct val="100000"/>
              </a:lnSpc>
            </a:pPr>
            <a:r>
              <a:rPr b="0" lang="en-IN" sz="1800" spc="-1" strike="noStrike">
                <a:solidFill>
                  <a:srgbClr val="000000"/>
                </a:solidFill>
                <a:latin typeface="Calibri"/>
              </a:rPr>
              <a:t>X</a:t>
            </a:r>
            <a:r>
              <a:rPr b="0" lang="en-IN" sz="1800" spc="-1" strike="noStrike">
                <a:solidFill>
                  <a:srgbClr val="000000"/>
                </a:solidFill>
                <a:latin typeface="Calibri"/>
              </a:rPr>
              <a:t>	</a:t>
            </a:r>
            <a:r>
              <a:rPr b="0" lang="en-IN" sz="1800" spc="-1" strike="noStrike">
                <a:solidFill>
                  <a:srgbClr val="000000"/>
                </a:solidFill>
                <a:latin typeface="Calibri"/>
              </a:rPr>
              <a:t>DS</a:t>
            </a:r>
            <a:r>
              <a:rPr b="0" lang="en-IN" sz="1800" spc="-1" strike="noStrike">
                <a:solidFill>
                  <a:srgbClr val="000000"/>
                </a:solidFill>
                <a:latin typeface="Calibri"/>
              </a:rPr>
              <a:t>	</a:t>
            </a:r>
            <a:r>
              <a:rPr b="0" lang="en-IN" sz="1800" spc="-1" strike="noStrike">
                <a:solidFill>
                  <a:srgbClr val="000000"/>
                </a:solidFill>
                <a:latin typeface="Calibri"/>
              </a:rPr>
              <a:t>1</a:t>
            </a:r>
            <a:endParaRPr b="0" lang="en-IN" sz="1800" spc="-1" strike="noStrike">
              <a:latin typeface="Arial"/>
            </a:endParaRPr>
          </a:p>
          <a:p>
            <a:pPr>
              <a:lnSpc>
                <a:spcPct val="100000"/>
              </a:lnSpc>
            </a:pPr>
            <a:r>
              <a:rPr b="0" lang="en-IN" sz="1800" spc="-1" strike="noStrike">
                <a:solidFill>
                  <a:srgbClr val="000000"/>
                </a:solidFill>
                <a:latin typeface="Calibri"/>
              </a:rPr>
              <a:t>Y</a:t>
            </a:r>
            <a:r>
              <a:rPr b="0" lang="en-IN" sz="1800" spc="-1" strike="noStrike">
                <a:solidFill>
                  <a:srgbClr val="000000"/>
                </a:solidFill>
                <a:latin typeface="Calibri"/>
              </a:rPr>
              <a:t>	</a:t>
            </a:r>
            <a:r>
              <a:rPr b="0" lang="en-IN" sz="1800" spc="-1" strike="noStrike">
                <a:solidFill>
                  <a:srgbClr val="000000"/>
                </a:solidFill>
                <a:latin typeface="Calibri"/>
              </a:rPr>
              <a:t>DS</a:t>
            </a:r>
            <a:r>
              <a:rPr b="0" lang="en-IN" sz="1800" spc="-1" strike="noStrike">
                <a:solidFill>
                  <a:srgbClr val="000000"/>
                </a:solidFill>
                <a:latin typeface="Calibri"/>
              </a:rPr>
              <a:t>	</a:t>
            </a:r>
            <a:r>
              <a:rPr b="0" lang="en-IN" sz="1800" spc="-1" strike="noStrike">
                <a:solidFill>
                  <a:srgbClr val="000000"/>
                </a:solidFill>
                <a:latin typeface="Calibri"/>
              </a:rPr>
              <a:t>1</a:t>
            </a:r>
            <a:endParaRPr b="0" lang="en-IN" sz="1800" spc="-1" strike="noStrike">
              <a:latin typeface="Arial"/>
            </a:endParaRPr>
          </a:p>
          <a:p>
            <a:pPr>
              <a:lnSpc>
                <a:spcPct val="100000"/>
              </a:lnSpc>
            </a:pPr>
            <a:r>
              <a:rPr b="0" lang="en-IN" sz="1800" spc="-1" strike="noStrike">
                <a:solidFill>
                  <a:srgbClr val="000000"/>
                </a:solidFill>
                <a:latin typeface="Calibri"/>
              </a:rPr>
              <a:t>RESULT</a:t>
            </a:r>
            <a:r>
              <a:rPr b="0" lang="en-IN" sz="1800" spc="-1" strike="noStrike">
                <a:solidFill>
                  <a:srgbClr val="000000"/>
                </a:solidFill>
                <a:latin typeface="Calibri"/>
              </a:rPr>
              <a:t>	</a:t>
            </a:r>
            <a:r>
              <a:rPr b="0" lang="en-IN" sz="1800" spc="-1" strike="noStrike">
                <a:solidFill>
                  <a:srgbClr val="000000"/>
                </a:solidFill>
                <a:latin typeface="Calibri"/>
              </a:rPr>
              <a:t>DS</a:t>
            </a:r>
            <a:r>
              <a:rPr b="0" lang="en-IN" sz="1800" spc="-1" strike="noStrike">
                <a:solidFill>
                  <a:srgbClr val="000000"/>
                </a:solidFill>
                <a:latin typeface="Calibri"/>
              </a:rPr>
              <a:t>	</a:t>
            </a:r>
            <a:r>
              <a:rPr b="0" lang="en-IN" sz="1800" spc="-1" strike="noStrike">
                <a:solidFill>
                  <a:srgbClr val="000000"/>
                </a:solidFill>
                <a:latin typeface="Calibri"/>
              </a:rPr>
              <a:t>1</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END</a:t>
            </a:r>
            <a:endParaRPr b="0" lang="en-IN" sz="1800" spc="-1" strike="noStrike">
              <a:latin typeface="Arial"/>
            </a:endParaRPr>
          </a:p>
        </p:txBody>
      </p:sp>
      <p:sp>
        <p:nvSpPr>
          <p:cNvPr id="308" name="CustomShape 5"/>
          <p:cNvSpPr/>
          <p:nvPr/>
        </p:nvSpPr>
        <p:spPr>
          <a:xfrm>
            <a:off x="3809880" y="1928880"/>
            <a:ext cx="3762000" cy="3107880"/>
          </a:xfrm>
          <a:prstGeom prst="rect">
            <a:avLst/>
          </a:prstGeom>
          <a:noFill/>
          <a:ln>
            <a:noFill/>
          </a:ln>
        </p:spPr>
        <p:style>
          <a:lnRef idx="0"/>
          <a:fillRef idx="0"/>
          <a:effectRef idx="0"/>
          <a:fontRef idx="minor"/>
        </p:style>
        <p:txBody>
          <a:bodyPr lIns="90000" rIns="90000" tIns="45000" bIns="45000"/>
          <a:p>
            <a:pPr>
              <a:lnSpc>
                <a:spcPct val="100000"/>
              </a:lnSpc>
            </a:pPr>
            <a:r>
              <a:rPr b="0" i="1" lang="en-IN" sz="1800" spc="-1" strike="noStrike">
                <a:solidFill>
                  <a:srgbClr val="0000ff"/>
                </a:solidFill>
                <a:latin typeface="Calibri"/>
              </a:rPr>
              <a:t>LC</a:t>
            </a:r>
            <a:endParaRPr b="0" lang="en-IN" sz="1800" spc="-1" strike="noStrike">
              <a:latin typeface="Arial"/>
            </a:endParaRPr>
          </a:p>
          <a:p>
            <a:pPr>
              <a:lnSpc>
                <a:spcPct val="100000"/>
              </a:lnSpc>
            </a:pPr>
            <a:r>
              <a:rPr b="0" lang="en-IN" sz="1800" spc="-1" strike="noStrike">
                <a:solidFill>
                  <a:srgbClr val="000000"/>
                </a:solidFill>
                <a:latin typeface="Calibri"/>
              </a:rPr>
              <a:t>101</a:t>
            </a:r>
            <a:endParaRPr b="0" lang="en-IN" sz="1800" spc="-1" strike="noStrike">
              <a:latin typeface="Arial"/>
            </a:endParaRPr>
          </a:p>
          <a:p>
            <a:pPr>
              <a:lnSpc>
                <a:spcPct val="100000"/>
              </a:lnSpc>
            </a:pPr>
            <a:r>
              <a:rPr b="0" lang="en-IN" sz="1800" spc="-1" strike="noStrike">
                <a:solidFill>
                  <a:srgbClr val="000000"/>
                </a:solidFill>
                <a:latin typeface="Calibri"/>
              </a:rPr>
              <a:t>102</a:t>
            </a:r>
            <a:endParaRPr b="0" lang="en-IN" sz="1800" spc="-1" strike="noStrike">
              <a:latin typeface="Arial"/>
            </a:endParaRPr>
          </a:p>
          <a:p>
            <a:pPr>
              <a:lnSpc>
                <a:spcPct val="100000"/>
              </a:lnSpc>
            </a:pPr>
            <a:r>
              <a:rPr b="0" lang="en-IN" sz="1800" spc="-1" strike="noStrike">
                <a:solidFill>
                  <a:srgbClr val="000000"/>
                </a:solidFill>
                <a:latin typeface="Calibri"/>
              </a:rPr>
              <a:t>103</a:t>
            </a:r>
            <a:endParaRPr b="0" lang="en-IN" sz="1800" spc="-1" strike="noStrike">
              <a:latin typeface="Arial"/>
            </a:endParaRPr>
          </a:p>
          <a:p>
            <a:pPr>
              <a:lnSpc>
                <a:spcPct val="100000"/>
              </a:lnSpc>
            </a:pPr>
            <a:r>
              <a:rPr b="0" lang="en-IN" sz="1800" spc="-1" strike="noStrike">
                <a:solidFill>
                  <a:srgbClr val="000000"/>
                </a:solidFill>
                <a:latin typeface="Calibri"/>
              </a:rPr>
              <a:t>104</a:t>
            </a:r>
            <a:endParaRPr b="0" lang="en-IN" sz="1800" spc="-1" strike="noStrike">
              <a:latin typeface="Arial"/>
            </a:endParaRPr>
          </a:p>
          <a:p>
            <a:pPr>
              <a:lnSpc>
                <a:spcPct val="100000"/>
              </a:lnSpc>
            </a:pPr>
            <a:r>
              <a:rPr b="0" lang="en-IN" sz="1800" spc="-1" strike="noStrike">
                <a:solidFill>
                  <a:srgbClr val="000000"/>
                </a:solidFill>
                <a:latin typeface="Calibri"/>
              </a:rPr>
              <a:t>105</a:t>
            </a:r>
            <a:endParaRPr b="0" lang="en-IN" sz="1800" spc="-1" strike="noStrike">
              <a:latin typeface="Arial"/>
            </a:endParaRPr>
          </a:p>
          <a:p>
            <a:pPr>
              <a:lnSpc>
                <a:spcPct val="100000"/>
              </a:lnSpc>
            </a:pPr>
            <a:r>
              <a:rPr b="0" lang="en-IN" sz="1800" spc="-1" strike="noStrike">
                <a:solidFill>
                  <a:srgbClr val="000000"/>
                </a:solidFill>
                <a:latin typeface="Calibri"/>
              </a:rPr>
              <a:t>106</a:t>
            </a:r>
            <a:endParaRPr b="0" lang="en-IN" sz="1800" spc="-1" strike="noStrike">
              <a:latin typeface="Arial"/>
            </a:endParaRPr>
          </a:p>
          <a:p>
            <a:pPr>
              <a:lnSpc>
                <a:spcPct val="100000"/>
              </a:lnSpc>
            </a:pPr>
            <a:r>
              <a:rPr b="0" lang="en-IN" sz="1800" spc="-1" strike="noStrike">
                <a:solidFill>
                  <a:srgbClr val="000000"/>
                </a:solidFill>
                <a:latin typeface="Calibri"/>
              </a:rPr>
              <a:t>107</a:t>
            </a:r>
            <a:endParaRPr b="0" lang="en-IN" sz="1800" spc="-1" strike="noStrike">
              <a:latin typeface="Arial"/>
            </a:endParaRPr>
          </a:p>
          <a:p>
            <a:pPr>
              <a:lnSpc>
                <a:spcPct val="100000"/>
              </a:lnSpc>
            </a:pPr>
            <a:r>
              <a:rPr b="0" lang="en-IN" sz="1800" spc="-1" strike="noStrike">
                <a:solidFill>
                  <a:srgbClr val="000000"/>
                </a:solidFill>
                <a:latin typeface="Calibri"/>
              </a:rPr>
              <a:t>108</a:t>
            </a:r>
            <a:endParaRPr b="0" lang="en-IN" sz="1800" spc="-1" strike="noStrike">
              <a:latin typeface="Arial"/>
            </a:endParaRPr>
          </a:p>
          <a:p>
            <a:pPr>
              <a:lnSpc>
                <a:spcPct val="100000"/>
              </a:lnSpc>
            </a:pPr>
            <a:r>
              <a:rPr b="0" lang="en-IN" sz="1800" spc="-1" strike="noStrike">
                <a:solidFill>
                  <a:srgbClr val="000000"/>
                </a:solidFill>
                <a:latin typeface="Calibri"/>
              </a:rPr>
              <a:t>109</a:t>
            </a:r>
            <a:endParaRPr b="0" lang="en-IN" sz="1800" spc="-1" strike="noStrike">
              <a:latin typeface="Arial"/>
            </a:endParaRPr>
          </a:p>
          <a:p>
            <a:pPr>
              <a:lnSpc>
                <a:spcPct val="100000"/>
              </a:lnSpc>
            </a:pPr>
            <a:r>
              <a:rPr b="0" lang="en-IN" sz="1800" spc="-1" strike="noStrike">
                <a:solidFill>
                  <a:srgbClr val="000000"/>
                </a:solidFill>
                <a:latin typeface="Calibri"/>
              </a:rPr>
              <a:t>110</a:t>
            </a:r>
            <a:endParaRPr b="0" lang="en-IN" sz="1800" spc="-1" strike="noStrike">
              <a:latin typeface="Arial"/>
            </a:endParaRPr>
          </a:p>
        </p:txBody>
      </p:sp>
      <p:sp>
        <p:nvSpPr>
          <p:cNvPr id="309" name="CustomShape 6"/>
          <p:cNvSpPr/>
          <p:nvPr/>
        </p:nvSpPr>
        <p:spPr>
          <a:xfrm>
            <a:off x="4724280" y="2214720"/>
            <a:ext cx="3200040" cy="20106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    09   0   108</a:t>
            </a:r>
            <a:endParaRPr b="0" lang="en-IN" sz="1800" spc="-1" strike="noStrike">
              <a:latin typeface="Arial"/>
            </a:endParaRPr>
          </a:p>
          <a:p>
            <a:pPr>
              <a:lnSpc>
                <a:spcPct val="100000"/>
              </a:lnSpc>
            </a:pPr>
            <a:r>
              <a:rPr b="0" lang="en-IN" sz="1800" spc="-1" strike="noStrike">
                <a:solidFill>
                  <a:srgbClr val="000000"/>
                </a:solidFill>
                <a:latin typeface="Calibri"/>
              </a:rPr>
              <a:t>+    09   0   109</a:t>
            </a:r>
            <a:endParaRPr b="0" lang="en-IN" sz="1800" spc="-1" strike="noStrike">
              <a:latin typeface="Arial"/>
            </a:endParaRPr>
          </a:p>
          <a:p>
            <a:pPr>
              <a:lnSpc>
                <a:spcPct val="100000"/>
              </a:lnSpc>
            </a:pPr>
            <a:r>
              <a:rPr b="0" lang="en-IN" sz="1800" spc="-1" strike="noStrike">
                <a:solidFill>
                  <a:srgbClr val="000000"/>
                </a:solidFill>
                <a:latin typeface="Calibri"/>
              </a:rPr>
              <a:t>+    04   1   108</a:t>
            </a:r>
            <a:endParaRPr b="0" lang="en-IN" sz="1800" spc="-1" strike="noStrike">
              <a:latin typeface="Arial"/>
            </a:endParaRPr>
          </a:p>
          <a:p>
            <a:pPr>
              <a:lnSpc>
                <a:spcPct val="100000"/>
              </a:lnSpc>
            </a:pPr>
            <a:r>
              <a:rPr b="0" lang="en-IN" sz="1800" spc="-1" strike="noStrike">
                <a:solidFill>
                  <a:srgbClr val="000000"/>
                </a:solidFill>
                <a:latin typeface="Calibri"/>
              </a:rPr>
              <a:t>+    01   1   109</a:t>
            </a:r>
            <a:endParaRPr b="0" lang="en-IN" sz="1800" spc="-1" strike="noStrike">
              <a:latin typeface="Arial"/>
            </a:endParaRPr>
          </a:p>
          <a:p>
            <a:pPr>
              <a:lnSpc>
                <a:spcPct val="100000"/>
              </a:lnSpc>
            </a:pPr>
            <a:r>
              <a:rPr b="0" lang="en-IN" sz="1800" spc="-1" strike="noStrike">
                <a:solidFill>
                  <a:srgbClr val="000000"/>
                </a:solidFill>
                <a:latin typeface="Calibri"/>
              </a:rPr>
              <a:t>+    05   0   110</a:t>
            </a:r>
            <a:endParaRPr b="0" lang="en-IN" sz="1800" spc="-1" strike="noStrike">
              <a:latin typeface="Arial"/>
            </a:endParaRPr>
          </a:p>
          <a:p>
            <a:pPr>
              <a:lnSpc>
                <a:spcPct val="100000"/>
              </a:lnSpc>
            </a:pPr>
            <a:r>
              <a:rPr b="0" lang="en-IN" sz="1800" spc="-1" strike="noStrike">
                <a:solidFill>
                  <a:srgbClr val="000000"/>
                </a:solidFill>
                <a:latin typeface="Calibri"/>
              </a:rPr>
              <a:t>+    10   0   110</a:t>
            </a:r>
            <a:endParaRPr b="0" lang="en-IN" sz="1800" spc="-1" strike="noStrike">
              <a:latin typeface="Arial"/>
            </a:endParaRPr>
          </a:p>
          <a:p>
            <a:pPr>
              <a:lnSpc>
                <a:spcPct val="100000"/>
              </a:lnSpc>
            </a:pPr>
            <a:r>
              <a:rPr b="0" lang="en-IN" sz="1800" spc="-1" strike="noStrike">
                <a:solidFill>
                  <a:srgbClr val="000000"/>
                </a:solidFill>
                <a:latin typeface="Calibri"/>
              </a:rPr>
              <a:t>+    00   0   000</a:t>
            </a:r>
            <a:endParaRPr b="0" lang="en-IN" sz="1800" spc="-1" strike="noStrike">
              <a:latin typeface="Arial"/>
            </a:endParaRPr>
          </a:p>
        </p:txBody>
      </p:sp>
      <p:sp>
        <p:nvSpPr>
          <p:cNvPr id="310" name="CustomShape 7"/>
          <p:cNvSpPr/>
          <p:nvPr/>
        </p:nvSpPr>
        <p:spPr>
          <a:xfrm>
            <a:off x="4267080" y="1360080"/>
            <a:ext cx="114264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Opcode</a:t>
            </a:r>
            <a:endParaRPr b="0" lang="en-IN" sz="1800" spc="-1" strike="noStrike">
              <a:latin typeface="Arial"/>
            </a:endParaRPr>
          </a:p>
        </p:txBody>
      </p:sp>
      <p:sp>
        <p:nvSpPr>
          <p:cNvPr id="311" name="CustomShape 8"/>
          <p:cNvSpPr/>
          <p:nvPr/>
        </p:nvSpPr>
        <p:spPr>
          <a:xfrm>
            <a:off x="5334120" y="1285920"/>
            <a:ext cx="114264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Register</a:t>
            </a:r>
            <a:endParaRPr b="0" lang="en-IN" sz="1800" spc="-1" strike="noStrike">
              <a:latin typeface="Arial"/>
            </a:endParaRPr>
          </a:p>
        </p:txBody>
      </p:sp>
      <p:sp>
        <p:nvSpPr>
          <p:cNvPr id="312" name="CustomShape 9"/>
          <p:cNvSpPr/>
          <p:nvPr/>
        </p:nvSpPr>
        <p:spPr>
          <a:xfrm>
            <a:off x="6553080" y="1214280"/>
            <a:ext cx="1142640" cy="6390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Memory operand</a:t>
            </a:r>
            <a:endParaRPr b="0" lang="en-IN" sz="1800" spc="-1" strike="noStrike">
              <a:latin typeface="Arial"/>
            </a:endParaRPr>
          </a:p>
        </p:txBody>
      </p:sp>
      <p:sp>
        <p:nvSpPr>
          <p:cNvPr id="313" name="CustomShape 10"/>
          <p:cNvSpPr/>
          <p:nvPr/>
        </p:nvSpPr>
        <p:spPr>
          <a:xfrm flipH="1" rot="16200000">
            <a:off x="4766760" y="1733400"/>
            <a:ext cx="456840" cy="4186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14" name="CustomShape 11"/>
          <p:cNvSpPr/>
          <p:nvPr/>
        </p:nvSpPr>
        <p:spPr>
          <a:xfrm rot="5400000">
            <a:off x="5477040" y="1809360"/>
            <a:ext cx="456840" cy="26640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15" name="CustomShape 12"/>
          <p:cNvSpPr/>
          <p:nvPr/>
        </p:nvSpPr>
        <p:spPr>
          <a:xfrm flipV="1" rot="10800000">
            <a:off x="6757920" y="2157480"/>
            <a:ext cx="685440" cy="22824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Tree>
  </p:cSld>
  <p:timing>
    <p:tnLst>
      <p:par>
        <p:cTn id="81" dur="indefinite" restart="never" nodeType="tmRoot">
          <p:childTnLst>
            <p:seq>
              <p:cTn id="82" dur="indefinite" nodeType="mainSeq">
                <p:childTnLst>
                  <p:par>
                    <p:cTn id="83" fill="hold">
                      <p:stCondLst>
                        <p:cond delay="indefinite"/>
                      </p:stCondLst>
                      <p:childTnLst>
                        <p:par>
                          <p:cTn id="84" fill="hold">
                            <p:stCondLst>
                              <p:cond delay="0"/>
                            </p:stCondLst>
                            <p:childTnLst>
                              <p:par>
                                <p:cTn id="85" nodeType="clickEffect" fill="hold" presetClass="entr" presetID="22" presetSubtype="4">
                                  <p:stCondLst>
                                    <p:cond delay="0"/>
                                  </p:stCondLst>
                                  <p:childTnLst>
                                    <p:set>
                                      <p:cBhvr>
                                        <p:cTn id="86" dur="1" fill="hold">
                                          <p:stCondLst>
                                            <p:cond delay="0"/>
                                          </p:stCondLst>
                                        </p:cTn>
                                        <p:tgtEl>
                                          <p:spTgt spid="307">
                                            <p:txEl>
                                              <p:pRg st="0" end="0"/>
                                            </p:txEl>
                                          </p:spTgt>
                                        </p:tgtEl>
                                        <p:attrNameLst>
                                          <p:attrName>style.visibility</p:attrName>
                                        </p:attrNameLst>
                                      </p:cBhvr>
                                      <p:to>
                                        <p:strVal val="visible"/>
                                      </p:to>
                                    </p:set>
                                    <p:animEffect filter="wipe(down)" transition="in">
                                      <p:cBhvr additive="repl">
                                        <p:cTn id="87" dur="500"/>
                                        <p:tgtEl>
                                          <p:spTgt spid="307">
                                            <p:txEl>
                                              <p:pRg st="0" end="0"/>
                                            </p:txEl>
                                          </p:spTgt>
                                        </p:tgtEl>
                                      </p:cBhvr>
                                    </p:animEffect>
                                  </p:childTnLst>
                                </p:cTn>
                              </p:par>
                              <p:par>
                                <p:cTn id="88" nodeType="withEffect" fill="hold" presetClass="entr" presetID="22" presetSubtype="4">
                                  <p:stCondLst>
                                    <p:cond delay="0"/>
                                  </p:stCondLst>
                                  <p:childTnLst>
                                    <p:set>
                                      <p:cBhvr>
                                        <p:cTn id="89" dur="1" fill="hold">
                                          <p:stCondLst>
                                            <p:cond delay="0"/>
                                          </p:stCondLst>
                                        </p:cTn>
                                        <p:tgtEl>
                                          <p:spTgt spid="307">
                                            <p:txEl>
                                              <p:pRg st="1" end="1"/>
                                            </p:txEl>
                                          </p:spTgt>
                                        </p:tgtEl>
                                        <p:attrNameLst>
                                          <p:attrName>style.visibility</p:attrName>
                                        </p:attrNameLst>
                                      </p:cBhvr>
                                      <p:to>
                                        <p:strVal val="visible"/>
                                      </p:to>
                                    </p:set>
                                    <p:animEffect filter="wipe(down)" transition="in">
                                      <p:cBhvr additive="repl">
                                        <p:cTn id="90" dur="500"/>
                                        <p:tgtEl>
                                          <p:spTgt spid="307">
                                            <p:txEl>
                                              <p:pRg st="1" end="1"/>
                                            </p:txEl>
                                          </p:spTgt>
                                        </p:tgtEl>
                                      </p:cBhvr>
                                    </p:animEffect>
                                  </p:childTnLst>
                                </p:cTn>
                              </p:par>
                              <p:par>
                                <p:cTn id="91" nodeType="withEffect" fill="hold" presetClass="entr" presetID="22" presetSubtype="4">
                                  <p:stCondLst>
                                    <p:cond delay="0"/>
                                  </p:stCondLst>
                                  <p:childTnLst>
                                    <p:set>
                                      <p:cBhvr>
                                        <p:cTn id="92" dur="1" fill="hold">
                                          <p:stCondLst>
                                            <p:cond delay="0"/>
                                          </p:stCondLst>
                                        </p:cTn>
                                        <p:tgtEl>
                                          <p:spTgt spid="307">
                                            <p:txEl>
                                              <p:pRg st="2" end="2"/>
                                            </p:txEl>
                                          </p:spTgt>
                                        </p:tgtEl>
                                        <p:attrNameLst>
                                          <p:attrName>style.visibility</p:attrName>
                                        </p:attrNameLst>
                                      </p:cBhvr>
                                      <p:to>
                                        <p:strVal val="visible"/>
                                      </p:to>
                                    </p:set>
                                    <p:animEffect filter="wipe(down)" transition="in">
                                      <p:cBhvr additive="repl">
                                        <p:cTn id="93" dur="500"/>
                                        <p:tgtEl>
                                          <p:spTgt spid="307">
                                            <p:txEl>
                                              <p:pRg st="2" end="2"/>
                                            </p:txEl>
                                          </p:spTgt>
                                        </p:tgtEl>
                                      </p:cBhvr>
                                    </p:animEffect>
                                  </p:childTnLst>
                                </p:cTn>
                              </p:par>
                              <p:par>
                                <p:cTn id="94" nodeType="withEffect" fill="hold" presetClass="entr" presetID="22" presetSubtype="4">
                                  <p:stCondLst>
                                    <p:cond delay="0"/>
                                  </p:stCondLst>
                                  <p:childTnLst>
                                    <p:set>
                                      <p:cBhvr>
                                        <p:cTn id="95" dur="1" fill="hold">
                                          <p:stCondLst>
                                            <p:cond delay="0"/>
                                          </p:stCondLst>
                                        </p:cTn>
                                        <p:tgtEl>
                                          <p:spTgt spid="307">
                                            <p:txEl>
                                              <p:pRg st="3" end="3"/>
                                            </p:txEl>
                                          </p:spTgt>
                                        </p:tgtEl>
                                        <p:attrNameLst>
                                          <p:attrName>style.visibility</p:attrName>
                                        </p:attrNameLst>
                                      </p:cBhvr>
                                      <p:to>
                                        <p:strVal val="visible"/>
                                      </p:to>
                                    </p:set>
                                    <p:animEffect filter="wipe(down)" transition="in">
                                      <p:cBhvr additive="repl">
                                        <p:cTn id="96" dur="500"/>
                                        <p:tgtEl>
                                          <p:spTgt spid="307">
                                            <p:txEl>
                                              <p:pRg st="3" end="3"/>
                                            </p:txEl>
                                          </p:spTgt>
                                        </p:tgtEl>
                                      </p:cBhvr>
                                    </p:animEffect>
                                  </p:childTnLst>
                                </p:cTn>
                              </p:par>
                              <p:par>
                                <p:cTn id="97" nodeType="withEffect" fill="hold" presetClass="entr" presetID="22" presetSubtype="4">
                                  <p:stCondLst>
                                    <p:cond delay="0"/>
                                  </p:stCondLst>
                                  <p:childTnLst>
                                    <p:set>
                                      <p:cBhvr>
                                        <p:cTn id="98" dur="1" fill="hold">
                                          <p:stCondLst>
                                            <p:cond delay="0"/>
                                          </p:stCondLst>
                                        </p:cTn>
                                        <p:tgtEl>
                                          <p:spTgt spid="307">
                                            <p:txEl>
                                              <p:pRg st="4" end="4"/>
                                            </p:txEl>
                                          </p:spTgt>
                                        </p:tgtEl>
                                        <p:attrNameLst>
                                          <p:attrName>style.visibility</p:attrName>
                                        </p:attrNameLst>
                                      </p:cBhvr>
                                      <p:to>
                                        <p:strVal val="visible"/>
                                      </p:to>
                                    </p:set>
                                    <p:animEffect filter="wipe(down)" transition="in">
                                      <p:cBhvr additive="repl">
                                        <p:cTn id="99" dur="500"/>
                                        <p:tgtEl>
                                          <p:spTgt spid="307">
                                            <p:txEl>
                                              <p:pRg st="4" end="4"/>
                                            </p:txEl>
                                          </p:spTgt>
                                        </p:tgtEl>
                                      </p:cBhvr>
                                    </p:animEffect>
                                  </p:childTnLst>
                                </p:cTn>
                              </p:par>
                              <p:par>
                                <p:cTn id="100" nodeType="withEffect" fill="hold" presetClass="entr" presetID="22" presetSubtype="4">
                                  <p:stCondLst>
                                    <p:cond delay="0"/>
                                  </p:stCondLst>
                                  <p:childTnLst>
                                    <p:set>
                                      <p:cBhvr>
                                        <p:cTn id="101" dur="1" fill="hold">
                                          <p:stCondLst>
                                            <p:cond delay="0"/>
                                          </p:stCondLst>
                                        </p:cTn>
                                        <p:tgtEl>
                                          <p:spTgt spid="307">
                                            <p:txEl>
                                              <p:pRg st="5" end="5"/>
                                            </p:txEl>
                                          </p:spTgt>
                                        </p:tgtEl>
                                        <p:attrNameLst>
                                          <p:attrName>style.visibility</p:attrName>
                                        </p:attrNameLst>
                                      </p:cBhvr>
                                      <p:to>
                                        <p:strVal val="visible"/>
                                      </p:to>
                                    </p:set>
                                    <p:animEffect filter="wipe(down)" transition="in">
                                      <p:cBhvr additive="repl">
                                        <p:cTn id="102" dur="500"/>
                                        <p:tgtEl>
                                          <p:spTgt spid="307">
                                            <p:txEl>
                                              <p:pRg st="5" end="5"/>
                                            </p:txEl>
                                          </p:spTgt>
                                        </p:tgtEl>
                                      </p:cBhvr>
                                    </p:animEffect>
                                  </p:childTnLst>
                                </p:cTn>
                              </p:par>
                              <p:par>
                                <p:cTn id="103" nodeType="withEffect" fill="hold" presetClass="entr" presetID="22" presetSubtype="4">
                                  <p:stCondLst>
                                    <p:cond delay="0"/>
                                  </p:stCondLst>
                                  <p:childTnLst>
                                    <p:set>
                                      <p:cBhvr>
                                        <p:cTn id="104" dur="1" fill="hold">
                                          <p:stCondLst>
                                            <p:cond delay="0"/>
                                          </p:stCondLst>
                                        </p:cTn>
                                        <p:tgtEl>
                                          <p:spTgt spid="307">
                                            <p:txEl>
                                              <p:pRg st="6" end="6"/>
                                            </p:txEl>
                                          </p:spTgt>
                                        </p:tgtEl>
                                        <p:attrNameLst>
                                          <p:attrName>style.visibility</p:attrName>
                                        </p:attrNameLst>
                                      </p:cBhvr>
                                      <p:to>
                                        <p:strVal val="visible"/>
                                      </p:to>
                                    </p:set>
                                    <p:animEffect filter="wipe(down)" transition="in">
                                      <p:cBhvr additive="repl">
                                        <p:cTn id="105" dur="500"/>
                                        <p:tgtEl>
                                          <p:spTgt spid="307">
                                            <p:txEl>
                                              <p:pRg st="6" end="6"/>
                                            </p:txEl>
                                          </p:spTgt>
                                        </p:tgtEl>
                                      </p:cBhvr>
                                    </p:animEffect>
                                  </p:childTnLst>
                                </p:cTn>
                              </p:par>
                              <p:par>
                                <p:cTn id="106" nodeType="withEffect" fill="hold" presetClass="entr" presetID="22" presetSubtype="4">
                                  <p:stCondLst>
                                    <p:cond delay="0"/>
                                  </p:stCondLst>
                                  <p:childTnLst>
                                    <p:set>
                                      <p:cBhvr>
                                        <p:cTn id="107" dur="1" fill="hold">
                                          <p:stCondLst>
                                            <p:cond delay="0"/>
                                          </p:stCondLst>
                                        </p:cTn>
                                        <p:tgtEl>
                                          <p:spTgt spid="307">
                                            <p:txEl>
                                              <p:pRg st="7" end="7"/>
                                            </p:txEl>
                                          </p:spTgt>
                                        </p:tgtEl>
                                        <p:attrNameLst>
                                          <p:attrName>style.visibility</p:attrName>
                                        </p:attrNameLst>
                                      </p:cBhvr>
                                      <p:to>
                                        <p:strVal val="visible"/>
                                      </p:to>
                                    </p:set>
                                    <p:animEffect filter="wipe(down)" transition="in">
                                      <p:cBhvr additive="repl">
                                        <p:cTn id="108" dur="500"/>
                                        <p:tgtEl>
                                          <p:spTgt spid="307">
                                            <p:txEl>
                                              <p:pRg st="7" end="7"/>
                                            </p:txEl>
                                          </p:spTgt>
                                        </p:tgtEl>
                                      </p:cBhvr>
                                    </p:animEffect>
                                  </p:childTnLst>
                                </p:cTn>
                              </p:par>
                              <p:par>
                                <p:cTn id="109" nodeType="withEffect" fill="hold" presetClass="entr" presetID="22" presetSubtype="4">
                                  <p:stCondLst>
                                    <p:cond delay="0"/>
                                  </p:stCondLst>
                                  <p:childTnLst>
                                    <p:set>
                                      <p:cBhvr>
                                        <p:cTn id="110" dur="1" fill="hold">
                                          <p:stCondLst>
                                            <p:cond delay="0"/>
                                          </p:stCondLst>
                                        </p:cTn>
                                        <p:tgtEl>
                                          <p:spTgt spid="307">
                                            <p:txEl>
                                              <p:pRg st="8" end="8"/>
                                            </p:txEl>
                                          </p:spTgt>
                                        </p:tgtEl>
                                        <p:attrNameLst>
                                          <p:attrName>style.visibility</p:attrName>
                                        </p:attrNameLst>
                                      </p:cBhvr>
                                      <p:to>
                                        <p:strVal val="visible"/>
                                      </p:to>
                                    </p:set>
                                    <p:animEffect filter="wipe(down)" transition="in">
                                      <p:cBhvr additive="repl">
                                        <p:cTn id="111" dur="500"/>
                                        <p:tgtEl>
                                          <p:spTgt spid="307">
                                            <p:txEl>
                                              <p:pRg st="8" end="8"/>
                                            </p:txEl>
                                          </p:spTgt>
                                        </p:tgtEl>
                                      </p:cBhvr>
                                    </p:animEffect>
                                  </p:childTnLst>
                                </p:cTn>
                              </p:par>
                              <p:par>
                                <p:cTn id="112" nodeType="withEffect" fill="hold" presetClass="entr" presetID="22" presetSubtype="4">
                                  <p:stCondLst>
                                    <p:cond delay="0"/>
                                  </p:stCondLst>
                                  <p:childTnLst>
                                    <p:set>
                                      <p:cBhvr>
                                        <p:cTn id="113" dur="1" fill="hold">
                                          <p:stCondLst>
                                            <p:cond delay="0"/>
                                          </p:stCondLst>
                                        </p:cTn>
                                        <p:tgtEl>
                                          <p:spTgt spid="307">
                                            <p:txEl>
                                              <p:pRg st="9" end="9"/>
                                            </p:txEl>
                                          </p:spTgt>
                                        </p:tgtEl>
                                        <p:attrNameLst>
                                          <p:attrName>style.visibility</p:attrName>
                                        </p:attrNameLst>
                                      </p:cBhvr>
                                      <p:to>
                                        <p:strVal val="visible"/>
                                      </p:to>
                                    </p:set>
                                    <p:animEffect filter="wipe(down)" transition="in">
                                      <p:cBhvr additive="repl">
                                        <p:cTn id="114" dur="500"/>
                                        <p:tgtEl>
                                          <p:spTgt spid="307">
                                            <p:txEl>
                                              <p:pRg st="9" end="9"/>
                                            </p:txEl>
                                          </p:spTgt>
                                        </p:tgtEl>
                                      </p:cBhvr>
                                    </p:animEffect>
                                  </p:childTnLst>
                                </p:cTn>
                              </p:par>
                              <p:par>
                                <p:cTn id="115" nodeType="withEffect" fill="hold" presetClass="entr" presetID="22" presetSubtype="4">
                                  <p:stCondLst>
                                    <p:cond delay="0"/>
                                  </p:stCondLst>
                                  <p:childTnLst>
                                    <p:set>
                                      <p:cBhvr>
                                        <p:cTn id="116" dur="1" fill="hold">
                                          <p:stCondLst>
                                            <p:cond delay="0"/>
                                          </p:stCondLst>
                                        </p:cTn>
                                        <p:tgtEl>
                                          <p:spTgt spid="307">
                                            <p:txEl>
                                              <p:pRg st="10" end="10"/>
                                            </p:txEl>
                                          </p:spTgt>
                                        </p:tgtEl>
                                        <p:attrNameLst>
                                          <p:attrName>style.visibility</p:attrName>
                                        </p:attrNameLst>
                                      </p:cBhvr>
                                      <p:to>
                                        <p:strVal val="visible"/>
                                      </p:to>
                                    </p:set>
                                    <p:animEffect filter="wipe(down)" transition="in">
                                      <p:cBhvr additive="repl">
                                        <p:cTn id="117" dur="500"/>
                                        <p:tgtEl>
                                          <p:spTgt spid="307">
                                            <p:txEl>
                                              <p:pRg st="10" end="10"/>
                                            </p:txEl>
                                          </p:spTgt>
                                        </p:tgtEl>
                                      </p:cBhvr>
                                    </p:animEffect>
                                  </p:childTnLst>
                                </p:cTn>
                              </p:par>
                              <p:par>
                                <p:cTn id="118" nodeType="withEffect" fill="hold" presetClass="entr" presetID="22" presetSubtype="4">
                                  <p:stCondLst>
                                    <p:cond delay="0"/>
                                  </p:stCondLst>
                                  <p:childTnLst>
                                    <p:set>
                                      <p:cBhvr>
                                        <p:cTn id="119" dur="1" fill="hold">
                                          <p:stCondLst>
                                            <p:cond delay="0"/>
                                          </p:stCondLst>
                                        </p:cTn>
                                        <p:tgtEl>
                                          <p:spTgt spid="307">
                                            <p:txEl>
                                              <p:pRg st="11" end="11"/>
                                            </p:txEl>
                                          </p:spTgt>
                                        </p:tgtEl>
                                        <p:attrNameLst>
                                          <p:attrName>style.visibility</p:attrName>
                                        </p:attrNameLst>
                                      </p:cBhvr>
                                      <p:to>
                                        <p:strVal val="visible"/>
                                      </p:to>
                                    </p:set>
                                    <p:animEffect filter="wipe(down)" transition="in">
                                      <p:cBhvr additive="repl">
                                        <p:cTn id="120" dur="500"/>
                                        <p:tgtEl>
                                          <p:spTgt spid="307">
                                            <p:txEl>
                                              <p:pRg st="11" end="11"/>
                                            </p:txEl>
                                          </p:spTgt>
                                        </p:tgtEl>
                                      </p:cBhvr>
                                    </p:animEffec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22" presetSubtype="4">
                                  <p:stCondLst>
                                    <p:cond delay="0"/>
                                  </p:stCondLst>
                                  <p:childTnLst>
                                    <p:set>
                                      <p:cBhvr>
                                        <p:cTn id="124" dur="1" fill="hold">
                                          <p:stCondLst>
                                            <p:cond delay="0"/>
                                          </p:stCondLst>
                                        </p:cTn>
                                        <p:tgtEl>
                                          <p:spTgt spid="309">
                                            <p:txEl>
                                              <p:pRg st="0" end="0"/>
                                            </p:txEl>
                                          </p:spTgt>
                                        </p:tgtEl>
                                        <p:attrNameLst>
                                          <p:attrName>style.visibility</p:attrName>
                                        </p:attrNameLst>
                                      </p:cBhvr>
                                      <p:to>
                                        <p:strVal val="visible"/>
                                      </p:to>
                                    </p:set>
                                    <p:animEffect filter="wipe(down)" transition="in">
                                      <p:cBhvr additive="repl">
                                        <p:cTn id="125" dur="500"/>
                                        <p:tgtEl>
                                          <p:spTgt spid="309">
                                            <p:txEl>
                                              <p:pRg st="0" end="0"/>
                                            </p:txEl>
                                          </p:spTgt>
                                        </p:tgtEl>
                                      </p:cBhvr>
                                    </p:animEffect>
                                  </p:childTnLst>
                                </p:cTn>
                              </p:par>
                            </p:childTnLst>
                          </p:cTn>
                        </p:par>
                      </p:childTnLst>
                    </p:cTn>
                  </p:par>
                  <p:par>
                    <p:cTn id="126" fill="hold">
                      <p:stCondLst>
                        <p:cond delay="indefinite"/>
                      </p:stCondLst>
                      <p:childTnLst>
                        <p:par>
                          <p:cTn id="127" fill="hold">
                            <p:stCondLst>
                              <p:cond delay="0"/>
                            </p:stCondLst>
                            <p:childTnLst>
                              <p:par>
                                <p:cTn id="128" nodeType="clickEffect" fill="hold" presetClass="entr" presetID="22" presetSubtype="4">
                                  <p:stCondLst>
                                    <p:cond delay="0"/>
                                  </p:stCondLst>
                                  <p:childTnLst>
                                    <p:set>
                                      <p:cBhvr>
                                        <p:cTn id="129" dur="1" fill="hold">
                                          <p:stCondLst>
                                            <p:cond delay="0"/>
                                          </p:stCondLst>
                                        </p:cTn>
                                        <p:tgtEl>
                                          <p:spTgt spid="309">
                                            <p:txEl>
                                              <p:pRg st="1" end="1"/>
                                            </p:txEl>
                                          </p:spTgt>
                                        </p:tgtEl>
                                        <p:attrNameLst>
                                          <p:attrName>style.visibility</p:attrName>
                                        </p:attrNameLst>
                                      </p:cBhvr>
                                      <p:to>
                                        <p:strVal val="visible"/>
                                      </p:to>
                                    </p:set>
                                    <p:animEffect filter="wipe(down)" transition="in">
                                      <p:cBhvr additive="repl">
                                        <p:cTn id="130" dur="500"/>
                                        <p:tgtEl>
                                          <p:spTgt spid="309">
                                            <p:txEl>
                                              <p:pRg st="1" end="1"/>
                                            </p:txEl>
                                          </p:spTgt>
                                        </p:tgtEl>
                                      </p:cBhvr>
                                    </p:animEffec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22" presetSubtype="4">
                                  <p:stCondLst>
                                    <p:cond delay="0"/>
                                  </p:stCondLst>
                                  <p:childTnLst>
                                    <p:set>
                                      <p:cBhvr>
                                        <p:cTn id="134" dur="1" fill="hold">
                                          <p:stCondLst>
                                            <p:cond delay="0"/>
                                          </p:stCondLst>
                                        </p:cTn>
                                        <p:tgtEl>
                                          <p:spTgt spid="309">
                                            <p:txEl>
                                              <p:pRg st="2" end="2"/>
                                            </p:txEl>
                                          </p:spTgt>
                                        </p:tgtEl>
                                        <p:attrNameLst>
                                          <p:attrName>style.visibility</p:attrName>
                                        </p:attrNameLst>
                                      </p:cBhvr>
                                      <p:to>
                                        <p:strVal val="visible"/>
                                      </p:to>
                                    </p:set>
                                    <p:animEffect filter="wipe(down)" transition="in">
                                      <p:cBhvr additive="repl">
                                        <p:cTn id="135" dur="500"/>
                                        <p:tgtEl>
                                          <p:spTgt spid="309">
                                            <p:txEl>
                                              <p:pRg st="2" end="2"/>
                                            </p:txEl>
                                          </p:spTgt>
                                        </p:tgtEl>
                                      </p:cBhvr>
                                    </p:animEffect>
                                  </p:childTnLst>
                                </p:cTn>
                              </p:par>
                            </p:childTnLst>
                          </p:cTn>
                        </p:par>
                      </p:childTnLst>
                    </p:cTn>
                  </p:par>
                  <p:par>
                    <p:cTn id="136" fill="hold">
                      <p:stCondLst>
                        <p:cond delay="indefinite"/>
                      </p:stCondLst>
                      <p:childTnLst>
                        <p:par>
                          <p:cTn id="137" fill="hold">
                            <p:stCondLst>
                              <p:cond delay="0"/>
                            </p:stCondLst>
                            <p:childTnLst>
                              <p:par>
                                <p:cTn id="138" nodeType="clickEffect" fill="hold" presetClass="entr" presetID="22" presetSubtype="4">
                                  <p:stCondLst>
                                    <p:cond delay="0"/>
                                  </p:stCondLst>
                                  <p:childTnLst>
                                    <p:set>
                                      <p:cBhvr>
                                        <p:cTn id="139" dur="1" fill="hold">
                                          <p:stCondLst>
                                            <p:cond delay="0"/>
                                          </p:stCondLst>
                                        </p:cTn>
                                        <p:tgtEl>
                                          <p:spTgt spid="309">
                                            <p:txEl>
                                              <p:pRg st="3" end="3"/>
                                            </p:txEl>
                                          </p:spTgt>
                                        </p:tgtEl>
                                        <p:attrNameLst>
                                          <p:attrName>style.visibility</p:attrName>
                                        </p:attrNameLst>
                                      </p:cBhvr>
                                      <p:to>
                                        <p:strVal val="visible"/>
                                      </p:to>
                                    </p:set>
                                    <p:animEffect filter="wipe(down)" transition="in">
                                      <p:cBhvr additive="repl">
                                        <p:cTn id="140" dur="500"/>
                                        <p:tgtEl>
                                          <p:spTgt spid="309">
                                            <p:txEl>
                                              <p:pRg st="3" end="3"/>
                                            </p:txEl>
                                          </p:spTgt>
                                        </p:tgtEl>
                                      </p:cBhvr>
                                    </p:animEffec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22" presetSubtype="4">
                                  <p:stCondLst>
                                    <p:cond delay="0"/>
                                  </p:stCondLst>
                                  <p:childTnLst>
                                    <p:set>
                                      <p:cBhvr>
                                        <p:cTn id="144" dur="1" fill="hold">
                                          <p:stCondLst>
                                            <p:cond delay="0"/>
                                          </p:stCondLst>
                                        </p:cTn>
                                        <p:tgtEl>
                                          <p:spTgt spid="309">
                                            <p:txEl>
                                              <p:pRg st="4" end="4"/>
                                            </p:txEl>
                                          </p:spTgt>
                                        </p:tgtEl>
                                        <p:attrNameLst>
                                          <p:attrName>style.visibility</p:attrName>
                                        </p:attrNameLst>
                                      </p:cBhvr>
                                      <p:to>
                                        <p:strVal val="visible"/>
                                      </p:to>
                                    </p:set>
                                    <p:animEffect filter="wipe(down)" transition="in">
                                      <p:cBhvr additive="repl">
                                        <p:cTn id="145" dur="500"/>
                                        <p:tgtEl>
                                          <p:spTgt spid="309">
                                            <p:txEl>
                                              <p:pRg st="4" end="4"/>
                                            </p:txEl>
                                          </p:spTgt>
                                        </p:tgtEl>
                                      </p:cBhvr>
                                    </p:animEffect>
                                  </p:childTnLst>
                                </p:cTn>
                              </p:par>
                            </p:childTnLst>
                          </p:cTn>
                        </p:par>
                      </p:childTnLst>
                    </p:cTn>
                  </p:par>
                  <p:par>
                    <p:cTn id="146" fill="hold">
                      <p:stCondLst>
                        <p:cond delay="indefinite"/>
                      </p:stCondLst>
                      <p:childTnLst>
                        <p:par>
                          <p:cTn id="147" fill="hold">
                            <p:stCondLst>
                              <p:cond delay="0"/>
                            </p:stCondLst>
                            <p:childTnLst>
                              <p:par>
                                <p:cTn id="148" nodeType="clickEffect" fill="hold" presetClass="entr" presetID="22" presetSubtype="4">
                                  <p:stCondLst>
                                    <p:cond delay="0"/>
                                  </p:stCondLst>
                                  <p:childTnLst>
                                    <p:set>
                                      <p:cBhvr>
                                        <p:cTn id="149" dur="1" fill="hold">
                                          <p:stCondLst>
                                            <p:cond delay="0"/>
                                          </p:stCondLst>
                                        </p:cTn>
                                        <p:tgtEl>
                                          <p:spTgt spid="309">
                                            <p:txEl>
                                              <p:pRg st="5" end="5"/>
                                            </p:txEl>
                                          </p:spTgt>
                                        </p:tgtEl>
                                        <p:attrNameLst>
                                          <p:attrName>style.visibility</p:attrName>
                                        </p:attrNameLst>
                                      </p:cBhvr>
                                      <p:to>
                                        <p:strVal val="visible"/>
                                      </p:to>
                                    </p:set>
                                    <p:animEffect filter="wipe(down)" transition="in">
                                      <p:cBhvr additive="repl">
                                        <p:cTn id="150" dur="500"/>
                                        <p:tgtEl>
                                          <p:spTgt spid="309">
                                            <p:txEl>
                                              <p:pRg st="5" end="5"/>
                                            </p:txEl>
                                          </p:spTgt>
                                        </p:tgtEl>
                                      </p:cBhvr>
                                    </p:animEffec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22" presetSubtype="4">
                                  <p:stCondLst>
                                    <p:cond delay="0"/>
                                  </p:stCondLst>
                                  <p:childTnLst>
                                    <p:set>
                                      <p:cBhvr>
                                        <p:cTn id="154" dur="1" fill="hold">
                                          <p:stCondLst>
                                            <p:cond delay="0"/>
                                          </p:stCondLst>
                                        </p:cTn>
                                        <p:tgtEl>
                                          <p:spTgt spid="309">
                                            <p:txEl>
                                              <p:pRg st="6" end="6"/>
                                            </p:txEl>
                                          </p:spTgt>
                                        </p:tgtEl>
                                        <p:attrNameLst>
                                          <p:attrName>style.visibility</p:attrName>
                                        </p:attrNameLst>
                                      </p:cBhvr>
                                      <p:to>
                                        <p:strVal val="visible"/>
                                      </p:to>
                                    </p:set>
                                    <p:animEffect filter="wipe(down)" transition="in">
                                      <p:cBhvr additive="repl">
                                        <p:cTn id="155" dur="500"/>
                                        <p:tgtEl>
                                          <p:spTgt spid="309">
                                            <p:txEl>
                                              <p:pRg st="6" end="6"/>
                                            </p:txEl>
                                          </p:spTgt>
                                        </p:tgtEl>
                                      </p:cBhvr>
                                    </p:animEffect>
                                  </p:childTnLst>
                                </p:cTn>
                              </p:par>
                            </p:childTnLst>
                          </p:cTn>
                        </p:par>
                      </p:childTnLst>
                    </p:cTn>
                  </p:par>
                  <p:par>
                    <p:cTn id="156" fill="hold">
                      <p:stCondLst>
                        <p:cond delay="indefinite"/>
                      </p:stCondLst>
                      <p:childTnLst>
                        <p:par>
                          <p:cTn id="157" fill="hold">
                            <p:stCondLst>
                              <p:cond delay="0"/>
                            </p:stCondLst>
                            <p:childTnLst>
                              <p:par>
                                <p:cTn id="158" nodeType="clickEffect" fill="hold" presetClass="entr" presetID="3" presetSubtype="10">
                                  <p:stCondLst>
                                    <p:cond delay="0"/>
                                  </p:stCondLst>
                                  <p:childTnLst>
                                    <p:set>
                                      <p:cBhvr>
                                        <p:cTn id="159" dur="1" fill="hold">
                                          <p:stCondLst>
                                            <p:cond delay="0"/>
                                          </p:stCondLst>
                                        </p:cTn>
                                        <p:tgtEl>
                                          <p:spTgt spid="313"/>
                                        </p:tgtEl>
                                        <p:attrNameLst>
                                          <p:attrName>style.visibility</p:attrName>
                                        </p:attrNameLst>
                                      </p:cBhvr>
                                      <p:to>
                                        <p:strVal val="visible"/>
                                      </p:to>
                                    </p:set>
                                    <p:animEffect filter="blinds(horizontal)" transition="in">
                                      <p:cBhvr additive="repl">
                                        <p:cTn id="160" dur="500"/>
                                        <p:tgtEl>
                                          <p:spTgt spid="313"/>
                                        </p:tgtEl>
                                      </p:cBhvr>
                                    </p:animEffect>
                                  </p:childTnLst>
                                </p:cTn>
                              </p:par>
                              <p:par>
                                <p:cTn id="161" nodeType="withEffect" fill="hold" presetClass="entr" presetID="3" presetSubtype="10">
                                  <p:stCondLst>
                                    <p:cond delay="0"/>
                                  </p:stCondLst>
                                  <p:childTnLst>
                                    <p:set>
                                      <p:cBhvr>
                                        <p:cTn id="162" dur="1" fill="hold">
                                          <p:stCondLst>
                                            <p:cond delay="0"/>
                                          </p:stCondLst>
                                        </p:cTn>
                                        <p:tgtEl>
                                          <p:spTgt spid="310"/>
                                        </p:tgtEl>
                                        <p:attrNameLst>
                                          <p:attrName>style.visibility</p:attrName>
                                        </p:attrNameLst>
                                      </p:cBhvr>
                                      <p:to>
                                        <p:strVal val="visible"/>
                                      </p:to>
                                    </p:set>
                                    <p:animEffect filter="blinds(horizontal)" transition="in">
                                      <p:cBhvr additive="repl">
                                        <p:cTn id="163" dur="500"/>
                                        <p:tgtEl>
                                          <p:spTgt spid="310"/>
                                        </p:tgtEl>
                                      </p:cBhvr>
                                    </p:animEffect>
                                  </p:childTnLst>
                                </p:cTn>
                              </p:par>
                              <p:par>
                                <p:cTn id="164" nodeType="withEffect" fill="hold" presetClass="entr" presetID="3" presetSubtype="10">
                                  <p:stCondLst>
                                    <p:cond delay="0"/>
                                  </p:stCondLst>
                                  <p:childTnLst>
                                    <p:set>
                                      <p:cBhvr>
                                        <p:cTn id="165" dur="1" fill="hold">
                                          <p:stCondLst>
                                            <p:cond delay="0"/>
                                          </p:stCondLst>
                                        </p:cTn>
                                        <p:tgtEl>
                                          <p:spTgt spid="311"/>
                                        </p:tgtEl>
                                        <p:attrNameLst>
                                          <p:attrName>style.visibility</p:attrName>
                                        </p:attrNameLst>
                                      </p:cBhvr>
                                      <p:to>
                                        <p:strVal val="visible"/>
                                      </p:to>
                                    </p:set>
                                    <p:animEffect filter="blinds(horizontal)" transition="in">
                                      <p:cBhvr additive="repl">
                                        <p:cTn id="166" dur="500"/>
                                        <p:tgtEl>
                                          <p:spTgt spid="311"/>
                                        </p:tgtEl>
                                      </p:cBhvr>
                                    </p:animEffect>
                                  </p:childTnLst>
                                </p:cTn>
                              </p:par>
                              <p:par>
                                <p:cTn id="167" nodeType="withEffect" fill="hold" presetClass="entr" presetID="3" presetSubtype="10">
                                  <p:stCondLst>
                                    <p:cond delay="0"/>
                                  </p:stCondLst>
                                  <p:childTnLst>
                                    <p:set>
                                      <p:cBhvr>
                                        <p:cTn id="168" dur="1" fill="hold">
                                          <p:stCondLst>
                                            <p:cond delay="0"/>
                                          </p:stCondLst>
                                        </p:cTn>
                                        <p:tgtEl>
                                          <p:spTgt spid="314"/>
                                        </p:tgtEl>
                                        <p:attrNameLst>
                                          <p:attrName>style.visibility</p:attrName>
                                        </p:attrNameLst>
                                      </p:cBhvr>
                                      <p:to>
                                        <p:strVal val="visible"/>
                                      </p:to>
                                    </p:set>
                                    <p:animEffect filter="blinds(horizontal)" transition="in">
                                      <p:cBhvr additive="repl">
                                        <p:cTn id="169" dur="500"/>
                                        <p:tgtEl>
                                          <p:spTgt spid="314"/>
                                        </p:tgtEl>
                                      </p:cBhvr>
                                    </p:animEffect>
                                  </p:childTnLst>
                                </p:cTn>
                              </p:par>
                              <p:par>
                                <p:cTn id="170" nodeType="withEffect" fill="hold" presetClass="entr" presetID="3" presetSubtype="10">
                                  <p:stCondLst>
                                    <p:cond delay="0"/>
                                  </p:stCondLst>
                                  <p:childTnLst>
                                    <p:set>
                                      <p:cBhvr>
                                        <p:cTn id="171" dur="1" fill="hold">
                                          <p:stCondLst>
                                            <p:cond delay="0"/>
                                          </p:stCondLst>
                                        </p:cTn>
                                        <p:tgtEl>
                                          <p:spTgt spid="315"/>
                                        </p:tgtEl>
                                        <p:attrNameLst>
                                          <p:attrName>style.visibility</p:attrName>
                                        </p:attrNameLst>
                                      </p:cBhvr>
                                      <p:to>
                                        <p:strVal val="visible"/>
                                      </p:to>
                                    </p:set>
                                    <p:animEffect filter="blinds(horizontal)" transition="in">
                                      <p:cBhvr additive="repl">
                                        <p:cTn id="172" dur="500"/>
                                        <p:tgtEl>
                                          <p:spTgt spid="315"/>
                                        </p:tgtEl>
                                      </p:cBhvr>
                                    </p:animEffect>
                                  </p:childTnLst>
                                </p:cTn>
                              </p:par>
                              <p:par>
                                <p:cTn id="173" nodeType="withEffect" fill="hold" presetClass="entr" presetID="3" presetSubtype="10">
                                  <p:stCondLst>
                                    <p:cond delay="0"/>
                                  </p:stCondLst>
                                  <p:childTnLst>
                                    <p:set>
                                      <p:cBhvr>
                                        <p:cTn id="174" dur="1" fill="hold">
                                          <p:stCondLst>
                                            <p:cond delay="0"/>
                                          </p:stCondLst>
                                        </p:cTn>
                                        <p:tgtEl>
                                          <p:spTgt spid="312"/>
                                        </p:tgtEl>
                                        <p:attrNameLst>
                                          <p:attrName>style.visibility</p:attrName>
                                        </p:attrNameLst>
                                      </p:cBhvr>
                                      <p:to>
                                        <p:strVal val="visible"/>
                                      </p:to>
                                    </p:set>
                                    <p:animEffect filter="blinds(horizontal)" transition="in">
                                      <p:cBhvr additive="repl">
                                        <p:cTn id="175" dur="500"/>
                                        <p:tgtEl>
                                          <p:spTgt spid="31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extShape 1"/>
          <p:cNvSpPr txBox="1"/>
          <p:nvPr/>
        </p:nvSpPr>
        <p:spPr>
          <a:xfrm>
            <a:off x="457200" y="274680"/>
            <a:ext cx="8229240" cy="725040"/>
          </a:xfrm>
          <a:prstGeom prst="rect">
            <a:avLst/>
          </a:prstGeom>
          <a:gradFill rotWithShape="0">
            <a:gsLst>
              <a:gs pos="0">
                <a:srgbClr val="e3fbc2"/>
              </a:gs>
              <a:gs pos="100000">
                <a:srgbClr val="f4ffe6"/>
              </a:gs>
            </a:gsLst>
            <a:lin ang="16200000"/>
          </a:gradFill>
          <a:ln w="9360">
            <a:solidFill>
              <a:srgbClr val="98b855"/>
            </a:solidFill>
            <a:round/>
          </a:ln>
        </p:spPr>
        <p:txBody>
          <a:bodyPr anchor="ctr">
            <a:normAutofit/>
          </a:bodyPr>
          <a:p>
            <a:pPr algn="ctr">
              <a:lnSpc>
                <a:spcPct val="100000"/>
              </a:lnSpc>
            </a:pPr>
            <a:r>
              <a:rPr b="0" lang="en-US" sz="4400" spc="-1" strike="noStrike">
                <a:solidFill>
                  <a:srgbClr val="ff0000"/>
                </a:solidFill>
                <a:latin typeface="Calibri"/>
              </a:rPr>
              <a:t>Required M/C Code</a:t>
            </a:r>
            <a:endParaRPr b="0" lang="en-US" sz="4400" spc="-1" strike="noStrike">
              <a:solidFill>
                <a:srgbClr val="000000"/>
              </a:solidFill>
              <a:latin typeface="Calibri"/>
            </a:endParaRPr>
          </a:p>
        </p:txBody>
      </p:sp>
      <p:sp>
        <p:nvSpPr>
          <p:cNvPr id="317"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After LC Processing</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318" name="TextShape 3"/>
          <p:cNvSpPr txBox="1"/>
          <p:nvPr/>
        </p:nvSpPr>
        <p:spPr>
          <a:xfrm>
            <a:off x="457200" y="6356520"/>
            <a:ext cx="2133360" cy="364680"/>
          </a:xfrm>
          <a:prstGeom prst="rect">
            <a:avLst/>
          </a:prstGeom>
          <a:noFill/>
          <a:ln>
            <a:noFill/>
          </a:ln>
        </p:spPr>
        <p:txBody>
          <a:bodyPr anchor="ctr"/>
          <a:p>
            <a:endParaRPr b="0" lang="en-IN" sz="2400" spc="-1" strike="noStrike">
              <a:latin typeface="Times New Roman"/>
            </a:endParaRPr>
          </a:p>
        </p:txBody>
      </p:sp>
      <p:graphicFrame>
        <p:nvGraphicFramePr>
          <p:cNvPr id="319" name="Table 4"/>
          <p:cNvGraphicFramePr/>
          <p:nvPr/>
        </p:nvGraphicFramePr>
        <p:xfrm>
          <a:off x="5715000" y="1428840"/>
          <a:ext cx="2714400" cy="1891440"/>
        </p:xfrm>
        <a:graphic>
          <a:graphicData uri="http://schemas.openxmlformats.org/drawingml/2006/table">
            <a:tbl>
              <a:tblPr/>
              <a:tblGrid>
                <a:gridCol w="1357200"/>
                <a:gridCol w="1357200"/>
              </a:tblGrid>
              <a:tr h="472680">
                <a:tc>
                  <a:txBody>
                    <a:bodyPr/>
                    <a:p>
                      <a:pPr algn="ctr">
                        <a:lnSpc>
                          <a:spcPct val="100000"/>
                        </a:lnSpc>
                      </a:pPr>
                      <a:r>
                        <a:rPr b="1" lang="en-IN" sz="1800" spc="-1" strike="noStrike">
                          <a:solidFill>
                            <a:srgbClr val="ffffff"/>
                          </a:solidFill>
                          <a:latin typeface="Calibri"/>
                        </a:rPr>
                        <a:t>Variable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72680">
                <a:tc>
                  <a:txBody>
                    <a:bodyPr/>
                    <a:p>
                      <a:pPr algn="ctr">
                        <a:lnSpc>
                          <a:spcPct val="100000"/>
                        </a:lnSpc>
                      </a:pPr>
                      <a:r>
                        <a:rPr b="0" lang="en-IN" sz="1800" spc="-1" strike="noStrike">
                          <a:solidFill>
                            <a:srgbClr val="000000"/>
                          </a:solidFill>
                          <a:latin typeface="Calibri"/>
                        </a:rPr>
                        <a:t>X</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IN" sz="1800" spc="-1" strike="noStrike">
                          <a:solidFill>
                            <a:srgbClr val="000000"/>
                          </a:solidFill>
                          <a:latin typeface="Calibri"/>
                        </a:rPr>
                        <a:t>108</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72680">
                <a:tc>
                  <a:txBody>
                    <a:bodyPr/>
                    <a:p>
                      <a:pPr algn="ctr">
                        <a:lnSpc>
                          <a:spcPct val="100000"/>
                        </a:lnSpc>
                      </a:pPr>
                      <a:r>
                        <a:rPr b="0" lang="en-IN" sz="1800" spc="-1" strike="noStrike">
                          <a:solidFill>
                            <a:srgbClr val="000000"/>
                          </a:solidFill>
                          <a:latin typeface="Calibri"/>
                        </a:rPr>
                        <a:t>Y</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IN" sz="1800" spc="-1" strike="noStrike">
                          <a:solidFill>
                            <a:srgbClr val="000000"/>
                          </a:solidFill>
                          <a:latin typeface="Calibri"/>
                        </a:rPr>
                        <a:t>109</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73400">
                <a:tc>
                  <a:txBody>
                    <a:bodyPr/>
                    <a:p>
                      <a:pPr algn="ctr">
                        <a:lnSpc>
                          <a:spcPct val="100000"/>
                        </a:lnSpc>
                      </a:pPr>
                      <a:r>
                        <a:rPr b="0" lang="en-IN" sz="1800" spc="-1" strike="noStrike">
                          <a:solidFill>
                            <a:srgbClr val="000000"/>
                          </a:solidFill>
                          <a:latin typeface="Calibri"/>
                        </a:rPr>
                        <a:t>RESULT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IN" sz="1800" spc="-1" strike="noStrike">
                          <a:solidFill>
                            <a:srgbClr val="000000"/>
                          </a:solidFill>
                          <a:latin typeface="Calibri"/>
                        </a:rPr>
                        <a:t>110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graphicFrame>
        <p:nvGraphicFramePr>
          <p:cNvPr id="320" name="Table 5"/>
          <p:cNvGraphicFramePr/>
          <p:nvPr/>
        </p:nvGraphicFramePr>
        <p:xfrm>
          <a:off x="457200" y="1285920"/>
          <a:ext cx="4971600" cy="4764240"/>
        </p:xfrm>
        <a:graphic>
          <a:graphicData uri="http://schemas.openxmlformats.org/drawingml/2006/table">
            <a:tbl>
              <a:tblPr/>
              <a:tblGrid>
                <a:gridCol w="1242720"/>
                <a:gridCol w="1242720"/>
                <a:gridCol w="1242720"/>
                <a:gridCol w="1243440"/>
              </a:tblGrid>
              <a:tr h="622440">
                <a:tc>
                  <a:txBody>
                    <a:bodyPr/>
                    <a:p>
                      <a:pPr algn="ctr">
                        <a:lnSpc>
                          <a:spcPct val="100000"/>
                        </a:lnSpc>
                      </a:pPr>
                      <a:r>
                        <a:rPr b="1" lang="en-IN" sz="1800" spc="-1" strike="noStrike">
                          <a:solidFill>
                            <a:srgbClr val="ffffff"/>
                          </a:solidFill>
                          <a:latin typeface="Calibri"/>
                        </a:rPr>
                        <a:t>LC</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b="1" lang="en-IN" sz="1800" spc="-1" strike="noStrike">
                          <a:solidFill>
                            <a:srgbClr val="ffffff"/>
                          </a:solidFill>
                          <a:latin typeface="Calibri"/>
                        </a:rPr>
                        <a:t>Opcode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b="1" lang="en-IN" sz="1800" spc="-1" strike="noStrike">
                          <a:solidFill>
                            <a:srgbClr val="ffffff"/>
                          </a:solidFill>
                          <a:latin typeface="Calibri"/>
                        </a:rPr>
                        <a:t>Register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76560">
                <a:tc>
                  <a:txBody>
                    <a:bodyPr/>
                    <a:p>
                      <a:pPr algn="ctr">
                        <a:lnSpc>
                          <a:spcPct val="100000"/>
                        </a:lnSpc>
                      </a:pPr>
                      <a:r>
                        <a:rPr b="0" lang="en-IN" sz="1800" spc="-1" strike="noStrike">
                          <a:solidFill>
                            <a:srgbClr val="000000"/>
                          </a:solidFill>
                          <a:latin typeface="Calibri"/>
                        </a:rPr>
                        <a:t>101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IN" sz="1800" spc="-1" strike="noStrike">
                          <a:solidFill>
                            <a:srgbClr val="000000"/>
                          </a:solidFill>
                          <a:latin typeface="Calibri"/>
                        </a:rPr>
                        <a:t>09</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IN" sz="1800" spc="-1" strike="noStrike">
                          <a:solidFill>
                            <a:srgbClr val="000000"/>
                          </a:solidFill>
                          <a:latin typeface="Calibri"/>
                        </a:rPr>
                        <a:t>108</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76560">
                <a:tc>
                  <a:txBody>
                    <a:bodyPr/>
                    <a:p>
                      <a:pPr algn="ctr">
                        <a:lnSpc>
                          <a:spcPct val="100000"/>
                        </a:lnSpc>
                      </a:pPr>
                      <a:r>
                        <a:rPr b="0" lang="en-IN" sz="1800" spc="-1" strike="noStrike">
                          <a:solidFill>
                            <a:srgbClr val="000000"/>
                          </a:solidFill>
                          <a:latin typeface="Calibri"/>
                        </a:rPr>
                        <a:t>102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IN" sz="1800" spc="-1" strike="noStrike">
                          <a:solidFill>
                            <a:srgbClr val="000000"/>
                          </a:solidFill>
                          <a:latin typeface="Calibri"/>
                        </a:rPr>
                        <a:t>09</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IN" sz="1800" spc="-1" strike="noStrike">
                          <a:solidFill>
                            <a:srgbClr val="000000"/>
                          </a:solidFill>
                          <a:latin typeface="Calibri"/>
                        </a:rPr>
                        <a:t>109</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76560">
                <a:tc>
                  <a:txBody>
                    <a:bodyPr/>
                    <a:p>
                      <a:pPr algn="ctr">
                        <a:lnSpc>
                          <a:spcPct val="100000"/>
                        </a:lnSpc>
                      </a:pPr>
                      <a:r>
                        <a:rPr b="0" lang="en-IN" sz="1800" spc="-1" strike="noStrike">
                          <a:solidFill>
                            <a:srgbClr val="000000"/>
                          </a:solidFill>
                          <a:latin typeface="Calibri"/>
                        </a:rPr>
                        <a:t>103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IN" sz="1800" spc="-1" strike="noStrike">
                          <a:solidFill>
                            <a:srgbClr val="000000"/>
                          </a:solidFill>
                          <a:latin typeface="Calibri"/>
                        </a:rPr>
                        <a:t>04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IN" sz="1800" spc="-1" strike="noStrike">
                          <a:solidFill>
                            <a:srgbClr val="000000"/>
                          </a:solidFill>
                          <a:latin typeface="Calibri"/>
                        </a:rPr>
                        <a:t>108</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76560">
                <a:tc>
                  <a:txBody>
                    <a:bodyPr/>
                    <a:p>
                      <a:pPr algn="ctr">
                        <a:lnSpc>
                          <a:spcPct val="100000"/>
                        </a:lnSpc>
                      </a:pPr>
                      <a:r>
                        <a:rPr b="0" lang="en-IN" sz="1800" spc="-1" strike="noStrike">
                          <a:solidFill>
                            <a:srgbClr val="000000"/>
                          </a:solidFill>
                          <a:latin typeface="Calibri"/>
                        </a:rPr>
                        <a:t>104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IN" sz="1800" spc="-1" strike="noStrike">
                          <a:solidFill>
                            <a:srgbClr val="000000"/>
                          </a:solidFill>
                          <a:latin typeface="Calibri"/>
                        </a:rPr>
                        <a:t>01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IN" sz="1800" spc="-1" strike="noStrike">
                          <a:solidFill>
                            <a:srgbClr val="000000"/>
                          </a:solidFill>
                          <a:latin typeface="Calibri"/>
                        </a:rPr>
                        <a:t>109</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76560">
                <a:tc>
                  <a:txBody>
                    <a:bodyPr/>
                    <a:p>
                      <a:pPr algn="ctr">
                        <a:lnSpc>
                          <a:spcPct val="100000"/>
                        </a:lnSpc>
                      </a:pPr>
                      <a:r>
                        <a:rPr b="0" lang="en-IN" sz="1800" spc="-1" strike="noStrike">
                          <a:solidFill>
                            <a:srgbClr val="000000"/>
                          </a:solidFill>
                          <a:latin typeface="Calibri"/>
                        </a:rPr>
                        <a:t>105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IN" sz="1800" spc="-1" strike="noStrike">
                          <a:solidFill>
                            <a:srgbClr val="000000"/>
                          </a:solidFill>
                          <a:latin typeface="Calibri"/>
                        </a:rPr>
                        <a:t>05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IN" sz="1800" spc="-1" strike="noStrike">
                          <a:solidFill>
                            <a:srgbClr val="000000"/>
                          </a:solidFill>
                          <a:latin typeface="Calibri"/>
                        </a:rPr>
                        <a:t>110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76560">
                <a:tc>
                  <a:txBody>
                    <a:bodyPr/>
                    <a:p>
                      <a:pPr algn="ctr">
                        <a:lnSpc>
                          <a:spcPct val="100000"/>
                        </a:lnSpc>
                      </a:pPr>
                      <a:r>
                        <a:rPr b="0" lang="en-IN" sz="1800" spc="-1" strike="noStrike">
                          <a:solidFill>
                            <a:srgbClr val="000000"/>
                          </a:solidFill>
                          <a:latin typeface="Calibri"/>
                        </a:rPr>
                        <a:t>106</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IN" sz="1800" spc="-1" strike="noStrike">
                          <a:solidFill>
                            <a:srgbClr val="000000"/>
                          </a:solidFill>
                          <a:latin typeface="Calibri"/>
                        </a:rPr>
                        <a:t>110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76560">
                <a:tc>
                  <a:txBody>
                    <a:bodyPr/>
                    <a:p>
                      <a:pPr algn="ctr">
                        <a:lnSpc>
                          <a:spcPct val="100000"/>
                        </a:lnSpc>
                      </a:pPr>
                      <a:r>
                        <a:rPr b="0" lang="en-IN" sz="1800" spc="-1" strike="noStrike">
                          <a:solidFill>
                            <a:srgbClr val="000000"/>
                          </a:solidFill>
                          <a:latin typeface="Calibri"/>
                        </a:rPr>
                        <a:t>107</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IN" sz="1800" spc="-1" strike="noStrike">
                          <a:solidFill>
                            <a:srgbClr val="000000"/>
                          </a:solidFill>
                          <a:latin typeface="Calibri"/>
                        </a:rPr>
                        <a:t>00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IN" sz="1800" spc="-1" strike="noStrike">
                          <a:solidFill>
                            <a:srgbClr val="000000"/>
                          </a:solidFill>
                          <a:latin typeface="Calibri"/>
                        </a:rPr>
                        <a:t>000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76560">
                <a:tc>
                  <a:txBody>
                    <a:bodyPr/>
                    <a:p>
                      <a:pPr algn="ctr">
                        <a:lnSpc>
                          <a:spcPct val="100000"/>
                        </a:lnSpc>
                      </a:pPr>
                      <a:r>
                        <a:rPr b="0" lang="en-IN" sz="1800" spc="-1" strike="noStrike">
                          <a:solidFill>
                            <a:srgbClr val="000000"/>
                          </a:solidFill>
                          <a:latin typeface="Calibri"/>
                        </a:rPr>
                        <a:t>108</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76560">
                <a:tc>
                  <a:txBody>
                    <a:bodyPr/>
                    <a:p>
                      <a:pPr algn="ctr">
                        <a:lnSpc>
                          <a:spcPct val="100000"/>
                        </a:lnSpc>
                      </a:pPr>
                      <a:r>
                        <a:rPr b="0" lang="en-IN" sz="1800" spc="-1" strike="noStrike">
                          <a:solidFill>
                            <a:srgbClr val="000000"/>
                          </a:solidFill>
                          <a:latin typeface="Calibri"/>
                        </a:rPr>
                        <a:t>109</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76560">
                <a:tc>
                  <a:txBody>
                    <a:bodyPr/>
                    <a:p>
                      <a:pPr algn="ctr">
                        <a:lnSpc>
                          <a:spcPct val="100000"/>
                        </a:lnSpc>
                      </a:pPr>
                      <a:r>
                        <a:rPr b="0" lang="en-IN" sz="1800" spc="-1" strike="noStrike">
                          <a:solidFill>
                            <a:srgbClr val="000000"/>
                          </a:solidFill>
                          <a:latin typeface="Calibri"/>
                        </a:rPr>
                        <a:t>110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76200">
                <a:tc>
                  <a:txBody>
                    <a:bodyPr/>
                    <a:p>
                      <a:pPr algn="ctr">
                        <a:lnSpc>
                          <a:spcPct val="100000"/>
                        </a:lnSpc>
                      </a:pPr>
                      <a:r>
                        <a:rPr b="0" lang="en-IN" sz="1800" spc="-1" strike="noStrike">
                          <a:solidFill>
                            <a:srgbClr val="000000"/>
                          </a:solidFill>
                          <a:latin typeface="Calibri"/>
                        </a:rPr>
                        <a:t>111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457200" y="274680"/>
            <a:ext cx="8229240" cy="725040"/>
          </a:xfrm>
          <a:prstGeom prst="rect">
            <a:avLst/>
          </a:prstGeom>
          <a:gradFill rotWithShape="0">
            <a:gsLst>
              <a:gs pos="0">
                <a:srgbClr val="e3fbc2"/>
              </a:gs>
              <a:gs pos="100000">
                <a:srgbClr val="f4ffe6"/>
              </a:gs>
            </a:gsLst>
            <a:lin ang="16200000"/>
          </a:gradFill>
          <a:ln w="9360">
            <a:solidFill>
              <a:srgbClr val="98b855"/>
            </a:solidFill>
            <a:round/>
          </a:ln>
        </p:spPr>
        <p:txBody>
          <a:bodyPr anchor="ctr">
            <a:normAutofit/>
          </a:bodyPr>
          <a:p>
            <a:pPr algn="ctr">
              <a:lnSpc>
                <a:spcPct val="100000"/>
              </a:lnSpc>
            </a:pPr>
            <a:r>
              <a:rPr b="1" lang="en-US" sz="4400" spc="-1" strike="noStrike">
                <a:solidFill>
                  <a:srgbClr val="000000"/>
                </a:solidFill>
                <a:latin typeface="Calibri"/>
              </a:rPr>
              <a:t>Assembler</a:t>
            </a:r>
            <a:endParaRPr b="0" lang="en-US" sz="4400" spc="-1" strike="noStrike">
              <a:solidFill>
                <a:srgbClr val="000000"/>
              </a:solidFill>
              <a:latin typeface="Calibri"/>
            </a:endParaRPr>
          </a:p>
        </p:txBody>
      </p:sp>
      <p:pic>
        <p:nvPicPr>
          <p:cNvPr id="218" name="Content Placeholder 3" descr=""/>
          <p:cNvPicPr/>
          <p:nvPr/>
        </p:nvPicPr>
        <p:blipFill>
          <a:blip r:embed="rId1"/>
          <a:stretch/>
        </p:blipFill>
        <p:spPr>
          <a:xfrm>
            <a:off x="571320" y="1357200"/>
            <a:ext cx="7929360" cy="1942200"/>
          </a:xfrm>
          <a:prstGeom prst="rect">
            <a:avLst/>
          </a:prstGeom>
          <a:ln>
            <a:solidFill>
              <a:srgbClr val="7d5fa0"/>
            </a:solidFill>
            <a:round/>
          </a:ln>
          <a:effectLst>
            <a:outerShdw blurRad="40000" dir="5400000" dist="20000" rotWithShape="0">
              <a:srgbClr val="000000">
                <a:alpha val="38000"/>
              </a:srgbClr>
            </a:outerShdw>
          </a:effectLst>
        </p:spPr>
      </p:pic>
      <p:sp>
        <p:nvSpPr>
          <p:cNvPr id="219" name="CustomShape 2"/>
          <p:cNvSpPr/>
          <p:nvPr/>
        </p:nvSpPr>
        <p:spPr>
          <a:xfrm>
            <a:off x="428760" y="3786120"/>
            <a:ext cx="8214840" cy="2527560"/>
          </a:xfrm>
          <a:prstGeom prst="rect">
            <a:avLst/>
          </a:prstGeom>
          <a:ln>
            <a:solidFill>
              <a:srgbClr val="f59240"/>
            </a:solidFill>
            <a:round/>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p>
            <a:pPr indent="-216000">
              <a:lnSpc>
                <a:spcPct val="100000"/>
              </a:lnSpc>
              <a:buClr>
                <a:srgbClr val="ff0000"/>
              </a:buClr>
              <a:buFont typeface="Arial"/>
              <a:buChar char="•"/>
            </a:pPr>
            <a:r>
              <a:rPr b="1" lang="en-IN" sz="3200" spc="-1" strike="noStrike">
                <a:solidFill>
                  <a:srgbClr val="ff0000"/>
                </a:solidFill>
                <a:latin typeface="Garamond"/>
              </a:rPr>
              <a:t>Basic Assembler functions:</a:t>
            </a:r>
            <a:endParaRPr b="0" lang="en-IN" sz="3200" spc="-1" strike="noStrike">
              <a:latin typeface="Arial"/>
            </a:endParaRPr>
          </a:p>
          <a:p>
            <a:pPr lvl="1" marL="457200" indent="-216000">
              <a:lnSpc>
                <a:spcPct val="100000"/>
              </a:lnSpc>
              <a:buClr>
                <a:srgbClr val="254061"/>
              </a:buClr>
              <a:buFont typeface="Arial"/>
              <a:buChar char="•"/>
            </a:pPr>
            <a:r>
              <a:rPr b="1" lang="en-IN" sz="3200" spc="-1" strike="noStrike">
                <a:solidFill>
                  <a:srgbClr val="254061"/>
                </a:solidFill>
                <a:latin typeface="Garamond"/>
              </a:rPr>
              <a:t>Translating</a:t>
            </a:r>
            <a:r>
              <a:rPr b="1" lang="en-IN" sz="3200" spc="-1" strike="noStrike">
                <a:solidFill>
                  <a:srgbClr val="948a54"/>
                </a:solidFill>
                <a:latin typeface="Garamond"/>
              </a:rPr>
              <a:t> mnemonic language to its equivalent object code.</a:t>
            </a:r>
            <a:endParaRPr b="0" lang="en-IN" sz="3200" spc="-1" strike="noStrike">
              <a:latin typeface="Arial"/>
            </a:endParaRPr>
          </a:p>
          <a:p>
            <a:pPr lvl="1" marL="457200" indent="-216000">
              <a:lnSpc>
                <a:spcPct val="100000"/>
              </a:lnSpc>
              <a:buClr>
                <a:srgbClr val="254061"/>
              </a:buClr>
              <a:buFont typeface="Arial"/>
              <a:buChar char="•"/>
            </a:pPr>
            <a:r>
              <a:rPr b="1" lang="en-IN" sz="3200" spc="-1" strike="noStrike">
                <a:solidFill>
                  <a:srgbClr val="254061"/>
                </a:solidFill>
                <a:latin typeface="Garamond"/>
              </a:rPr>
              <a:t>Assigning </a:t>
            </a:r>
            <a:r>
              <a:rPr b="1" lang="en-IN" sz="3200" spc="-1" strike="noStrike">
                <a:solidFill>
                  <a:srgbClr val="948a54"/>
                </a:solidFill>
                <a:latin typeface="Garamond"/>
              </a:rPr>
              <a:t>machine addresses to symbolic labels.</a:t>
            </a:r>
            <a:endParaRPr b="0" lang="en-IN" sz="3200" spc="-1" strike="noStrike">
              <a:latin typeface="Arial"/>
            </a:endParaRPr>
          </a:p>
        </p:txBody>
      </p:sp>
      <p:sp>
        <p:nvSpPr>
          <p:cNvPr id="220" name="TextShape 3"/>
          <p:cNvSpPr txBox="1"/>
          <p:nvPr/>
        </p:nvSpPr>
        <p:spPr>
          <a:xfrm>
            <a:off x="457200" y="6356520"/>
            <a:ext cx="2133360" cy="364680"/>
          </a:xfrm>
          <a:prstGeom prst="rect">
            <a:avLst/>
          </a:prstGeom>
          <a:noFill/>
          <a:ln>
            <a:noFill/>
          </a:ln>
        </p:spPr>
        <p:txBody>
          <a:bodyPr anchor="ctr"/>
          <a:p>
            <a:endParaRPr b="0" lang="en-IN" sz="2400" spc="-1" strike="noStrike">
              <a:latin typeface="Times New Roman"/>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TextShape 1"/>
          <p:cNvSpPr txBox="1"/>
          <p:nvPr/>
        </p:nvSpPr>
        <p:spPr>
          <a:xfrm>
            <a:off x="457200" y="274680"/>
            <a:ext cx="8229240" cy="653760"/>
          </a:xfrm>
          <a:prstGeom prst="rect">
            <a:avLst/>
          </a:prstGeom>
          <a:gradFill rotWithShape="0">
            <a:gsLst>
              <a:gs pos="0">
                <a:srgbClr val="ffded0"/>
              </a:gs>
              <a:gs pos="100000">
                <a:srgbClr val="fff1ec"/>
              </a:gs>
            </a:gsLst>
            <a:lin ang="16200000"/>
          </a:gradFill>
          <a:ln w="9360">
            <a:solidFill>
              <a:srgbClr val="f59240"/>
            </a:solidFill>
            <a:round/>
          </a:ln>
        </p:spPr>
        <p:txBody>
          <a:bodyPr anchor="ctr">
            <a:normAutofit/>
          </a:bodyPr>
          <a:p>
            <a:pPr algn="ctr">
              <a:lnSpc>
                <a:spcPct val="100000"/>
              </a:lnSpc>
            </a:pPr>
            <a:r>
              <a:rPr b="0" lang="en-US" sz="4400" spc="-1" strike="noStrike">
                <a:solidFill>
                  <a:srgbClr val="ff0000"/>
                </a:solidFill>
                <a:latin typeface="Calibri"/>
              </a:rPr>
              <a:t>Literals &amp; Constants</a:t>
            </a:r>
            <a:endParaRPr b="0" lang="en-US" sz="4400" spc="-1" strike="noStrike">
              <a:solidFill>
                <a:srgbClr val="000000"/>
              </a:solidFill>
              <a:latin typeface="Calibri"/>
            </a:endParaRPr>
          </a:p>
        </p:txBody>
      </p:sp>
      <p:sp>
        <p:nvSpPr>
          <p:cNvPr id="322" name="TextShape 2"/>
          <p:cNvSpPr txBox="1"/>
          <p:nvPr/>
        </p:nvSpPr>
        <p:spPr>
          <a:xfrm>
            <a:off x="457200" y="1600200"/>
            <a:ext cx="8229240" cy="4525560"/>
          </a:xfrm>
          <a:prstGeom prst="rect">
            <a:avLst/>
          </a:prstGeom>
          <a:gradFill rotWithShape="0">
            <a:gsLst>
              <a:gs pos="0">
                <a:srgbClr val="d9caee"/>
              </a:gs>
              <a:gs pos="100000">
                <a:srgbClr val="f1eaf8"/>
              </a:gs>
            </a:gsLst>
            <a:lin ang="16200000"/>
          </a:gradFill>
          <a:ln w="9360">
            <a:solidFill>
              <a:srgbClr val="7d5fa0"/>
            </a:solidFill>
            <a:round/>
          </a:ln>
        </p:spPr>
        <p:txBody>
          <a:bodyPr/>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int x=5;</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x = x + 5; Constant</a:t>
            </a:r>
            <a:endParaRPr b="0" lang="en-US" sz="3200" spc="-1" strike="noStrike">
              <a:solidFill>
                <a:srgbClr val="000000"/>
              </a:solidFill>
              <a:latin typeface="Calibri"/>
            </a:endParaRPr>
          </a:p>
          <a:p>
            <a:pPr marL="514440" indent="-514080">
              <a:lnSpc>
                <a:spcPct val="100000"/>
              </a:lnSpc>
              <a:spcBef>
                <a:spcPts val="641"/>
              </a:spcBef>
              <a:buClr>
                <a:srgbClr val="000000"/>
              </a:buClr>
              <a:buFont typeface="Arial"/>
              <a:buAutoNum type="arabicPeriod"/>
            </a:pPr>
            <a:r>
              <a:rPr b="0" lang="en-US" sz="3200" spc="-1" strike="noStrike">
                <a:solidFill>
                  <a:srgbClr val="000000"/>
                </a:solidFill>
                <a:latin typeface="Calibri"/>
              </a:rPr>
              <a:t>Literal cannot be changed during program execution</a:t>
            </a:r>
            <a:endParaRPr b="0" lang="en-US" sz="3200" spc="-1" strike="noStrike">
              <a:solidFill>
                <a:srgbClr val="000000"/>
              </a:solidFill>
              <a:latin typeface="Calibri"/>
            </a:endParaRPr>
          </a:p>
          <a:p>
            <a:pPr marL="514440" indent="-514080">
              <a:lnSpc>
                <a:spcPct val="100000"/>
              </a:lnSpc>
              <a:spcBef>
                <a:spcPts val="641"/>
              </a:spcBef>
              <a:buClr>
                <a:srgbClr val="000000"/>
              </a:buClr>
              <a:buFont typeface="Arial"/>
              <a:buAutoNum type="arabicPeriod"/>
            </a:pPr>
            <a:r>
              <a:rPr b="0" lang="en-US" sz="3200" spc="-1" strike="noStrike">
                <a:solidFill>
                  <a:srgbClr val="000000"/>
                </a:solidFill>
                <a:latin typeface="Calibri"/>
              </a:rPr>
              <a:t>Literal is more safe and protected than a constant.</a:t>
            </a:r>
            <a:endParaRPr b="0" lang="en-US" sz="3200" spc="-1" strike="noStrike">
              <a:solidFill>
                <a:srgbClr val="000000"/>
              </a:solidFill>
              <a:latin typeface="Calibri"/>
            </a:endParaRPr>
          </a:p>
          <a:p>
            <a:pPr marL="514440" indent="-514080">
              <a:lnSpc>
                <a:spcPct val="100000"/>
              </a:lnSpc>
              <a:spcBef>
                <a:spcPts val="641"/>
              </a:spcBef>
              <a:buClr>
                <a:srgbClr val="000000"/>
              </a:buClr>
              <a:buFont typeface="Arial"/>
              <a:buAutoNum type="arabicPeriod"/>
            </a:pPr>
            <a:r>
              <a:rPr b="0" lang="en-US" sz="3200" spc="-1" strike="noStrike">
                <a:solidFill>
                  <a:srgbClr val="000000"/>
                </a:solidFill>
                <a:latin typeface="Calibri"/>
              </a:rPr>
              <a:t> </a:t>
            </a:r>
            <a:endParaRPr b="0" lang="en-US" sz="3200" spc="-1" strike="noStrike">
              <a:solidFill>
                <a:srgbClr val="000000"/>
              </a:solidFill>
              <a:latin typeface="Calibri"/>
            </a:endParaRPr>
          </a:p>
        </p:txBody>
      </p:sp>
    </p:spTree>
  </p:cSld>
  <p:timing>
    <p:tnLst>
      <p:par>
        <p:cTn id="176" dur="indefinite" restart="never" nodeType="tmRoot">
          <p:childTnLst>
            <p:seq>
              <p:cTn id="177" dur="indefinite" nodeType="mainSeq">
                <p:childTnLst>
                  <p:par>
                    <p:cTn id="178" fill="hold">
                      <p:stCondLst>
                        <p:cond delay="indefinite"/>
                      </p:stCondLst>
                      <p:childTnLst>
                        <p:par>
                          <p:cTn id="179" fill="hold">
                            <p:stCondLst>
                              <p:cond delay="0"/>
                            </p:stCondLst>
                            <p:childTnLst>
                              <p:par>
                                <p:cTn id="180" nodeType="clickEffect" fill="hold" presetClass="entr" presetID="22" presetSubtype="4">
                                  <p:stCondLst>
                                    <p:cond delay="0"/>
                                  </p:stCondLst>
                                  <p:childTnLst>
                                    <p:set>
                                      <p:cBhvr>
                                        <p:cTn id="181" dur="1" fill="hold">
                                          <p:stCondLst>
                                            <p:cond delay="0"/>
                                          </p:stCondLst>
                                        </p:cTn>
                                        <p:tgtEl>
                                          <p:spTgt spid="322"/>
                                        </p:tgtEl>
                                        <p:attrNameLst>
                                          <p:attrName>style.visibility</p:attrName>
                                        </p:attrNameLst>
                                      </p:cBhvr>
                                      <p:to>
                                        <p:strVal val="visible"/>
                                      </p:to>
                                    </p:set>
                                    <p:animEffect filter="wipe(down)" transition="in">
                                      <p:cBhvr additive="repl">
                                        <p:cTn id="182" dur="500"/>
                                        <p:tgtEl>
                                          <p:spTgt spid="322"/>
                                        </p:tgtEl>
                                      </p:cBhvr>
                                    </p:animEffect>
                                  </p:childTnLst>
                                </p:cTn>
                              </p:par>
                            </p:childTnLst>
                          </p:cTn>
                        </p:par>
                      </p:childTnLst>
                    </p:cTn>
                  </p:par>
                  <p:par>
                    <p:cTn id="183" fill="hold">
                      <p:stCondLst>
                        <p:cond delay="indefinite"/>
                      </p:stCondLst>
                      <p:childTnLst>
                        <p:par>
                          <p:cTn id="184" fill="hold">
                            <p:stCondLst>
                              <p:cond delay="0"/>
                            </p:stCondLst>
                            <p:childTnLst>
                              <p:par>
                                <p:cTn id="185" nodeType="clickEffect" fill="hold" presetClass="entr" presetID="22" presetSubtype="4">
                                  <p:stCondLst>
                                    <p:cond delay="0"/>
                                  </p:stCondLst>
                                  <p:childTnLst>
                                    <p:set>
                                      <p:cBhvr>
                                        <p:cTn id="186" dur="1" fill="hold">
                                          <p:stCondLst>
                                            <p:cond delay="0"/>
                                          </p:stCondLst>
                                        </p:cTn>
                                        <p:tgtEl>
                                          <p:spTgt spid="322">
                                            <p:txEl>
                                              <p:pRg st="0" end="0"/>
                                            </p:txEl>
                                          </p:spTgt>
                                        </p:tgtEl>
                                        <p:attrNameLst>
                                          <p:attrName>style.visibility</p:attrName>
                                        </p:attrNameLst>
                                      </p:cBhvr>
                                      <p:to>
                                        <p:strVal val="visible"/>
                                      </p:to>
                                    </p:set>
                                    <p:animEffect filter="wipe(down)" transition="in">
                                      <p:cBhvr additive="repl">
                                        <p:cTn id="187" dur="500"/>
                                        <p:tgtEl>
                                          <p:spTgt spid="322">
                                            <p:txEl>
                                              <p:pRg st="0" end="0"/>
                                            </p:txEl>
                                          </p:spTgt>
                                        </p:tgtEl>
                                      </p:cBhvr>
                                    </p:animEffect>
                                  </p:childTnLst>
                                </p:cTn>
                              </p:par>
                            </p:childTnLst>
                          </p:cTn>
                        </p:par>
                      </p:childTnLst>
                    </p:cTn>
                  </p:par>
                  <p:par>
                    <p:cTn id="188" fill="hold">
                      <p:stCondLst>
                        <p:cond delay="indefinite"/>
                      </p:stCondLst>
                      <p:childTnLst>
                        <p:par>
                          <p:cTn id="189" fill="hold">
                            <p:stCondLst>
                              <p:cond delay="0"/>
                            </p:stCondLst>
                            <p:childTnLst>
                              <p:par>
                                <p:cTn id="190" nodeType="clickEffect" fill="hold" presetClass="entr" presetID="22" presetSubtype="4">
                                  <p:stCondLst>
                                    <p:cond delay="0"/>
                                  </p:stCondLst>
                                  <p:childTnLst>
                                    <p:set>
                                      <p:cBhvr>
                                        <p:cTn id="191" dur="1" fill="hold">
                                          <p:stCondLst>
                                            <p:cond delay="0"/>
                                          </p:stCondLst>
                                        </p:cTn>
                                        <p:tgtEl>
                                          <p:spTgt spid="322">
                                            <p:txEl>
                                              <p:pRg st="1" end="1"/>
                                            </p:txEl>
                                          </p:spTgt>
                                        </p:tgtEl>
                                        <p:attrNameLst>
                                          <p:attrName>style.visibility</p:attrName>
                                        </p:attrNameLst>
                                      </p:cBhvr>
                                      <p:to>
                                        <p:strVal val="visible"/>
                                      </p:to>
                                    </p:set>
                                    <p:animEffect filter="wipe(down)" transition="in">
                                      <p:cBhvr additive="repl">
                                        <p:cTn id="192" dur="500"/>
                                        <p:tgtEl>
                                          <p:spTgt spid="322">
                                            <p:txEl>
                                              <p:pRg st="1" end="1"/>
                                            </p:txEl>
                                          </p:spTgt>
                                        </p:tgtEl>
                                      </p:cBhvr>
                                    </p:animEffec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22" presetSubtype="4">
                                  <p:stCondLst>
                                    <p:cond delay="0"/>
                                  </p:stCondLst>
                                  <p:childTnLst>
                                    <p:set>
                                      <p:cBhvr>
                                        <p:cTn id="196" dur="1" fill="hold">
                                          <p:stCondLst>
                                            <p:cond delay="0"/>
                                          </p:stCondLst>
                                        </p:cTn>
                                        <p:tgtEl>
                                          <p:spTgt spid="322">
                                            <p:txEl>
                                              <p:pRg st="2" end="2"/>
                                            </p:txEl>
                                          </p:spTgt>
                                        </p:tgtEl>
                                        <p:attrNameLst>
                                          <p:attrName>style.visibility</p:attrName>
                                        </p:attrNameLst>
                                      </p:cBhvr>
                                      <p:to>
                                        <p:strVal val="visible"/>
                                      </p:to>
                                    </p:set>
                                    <p:animEffect filter="wipe(down)" transition="in">
                                      <p:cBhvr additive="repl">
                                        <p:cTn id="197" dur="500"/>
                                        <p:tgtEl>
                                          <p:spTgt spid="322">
                                            <p:txEl>
                                              <p:pRg st="2" end="2"/>
                                            </p:txEl>
                                          </p:spTgt>
                                        </p:tgtEl>
                                      </p:cBhvr>
                                    </p:animEffect>
                                  </p:childTnLst>
                                </p:cTn>
                              </p:par>
                            </p:childTnLst>
                          </p:cTn>
                        </p:par>
                      </p:childTnLst>
                    </p:cTn>
                  </p:par>
                  <p:par>
                    <p:cTn id="198" fill="hold">
                      <p:stCondLst>
                        <p:cond delay="indefinite"/>
                      </p:stCondLst>
                      <p:childTnLst>
                        <p:par>
                          <p:cTn id="199" fill="hold">
                            <p:stCondLst>
                              <p:cond delay="0"/>
                            </p:stCondLst>
                            <p:childTnLst>
                              <p:par>
                                <p:cTn id="200" nodeType="clickEffect" fill="hold" presetClass="entr" presetID="22" presetSubtype="4">
                                  <p:stCondLst>
                                    <p:cond delay="0"/>
                                  </p:stCondLst>
                                  <p:childTnLst>
                                    <p:set>
                                      <p:cBhvr>
                                        <p:cTn id="201" dur="1" fill="hold">
                                          <p:stCondLst>
                                            <p:cond delay="0"/>
                                          </p:stCondLst>
                                        </p:cTn>
                                        <p:tgtEl>
                                          <p:spTgt spid="322">
                                            <p:txEl>
                                              <p:pRg st="3" end="3"/>
                                            </p:txEl>
                                          </p:spTgt>
                                        </p:tgtEl>
                                        <p:attrNameLst>
                                          <p:attrName>style.visibility</p:attrName>
                                        </p:attrNameLst>
                                      </p:cBhvr>
                                      <p:to>
                                        <p:strVal val="visible"/>
                                      </p:to>
                                    </p:set>
                                    <p:animEffect filter="wipe(down)" transition="in">
                                      <p:cBhvr additive="repl">
                                        <p:cTn id="202" dur="500"/>
                                        <p:tgtEl>
                                          <p:spTgt spid="322">
                                            <p:txEl>
                                              <p:pRg st="3" end="3"/>
                                            </p:txEl>
                                          </p:spTgt>
                                        </p:tgtEl>
                                      </p:cBhvr>
                                    </p:animEffect>
                                  </p:childTnLst>
                                </p:cTn>
                              </p:par>
                            </p:childTnLst>
                          </p:cTn>
                        </p:par>
                      </p:childTnLst>
                    </p:cTn>
                  </p:par>
                  <p:par>
                    <p:cTn id="203" fill="hold">
                      <p:stCondLst>
                        <p:cond delay="indefinite"/>
                      </p:stCondLst>
                      <p:childTnLst>
                        <p:par>
                          <p:cTn id="204" fill="hold">
                            <p:stCondLst>
                              <p:cond delay="0"/>
                            </p:stCondLst>
                            <p:childTnLst>
                              <p:par>
                                <p:cTn id="205" nodeType="clickEffect" fill="hold" presetClass="entr" presetID="22" presetSubtype="4">
                                  <p:stCondLst>
                                    <p:cond delay="0"/>
                                  </p:stCondLst>
                                  <p:childTnLst>
                                    <p:set>
                                      <p:cBhvr>
                                        <p:cTn id="206" dur="1" fill="hold">
                                          <p:stCondLst>
                                            <p:cond delay="0"/>
                                          </p:stCondLst>
                                        </p:cTn>
                                        <p:tgtEl>
                                          <p:spTgt spid="322">
                                            <p:txEl>
                                              <p:pRg st="4" end="4"/>
                                            </p:txEl>
                                          </p:spTgt>
                                        </p:tgtEl>
                                        <p:attrNameLst>
                                          <p:attrName>style.visibility</p:attrName>
                                        </p:attrNameLst>
                                      </p:cBhvr>
                                      <p:to>
                                        <p:strVal val="visible"/>
                                      </p:to>
                                    </p:set>
                                    <p:animEffect filter="wipe(down)" transition="in">
                                      <p:cBhvr additive="repl">
                                        <p:cTn id="207" dur="500"/>
                                        <p:tgtEl>
                                          <p:spTgt spid="322">
                                            <p:txEl>
                                              <p:pRg st="4" end="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228600" y="228600"/>
            <a:ext cx="5866920" cy="6400440"/>
          </a:xfrm>
          <a:prstGeom prst="rect">
            <a:avLst/>
          </a:prstGeom>
          <a:noFill/>
          <a:ln w="25560">
            <a:noFill/>
          </a:ln>
        </p:spPr>
        <p:txBody>
          <a:bodyPr>
            <a:normAutofit/>
          </a:bodyPr>
          <a:p>
            <a:pPr marL="343080" indent="-342720">
              <a:lnSpc>
                <a:spcPct val="100000"/>
              </a:lnSpc>
              <a:spcBef>
                <a:spcPts val="360"/>
              </a:spcBef>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START</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101</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READ</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N</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MOVER</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BREG,</a:t>
            </a:r>
            <a:r>
              <a:rPr b="1" lang="en-US" sz="1800" spc="-1" strike="noStrike">
                <a:solidFill>
                  <a:srgbClr val="000000"/>
                </a:solidFill>
                <a:latin typeface="Calibri"/>
              </a:rPr>
              <a:t>	</a:t>
            </a:r>
            <a:r>
              <a:rPr b="1" lang="en-US" sz="1800" spc="-1" strike="noStrike">
                <a:solidFill>
                  <a:srgbClr val="000000"/>
                </a:solidFill>
                <a:latin typeface="Calibri"/>
              </a:rPr>
              <a:t>ONE</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MOVEM</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BREG,</a:t>
            </a:r>
            <a:r>
              <a:rPr b="1" lang="en-US" sz="1800" spc="-1" strike="noStrike">
                <a:solidFill>
                  <a:srgbClr val="000000"/>
                </a:solidFill>
                <a:latin typeface="Calibri"/>
              </a:rPr>
              <a:t>	</a:t>
            </a:r>
            <a:r>
              <a:rPr b="1" lang="en-US" sz="1800" spc="-1" strike="noStrike">
                <a:solidFill>
                  <a:srgbClr val="000000"/>
                </a:solidFill>
                <a:latin typeface="Calibri"/>
              </a:rPr>
              <a:t>TERM</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AGAIN</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MULT</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BREG,</a:t>
            </a:r>
            <a:r>
              <a:rPr b="1" lang="en-US" sz="1800" spc="-1" strike="noStrike">
                <a:solidFill>
                  <a:srgbClr val="000000"/>
                </a:solidFill>
                <a:latin typeface="Calibri"/>
              </a:rPr>
              <a:t>	</a:t>
            </a:r>
            <a:r>
              <a:rPr b="1" lang="en-US" sz="1800" spc="-1" strike="noStrike">
                <a:solidFill>
                  <a:srgbClr val="000000"/>
                </a:solidFill>
                <a:latin typeface="Calibri"/>
              </a:rPr>
              <a:t>TERM</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MOVER</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CREG,</a:t>
            </a:r>
            <a:r>
              <a:rPr b="1" lang="en-US" sz="1800" spc="-1" strike="noStrike">
                <a:solidFill>
                  <a:srgbClr val="000000"/>
                </a:solidFill>
                <a:latin typeface="Calibri"/>
              </a:rPr>
              <a:t>	</a:t>
            </a:r>
            <a:r>
              <a:rPr b="1" lang="en-US" sz="1800" spc="-1" strike="noStrike">
                <a:solidFill>
                  <a:srgbClr val="000000"/>
                </a:solidFill>
                <a:latin typeface="Calibri"/>
              </a:rPr>
              <a:t>TERM</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ADD</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CREG,</a:t>
            </a:r>
            <a:r>
              <a:rPr b="1" lang="en-US" sz="1800" spc="-1" strike="noStrike">
                <a:solidFill>
                  <a:srgbClr val="000000"/>
                </a:solidFill>
                <a:latin typeface="Calibri"/>
              </a:rPr>
              <a:t>	</a:t>
            </a:r>
            <a:r>
              <a:rPr b="1" lang="en-US" sz="1800" spc="-1" strike="noStrike">
                <a:solidFill>
                  <a:srgbClr val="000000"/>
                </a:solidFill>
                <a:latin typeface="Calibri"/>
              </a:rPr>
              <a:t>ONE</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MOVEM</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CREG,</a:t>
            </a:r>
            <a:r>
              <a:rPr b="1" lang="en-US" sz="1800" spc="-1" strike="noStrike">
                <a:solidFill>
                  <a:srgbClr val="000000"/>
                </a:solidFill>
                <a:latin typeface="Calibri"/>
              </a:rPr>
              <a:t>	</a:t>
            </a:r>
            <a:r>
              <a:rPr b="1" lang="en-US" sz="1800" spc="-1" strike="noStrike">
                <a:solidFill>
                  <a:srgbClr val="000000"/>
                </a:solidFill>
                <a:latin typeface="Calibri"/>
              </a:rPr>
              <a:t>TERM</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COMP</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CREG,</a:t>
            </a:r>
            <a:r>
              <a:rPr b="1" lang="en-US" sz="1800" spc="-1" strike="noStrike">
                <a:solidFill>
                  <a:srgbClr val="000000"/>
                </a:solidFill>
                <a:latin typeface="Calibri"/>
              </a:rPr>
              <a:t>	</a:t>
            </a:r>
            <a:r>
              <a:rPr b="1" lang="en-US" sz="1800" spc="-1" strike="noStrike">
                <a:solidFill>
                  <a:srgbClr val="000000"/>
                </a:solidFill>
                <a:latin typeface="Calibri"/>
              </a:rPr>
              <a:t>N</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BC</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LE,</a:t>
            </a:r>
            <a:r>
              <a:rPr b="1" lang="en-US" sz="1800" spc="-1" strike="noStrike">
                <a:solidFill>
                  <a:srgbClr val="000000"/>
                </a:solidFill>
                <a:latin typeface="Calibri"/>
              </a:rPr>
              <a:t>	</a:t>
            </a:r>
            <a:r>
              <a:rPr b="1" lang="en-US" sz="1800" spc="-1" strike="noStrike">
                <a:solidFill>
                  <a:srgbClr val="000000"/>
                </a:solidFill>
                <a:latin typeface="Calibri"/>
              </a:rPr>
              <a:t>AGAIN</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MOVEM</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BREG,</a:t>
            </a:r>
            <a:r>
              <a:rPr b="1" lang="en-US" sz="1800" spc="-1" strike="noStrike">
                <a:solidFill>
                  <a:srgbClr val="000000"/>
                </a:solidFill>
                <a:latin typeface="Calibri"/>
              </a:rPr>
              <a:t>	</a:t>
            </a:r>
            <a:r>
              <a:rPr b="1" lang="en-US" sz="1800" spc="-1" strike="noStrike">
                <a:solidFill>
                  <a:srgbClr val="000000"/>
                </a:solidFill>
                <a:latin typeface="Calibri"/>
              </a:rPr>
              <a:t>RESULT</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PRINT</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RESULT</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STOP</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N</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DS</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1</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RESULT</a:t>
            </a:r>
            <a:r>
              <a:rPr b="1" lang="en-US" sz="1800" spc="-1" strike="noStrike">
                <a:solidFill>
                  <a:srgbClr val="000000"/>
                </a:solidFill>
                <a:latin typeface="Calibri"/>
              </a:rPr>
              <a:t>	</a:t>
            </a:r>
            <a:r>
              <a:rPr b="1" lang="en-US" sz="1800" spc="-1" strike="noStrike">
                <a:solidFill>
                  <a:srgbClr val="000000"/>
                </a:solidFill>
                <a:latin typeface="Calibri"/>
              </a:rPr>
              <a:t>DS</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1</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ONE</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DC</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‘1’</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TERM</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DS</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1</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END</a:t>
            </a:r>
            <a:endParaRPr b="0" lang="en-US" sz="1800" spc="-1" strike="noStrike">
              <a:solidFill>
                <a:srgbClr val="000000"/>
              </a:solidFill>
              <a:latin typeface="Calibri"/>
            </a:endParaRPr>
          </a:p>
          <a:p>
            <a:pPr marL="343080" indent="-342720">
              <a:lnSpc>
                <a:spcPct val="100000"/>
              </a:lnSpc>
              <a:spcBef>
                <a:spcPts val="360"/>
              </a:spcBef>
            </a:pPr>
            <a:endParaRPr b="0" lang="en-US" sz="1800" spc="-1" strike="noStrike">
              <a:solidFill>
                <a:srgbClr val="000000"/>
              </a:solidFill>
              <a:latin typeface="Calibri"/>
            </a:endParaRPr>
          </a:p>
        </p:txBody>
      </p:sp>
      <p:sp>
        <p:nvSpPr>
          <p:cNvPr id="324" name="TextShape 2"/>
          <p:cNvSpPr txBox="1"/>
          <p:nvPr/>
        </p:nvSpPr>
        <p:spPr>
          <a:xfrm>
            <a:off x="6248520" y="228600"/>
            <a:ext cx="2666520" cy="6400440"/>
          </a:xfrm>
          <a:prstGeom prst="rect">
            <a:avLst/>
          </a:prstGeom>
          <a:noFill/>
          <a:ln w="25560">
            <a:noFill/>
          </a:ln>
        </p:spPr>
        <p:txBody>
          <a:bodyPr>
            <a:normAutofit/>
          </a:bodyPr>
          <a:p>
            <a:pPr marL="343080" indent="-342720">
              <a:lnSpc>
                <a:spcPct val="100000"/>
              </a:lnSpc>
              <a:spcBef>
                <a:spcPts val="360"/>
              </a:spcBef>
            </a:pPr>
            <a:endParaRPr b="0" lang="en-US" sz="32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1" lang="en-US" sz="1800" spc="-1" strike="noStrike">
                <a:solidFill>
                  <a:srgbClr val="d99694"/>
                </a:solidFill>
                <a:latin typeface="Calibri"/>
              </a:rPr>
              <a:t>  </a:t>
            </a:r>
            <a:r>
              <a:rPr b="1" lang="en-US" sz="1800" spc="-1" strike="noStrike">
                <a:solidFill>
                  <a:srgbClr val="d99694"/>
                </a:solidFill>
                <a:latin typeface="Calibri"/>
              </a:rPr>
              <a:t>+  09  0  113</a:t>
            </a:r>
            <a:endParaRPr b="0" lang="en-US" sz="18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1" lang="en-US" sz="1800" spc="-1" strike="noStrike">
                <a:solidFill>
                  <a:srgbClr val="d99694"/>
                </a:solidFill>
                <a:latin typeface="Calibri"/>
              </a:rPr>
              <a:t>  </a:t>
            </a:r>
            <a:r>
              <a:rPr b="1" lang="en-US" sz="1800" spc="-1" strike="noStrike">
                <a:solidFill>
                  <a:srgbClr val="d99694"/>
                </a:solidFill>
                <a:latin typeface="Calibri"/>
              </a:rPr>
              <a:t>+  04  2  115</a:t>
            </a:r>
            <a:endParaRPr b="0" lang="en-US" sz="18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1" lang="en-US" sz="1800" spc="-1" strike="noStrike">
                <a:solidFill>
                  <a:srgbClr val="d99694"/>
                </a:solidFill>
                <a:latin typeface="Calibri"/>
              </a:rPr>
              <a:t>  </a:t>
            </a:r>
            <a:r>
              <a:rPr b="1" lang="en-US" sz="1800" spc="-1" strike="noStrike">
                <a:solidFill>
                  <a:srgbClr val="d99694"/>
                </a:solidFill>
                <a:latin typeface="Calibri"/>
              </a:rPr>
              <a:t>+  05  2  116</a:t>
            </a:r>
            <a:endParaRPr b="0" lang="en-US" sz="18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1" lang="en-US" sz="1800" spc="-1" strike="noStrike">
                <a:solidFill>
                  <a:srgbClr val="d99694"/>
                </a:solidFill>
                <a:latin typeface="Calibri"/>
              </a:rPr>
              <a:t>  </a:t>
            </a:r>
            <a:r>
              <a:rPr b="1" lang="en-US" sz="1800" spc="-1" strike="noStrike">
                <a:solidFill>
                  <a:srgbClr val="d99694"/>
                </a:solidFill>
                <a:latin typeface="Calibri"/>
              </a:rPr>
              <a:t>+  03  2  116</a:t>
            </a:r>
            <a:endParaRPr b="0" lang="en-US" sz="18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1" lang="en-US" sz="1800" spc="-1" strike="noStrike">
                <a:solidFill>
                  <a:srgbClr val="d99694"/>
                </a:solidFill>
                <a:latin typeface="Calibri"/>
              </a:rPr>
              <a:t>  </a:t>
            </a:r>
            <a:r>
              <a:rPr b="1" lang="en-US" sz="1800" spc="-1" strike="noStrike">
                <a:solidFill>
                  <a:srgbClr val="d99694"/>
                </a:solidFill>
                <a:latin typeface="Calibri"/>
              </a:rPr>
              <a:t>+  04  3  116</a:t>
            </a:r>
            <a:endParaRPr b="0" lang="en-US" sz="18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1" lang="en-US" sz="1800" spc="-1" strike="noStrike">
                <a:solidFill>
                  <a:srgbClr val="d99694"/>
                </a:solidFill>
                <a:latin typeface="Calibri"/>
              </a:rPr>
              <a:t>  </a:t>
            </a:r>
            <a:r>
              <a:rPr b="1" lang="en-US" sz="1800" spc="-1" strike="noStrike">
                <a:solidFill>
                  <a:srgbClr val="d99694"/>
                </a:solidFill>
                <a:latin typeface="Calibri"/>
              </a:rPr>
              <a:t>+  01  3  115</a:t>
            </a:r>
            <a:endParaRPr b="0" lang="en-US" sz="18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1" lang="en-US" sz="1800" spc="-1" strike="noStrike">
                <a:solidFill>
                  <a:srgbClr val="d99694"/>
                </a:solidFill>
                <a:latin typeface="Calibri"/>
              </a:rPr>
              <a:t>  </a:t>
            </a:r>
            <a:r>
              <a:rPr b="1" lang="en-US" sz="1800" spc="-1" strike="noStrike">
                <a:solidFill>
                  <a:srgbClr val="d99694"/>
                </a:solidFill>
                <a:latin typeface="Calibri"/>
              </a:rPr>
              <a:t>+  05  3  116</a:t>
            </a:r>
            <a:endParaRPr b="0" lang="en-US" sz="18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1" lang="en-US" sz="1800" spc="-1" strike="noStrike">
                <a:solidFill>
                  <a:srgbClr val="d99694"/>
                </a:solidFill>
                <a:latin typeface="Calibri"/>
              </a:rPr>
              <a:t>  </a:t>
            </a:r>
            <a:r>
              <a:rPr b="1" lang="en-US" sz="1800" spc="-1" strike="noStrike">
                <a:solidFill>
                  <a:srgbClr val="d99694"/>
                </a:solidFill>
                <a:latin typeface="Calibri"/>
              </a:rPr>
              <a:t>+  06  3  113</a:t>
            </a:r>
            <a:endParaRPr b="0" lang="en-US" sz="18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1" lang="en-US" sz="1800" spc="-1" strike="noStrike">
                <a:solidFill>
                  <a:srgbClr val="d99694"/>
                </a:solidFill>
                <a:latin typeface="Calibri"/>
              </a:rPr>
              <a:t>  </a:t>
            </a:r>
            <a:r>
              <a:rPr b="1" lang="en-US" sz="1800" spc="-1" strike="noStrike">
                <a:solidFill>
                  <a:srgbClr val="d99694"/>
                </a:solidFill>
                <a:latin typeface="Calibri"/>
              </a:rPr>
              <a:t>+  07  2  104</a:t>
            </a:r>
            <a:endParaRPr b="0" lang="en-US" sz="18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1" lang="en-US" sz="1800" spc="-1" strike="noStrike">
                <a:solidFill>
                  <a:srgbClr val="d99694"/>
                </a:solidFill>
                <a:latin typeface="Calibri"/>
              </a:rPr>
              <a:t>  </a:t>
            </a:r>
            <a:r>
              <a:rPr b="1" lang="en-US" sz="1800" spc="-1" strike="noStrike">
                <a:solidFill>
                  <a:srgbClr val="d99694"/>
                </a:solidFill>
                <a:latin typeface="Calibri"/>
              </a:rPr>
              <a:t>+  05  2  114</a:t>
            </a:r>
            <a:endParaRPr b="0" lang="en-US" sz="18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1" lang="en-US" sz="1800" spc="-1" strike="noStrike">
                <a:solidFill>
                  <a:srgbClr val="d99694"/>
                </a:solidFill>
                <a:latin typeface="Calibri"/>
              </a:rPr>
              <a:t>  </a:t>
            </a:r>
            <a:r>
              <a:rPr b="1" lang="en-US" sz="1800" spc="-1" strike="noStrike">
                <a:solidFill>
                  <a:srgbClr val="d99694"/>
                </a:solidFill>
                <a:latin typeface="Calibri"/>
              </a:rPr>
              <a:t>+  10  0  114</a:t>
            </a:r>
            <a:endParaRPr b="0" lang="en-US" sz="18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1" lang="en-US" sz="1800" spc="-1" strike="noStrike">
                <a:solidFill>
                  <a:srgbClr val="d99694"/>
                </a:solidFill>
                <a:latin typeface="Calibri"/>
              </a:rPr>
              <a:t>  </a:t>
            </a:r>
            <a:r>
              <a:rPr b="1" lang="en-US" sz="1800" spc="-1" strike="noStrike">
                <a:solidFill>
                  <a:srgbClr val="d99694"/>
                </a:solidFill>
                <a:latin typeface="Calibri"/>
              </a:rPr>
              <a:t>+  00  0  000</a:t>
            </a:r>
            <a:endParaRPr b="0" lang="en-US" sz="18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1" lang="en-US" sz="1800" spc="-1" strike="noStrike">
                <a:solidFill>
                  <a:srgbClr val="d99694"/>
                </a:solidFill>
                <a:latin typeface="Calibri"/>
              </a:rPr>
              <a:t> </a:t>
            </a:r>
            <a:endParaRPr b="0" lang="en-US" sz="18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1" lang="en-US" sz="1800" spc="-1" strike="noStrike">
                <a:solidFill>
                  <a:srgbClr val="d99694"/>
                </a:solidFill>
                <a:latin typeface="Calibri"/>
              </a:rPr>
              <a:t> </a:t>
            </a:r>
            <a:endParaRPr b="0" lang="en-US" sz="18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1" lang="en-US" sz="1800" spc="-1" strike="noStrike">
                <a:solidFill>
                  <a:srgbClr val="d99694"/>
                </a:solidFill>
                <a:latin typeface="Calibri"/>
              </a:rPr>
              <a:t>  </a:t>
            </a:r>
            <a:endParaRPr b="0" lang="en-US" sz="18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1" lang="en-US" sz="1800" spc="-1" strike="noStrike">
                <a:solidFill>
                  <a:srgbClr val="d99694"/>
                </a:solidFill>
                <a:latin typeface="Calibri"/>
              </a:rPr>
              <a:t> </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Tree>
  </p:cSld>
  <p:timing>
    <p:tnLst>
      <p:par>
        <p:cTn id="208" dur="indefinite" restart="never" nodeType="tmRoot">
          <p:childTnLst>
            <p:seq>
              <p:cTn id="209" dur="indefinite" nodeType="mainSeq">
                <p:childTnLst>
                  <p:par>
                    <p:cTn id="210" nodeType="clickEffect" fill="hold">
                      <p:stCondLst>
                        <p:cond delay="0"/>
                      </p:stCondLst>
                      <p:childTnLst>
                        <p:par>
                          <p:cTn id="211" nodeType="withEffect" fill="hold">
                            <p:stCondLst>
                              <p:cond delay="0"/>
                            </p:stCondLst>
                            <p:childTnLst>
                              <p:par>
                                <p:cTn id="212" nodeType="withEffect" fill="hold" presetClass="entr" presetID="1">
                                  <p:stCondLst>
                                    <p:cond delay="0"/>
                                  </p:stCondLst>
                                  <p:childTnLst>
                                    <p:set>
                                      <p:cBhvr>
                                        <p:cTn id="213" dur="1" fill="hold">
                                          <p:stCondLst>
                                            <p:cond delay="0"/>
                                          </p:stCondLst>
                                        </p:cTn>
                                        <p:tgtEl>
                                          <p:spTgt spid="324">
                                            <p:txEl>
                                              <p:pRg st="1" end="1"/>
                                            </p:txEl>
                                          </p:spTgt>
                                        </p:tgtEl>
                                        <p:attrNameLst>
                                          <p:attrName>style.visibility</p:attrName>
                                        </p:attrNameLst>
                                      </p:cBhvr>
                                      <p:to>
                                        <p:strVal val="visible"/>
                                      </p:to>
                                    </p:set>
                                  </p:childTnLst>
                                </p:cTn>
                              </p:par>
                              <p:par>
                                <p:cTn id="214" nodeType="withEffect" fill="hold" presetClass="entr" presetID="1">
                                  <p:stCondLst>
                                    <p:cond delay="0"/>
                                  </p:stCondLst>
                                  <p:childTnLst>
                                    <p:set>
                                      <p:cBhvr>
                                        <p:cTn id="215" dur="1" fill="hold">
                                          <p:stCondLst>
                                            <p:cond delay="0"/>
                                          </p:stCondLst>
                                        </p:cTn>
                                        <p:tgtEl>
                                          <p:spTgt spid="324">
                                            <p:txEl>
                                              <p:pRg st="2" end="2"/>
                                            </p:txEl>
                                          </p:spTgt>
                                        </p:tgtEl>
                                        <p:attrNameLst>
                                          <p:attrName>style.visibility</p:attrName>
                                        </p:attrNameLst>
                                      </p:cBhvr>
                                      <p:to>
                                        <p:strVal val="visible"/>
                                      </p:to>
                                    </p:set>
                                  </p:childTnLst>
                                </p:cTn>
                              </p:par>
                              <p:par>
                                <p:cTn id="216" nodeType="withEffect" fill="hold" presetClass="entr" presetID="1">
                                  <p:stCondLst>
                                    <p:cond delay="0"/>
                                  </p:stCondLst>
                                  <p:childTnLst>
                                    <p:set>
                                      <p:cBhvr>
                                        <p:cTn id="217" dur="1" fill="hold">
                                          <p:stCondLst>
                                            <p:cond delay="0"/>
                                          </p:stCondLst>
                                        </p:cTn>
                                        <p:tgtEl>
                                          <p:spTgt spid="324">
                                            <p:txEl>
                                              <p:pRg st="3" end="3"/>
                                            </p:txEl>
                                          </p:spTgt>
                                        </p:tgtEl>
                                        <p:attrNameLst>
                                          <p:attrName>style.visibility</p:attrName>
                                        </p:attrNameLst>
                                      </p:cBhvr>
                                      <p:to>
                                        <p:strVal val="visible"/>
                                      </p:to>
                                    </p:set>
                                  </p:childTnLst>
                                </p:cTn>
                              </p:par>
                              <p:par>
                                <p:cTn id="218" nodeType="withEffect" fill="hold" presetClass="entr" presetID="1">
                                  <p:stCondLst>
                                    <p:cond delay="0"/>
                                  </p:stCondLst>
                                  <p:childTnLst>
                                    <p:set>
                                      <p:cBhvr>
                                        <p:cTn id="219" dur="1" fill="hold">
                                          <p:stCondLst>
                                            <p:cond delay="0"/>
                                          </p:stCondLst>
                                        </p:cTn>
                                        <p:tgtEl>
                                          <p:spTgt spid="324">
                                            <p:txEl>
                                              <p:pRg st="4" end="4"/>
                                            </p:txEl>
                                          </p:spTgt>
                                        </p:tgtEl>
                                        <p:attrNameLst>
                                          <p:attrName>style.visibility</p:attrName>
                                        </p:attrNameLst>
                                      </p:cBhvr>
                                      <p:to>
                                        <p:strVal val="visible"/>
                                      </p:to>
                                    </p:set>
                                  </p:childTnLst>
                                </p:cTn>
                              </p:par>
                              <p:par>
                                <p:cTn id="220" nodeType="withEffect" fill="hold" presetClass="entr" presetID="1">
                                  <p:stCondLst>
                                    <p:cond delay="0"/>
                                  </p:stCondLst>
                                  <p:childTnLst>
                                    <p:set>
                                      <p:cBhvr>
                                        <p:cTn id="221" dur="1" fill="hold">
                                          <p:stCondLst>
                                            <p:cond delay="0"/>
                                          </p:stCondLst>
                                        </p:cTn>
                                        <p:tgtEl>
                                          <p:spTgt spid="324">
                                            <p:txEl>
                                              <p:pRg st="5" end="5"/>
                                            </p:txEl>
                                          </p:spTgt>
                                        </p:tgtEl>
                                        <p:attrNameLst>
                                          <p:attrName>style.visibility</p:attrName>
                                        </p:attrNameLst>
                                      </p:cBhvr>
                                      <p:to>
                                        <p:strVal val="visible"/>
                                      </p:to>
                                    </p:set>
                                  </p:childTnLst>
                                </p:cTn>
                              </p:par>
                              <p:par>
                                <p:cTn id="222" nodeType="withEffect" fill="hold" presetClass="entr" presetID="1">
                                  <p:stCondLst>
                                    <p:cond delay="0"/>
                                  </p:stCondLst>
                                  <p:childTnLst>
                                    <p:set>
                                      <p:cBhvr>
                                        <p:cTn id="223" dur="1" fill="hold">
                                          <p:stCondLst>
                                            <p:cond delay="0"/>
                                          </p:stCondLst>
                                        </p:cTn>
                                        <p:tgtEl>
                                          <p:spTgt spid="324">
                                            <p:txEl>
                                              <p:pRg st="6" end="6"/>
                                            </p:txEl>
                                          </p:spTgt>
                                        </p:tgtEl>
                                        <p:attrNameLst>
                                          <p:attrName>style.visibility</p:attrName>
                                        </p:attrNameLst>
                                      </p:cBhvr>
                                      <p:to>
                                        <p:strVal val="visible"/>
                                      </p:to>
                                    </p:set>
                                  </p:childTnLst>
                                </p:cTn>
                              </p:par>
                              <p:par>
                                <p:cTn id="224" nodeType="withEffect" fill="hold" presetClass="entr" presetID="1">
                                  <p:stCondLst>
                                    <p:cond delay="0"/>
                                  </p:stCondLst>
                                  <p:childTnLst>
                                    <p:set>
                                      <p:cBhvr>
                                        <p:cTn id="225" dur="1" fill="hold">
                                          <p:stCondLst>
                                            <p:cond delay="0"/>
                                          </p:stCondLst>
                                        </p:cTn>
                                        <p:tgtEl>
                                          <p:spTgt spid="324">
                                            <p:txEl>
                                              <p:pRg st="7" end="7"/>
                                            </p:txEl>
                                          </p:spTgt>
                                        </p:tgtEl>
                                        <p:attrNameLst>
                                          <p:attrName>style.visibility</p:attrName>
                                        </p:attrNameLst>
                                      </p:cBhvr>
                                      <p:to>
                                        <p:strVal val="visible"/>
                                      </p:to>
                                    </p:set>
                                  </p:childTnLst>
                                </p:cTn>
                              </p:par>
                              <p:par>
                                <p:cTn id="226" nodeType="withEffect" fill="hold" presetClass="entr" presetID="1">
                                  <p:stCondLst>
                                    <p:cond delay="0"/>
                                  </p:stCondLst>
                                  <p:childTnLst>
                                    <p:set>
                                      <p:cBhvr>
                                        <p:cTn id="227" dur="1" fill="hold">
                                          <p:stCondLst>
                                            <p:cond delay="0"/>
                                          </p:stCondLst>
                                        </p:cTn>
                                        <p:tgtEl>
                                          <p:spTgt spid="324">
                                            <p:txEl>
                                              <p:pRg st="8" end="8"/>
                                            </p:txEl>
                                          </p:spTgt>
                                        </p:tgtEl>
                                        <p:attrNameLst>
                                          <p:attrName>style.visibility</p:attrName>
                                        </p:attrNameLst>
                                      </p:cBhvr>
                                      <p:to>
                                        <p:strVal val="visible"/>
                                      </p:to>
                                    </p:set>
                                  </p:childTnLst>
                                </p:cTn>
                              </p:par>
                              <p:par>
                                <p:cTn id="228" nodeType="withEffect" fill="hold" presetClass="entr" presetID="1">
                                  <p:stCondLst>
                                    <p:cond delay="0"/>
                                  </p:stCondLst>
                                  <p:childTnLst>
                                    <p:set>
                                      <p:cBhvr>
                                        <p:cTn id="229" dur="1" fill="hold">
                                          <p:stCondLst>
                                            <p:cond delay="0"/>
                                          </p:stCondLst>
                                        </p:cTn>
                                        <p:tgtEl>
                                          <p:spTgt spid="324">
                                            <p:txEl>
                                              <p:pRg st="9" end="9"/>
                                            </p:txEl>
                                          </p:spTgt>
                                        </p:tgtEl>
                                        <p:attrNameLst>
                                          <p:attrName>style.visibility</p:attrName>
                                        </p:attrNameLst>
                                      </p:cBhvr>
                                      <p:to>
                                        <p:strVal val="visible"/>
                                      </p:to>
                                    </p:set>
                                  </p:childTnLst>
                                </p:cTn>
                              </p:par>
                              <p:par>
                                <p:cTn id="230" nodeType="withEffect" fill="hold" presetClass="entr" presetID="1">
                                  <p:stCondLst>
                                    <p:cond delay="0"/>
                                  </p:stCondLst>
                                  <p:childTnLst>
                                    <p:set>
                                      <p:cBhvr>
                                        <p:cTn id="231" dur="1" fill="hold">
                                          <p:stCondLst>
                                            <p:cond delay="0"/>
                                          </p:stCondLst>
                                        </p:cTn>
                                        <p:tgtEl>
                                          <p:spTgt spid="324">
                                            <p:txEl>
                                              <p:pRg st="10" end="10"/>
                                            </p:txEl>
                                          </p:spTgt>
                                        </p:tgtEl>
                                        <p:attrNameLst>
                                          <p:attrName>style.visibility</p:attrName>
                                        </p:attrNameLst>
                                      </p:cBhvr>
                                      <p:to>
                                        <p:strVal val="visible"/>
                                      </p:to>
                                    </p:set>
                                  </p:childTnLst>
                                </p:cTn>
                              </p:par>
                              <p:par>
                                <p:cTn id="232" nodeType="withEffect" fill="hold" presetClass="entr" presetID="1">
                                  <p:stCondLst>
                                    <p:cond delay="0"/>
                                  </p:stCondLst>
                                  <p:childTnLst>
                                    <p:set>
                                      <p:cBhvr>
                                        <p:cTn id="233" dur="1" fill="hold">
                                          <p:stCondLst>
                                            <p:cond delay="0"/>
                                          </p:stCondLst>
                                        </p:cTn>
                                        <p:tgtEl>
                                          <p:spTgt spid="324">
                                            <p:txEl>
                                              <p:pRg st="11" end="11"/>
                                            </p:txEl>
                                          </p:spTgt>
                                        </p:tgtEl>
                                        <p:attrNameLst>
                                          <p:attrName>style.visibility</p:attrName>
                                        </p:attrNameLst>
                                      </p:cBhvr>
                                      <p:to>
                                        <p:strVal val="visible"/>
                                      </p:to>
                                    </p:set>
                                  </p:childTnLst>
                                </p:cTn>
                              </p:par>
                              <p:par>
                                <p:cTn id="234" nodeType="withEffect" fill="hold" presetClass="entr" presetID="1">
                                  <p:stCondLst>
                                    <p:cond delay="0"/>
                                  </p:stCondLst>
                                  <p:childTnLst>
                                    <p:set>
                                      <p:cBhvr>
                                        <p:cTn id="235" dur="1" fill="hold">
                                          <p:stCondLst>
                                            <p:cond delay="0"/>
                                          </p:stCondLst>
                                        </p:cTn>
                                        <p:tgtEl>
                                          <p:spTgt spid="324">
                                            <p:txEl>
                                              <p:pRg st="12" end="12"/>
                                            </p:txEl>
                                          </p:spTgt>
                                        </p:tgtEl>
                                        <p:attrNameLst>
                                          <p:attrName>style.visibility</p:attrName>
                                        </p:attrNameLst>
                                      </p:cBhvr>
                                      <p:to>
                                        <p:strVal val="visible"/>
                                      </p:to>
                                    </p:set>
                                  </p:childTnLst>
                                </p:cTn>
                              </p:par>
                              <p:par>
                                <p:cTn id="236" nodeType="withEffect" fill="hold" presetClass="entr" presetID="1">
                                  <p:stCondLst>
                                    <p:cond delay="0"/>
                                  </p:stCondLst>
                                  <p:childTnLst>
                                    <p:set>
                                      <p:cBhvr>
                                        <p:cTn id="237" dur="1" fill="hold">
                                          <p:stCondLst>
                                            <p:cond delay="0"/>
                                          </p:stCondLst>
                                        </p:cTn>
                                        <p:tgtEl>
                                          <p:spTgt spid="324">
                                            <p:txEl>
                                              <p:pRg st="13" end="13"/>
                                            </p:txEl>
                                          </p:spTgt>
                                        </p:tgtEl>
                                        <p:attrNameLst>
                                          <p:attrName>style.visibility</p:attrName>
                                        </p:attrNameLst>
                                      </p:cBhvr>
                                      <p:to>
                                        <p:strVal val="visible"/>
                                      </p:to>
                                    </p:set>
                                  </p:childTnLst>
                                </p:cTn>
                              </p:par>
                              <p:par>
                                <p:cTn id="238" nodeType="withEffect" fill="hold" presetClass="entr" presetID="1">
                                  <p:stCondLst>
                                    <p:cond delay="0"/>
                                  </p:stCondLst>
                                  <p:childTnLst>
                                    <p:set>
                                      <p:cBhvr>
                                        <p:cTn id="239" dur="1" fill="hold">
                                          <p:stCondLst>
                                            <p:cond delay="0"/>
                                          </p:stCondLst>
                                        </p:cTn>
                                        <p:tgtEl>
                                          <p:spTgt spid="324">
                                            <p:txEl>
                                              <p:pRg st="14" end="14"/>
                                            </p:txEl>
                                          </p:spTgt>
                                        </p:tgtEl>
                                        <p:attrNameLst>
                                          <p:attrName>style.visibility</p:attrName>
                                        </p:attrNameLst>
                                      </p:cBhvr>
                                      <p:to>
                                        <p:strVal val="visible"/>
                                      </p:to>
                                    </p:set>
                                  </p:childTnLst>
                                </p:cTn>
                              </p:par>
                              <p:par>
                                <p:cTn id="240" nodeType="withEffect" fill="hold" presetClass="entr" presetID="1">
                                  <p:stCondLst>
                                    <p:cond delay="0"/>
                                  </p:stCondLst>
                                  <p:childTnLst>
                                    <p:set>
                                      <p:cBhvr>
                                        <p:cTn id="241" dur="1" fill="hold">
                                          <p:stCondLst>
                                            <p:cond delay="0"/>
                                          </p:stCondLst>
                                        </p:cTn>
                                        <p:tgtEl>
                                          <p:spTgt spid="324">
                                            <p:txEl>
                                              <p:pRg st="15" end="15"/>
                                            </p:txEl>
                                          </p:spTgt>
                                        </p:tgtEl>
                                        <p:attrNameLst>
                                          <p:attrName>style.visibility</p:attrName>
                                        </p:attrNameLst>
                                      </p:cBhvr>
                                      <p:to>
                                        <p:strVal val="visible"/>
                                      </p:to>
                                    </p:set>
                                  </p:childTnLst>
                                </p:cTn>
                              </p:par>
                              <p:par>
                                <p:cTn id="242" nodeType="withEffect" fill="hold" presetClass="entr" presetID="1">
                                  <p:stCondLst>
                                    <p:cond delay="0"/>
                                  </p:stCondLst>
                                  <p:childTnLst>
                                    <p:set>
                                      <p:cBhvr>
                                        <p:cTn id="243" dur="1" fill="hold">
                                          <p:stCondLst>
                                            <p:cond delay="0"/>
                                          </p:stCondLst>
                                        </p:cTn>
                                        <p:tgtEl>
                                          <p:spTgt spid="324">
                                            <p:txEl>
                                              <p:pRg st="16" end="1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6248520" y="3581280"/>
            <a:ext cx="1980720" cy="228240"/>
          </a:xfrm>
          <a:prstGeom prst="roundRect">
            <a:avLst>
              <a:gd name="adj" fmla="val 16667"/>
            </a:avLst>
          </a:prstGeom>
          <a:solidFill>
            <a:schemeClr val="accent1">
              <a:lumMod val="20000"/>
              <a:lumOff val="80000"/>
            </a:schemeClr>
          </a:solidFill>
          <a:ln>
            <a:solidFill>
              <a:srgbClr val="4a7ebb"/>
            </a:solidFill>
            <a:round/>
          </a:ln>
          <a:effectLst>
            <a:outerShdw blurRad="40000" dir="5400000" dist="2000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326" name="CustomShape 2"/>
          <p:cNvSpPr/>
          <p:nvPr/>
        </p:nvSpPr>
        <p:spPr>
          <a:xfrm>
            <a:off x="7696080" y="609480"/>
            <a:ext cx="685440" cy="228240"/>
          </a:xfrm>
          <a:prstGeom prst="roundRect">
            <a:avLst>
              <a:gd name="adj" fmla="val 16667"/>
            </a:avLst>
          </a:prstGeom>
          <a:solidFill>
            <a:schemeClr val="accent1">
              <a:lumMod val="20000"/>
              <a:lumOff val="80000"/>
            </a:schemeClr>
          </a:solidFill>
          <a:ln>
            <a:solidFill>
              <a:srgbClr val="4a7ebb"/>
            </a:solidFill>
            <a:round/>
          </a:ln>
          <a:effectLst>
            <a:outerShdw blurRad="40000" dir="5400000" dist="2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p>
            <a:pPr algn="ctr">
              <a:lnSpc>
                <a:spcPct val="100000"/>
              </a:lnSpc>
            </a:pPr>
            <a:r>
              <a:rPr b="0" lang="en-IN" sz="1800" spc="-1" strike="noStrike">
                <a:solidFill>
                  <a:srgbClr val="ffffff"/>
                </a:solidFill>
                <a:latin typeface="Calibri"/>
              </a:rPr>
              <a:t> </a:t>
            </a:r>
            <a:endParaRPr b="0" lang="en-IN" sz="1800" spc="-1" strike="noStrike">
              <a:latin typeface="Arial"/>
            </a:endParaRPr>
          </a:p>
        </p:txBody>
      </p:sp>
      <p:sp>
        <p:nvSpPr>
          <p:cNvPr id="327" name="CustomShape 3"/>
          <p:cNvSpPr/>
          <p:nvPr/>
        </p:nvSpPr>
        <p:spPr>
          <a:xfrm>
            <a:off x="7696080" y="914400"/>
            <a:ext cx="685440" cy="228240"/>
          </a:xfrm>
          <a:prstGeom prst="roundRect">
            <a:avLst>
              <a:gd name="adj" fmla="val 16667"/>
            </a:avLst>
          </a:prstGeom>
          <a:solidFill>
            <a:schemeClr val="accent1">
              <a:lumMod val="20000"/>
              <a:lumOff val="80000"/>
            </a:schemeClr>
          </a:solidFill>
          <a:ln>
            <a:solidFill>
              <a:srgbClr val="4a7ebb"/>
            </a:solidFill>
            <a:round/>
          </a:ln>
          <a:effectLst>
            <a:outerShdw blurRad="40000" dir="5400000" dist="2000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328" name="CustomShape 4"/>
          <p:cNvSpPr/>
          <p:nvPr/>
        </p:nvSpPr>
        <p:spPr>
          <a:xfrm>
            <a:off x="7696080" y="1219320"/>
            <a:ext cx="685440" cy="304560"/>
          </a:xfrm>
          <a:prstGeom prst="roundRect">
            <a:avLst>
              <a:gd name="adj" fmla="val 16667"/>
            </a:avLst>
          </a:prstGeom>
          <a:solidFill>
            <a:schemeClr val="accent1">
              <a:lumMod val="20000"/>
              <a:lumOff val="80000"/>
            </a:schemeClr>
          </a:solidFill>
          <a:ln>
            <a:solidFill>
              <a:srgbClr val="4a7ebb"/>
            </a:solidFill>
            <a:round/>
          </a:ln>
          <a:effectLst>
            <a:outerShdw blurRad="40000" dir="5400000" dist="2000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329" name="CustomShape 5"/>
          <p:cNvSpPr/>
          <p:nvPr/>
        </p:nvSpPr>
        <p:spPr>
          <a:xfrm>
            <a:off x="7696080" y="1600200"/>
            <a:ext cx="685440" cy="228240"/>
          </a:xfrm>
          <a:prstGeom prst="roundRect">
            <a:avLst>
              <a:gd name="adj" fmla="val 16667"/>
            </a:avLst>
          </a:prstGeom>
          <a:solidFill>
            <a:schemeClr val="accent1">
              <a:lumMod val="20000"/>
              <a:lumOff val="80000"/>
            </a:schemeClr>
          </a:solidFill>
          <a:ln>
            <a:solidFill>
              <a:srgbClr val="4a7ebb"/>
            </a:solidFill>
            <a:round/>
          </a:ln>
          <a:effectLst>
            <a:outerShdw blurRad="40000" dir="5400000" dist="2000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330" name="CustomShape 6"/>
          <p:cNvSpPr/>
          <p:nvPr/>
        </p:nvSpPr>
        <p:spPr>
          <a:xfrm>
            <a:off x="7696080" y="1905120"/>
            <a:ext cx="685440" cy="228240"/>
          </a:xfrm>
          <a:prstGeom prst="roundRect">
            <a:avLst>
              <a:gd name="adj" fmla="val 16667"/>
            </a:avLst>
          </a:prstGeom>
          <a:solidFill>
            <a:schemeClr val="accent1">
              <a:lumMod val="20000"/>
              <a:lumOff val="80000"/>
            </a:schemeClr>
          </a:solidFill>
          <a:ln>
            <a:solidFill>
              <a:srgbClr val="4a7ebb"/>
            </a:solidFill>
            <a:round/>
          </a:ln>
          <a:effectLst>
            <a:outerShdw blurRad="40000" dir="5400000" dist="2000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331" name="CustomShape 7"/>
          <p:cNvSpPr/>
          <p:nvPr/>
        </p:nvSpPr>
        <p:spPr>
          <a:xfrm>
            <a:off x="7696080" y="2209680"/>
            <a:ext cx="685440" cy="304560"/>
          </a:xfrm>
          <a:prstGeom prst="roundRect">
            <a:avLst>
              <a:gd name="adj" fmla="val 16667"/>
            </a:avLst>
          </a:prstGeom>
          <a:solidFill>
            <a:schemeClr val="accent1">
              <a:lumMod val="20000"/>
              <a:lumOff val="80000"/>
            </a:schemeClr>
          </a:solidFill>
          <a:ln>
            <a:solidFill>
              <a:srgbClr val="4a7ebb"/>
            </a:solidFill>
            <a:round/>
          </a:ln>
          <a:effectLst>
            <a:outerShdw blurRad="40000" dir="5400000" dist="2000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332" name="CustomShape 8"/>
          <p:cNvSpPr/>
          <p:nvPr/>
        </p:nvSpPr>
        <p:spPr>
          <a:xfrm>
            <a:off x="7696080" y="2590920"/>
            <a:ext cx="685440" cy="228240"/>
          </a:xfrm>
          <a:prstGeom prst="roundRect">
            <a:avLst>
              <a:gd name="adj" fmla="val 16667"/>
            </a:avLst>
          </a:prstGeom>
          <a:solidFill>
            <a:schemeClr val="accent1">
              <a:lumMod val="20000"/>
              <a:lumOff val="80000"/>
            </a:schemeClr>
          </a:solidFill>
          <a:ln>
            <a:solidFill>
              <a:srgbClr val="4a7ebb"/>
            </a:solidFill>
            <a:round/>
          </a:ln>
          <a:effectLst>
            <a:outerShdw blurRad="40000" dir="5400000" dist="2000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333" name="CustomShape 9"/>
          <p:cNvSpPr/>
          <p:nvPr/>
        </p:nvSpPr>
        <p:spPr>
          <a:xfrm>
            <a:off x="7696080" y="2895480"/>
            <a:ext cx="685440" cy="304560"/>
          </a:xfrm>
          <a:prstGeom prst="roundRect">
            <a:avLst>
              <a:gd name="adj" fmla="val 16667"/>
            </a:avLst>
          </a:prstGeom>
          <a:solidFill>
            <a:schemeClr val="accent1">
              <a:lumMod val="20000"/>
              <a:lumOff val="80000"/>
            </a:schemeClr>
          </a:solidFill>
          <a:ln>
            <a:solidFill>
              <a:srgbClr val="4a7ebb"/>
            </a:solidFill>
            <a:round/>
          </a:ln>
          <a:effectLst>
            <a:outerShdw blurRad="40000" dir="5400000" dist="2000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334" name="CustomShape 10"/>
          <p:cNvSpPr/>
          <p:nvPr/>
        </p:nvSpPr>
        <p:spPr>
          <a:xfrm>
            <a:off x="7696080" y="3886200"/>
            <a:ext cx="685440" cy="228240"/>
          </a:xfrm>
          <a:prstGeom prst="roundRect">
            <a:avLst>
              <a:gd name="adj" fmla="val 16667"/>
            </a:avLst>
          </a:prstGeom>
          <a:solidFill>
            <a:schemeClr val="accent1">
              <a:lumMod val="20000"/>
              <a:lumOff val="80000"/>
            </a:schemeClr>
          </a:solidFill>
          <a:ln>
            <a:solidFill>
              <a:srgbClr val="4a7ebb"/>
            </a:solidFill>
            <a:round/>
          </a:ln>
          <a:effectLst>
            <a:outerShdw blurRad="40000" dir="5400000" dist="2000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335" name="CustomShape 11"/>
          <p:cNvSpPr/>
          <p:nvPr/>
        </p:nvSpPr>
        <p:spPr>
          <a:xfrm>
            <a:off x="7696080" y="4191120"/>
            <a:ext cx="685440" cy="304560"/>
          </a:xfrm>
          <a:prstGeom prst="roundRect">
            <a:avLst>
              <a:gd name="adj" fmla="val 16667"/>
            </a:avLst>
          </a:prstGeom>
          <a:solidFill>
            <a:schemeClr val="accent1">
              <a:lumMod val="20000"/>
              <a:lumOff val="80000"/>
            </a:schemeClr>
          </a:solidFill>
          <a:ln>
            <a:solidFill>
              <a:srgbClr val="4a7ebb"/>
            </a:solidFill>
            <a:round/>
          </a:ln>
          <a:effectLst>
            <a:outerShdw blurRad="40000" dir="5400000" dist="2000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336" name="CustomShape 12"/>
          <p:cNvSpPr/>
          <p:nvPr/>
        </p:nvSpPr>
        <p:spPr>
          <a:xfrm>
            <a:off x="1981080" y="3581280"/>
            <a:ext cx="3657240" cy="228240"/>
          </a:xfrm>
          <a:prstGeom prst="roundRect">
            <a:avLst>
              <a:gd name="adj" fmla="val 16667"/>
            </a:avLst>
          </a:prstGeom>
          <a:solidFill>
            <a:schemeClr val="accent1">
              <a:lumMod val="20000"/>
              <a:lumOff val="80000"/>
            </a:schemeClr>
          </a:solidFill>
          <a:ln>
            <a:solidFill>
              <a:srgbClr val="4a7ebb"/>
            </a:solidFill>
            <a:round/>
          </a:ln>
          <a:effectLst>
            <a:outerShdw blurRad="40000" dir="5400000" dist="2000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337" name="TextShape 13"/>
          <p:cNvSpPr txBox="1"/>
          <p:nvPr/>
        </p:nvSpPr>
        <p:spPr>
          <a:xfrm>
            <a:off x="228600" y="228600"/>
            <a:ext cx="5866920" cy="6629040"/>
          </a:xfrm>
          <a:prstGeom prst="rect">
            <a:avLst/>
          </a:prstGeom>
          <a:gradFill rotWithShape="0">
            <a:gsLst>
              <a:gs pos="0">
                <a:srgbClr val="d9caee"/>
              </a:gs>
              <a:gs pos="100000">
                <a:srgbClr val="f1eaf8"/>
              </a:gs>
            </a:gsLst>
            <a:lin ang="16200000"/>
          </a:gradFill>
          <a:ln w="9360">
            <a:solidFill>
              <a:srgbClr val="7d5fa0"/>
            </a:solidFill>
            <a:round/>
          </a:ln>
        </p:spPr>
        <p:txBody>
          <a:bodyPr>
            <a:normAutofit/>
          </a:bodyPr>
          <a:p>
            <a:pPr marL="343080" indent="-342720">
              <a:lnSpc>
                <a:spcPct val="100000"/>
              </a:lnSpc>
              <a:spcBef>
                <a:spcPts val="360"/>
              </a:spcBef>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START</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101</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READ</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N</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MOVER</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BREG,</a:t>
            </a:r>
            <a:r>
              <a:rPr b="1" lang="en-US" sz="1800" spc="-1" strike="noStrike">
                <a:solidFill>
                  <a:srgbClr val="000000"/>
                </a:solidFill>
                <a:latin typeface="Calibri"/>
              </a:rPr>
              <a:t>	</a:t>
            </a:r>
            <a:r>
              <a:rPr b="1" lang="en-US" sz="1800" spc="-1" strike="noStrike">
                <a:solidFill>
                  <a:srgbClr val="000000"/>
                </a:solidFill>
                <a:latin typeface="Calibri"/>
              </a:rPr>
              <a:t>ONE</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MOVEM</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BREG,</a:t>
            </a:r>
            <a:r>
              <a:rPr b="1" lang="en-US" sz="1800" spc="-1" strike="noStrike">
                <a:solidFill>
                  <a:srgbClr val="000000"/>
                </a:solidFill>
                <a:latin typeface="Calibri"/>
              </a:rPr>
              <a:t>	</a:t>
            </a:r>
            <a:r>
              <a:rPr b="1" lang="en-US" sz="1800" spc="-1" strike="noStrike">
                <a:solidFill>
                  <a:srgbClr val="000000"/>
                </a:solidFill>
                <a:latin typeface="Calibri"/>
              </a:rPr>
              <a:t>TERM</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AGAIN</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MULT</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BREG,</a:t>
            </a:r>
            <a:r>
              <a:rPr b="1" lang="en-US" sz="1800" spc="-1" strike="noStrike">
                <a:solidFill>
                  <a:srgbClr val="000000"/>
                </a:solidFill>
                <a:latin typeface="Calibri"/>
              </a:rPr>
              <a:t>	</a:t>
            </a:r>
            <a:r>
              <a:rPr b="1" lang="en-US" sz="1800" spc="-1" strike="noStrike">
                <a:solidFill>
                  <a:srgbClr val="000000"/>
                </a:solidFill>
                <a:latin typeface="Calibri"/>
              </a:rPr>
              <a:t>TERM</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MOVER</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CREG,</a:t>
            </a:r>
            <a:r>
              <a:rPr b="1" lang="en-US" sz="1800" spc="-1" strike="noStrike">
                <a:solidFill>
                  <a:srgbClr val="000000"/>
                </a:solidFill>
                <a:latin typeface="Calibri"/>
              </a:rPr>
              <a:t>	</a:t>
            </a:r>
            <a:r>
              <a:rPr b="1" lang="en-US" sz="1800" spc="-1" strike="noStrike">
                <a:solidFill>
                  <a:srgbClr val="000000"/>
                </a:solidFill>
                <a:latin typeface="Calibri"/>
              </a:rPr>
              <a:t>TERM</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ADD</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CREG,</a:t>
            </a:r>
            <a:r>
              <a:rPr b="1" lang="en-US" sz="1800" spc="-1" strike="noStrike">
                <a:solidFill>
                  <a:srgbClr val="000000"/>
                </a:solidFill>
                <a:latin typeface="Calibri"/>
              </a:rPr>
              <a:t>	</a:t>
            </a:r>
            <a:r>
              <a:rPr b="1" lang="en-US" sz="1800" spc="-1" strike="noStrike">
                <a:solidFill>
                  <a:srgbClr val="000000"/>
                </a:solidFill>
                <a:latin typeface="Calibri"/>
              </a:rPr>
              <a:t>ONE</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MOVEM</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CREG,</a:t>
            </a:r>
            <a:r>
              <a:rPr b="1" lang="en-US" sz="1800" spc="-1" strike="noStrike">
                <a:solidFill>
                  <a:srgbClr val="000000"/>
                </a:solidFill>
                <a:latin typeface="Calibri"/>
              </a:rPr>
              <a:t>	</a:t>
            </a:r>
            <a:r>
              <a:rPr b="1" lang="en-US" sz="1800" spc="-1" strike="noStrike">
                <a:solidFill>
                  <a:srgbClr val="000000"/>
                </a:solidFill>
                <a:latin typeface="Calibri"/>
              </a:rPr>
              <a:t>TERM</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COMP</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CREG,</a:t>
            </a:r>
            <a:r>
              <a:rPr b="1" lang="en-US" sz="1800" spc="-1" strike="noStrike">
                <a:solidFill>
                  <a:srgbClr val="000000"/>
                </a:solidFill>
                <a:latin typeface="Calibri"/>
              </a:rPr>
              <a:t>	</a:t>
            </a:r>
            <a:r>
              <a:rPr b="1" lang="en-US" sz="1800" spc="-1" strike="noStrike">
                <a:solidFill>
                  <a:srgbClr val="000000"/>
                </a:solidFill>
                <a:latin typeface="Calibri"/>
              </a:rPr>
              <a:t>N</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BC</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LE,</a:t>
            </a:r>
            <a:r>
              <a:rPr b="1" lang="en-US" sz="1800" spc="-1" strike="noStrike">
                <a:solidFill>
                  <a:srgbClr val="000000"/>
                </a:solidFill>
                <a:latin typeface="Calibri"/>
              </a:rPr>
              <a:t>	</a:t>
            </a:r>
            <a:r>
              <a:rPr b="1" lang="en-US" sz="1800" spc="-1" strike="noStrike">
                <a:solidFill>
                  <a:srgbClr val="000000"/>
                </a:solidFill>
                <a:latin typeface="Calibri"/>
              </a:rPr>
              <a:t>AGAIN</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eeece1"/>
                </a:solidFill>
                <a:latin typeface="Calibri"/>
              </a:rPr>
              <a:t>	</a:t>
            </a:r>
            <a:r>
              <a:rPr b="1" lang="en-US" sz="1800" spc="-1" strike="noStrike">
                <a:solidFill>
                  <a:srgbClr val="eeece1"/>
                </a:solidFill>
                <a:latin typeface="Calibri"/>
              </a:rPr>
              <a:t>	</a:t>
            </a:r>
            <a:r>
              <a:rPr b="1" lang="en-US" sz="1800" spc="-1" strike="noStrike">
                <a:solidFill>
                  <a:srgbClr val="eeece1"/>
                </a:solidFill>
                <a:latin typeface="Calibri"/>
              </a:rPr>
              <a:t>	</a:t>
            </a:r>
            <a:r>
              <a:rPr b="1" lang="en-US" sz="1800" spc="-1" strike="noStrike">
                <a:solidFill>
                  <a:srgbClr val="eeece1"/>
                </a:solidFill>
                <a:latin typeface="Calibri"/>
              </a:rPr>
              <a:t>DIV</a:t>
            </a:r>
            <a:r>
              <a:rPr b="1" lang="en-US" sz="1800" spc="-1" strike="noStrike">
                <a:solidFill>
                  <a:srgbClr val="eeece1"/>
                </a:solidFill>
                <a:latin typeface="Calibri"/>
              </a:rPr>
              <a:t>	</a:t>
            </a:r>
            <a:r>
              <a:rPr b="1" lang="en-US" sz="1800" spc="-1" strike="noStrike">
                <a:solidFill>
                  <a:srgbClr val="eeece1"/>
                </a:solidFill>
                <a:latin typeface="Calibri"/>
              </a:rPr>
              <a:t>	</a:t>
            </a:r>
            <a:r>
              <a:rPr b="1" lang="en-US" sz="1800" spc="-1" strike="noStrike">
                <a:solidFill>
                  <a:srgbClr val="eeece1"/>
                </a:solidFill>
                <a:latin typeface="Calibri"/>
              </a:rPr>
              <a:t>BREG,</a:t>
            </a:r>
            <a:r>
              <a:rPr b="1" lang="en-US" sz="1800" spc="-1" strike="noStrike">
                <a:solidFill>
                  <a:srgbClr val="eeece1"/>
                </a:solidFill>
                <a:latin typeface="Calibri"/>
              </a:rPr>
              <a:t>	</a:t>
            </a:r>
            <a:r>
              <a:rPr b="1" lang="en-US" sz="1800" spc="-1" strike="noStrike">
                <a:solidFill>
                  <a:srgbClr val="eeece1"/>
                </a:solidFill>
                <a:latin typeface="Calibri"/>
              </a:rPr>
              <a:t>TWO</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MOVEM</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BREG,</a:t>
            </a:r>
            <a:r>
              <a:rPr b="1" lang="en-US" sz="1800" spc="-1" strike="noStrike">
                <a:solidFill>
                  <a:srgbClr val="000000"/>
                </a:solidFill>
                <a:latin typeface="Calibri"/>
              </a:rPr>
              <a:t>	</a:t>
            </a:r>
            <a:r>
              <a:rPr b="1" lang="en-US" sz="1800" spc="-1" strike="noStrike">
                <a:solidFill>
                  <a:srgbClr val="000000"/>
                </a:solidFill>
                <a:latin typeface="Calibri"/>
              </a:rPr>
              <a:t>RESULT</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PRINT</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RESULT</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STOP</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N</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DS</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1</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RESULT</a:t>
            </a:r>
            <a:r>
              <a:rPr b="1" lang="en-US" sz="1800" spc="-1" strike="noStrike">
                <a:solidFill>
                  <a:srgbClr val="000000"/>
                </a:solidFill>
                <a:latin typeface="Calibri"/>
              </a:rPr>
              <a:t>	</a:t>
            </a:r>
            <a:r>
              <a:rPr b="1" lang="en-US" sz="1800" spc="-1" strike="noStrike">
                <a:solidFill>
                  <a:srgbClr val="000000"/>
                </a:solidFill>
                <a:latin typeface="Calibri"/>
              </a:rPr>
              <a:t>DS</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1</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ONE</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DC</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‘1’</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TERM</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DS</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1</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TWO</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DC</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‘2’</a:t>
            </a:r>
            <a:endParaRPr b="0" lang="en-US" sz="1800" spc="-1" strike="noStrike">
              <a:solidFill>
                <a:srgbClr val="000000"/>
              </a:solidFill>
              <a:latin typeface="Calibri"/>
            </a:endParaRPr>
          </a:p>
          <a:p>
            <a:pPr marL="343080" indent="-342720">
              <a:lnSpc>
                <a:spcPct val="100000"/>
              </a:lnSpc>
              <a:spcBef>
                <a:spcPts val="360"/>
              </a:spcBef>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END</a:t>
            </a:r>
            <a:endParaRPr b="0" lang="en-US" sz="1800" spc="-1" strike="noStrike">
              <a:solidFill>
                <a:srgbClr val="000000"/>
              </a:solidFill>
              <a:latin typeface="Calibri"/>
            </a:endParaRPr>
          </a:p>
          <a:p>
            <a:pPr marL="343080" indent="-342720">
              <a:lnSpc>
                <a:spcPct val="100000"/>
              </a:lnSpc>
              <a:spcBef>
                <a:spcPts val="360"/>
              </a:spcBef>
            </a:pPr>
            <a:endParaRPr b="0" lang="en-US" sz="1800" spc="-1" strike="noStrike">
              <a:solidFill>
                <a:srgbClr val="000000"/>
              </a:solidFill>
              <a:latin typeface="Calibri"/>
            </a:endParaRPr>
          </a:p>
        </p:txBody>
      </p:sp>
      <p:sp>
        <p:nvSpPr>
          <p:cNvPr id="338" name="TextShape 14"/>
          <p:cNvSpPr txBox="1"/>
          <p:nvPr/>
        </p:nvSpPr>
        <p:spPr>
          <a:xfrm>
            <a:off x="6248520" y="228600"/>
            <a:ext cx="2666520" cy="6400440"/>
          </a:xfrm>
          <a:prstGeom prst="rect">
            <a:avLst/>
          </a:prstGeom>
          <a:gradFill rotWithShape="0">
            <a:gsLst>
              <a:gs pos="0">
                <a:srgbClr val="d0d0d0"/>
              </a:gs>
              <a:gs pos="100000">
                <a:srgbClr val="ededed"/>
              </a:gs>
            </a:gsLst>
            <a:lin ang="16200000"/>
          </a:gradFill>
          <a:ln w="9360">
            <a:solidFill>
              <a:srgbClr val="000000"/>
            </a:solidFill>
            <a:round/>
          </a:ln>
        </p:spPr>
        <p:txBody>
          <a:bodyPr>
            <a:normAutofit/>
          </a:bodyPr>
          <a:p>
            <a:pPr marL="343080" indent="-342720">
              <a:lnSpc>
                <a:spcPct val="100000"/>
              </a:lnSpc>
              <a:spcBef>
                <a:spcPts val="360"/>
              </a:spcBef>
            </a:pPr>
            <a:endParaRPr b="0" lang="en-US" sz="32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0" lang="en-US" sz="1800" spc="-1" strike="noStrike">
                <a:solidFill>
                  <a:srgbClr val="d99694"/>
                </a:solidFill>
                <a:latin typeface="Calibri"/>
              </a:rPr>
              <a:t>  </a:t>
            </a:r>
            <a:r>
              <a:rPr b="0" lang="en-US" sz="1800" spc="-1" strike="noStrike">
                <a:solidFill>
                  <a:srgbClr val="d99694"/>
                </a:solidFill>
                <a:latin typeface="Calibri"/>
              </a:rPr>
              <a:t>+  09  0 </a:t>
            </a:r>
            <a:r>
              <a:rPr b="0" lang="en-US" sz="1800" spc="-1" strike="noStrike">
                <a:solidFill>
                  <a:srgbClr val="eeece1"/>
                </a:solidFill>
                <a:latin typeface="Calibri"/>
              </a:rPr>
              <a:t> 114</a:t>
            </a:r>
            <a:endParaRPr b="0" lang="en-US" sz="18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0" lang="en-US" sz="1800" spc="-1" strike="noStrike">
                <a:solidFill>
                  <a:srgbClr val="d99694"/>
                </a:solidFill>
                <a:latin typeface="Calibri"/>
              </a:rPr>
              <a:t>  </a:t>
            </a:r>
            <a:r>
              <a:rPr b="0" lang="en-US" sz="1800" spc="-1" strike="noStrike">
                <a:solidFill>
                  <a:srgbClr val="d99694"/>
                </a:solidFill>
                <a:latin typeface="Calibri"/>
              </a:rPr>
              <a:t>+  04  2  </a:t>
            </a:r>
            <a:r>
              <a:rPr b="0" lang="en-US" sz="1800" spc="-1" strike="noStrike">
                <a:solidFill>
                  <a:srgbClr val="eeece1"/>
                </a:solidFill>
                <a:latin typeface="Calibri"/>
              </a:rPr>
              <a:t>116</a:t>
            </a:r>
            <a:endParaRPr b="0" lang="en-US" sz="18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0" lang="en-US" sz="1800" spc="-1" strike="noStrike">
                <a:solidFill>
                  <a:srgbClr val="d99694"/>
                </a:solidFill>
                <a:latin typeface="Calibri"/>
              </a:rPr>
              <a:t>  </a:t>
            </a:r>
            <a:r>
              <a:rPr b="0" lang="en-US" sz="1800" spc="-1" strike="noStrike">
                <a:solidFill>
                  <a:srgbClr val="d99694"/>
                </a:solidFill>
                <a:latin typeface="Calibri"/>
              </a:rPr>
              <a:t>+  05  2  </a:t>
            </a:r>
            <a:r>
              <a:rPr b="0" lang="en-US" sz="1800" spc="-1" strike="noStrike">
                <a:solidFill>
                  <a:srgbClr val="eeece1"/>
                </a:solidFill>
                <a:latin typeface="Calibri"/>
              </a:rPr>
              <a:t>117</a:t>
            </a:r>
            <a:endParaRPr b="0" lang="en-US" sz="18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0" lang="en-US" sz="1800" spc="-1" strike="noStrike">
                <a:solidFill>
                  <a:srgbClr val="d99694"/>
                </a:solidFill>
                <a:latin typeface="Calibri"/>
              </a:rPr>
              <a:t>  </a:t>
            </a:r>
            <a:r>
              <a:rPr b="0" lang="en-US" sz="1800" spc="-1" strike="noStrike">
                <a:solidFill>
                  <a:srgbClr val="d99694"/>
                </a:solidFill>
                <a:latin typeface="Calibri"/>
              </a:rPr>
              <a:t>+  03  2  </a:t>
            </a:r>
            <a:r>
              <a:rPr b="0" lang="en-US" sz="1800" spc="-1" strike="noStrike">
                <a:solidFill>
                  <a:srgbClr val="eeece1"/>
                </a:solidFill>
                <a:latin typeface="Calibri"/>
              </a:rPr>
              <a:t>117</a:t>
            </a:r>
            <a:endParaRPr b="0" lang="en-US" sz="18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0" lang="en-US" sz="1800" spc="-1" strike="noStrike">
                <a:solidFill>
                  <a:srgbClr val="d99694"/>
                </a:solidFill>
                <a:latin typeface="Calibri"/>
              </a:rPr>
              <a:t>  </a:t>
            </a:r>
            <a:r>
              <a:rPr b="0" lang="en-US" sz="1800" spc="-1" strike="noStrike">
                <a:solidFill>
                  <a:srgbClr val="d99694"/>
                </a:solidFill>
                <a:latin typeface="Calibri"/>
              </a:rPr>
              <a:t>+  04  3  </a:t>
            </a:r>
            <a:r>
              <a:rPr b="0" lang="en-US" sz="1800" spc="-1" strike="noStrike">
                <a:solidFill>
                  <a:srgbClr val="eeece1"/>
                </a:solidFill>
                <a:latin typeface="Calibri"/>
              </a:rPr>
              <a:t>117</a:t>
            </a:r>
            <a:endParaRPr b="0" lang="en-US" sz="18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0" lang="en-US" sz="1800" spc="-1" strike="noStrike">
                <a:solidFill>
                  <a:srgbClr val="d99694"/>
                </a:solidFill>
                <a:latin typeface="Calibri"/>
              </a:rPr>
              <a:t>  </a:t>
            </a:r>
            <a:r>
              <a:rPr b="0" lang="en-US" sz="1800" spc="-1" strike="noStrike">
                <a:solidFill>
                  <a:srgbClr val="d99694"/>
                </a:solidFill>
                <a:latin typeface="Calibri"/>
              </a:rPr>
              <a:t>+  01  3  </a:t>
            </a:r>
            <a:r>
              <a:rPr b="0" lang="en-US" sz="1800" spc="-1" strike="noStrike">
                <a:solidFill>
                  <a:srgbClr val="eeece1"/>
                </a:solidFill>
                <a:latin typeface="Calibri"/>
              </a:rPr>
              <a:t>116</a:t>
            </a:r>
            <a:endParaRPr b="0" lang="en-US" sz="18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0" lang="en-US" sz="1800" spc="-1" strike="noStrike">
                <a:solidFill>
                  <a:srgbClr val="d99694"/>
                </a:solidFill>
                <a:latin typeface="Calibri"/>
              </a:rPr>
              <a:t>  </a:t>
            </a:r>
            <a:r>
              <a:rPr b="0" lang="en-US" sz="1800" spc="-1" strike="noStrike">
                <a:solidFill>
                  <a:srgbClr val="d99694"/>
                </a:solidFill>
                <a:latin typeface="Calibri"/>
              </a:rPr>
              <a:t>+  05  3 </a:t>
            </a:r>
            <a:r>
              <a:rPr b="0" lang="en-US" sz="1800" spc="-1" strike="noStrike">
                <a:solidFill>
                  <a:srgbClr val="eeece1"/>
                </a:solidFill>
                <a:latin typeface="Calibri"/>
              </a:rPr>
              <a:t> 117</a:t>
            </a:r>
            <a:endParaRPr b="0" lang="en-US" sz="18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0" lang="en-US" sz="1800" spc="-1" strike="noStrike">
                <a:solidFill>
                  <a:srgbClr val="d99694"/>
                </a:solidFill>
                <a:latin typeface="Calibri"/>
              </a:rPr>
              <a:t>  </a:t>
            </a:r>
            <a:r>
              <a:rPr b="0" lang="en-US" sz="1800" spc="-1" strike="noStrike">
                <a:solidFill>
                  <a:srgbClr val="d99694"/>
                </a:solidFill>
                <a:latin typeface="Calibri"/>
              </a:rPr>
              <a:t>+  06  3  </a:t>
            </a:r>
            <a:r>
              <a:rPr b="0" lang="en-US" sz="1800" spc="-1" strike="noStrike">
                <a:solidFill>
                  <a:srgbClr val="eeece1"/>
                </a:solidFill>
                <a:latin typeface="Calibri"/>
              </a:rPr>
              <a:t>114</a:t>
            </a:r>
            <a:endParaRPr b="0" lang="en-US" sz="18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0" lang="en-US" sz="1800" spc="-1" strike="noStrike">
                <a:solidFill>
                  <a:srgbClr val="d99694"/>
                </a:solidFill>
                <a:latin typeface="Calibri"/>
              </a:rPr>
              <a:t>  </a:t>
            </a:r>
            <a:r>
              <a:rPr b="0" lang="en-US" sz="1800" spc="-1" strike="noStrike">
                <a:solidFill>
                  <a:srgbClr val="d99694"/>
                </a:solidFill>
                <a:latin typeface="Calibri"/>
              </a:rPr>
              <a:t>+  07  2  104</a:t>
            </a:r>
            <a:endParaRPr b="0" lang="en-US" sz="18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0" lang="en-US" sz="1800" spc="-1" strike="noStrike">
                <a:solidFill>
                  <a:srgbClr val="eeece1"/>
                </a:solidFill>
                <a:latin typeface="Calibri"/>
              </a:rPr>
              <a:t>  </a:t>
            </a:r>
            <a:r>
              <a:rPr b="0" lang="en-US" sz="1800" spc="-1" strike="noStrike">
                <a:solidFill>
                  <a:srgbClr val="eeece1"/>
                </a:solidFill>
                <a:latin typeface="Calibri"/>
              </a:rPr>
              <a:t>+  08  2  118</a:t>
            </a:r>
            <a:endParaRPr b="0" lang="en-US" sz="18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0" lang="en-US" sz="1800" spc="-1" strike="noStrike">
                <a:solidFill>
                  <a:srgbClr val="d99694"/>
                </a:solidFill>
                <a:latin typeface="Calibri"/>
              </a:rPr>
              <a:t>  </a:t>
            </a:r>
            <a:r>
              <a:rPr b="0" lang="en-US" sz="1800" spc="-1" strike="noStrike">
                <a:solidFill>
                  <a:srgbClr val="d99694"/>
                </a:solidFill>
                <a:latin typeface="Calibri"/>
              </a:rPr>
              <a:t>+  05  0 </a:t>
            </a:r>
            <a:r>
              <a:rPr b="0" lang="en-US" sz="1800" spc="-1" strike="noStrike">
                <a:solidFill>
                  <a:srgbClr val="eeece1"/>
                </a:solidFill>
                <a:latin typeface="Calibri"/>
              </a:rPr>
              <a:t> 115</a:t>
            </a:r>
            <a:endParaRPr b="0" lang="en-US" sz="18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0" lang="en-US" sz="1800" spc="-1" strike="noStrike">
                <a:solidFill>
                  <a:srgbClr val="d99694"/>
                </a:solidFill>
                <a:latin typeface="Calibri"/>
              </a:rPr>
              <a:t>  </a:t>
            </a:r>
            <a:r>
              <a:rPr b="0" lang="en-US" sz="1800" spc="-1" strike="noStrike">
                <a:solidFill>
                  <a:srgbClr val="d99694"/>
                </a:solidFill>
                <a:latin typeface="Calibri"/>
              </a:rPr>
              <a:t>+  10  0  </a:t>
            </a:r>
            <a:r>
              <a:rPr b="0" lang="en-US" sz="1800" spc="-1" strike="noStrike">
                <a:solidFill>
                  <a:srgbClr val="eeece1"/>
                </a:solidFill>
                <a:latin typeface="Calibri"/>
              </a:rPr>
              <a:t>115</a:t>
            </a:r>
            <a:endParaRPr b="0" lang="en-US" sz="18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0" lang="en-US" sz="1800" spc="-1" strike="noStrike">
                <a:solidFill>
                  <a:srgbClr val="d99694"/>
                </a:solidFill>
                <a:latin typeface="Calibri"/>
              </a:rPr>
              <a:t>  </a:t>
            </a:r>
            <a:r>
              <a:rPr b="0" lang="en-US" sz="1800" spc="-1" strike="noStrike">
                <a:solidFill>
                  <a:srgbClr val="d99694"/>
                </a:solidFill>
                <a:latin typeface="Calibri"/>
              </a:rPr>
              <a:t>+  00  0  000</a:t>
            </a:r>
            <a:endParaRPr b="0" lang="en-US" sz="18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0" lang="en-US" sz="1800" spc="-1" strike="noStrike">
                <a:solidFill>
                  <a:srgbClr val="d99694"/>
                </a:solidFill>
                <a:latin typeface="Calibri"/>
              </a:rPr>
              <a:t> </a:t>
            </a:r>
            <a:endParaRPr b="0" lang="en-US" sz="18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0" lang="en-US" sz="1800" spc="-1" strike="noStrike">
                <a:solidFill>
                  <a:srgbClr val="d99694"/>
                </a:solidFill>
                <a:latin typeface="Calibri"/>
              </a:rPr>
              <a:t> </a:t>
            </a:r>
            <a:endParaRPr b="0" lang="en-US" sz="18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0" lang="en-US" sz="1800" spc="-1" strike="noStrike">
                <a:solidFill>
                  <a:srgbClr val="d99694"/>
                </a:solidFill>
                <a:latin typeface="Calibri"/>
              </a:rPr>
              <a:t>  </a:t>
            </a:r>
            <a:endParaRPr b="0" lang="en-US" sz="18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0" lang="en-US" sz="1800" spc="-1" strike="noStrike">
                <a:solidFill>
                  <a:srgbClr val="d99694"/>
                </a:solidFill>
                <a:latin typeface="Calibri"/>
              </a:rPr>
              <a:t>  </a:t>
            </a:r>
            <a:endParaRPr b="0" lang="en-US" sz="1800" spc="-1" strike="noStrike">
              <a:solidFill>
                <a:srgbClr val="000000"/>
              </a:solidFill>
              <a:latin typeface="Calibri"/>
            </a:endParaRPr>
          </a:p>
          <a:p>
            <a:pPr marL="343080" indent="-342720">
              <a:lnSpc>
                <a:spcPct val="100000"/>
              </a:lnSpc>
              <a:spcBef>
                <a:spcPts val="360"/>
              </a:spcBef>
              <a:buClr>
                <a:srgbClr val="d99694"/>
              </a:buClr>
              <a:buFont typeface="Wingdings 2" charset="2"/>
              <a:buAutoNum type="arabicParenR" startAt="101"/>
            </a:pPr>
            <a:r>
              <a:rPr b="0" lang="en-US" sz="1800" spc="-1" strike="noStrike">
                <a:solidFill>
                  <a:srgbClr val="d99694"/>
                </a:solidFill>
                <a:latin typeface="Calibri"/>
              </a:rPr>
              <a:t>  </a:t>
            </a:r>
            <a:endParaRPr b="0" lang="en-US" sz="1800" spc="-1" strike="noStrike">
              <a:solidFill>
                <a:srgbClr val="000000"/>
              </a:solidFill>
              <a:latin typeface="Calibri"/>
            </a:endParaRPr>
          </a:p>
        </p:txBody>
      </p:sp>
    </p:spTree>
  </p:cSld>
  <p:timing>
    <p:tnLst>
      <p:par>
        <p:cTn id="244" dur="indefinite" restart="never" nodeType="tmRoot">
          <p:childTnLst>
            <p:seq>
              <p:cTn id="245" dur="indefinite" nodeType="mainSeq">
                <p:childTnLst>
                  <p:par>
                    <p:cTn id="246" nodeType="clickEffect" fill="hold">
                      <p:stCondLst>
                        <p:cond delay="0"/>
                      </p:stCondLst>
                      <p:childTnLst>
                        <p:par>
                          <p:cTn id="247" nodeType="withEffect" fill="hold">
                            <p:stCondLst>
                              <p:cond delay="0"/>
                            </p:stCondLst>
                            <p:childTnLst>
                              <p:par>
                                <p:cTn id="248" nodeType="withEffect" fill="hold" presetClass="entr" presetID="1">
                                  <p:stCondLst>
                                    <p:cond delay="0"/>
                                  </p:stCondLst>
                                  <p:childTnLst>
                                    <p:set>
                                      <p:cBhvr>
                                        <p:cTn id="249" dur="1" fill="hold">
                                          <p:stCondLst>
                                            <p:cond delay="0"/>
                                          </p:stCondLst>
                                        </p:cTn>
                                        <p:tgtEl>
                                          <p:spTgt spid="338"/>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nodeType="clickEffect" fill="hold" presetClass="entr" presetID="1">
                                  <p:stCondLst>
                                    <p:cond delay="0"/>
                                  </p:stCondLst>
                                  <p:childTnLst>
                                    <p:set>
                                      <p:cBhvr>
                                        <p:cTn id="253" dur="1" fill="hold">
                                          <p:stCondLst>
                                            <p:cond delay="0"/>
                                          </p:stCondLst>
                                        </p:cTn>
                                        <p:tgtEl>
                                          <p:spTgt spid="338">
                                            <p:txEl>
                                              <p:pRg st="1" end="1"/>
                                            </p:txEl>
                                          </p:spTgt>
                                        </p:tgtEl>
                                        <p:attrNameLst>
                                          <p:attrName>style.visibility</p:attrName>
                                        </p:attrNameLst>
                                      </p:cBhvr>
                                      <p:to>
                                        <p:strVal val="visible"/>
                                      </p:to>
                                    </p:set>
                                  </p:childTnLst>
                                </p:cTn>
                              </p:par>
                              <p:par>
                                <p:cTn id="254" nodeType="withEffect" fill="hold" presetClass="entr" presetID="1">
                                  <p:stCondLst>
                                    <p:cond delay="0"/>
                                  </p:stCondLst>
                                  <p:childTnLst>
                                    <p:set>
                                      <p:cBhvr>
                                        <p:cTn id="255" dur="1" fill="hold">
                                          <p:stCondLst>
                                            <p:cond delay="0"/>
                                          </p:stCondLst>
                                        </p:cTn>
                                        <p:tgtEl>
                                          <p:spTgt spid="338">
                                            <p:txEl>
                                              <p:pRg st="2" end="2"/>
                                            </p:txEl>
                                          </p:spTgt>
                                        </p:tgtEl>
                                        <p:attrNameLst>
                                          <p:attrName>style.visibility</p:attrName>
                                        </p:attrNameLst>
                                      </p:cBhvr>
                                      <p:to>
                                        <p:strVal val="visible"/>
                                      </p:to>
                                    </p:set>
                                  </p:childTnLst>
                                </p:cTn>
                              </p:par>
                              <p:par>
                                <p:cTn id="256" nodeType="withEffect" fill="hold" presetClass="entr" presetID="1">
                                  <p:stCondLst>
                                    <p:cond delay="0"/>
                                  </p:stCondLst>
                                  <p:childTnLst>
                                    <p:set>
                                      <p:cBhvr>
                                        <p:cTn id="257" dur="1" fill="hold">
                                          <p:stCondLst>
                                            <p:cond delay="0"/>
                                          </p:stCondLst>
                                        </p:cTn>
                                        <p:tgtEl>
                                          <p:spTgt spid="338">
                                            <p:txEl>
                                              <p:pRg st="3" end="3"/>
                                            </p:txEl>
                                          </p:spTgt>
                                        </p:tgtEl>
                                        <p:attrNameLst>
                                          <p:attrName>style.visibility</p:attrName>
                                        </p:attrNameLst>
                                      </p:cBhvr>
                                      <p:to>
                                        <p:strVal val="visible"/>
                                      </p:to>
                                    </p:set>
                                  </p:childTnLst>
                                </p:cTn>
                              </p:par>
                              <p:par>
                                <p:cTn id="258" nodeType="withEffect" fill="hold" presetClass="entr" presetID="1">
                                  <p:stCondLst>
                                    <p:cond delay="0"/>
                                  </p:stCondLst>
                                  <p:childTnLst>
                                    <p:set>
                                      <p:cBhvr>
                                        <p:cTn id="259" dur="1" fill="hold">
                                          <p:stCondLst>
                                            <p:cond delay="0"/>
                                          </p:stCondLst>
                                        </p:cTn>
                                        <p:tgtEl>
                                          <p:spTgt spid="338">
                                            <p:txEl>
                                              <p:pRg st="4" end="4"/>
                                            </p:txEl>
                                          </p:spTgt>
                                        </p:tgtEl>
                                        <p:attrNameLst>
                                          <p:attrName>style.visibility</p:attrName>
                                        </p:attrNameLst>
                                      </p:cBhvr>
                                      <p:to>
                                        <p:strVal val="visible"/>
                                      </p:to>
                                    </p:set>
                                  </p:childTnLst>
                                </p:cTn>
                              </p:par>
                              <p:par>
                                <p:cTn id="260" nodeType="withEffect" fill="hold" presetClass="entr" presetID="1">
                                  <p:stCondLst>
                                    <p:cond delay="0"/>
                                  </p:stCondLst>
                                  <p:childTnLst>
                                    <p:set>
                                      <p:cBhvr>
                                        <p:cTn id="261" dur="1" fill="hold">
                                          <p:stCondLst>
                                            <p:cond delay="0"/>
                                          </p:stCondLst>
                                        </p:cTn>
                                        <p:tgtEl>
                                          <p:spTgt spid="338">
                                            <p:txEl>
                                              <p:pRg st="5" end="5"/>
                                            </p:txEl>
                                          </p:spTgt>
                                        </p:tgtEl>
                                        <p:attrNameLst>
                                          <p:attrName>style.visibility</p:attrName>
                                        </p:attrNameLst>
                                      </p:cBhvr>
                                      <p:to>
                                        <p:strVal val="visible"/>
                                      </p:to>
                                    </p:set>
                                  </p:childTnLst>
                                </p:cTn>
                              </p:par>
                              <p:par>
                                <p:cTn id="262" nodeType="withEffect" fill="hold" presetClass="entr" presetID="1">
                                  <p:stCondLst>
                                    <p:cond delay="0"/>
                                  </p:stCondLst>
                                  <p:childTnLst>
                                    <p:set>
                                      <p:cBhvr>
                                        <p:cTn id="263" dur="1" fill="hold">
                                          <p:stCondLst>
                                            <p:cond delay="0"/>
                                          </p:stCondLst>
                                        </p:cTn>
                                        <p:tgtEl>
                                          <p:spTgt spid="338">
                                            <p:txEl>
                                              <p:pRg st="6" end="6"/>
                                            </p:txEl>
                                          </p:spTgt>
                                        </p:tgtEl>
                                        <p:attrNameLst>
                                          <p:attrName>style.visibility</p:attrName>
                                        </p:attrNameLst>
                                      </p:cBhvr>
                                      <p:to>
                                        <p:strVal val="visible"/>
                                      </p:to>
                                    </p:set>
                                  </p:childTnLst>
                                </p:cTn>
                              </p:par>
                              <p:par>
                                <p:cTn id="264" nodeType="withEffect" fill="hold" presetClass="entr" presetID="1">
                                  <p:stCondLst>
                                    <p:cond delay="0"/>
                                  </p:stCondLst>
                                  <p:childTnLst>
                                    <p:set>
                                      <p:cBhvr>
                                        <p:cTn id="265" dur="1" fill="hold">
                                          <p:stCondLst>
                                            <p:cond delay="0"/>
                                          </p:stCondLst>
                                        </p:cTn>
                                        <p:tgtEl>
                                          <p:spTgt spid="338">
                                            <p:txEl>
                                              <p:pRg st="7" end="7"/>
                                            </p:txEl>
                                          </p:spTgt>
                                        </p:tgtEl>
                                        <p:attrNameLst>
                                          <p:attrName>style.visibility</p:attrName>
                                        </p:attrNameLst>
                                      </p:cBhvr>
                                      <p:to>
                                        <p:strVal val="visible"/>
                                      </p:to>
                                    </p:set>
                                  </p:childTnLst>
                                </p:cTn>
                              </p:par>
                              <p:par>
                                <p:cTn id="266" nodeType="withEffect" fill="hold" presetClass="entr" presetID="1">
                                  <p:stCondLst>
                                    <p:cond delay="0"/>
                                  </p:stCondLst>
                                  <p:childTnLst>
                                    <p:set>
                                      <p:cBhvr>
                                        <p:cTn id="267" dur="1" fill="hold">
                                          <p:stCondLst>
                                            <p:cond delay="0"/>
                                          </p:stCondLst>
                                        </p:cTn>
                                        <p:tgtEl>
                                          <p:spTgt spid="338">
                                            <p:txEl>
                                              <p:pRg st="8" end="8"/>
                                            </p:txEl>
                                          </p:spTgt>
                                        </p:tgtEl>
                                        <p:attrNameLst>
                                          <p:attrName>style.visibility</p:attrName>
                                        </p:attrNameLst>
                                      </p:cBhvr>
                                      <p:to>
                                        <p:strVal val="visible"/>
                                      </p:to>
                                    </p:set>
                                  </p:childTnLst>
                                </p:cTn>
                              </p:par>
                              <p:par>
                                <p:cTn id="268" nodeType="withEffect" fill="hold" presetClass="entr" presetID="1">
                                  <p:stCondLst>
                                    <p:cond delay="0"/>
                                  </p:stCondLst>
                                  <p:childTnLst>
                                    <p:set>
                                      <p:cBhvr>
                                        <p:cTn id="269" dur="1" fill="hold">
                                          <p:stCondLst>
                                            <p:cond delay="0"/>
                                          </p:stCondLst>
                                        </p:cTn>
                                        <p:tgtEl>
                                          <p:spTgt spid="338">
                                            <p:txEl>
                                              <p:pRg st="9" end="9"/>
                                            </p:txEl>
                                          </p:spTgt>
                                        </p:tgtEl>
                                        <p:attrNameLst>
                                          <p:attrName>style.visibility</p:attrName>
                                        </p:attrNameLst>
                                      </p:cBhvr>
                                      <p:to>
                                        <p:strVal val="visible"/>
                                      </p:to>
                                    </p:set>
                                  </p:childTnLst>
                                </p:cTn>
                              </p:par>
                              <p:par>
                                <p:cTn id="270" nodeType="withEffect" fill="hold" presetClass="entr" presetID="1">
                                  <p:stCondLst>
                                    <p:cond delay="0"/>
                                  </p:stCondLst>
                                  <p:childTnLst>
                                    <p:set>
                                      <p:cBhvr>
                                        <p:cTn id="271" dur="1" fill="hold">
                                          <p:stCondLst>
                                            <p:cond delay="0"/>
                                          </p:stCondLst>
                                        </p:cTn>
                                        <p:tgtEl>
                                          <p:spTgt spid="338">
                                            <p:txEl>
                                              <p:pRg st="10" end="10"/>
                                            </p:txEl>
                                          </p:spTgt>
                                        </p:tgtEl>
                                        <p:attrNameLst>
                                          <p:attrName>style.visibility</p:attrName>
                                        </p:attrNameLst>
                                      </p:cBhvr>
                                      <p:to>
                                        <p:strVal val="visible"/>
                                      </p:to>
                                    </p:set>
                                  </p:childTnLst>
                                </p:cTn>
                              </p:par>
                              <p:par>
                                <p:cTn id="272" nodeType="withEffect" fill="hold" presetClass="entr" presetID="1">
                                  <p:stCondLst>
                                    <p:cond delay="0"/>
                                  </p:stCondLst>
                                  <p:childTnLst>
                                    <p:set>
                                      <p:cBhvr>
                                        <p:cTn id="273" dur="1" fill="hold">
                                          <p:stCondLst>
                                            <p:cond delay="0"/>
                                          </p:stCondLst>
                                        </p:cTn>
                                        <p:tgtEl>
                                          <p:spTgt spid="338">
                                            <p:txEl>
                                              <p:pRg st="11" end="11"/>
                                            </p:txEl>
                                          </p:spTgt>
                                        </p:tgtEl>
                                        <p:attrNameLst>
                                          <p:attrName>style.visibility</p:attrName>
                                        </p:attrNameLst>
                                      </p:cBhvr>
                                      <p:to>
                                        <p:strVal val="visible"/>
                                      </p:to>
                                    </p:set>
                                  </p:childTnLst>
                                </p:cTn>
                              </p:par>
                              <p:par>
                                <p:cTn id="274" nodeType="withEffect" fill="hold" presetClass="entr" presetID="1">
                                  <p:stCondLst>
                                    <p:cond delay="0"/>
                                  </p:stCondLst>
                                  <p:childTnLst>
                                    <p:set>
                                      <p:cBhvr>
                                        <p:cTn id="275" dur="1" fill="hold">
                                          <p:stCondLst>
                                            <p:cond delay="0"/>
                                          </p:stCondLst>
                                        </p:cTn>
                                        <p:tgtEl>
                                          <p:spTgt spid="338">
                                            <p:txEl>
                                              <p:pRg st="12" end="12"/>
                                            </p:txEl>
                                          </p:spTgt>
                                        </p:tgtEl>
                                        <p:attrNameLst>
                                          <p:attrName>style.visibility</p:attrName>
                                        </p:attrNameLst>
                                      </p:cBhvr>
                                      <p:to>
                                        <p:strVal val="visible"/>
                                      </p:to>
                                    </p:set>
                                  </p:childTnLst>
                                </p:cTn>
                              </p:par>
                              <p:par>
                                <p:cTn id="276" nodeType="withEffect" fill="hold" presetClass="entr" presetID="1">
                                  <p:stCondLst>
                                    <p:cond delay="0"/>
                                  </p:stCondLst>
                                  <p:childTnLst>
                                    <p:set>
                                      <p:cBhvr>
                                        <p:cTn id="277" dur="1" fill="hold">
                                          <p:stCondLst>
                                            <p:cond delay="0"/>
                                          </p:stCondLst>
                                        </p:cTn>
                                        <p:tgtEl>
                                          <p:spTgt spid="338">
                                            <p:txEl>
                                              <p:pRg st="13" end="13"/>
                                            </p:txEl>
                                          </p:spTgt>
                                        </p:tgtEl>
                                        <p:attrNameLst>
                                          <p:attrName>style.visibility</p:attrName>
                                        </p:attrNameLst>
                                      </p:cBhvr>
                                      <p:to>
                                        <p:strVal val="visible"/>
                                      </p:to>
                                    </p:set>
                                  </p:childTnLst>
                                </p:cTn>
                              </p:par>
                              <p:par>
                                <p:cTn id="278" nodeType="withEffect" fill="hold" presetClass="entr" presetID="1">
                                  <p:stCondLst>
                                    <p:cond delay="0"/>
                                  </p:stCondLst>
                                  <p:childTnLst>
                                    <p:set>
                                      <p:cBhvr>
                                        <p:cTn id="279" dur="1" fill="hold">
                                          <p:stCondLst>
                                            <p:cond delay="0"/>
                                          </p:stCondLst>
                                        </p:cTn>
                                        <p:tgtEl>
                                          <p:spTgt spid="338">
                                            <p:txEl>
                                              <p:pRg st="14" end="14"/>
                                            </p:txEl>
                                          </p:spTgt>
                                        </p:tgtEl>
                                        <p:attrNameLst>
                                          <p:attrName>style.visibility</p:attrName>
                                        </p:attrNameLst>
                                      </p:cBhvr>
                                      <p:to>
                                        <p:strVal val="visible"/>
                                      </p:to>
                                    </p:set>
                                  </p:childTnLst>
                                </p:cTn>
                              </p:par>
                              <p:par>
                                <p:cTn id="280" nodeType="withEffect" fill="hold" presetClass="entr" presetID="1">
                                  <p:stCondLst>
                                    <p:cond delay="0"/>
                                  </p:stCondLst>
                                  <p:childTnLst>
                                    <p:set>
                                      <p:cBhvr>
                                        <p:cTn id="281" dur="1" fill="hold">
                                          <p:stCondLst>
                                            <p:cond delay="0"/>
                                          </p:stCondLst>
                                        </p:cTn>
                                        <p:tgtEl>
                                          <p:spTgt spid="338">
                                            <p:txEl>
                                              <p:pRg st="15" end="15"/>
                                            </p:txEl>
                                          </p:spTgt>
                                        </p:tgtEl>
                                        <p:attrNameLst>
                                          <p:attrName>style.visibility</p:attrName>
                                        </p:attrNameLst>
                                      </p:cBhvr>
                                      <p:to>
                                        <p:strVal val="visible"/>
                                      </p:to>
                                    </p:set>
                                  </p:childTnLst>
                                </p:cTn>
                              </p:par>
                              <p:par>
                                <p:cTn id="282" nodeType="withEffect" fill="hold" presetClass="entr" presetID="1">
                                  <p:stCondLst>
                                    <p:cond delay="0"/>
                                  </p:stCondLst>
                                  <p:childTnLst>
                                    <p:set>
                                      <p:cBhvr>
                                        <p:cTn id="283" dur="1" fill="hold">
                                          <p:stCondLst>
                                            <p:cond delay="0"/>
                                          </p:stCondLst>
                                        </p:cTn>
                                        <p:tgtEl>
                                          <p:spTgt spid="338">
                                            <p:txEl>
                                              <p:pRg st="16" end="16"/>
                                            </p:txEl>
                                          </p:spTgt>
                                        </p:tgtEl>
                                        <p:attrNameLst>
                                          <p:attrName>style.visibility</p:attrName>
                                        </p:attrNameLst>
                                      </p:cBhvr>
                                      <p:to>
                                        <p:strVal val="visible"/>
                                      </p:to>
                                    </p:set>
                                  </p:childTnLst>
                                </p:cTn>
                              </p:par>
                              <p:par>
                                <p:cTn id="284" nodeType="withEffect" fill="hold" presetClass="entr" presetID="1">
                                  <p:stCondLst>
                                    <p:cond delay="0"/>
                                  </p:stCondLst>
                                  <p:childTnLst>
                                    <p:set>
                                      <p:cBhvr>
                                        <p:cTn id="285" dur="1" fill="hold">
                                          <p:stCondLst>
                                            <p:cond delay="0"/>
                                          </p:stCondLst>
                                        </p:cTn>
                                        <p:tgtEl>
                                          <p:spTgt spid="338">
                                            <p:txEl>
                                              <p:pRg st="17" end="17"/>
                                            </p:txEl>
                                          </p:spTgt>
                                        </p:tgtEl>
                                        <p:attrNameLst>
                                          <p:attrName>style.visibility</p:attrName>
                                        </p:attrNameLst>
                                      </p:cBhvr>
                                      <p:to>
                                        <p:strVal val="visible"/>
                                      </p:to>
                                    </p:set>
                                  </p:childTnLst>
                                </p:cTn>
                              </p:par>
                              <p:par>
                                <p:cTn id="286" nodeType="withEffect" fill="hold" presetClass="entr" presetID="1">
                                  <p:stCondLst>
                                    <p:cond delay="0"/>
                                  </p:stCondLst>
                                  <p:childTnLst>
                                    <p:set>
                                      <p:cBhvr>
                                        <p:cTn id="287" dur="1" fill="hold">
                                          <p:stCondLst>
                                            <p:cond delay="0"/>
                                          </p:stCondLst>
                                        </p:cTn>
                                        <p:tgtEl>
                                          <p:spTgt spid="338">
                                            <p:txEl>
                                              <p:pRg st="18" end="1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214200" y="785880"/>
            <a:ext cx="8571960" cy="607176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p>
            <a:pPr marL="144000" indent="-431640">
              <a:lnSpc>
                <a:spcPct val="100000"/>
              </a:lnSpc>
              <a:spcBef>
                <a:spcPts val="601"/>
              </a:spcBef>
            </a:pPr>
            <a:r>
              <a:rPr b="0" lang="en-IN" sz="3000" spc="-1" strike="noStrike">
                <a:solidFill>
                  <a:srgbClr val="c00000"/>
                </a:solidFill>
                <a:latin typeface="FrankRuehl"/>
                <a:ea typeface="PMingLiU"/>
              </a:rPr>
              <a:t>  </a:t>
            </a:r>
            <a:r>
              <a:rPr b="0" lang="en-IN" sz="3000" spc="-1" strike="noStrike">
                <a:solidFill>
                  <a:srgbClr val="c00000"/>
                </a:solidFill>
                <a:latin typeface="FrankRuehl"/>
                <a:ea typeface="PMingLiU"/>
              </a:rPr>
              <a:t>Program to Find …….numbers:</a:t>
            </a:r>
            <a:endParaRPr b="0" lang="en-IN" sz="3000" spc="-1" strike="noStrike">
              <a:latin typeface="Arial"/>
            </a:endParaRPr>
          </a:p>
          <a:p>
            <a:pPr marL="144000" indent="-431640">
              <a:lnSpc>
                <a:spcPct val="100000"/>
              </a:lnSpc>
              <a:spcBef>
                <a:spcPts val="601"/>
              </a:spcBef>
            </a:pPr>
            <a:r>
              <a:rPr b="0" lang="en-IN" sz="3000" spc="-1" strike="noStrike">
                <a:solidFill>
                  <a:srgbClr val="c00000"/>
                </a:solidFill>
                <a:latin typeface="FrankRuehl"/>
                <a:ea typeface="PMingLiU"/>
              </a:rPr>
              <a:t>	</a:t>
            </a:r>
            <a:r>
              <a:rPr b="0" lang="en-IN" sz="3000" spc="-1" strike="noStrike">
                <a:solidFill>
                  <a:srgbClr val="c00000"/>
                </a:solidFill>
                <a:latin typeface="FrankRuehl"/>
                <a:ea typeface="PMingLiU"/>
              </a:rPr>
              <a:t>	</a:t>
            </a:r>
            <a:r>
              <a:rPr b="0" lang="en-IN" sz="3000" spc="-1" strike="noStrike">
                <a:solidFill>
                  <a:srgbClr val="c00000"/>
                </a:solidFill>
                <a:latin typeface="FrankRuehl"/>
                <a:ea typeface="PMingLiU"/>
              </a:rPr>
              <a:t>	</a:t>
            </a:r>
            <a:endParaRPr b="0" lang="en-IN" sz="3000" spc="-1" strike="noStrike">
              <a:latin typeface="Arial"/>
            </a:endParaRPr>
          </a:p>
          <a:p>
            <a:pPr marL="144000" indent="-431640">
              <a:lnSpc>
                <a:spcPct val="100000"/>
              </a:lnSpc>
              <a:spcBef>
                <a:spcPts val="601"/>
              </a:spcBef>
            </a:pPr>
            <a:endParaRPr b="0" lang="en-IN" sz="3000" spc="-1" strike="noStrike">
              <a:latin typeface="Arial"/>
            </a:endParaRPr>
          </a:p>
          <a:p>
            <a:pPr marL="144000" indent="-431640">
              <a:lnSpc>
                <a:spcPct val="100000"/>
              </a:lnSpc>
              <a:spcBef>
                <a:spcPts val="601"/>
              </a:spcBef>
            </a:pPr>
            <a:endParaRPr b="0" lang="en-IN" sz="3000" spc="-1" strike="noStrike">
              <a:latin typeface="Arial"/>
            </a:endParaRPr>
          </a:p>
          <a:p>
            <a:pPr marL="144000" indent="-431640">
              <a:lnSpc>
                <a:spcPct val="100000"/>
              </a:lnSpc>
              <a:spcBef>
                <a:spcPts val="601"/>
              </a:spcBef>
            </a:pPr>
            <a:endParaRPr b="0" lang="en-IN" sz="3000" spc="-1" strike="noStrike">
              <a:latin typeface="Arial"/>
            </a:endParaRPr>
          </a:p>
          <a:p>
            <a:pPr marL="144000" indent="-431640">
              <a:lnSpc>
                <a:spcPct val="100000"/>
              </a:lnSpc>
              <a:spcBef>
                <a:spcPts val="601"/>
              </a:spcBef>
            </a:pPr>
            <a:endParaRPr b="0" lang="en-IN" sz="3000" spc="-1" strike="noStrike">
              <a:latin typeface="Arial"/>
            </a:endParaRPr>
          </a:p>
        </p:txBody>
      </p:sp>
      <p:sp>
        <p:nvSpPr>
          <p:cNvPr id="340" name="CustomShape 2"/>
          <p:cNvSpPr/>
          <p:nvPr/>
        </p:nvSpPr>
        <p:spPr>
          <a:xfrm>
            <a:off x="0" y="0"/>
            <a:ext cx="9143640" cy="639000"/>
          </a:xfrm>
          <a:prstGeom prst="rect">
            <a:avLst/>
          </a:prstGeom>
          <a:noFill/>
          <a:ln w="9360">
            <a:noFill/>
          </a:ln>
        </p:spPr>
        <p:style>
          <a:lnRef idx="0"/>
          <a:fillRef idx="0"/>
          <a:effectRef idx="0"/>
          <a:fontRef idx="minor"/>
        </p:style>
        <p:txBody>
          <a:bodyPr lIns="90000" rIns="90000" tIns="45000" bIns="45000"/>
          <a:p>
            <a:pPr>
              <a:lnSpc>
                <a:spcPct val="100000"/>
              </a:lnSpc>
            </a:pPr>
            <a:r>
              <a:rPr b="1" lang="en-IN" sz="3600" spc="-1" strike="noStrike">
                <a:solidFill>
                  <a:srgbClr val="ffffff"/>
                </a:solidFill>
                <a:latin typeface="AmeriGarmnd BT"/>
              </a:rPr>
              <a:t>Some Assembler Directives</a:t>
            </a:r>
            <a:endParaRPr b="0" lang="en-IN" sz="3600" spc="-1" strike="noStrike">
              <a:latin typeface="Arial"/>
            </a:endParaRPr>
          </a:p>
        </p:txBody>
      </p:sp>
      <p:sp>
        <p:nvSpPr>
          <p:cNvPr id="341" name="CustomShape 3"/>
          <p:cNvSpPr/>
          <p:nvPr/>
        </p:nvSpPr>
        <p:spPr>
          <a:xfrm>
            <a:off x="0" y="0"/>
            <a:ext cx="9143640" cy="639000"/>
          </a:xfrm>
          <a:prstGeom prst="rect">
            <a:avLst/>
          </a:prstGeom>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p>
            <a:pPr>
              <a:lnSpc>
                <a:spcPct val="100000"/>
              </a:lnSpc>
            </a:pPr>
            <a:r>
              <a:rPr b="0" i="1" lang="en-IN" sz="3600" spc="-1" strike="noStrike">
                <a:solidFill>
                  <a:srgbClr val="000000"/>
                </a:solidFill>
                <a:latin typeface="Calibri"/>
              </a:rPr>
              <a:t>Sample program</a:t>
            </a:r>
            <a:endParaRPr b="0" lang="en-IN" sz="3600" spc="-1" strike="noStrike">
              <a:latin typeface="Arial"/>
            </a:endParaRPr>
          </a:p>
        </p:txBody>
      </p:sp>
      <p:sp>
        <p:nvSpPr>
          <p:cNvPr id="342" name="TextShape 4"/>
          <p:cNvSpPr txBox="1"/>
          <p:nvPr/>
        </p:nvSpPr>
        <p:spPr>
          <a:xfrm>
            <a:off x="457200" y="6356520"/>
            <a:ext cx="2133360" cy="364680"/>
          </a:xfrm>
          <a:prstGeom prst="rect">
            <a:avLst/>
          </a:prstGeom>
          <a:noFill/>
          <a:ln>
            <a:noFill/>
          </a:ln>
        </p:spPr>
        <p:txBody>
          <a:bodyPr anchor="ctr"/>
          <a:p>
            <a:endParaRPr b="0" lang="en-IN" sz="2400" spc="-1" strike="noStrike">
              <a:latin typeface="Times New Roman"/>
            </a:endParaRPr>
          </a:p>
        </p:txBody>
      </p:sp>
      <p:sp>
        <p:nvSpPr>
          <p:cNvPr id="343" name="CustomShape 5"/>
          <p:cNvSpPr/>
          <p:nvPr/>
        </p:nvSpPr>
        <p:spPr>
          <a:xfrm>
            <a:off x="2500200" y="857160"/>
            <a:ext cx="6186240" cy="5714640"/>
          </a:xfrm>
          <a:prstGeom prst="rect">
            <a:avLst/>
          </a:prstGeom>
          <a:noFill/>
          <a:ln>
            <a:noFill/>
          </a:ln>
        </p:spPr>
        <p:style>
          <a:lnRef idx="0"/>
          <a:fillRef idx="0"/>
          <a:effectRef idx="0"/>
          <a:fontRef idx="minor"/>
        </p:style>
        <p:txBody>
          <a:bodyPr lIns="90000" rIns="90000" tIns="45000" bIns="45000">
            <a:normAutofit/>
          </a:bodyPr>
          <a:p>
            <a:pPr marL="343080" indent="-342720">
              <a:lnSpc>
                <a:spcPct val="100000"/>
              </a:lnSpc>
              <a:spcBef>
                <a:spcPts val="641"/>
              </a:spcBef>
            </a:pP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	</a:t>
            </a:r>
            <a:r>
              <a:rPr b="1" lang="en-IN" sz="3200" spc="-1" strike="noStrike">
                <a:solidFill>
                  <a:srgbClr val="ff0000"/>
                </a:solidFill>
                <a:latin typeface="Calibri"/>
              </a:rPr>
              <a:t>START</a:t>
            </a:r>
            <a:r>
              <a:rPr b="0" lang="en-IN" sz="3200" spc="-1" strike="noStrike">
                <a:solidFill>
                  <a:srgbClr val="000000"/>
                </a:solidFill>
                <a:latin typeface="Calibri"/>
              </a:rPr>
              <a:t>	</a:t>
            </a:r>
            <a:r>
              <a:rPr b="0" lang="en-IN" sz="3200" spc="-1" strike="noStrike">
                <a:solidFill>
                  <a:srgbClr val="000000"/>
                </a:solidFill>
                <a:latin typeface="Calibri"/>
              </a:rPr>
              <a:t>101</a:t>
            </a:r>
            <a:endParaRPr b="0" lang="en-IN" sz="3200" spc="-1" strike="noStrike">
              <a:latin typeface="Arial"/>
            </a:endParaRPr>
          </a:p>
          <a:p>
            <a:pPr marL="343080" indent="-342720">
              <a:lnSpc>
                <a:spcPct val="100000"/>
              </a:lnSpc>
              <a:spcBef>
                <a:spcPts val="641"/>
              </a:spcBef>
            </a:pP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e46c0a"/>
                </a:solidFill>
                <a:latin typeface="Calibri"/>
              </a:rPr>
              <a:t>READ</a:t>
            </a:r>
            <a:r>
              <a:rPr b="0" lang="en-IN" sz="3200" spc="-1" strike="noStrike">
                <a:solidFill>
                  <a:srgbClr val="000000"/>
                </a:solidFill>
                <a:latin typeface="Calibri"/>
              </a:rPr>
              <a:t>	</a:t>
            </a:r>
            <a:r>
              <a:rPr b="0" lang="en-IN" sz="3200" spc="-1" strike="noStrike">
                <a:solidFill>
                  <a:srgbClr val="000000"/>
                </a:solidFill>
                <a:latin typeface="Calibri"/>
              </a:rPr>
              <a:t>N</a:t>
            </a:r>
            <a:endParaRPr b="0" lang="en-IN" sz="3200" spc="-1" strike="noStrike">
              <a:latin typeface="Arial"/>
            </a:endParaRPr>
          </a:p>
          <a:p>
            <a:pPr marL="343080" indent="-342720">
              <a:lnSpc>
                <a:spcPct val="100000"/>
              </a:lnSpc>
              <a:spcBef>
                <a:spcPts val="641"/>
              </a:spcBef>
            </a:pP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e46c0a"/>
                </a:solidFill>
                <a:latin typeface="Calibri"/>
              </a:rPr>
              <a:t>MOVER</a:t>
            </a:r>
            <a:r>
              <a:rPr b="0" lang="en-IN" sz="3200" spc="-1" strike="noStrike">
                <a:solidFill>
                  <a:srgbClr val="000000"/>
                </a:solidFill>
                <a:latin typeface="Calibri"/>
              </a:rPr>
              <a:t>	</a:t>
            </a:r>
            <a:r>
              <a:rPr b="0" lang="en-IN" sz="3200" spc="-1" strike="noStrike">
                <a:solidFill>
                  <a:srgbClr val="000000"/>
                </a:solidFill>
                <a:latin typeface="Calibri"/>
              </a:rPr>
              <a:t>BREG,  </a:t>
            </a:r>
            <a:r>
              <a:rPr b="0" lang="en-IN" sz="3200" spc="-1" strike="noStrike">
                <a:solidFill>
                  <a:srgbClr val="ff66cc"/>
                </a:solidFill>
                <a:latin typeface="Calibri"/>
              </a:rPr>
              <a:t>ONE</a:t>
            </a:r>
            <a:endParaRPr b="0" lang="en-IN" sz="3200" spc="-1" strike="noStrike">
              <a:latin typeface="Arial"/>
            </a:endParaRPr>
          </a:p>
          <a:p>
            <a:pPr marL="343080" indent="-342720">
              <a:lnSpc>
                <a:spcPct val="100000"/>
              </a:lnSpc>
              <a:spcBef>
                <a:spcPts val="641"/>
              </a:spcBef>
            </a:pP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e46c0a"/>
                </a:solidFill>
                <a:latin typeface="Calibri"/>
              </a:rPr>
              <a:t>MOVEM</a:t>
            </a:r>
            <a:r>
              <a:rPr b="0" lang="en-IN" sz="3200" spc="-1" strike="noStrike">
                <a:solidFill>
                  <a:srgbClr val="000000"/>
                </a:solidFill>
                <a:latin typeface="Calibri"/>
              </a:rPr>
              <a:t> BREG, </a:t>
            </a:r>
            <a:r>
              <a:rPr b="0" lang="en-IN" sz="3200" spc="-1" strike="noStrike">
                <a:solidFill>
                  <a:srgbClr val="ff66cc"/>
                </a:solidFill>
                <a:latin typeface="Calibri"/>
              </a:rPr>
              <a:t> TERM</a:t>
            </a:r>
            <a:endParaRPr b="0" lang="en-IN" sz="3200" spc="-1" strike="noStrike">
              <a:latin typeface="Arial"/>
            </a:endParaRPr>
          </a:p>
          <a:p>
            <a:pPr marL="343080" indent="-342720">
              <a:lnSpc>
                <a:spcPct val="100000"/>
              </a:lnSpc>
              <a:spcBef>
                <a:spcPts val="641"/>
              </a:spcBef>
            </a:pPr>
            <a:r>
              <a:rPr b="0" lang="en-IN" sz="3200" spc="-1" strike="noStrike">
                <a:solidFill>
                  <a:srgbClr val="000000"/>
                </a:solidFill>
                <a:latin typeface="Calibri"/>
              </a:rPr>
              <a:t>AGAIN</a:t>
            </a: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e46c0a"/>
                </a:solidFill>
                <a:latin typeface="Calibri"/>
              </a:rPr>
              <a:t>MULT</a:t>
            </a: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BREG,  </a:t>
            </a:r>
            <a:r>
              <a:rPr b="0" lang="en-IN" sz="3200" spc="-1" strike="noStrike">
                <a:solidFill>
                  <a:srgbClr val="ff66cc"/>
                </a:solidFill>
                <a:latin typeface="Calibri"/>
              </a:rPr>
              <a:t>TERM</a:t>
            </a:r>
            <a:endParaRPr b="0" lang="en-IN" sz="3200" spc="-1" strike="noStrike">
              <a:latin typeface="Arial"/>
            </a:endParaRPr>
          </a:p>
          <a:p>
            <a:pPr marL="343080" indent="-342720">
              <a:lnSpc>
                <a:spcPct val="100000"/>
              </a:lnSpc>
              <a:spcBef>
                <a:spcPts val="641"/>
              </a:spcBef>
            </a:pPr>
            <a:r>
              <a:rPr b="0" lang="en-IN" sz="3200" spc="-1" strike="noStrike">
                <a:solidFill>
                  <a:srgbClr val="ff66cc"/>
                </a:solidFill>
                <a:latin typeface="Calibri"/>
              </a:rPr>
              <a:t>	</a:t>
            </a:r>
            <a:r>
              <a:rPr b="0" lang="en-IN" sz="3200" spc="-1" strike="noStrike">
                <a:solidFill>
                  <a:srgbClr val="ff66cc"/>
                </a:solidFill>
                <a:latin typeface="Calibri"/>
              </a:rPr>
              <a:t>	</a:t>
            </a:r>
            <a:r>
              <a:rPr b="0" lang="en-IN" sz="3200" spc="-1" strike="noStrike">
                <a:solidFill>
                  <a:srgbClr val="ff66cc"/>
                </a:solidFill>
                <a:latin typeface="Calibri"/>
              </a:rPr>
              <a:t>	</a:t>
            </a:r>
            <a:r>
              <a:rPr b="0" lang="en-IN" sz="3200" spc="-1" strike="noStrike">
                <a:solidFill>
                  <a:srgbClr val="e46c0a"/>
                </a:solidFill>
                <a:latin typeface="Calibri"/>
              </a:rPr>
              <a:t> </a:t>
            </a:r>
            <a:r>
              <a:rPr b="0" lang="en-IN" sz="3200" spc="-1" strike="noStrike">
                <a:solidFill>
                  <a:srgbClr val="e46c0a"/>
                </a:solidFill>
                <a:latin typeface="Calibri"/>
              </a:rPr>
              <a:t>MOVER</a:t>
            </a:r>
            <a:r>
              <a:rPr b="0" lang="en-IN" sz="3200" spc="-1" strike="noStrike">
                <a:solidFill>
                  <a:srgbClr val="000000"/>
                </a:solidFill>
                <a:latin typeface="Calibri"/>
              </a:rPr>
              <a:t> CREG, </a:t>
            </a:r>
            <a:r>
              <a:rPr b="0" lang="en-IN" sz="3200" spc="-1" strike="noStrike">
                <a:solidFill>
                  <a:srgbClr val="ff66cc"/>
                </a:solidFill>
                <a:latin typeface="Calibri"/>
              </a:rPr>
              <a:t> TERM</a:t>
            </a:r>
            <a:endParaRPr b="0" lang="en-IN" sz="3200" spc="-1" strike="noStrike">
              <a:latin typeface="Arial"/>
            </a:endParaRPr>
          </a:p>
          <a:p>
            <a:pPr marL="343080" indent="-342720">
              <a:lnSpc>
                <a:spcPct val="100000"/>
              </a:lnSpc>
              <a:spcBef>
                <a:spcPts val="641"/>
              </a:spcBef>
            </a:pP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e46c0a"/>
                </a:solidFill>
                <a:latin typeface="Calibri"/>
              </a:rPr>
              <a:t>ADD</a:t>
            </a:r>
            <a:r>
              <a:rPr b="0" lang="en-IN" sz="3200" spc="-1" strike="noStrike">
                <a:solidFill>
                  <a:srgbClr val="000000"/>
                </a:solidFill>
                <a:latin typeface="Calibri"/>
              </a:rPr>
              <a:t>	</a:t>
            </a:r>
            <a:r>
              <a:rPr b="0" lang="en-IN" sz="3200" spc="-1" strike="noStrike">
                <a:solidFill>
                  <a:srgbClr val="000000"/>
                </a:solidFill>
                <a:latin typeface="Calibri"/>
              </a:rPr>
              <a:t>CREG,  </a:t>
            </a:r>
            <a:r>
              <a:rPr b="0" lang="en-IN" sz="3200" spc="-1" strike="noStrike">
                <a:solidFill>
                  <a:srgbClr val="ff66cc"/>
                </a:solidFill>
                <a:latin typeface="Calibri"/>
              </a:rPr>
              <a:t>ONE</a:t>
            </a:r>
            <a:endParaRPr b="0" lang="en-IN" sz="3200" spc="-1" strike="noStrike">
              <a:latin typeface="Arial"/>
            </a:endParaRPr>
          </a:p>
          <a:p>
            <a:pPr marL="343080" indent="-342720">
              <a:lnSpc>
                <a:spcPct val="100000"/>
              </a:lnSpc>
              <a:spcBef>
                <a:spcPts val="641"/>
              </a:spcBef>
            </a:pP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e46c0a"/>
                </a:solidFill>
                <a:latin typeface="Calibri"/>
              </a:rPr>
              <a:t>MOVEM</a:t>
            </a:r>
            <a:r>
              <a:rPr b="0" lang="en-IN" sz="3200" spc="-1" strike="noStrike">
                <a:solidFill>
                  <a:srgbClr val="000000"/>
                </a:solidFill>
                <a:latin typeface="Calibri"/>
              </a:rPr>
              <a:t> CREG,  </a:t>
            </a:r>
            <a:r>
              <a:rPr b="0" lang="en-IN" sz="3200" spc="-1" strike="noStrike">
                <a:solidFill>
                  <a:srgbClr val="ff66cc"/>
                </a:solidFill>
                <a:latin typeface="Calibri"/>
              </a:rPr>
              <a:t>TERM</a:t>
            </a:r>
            <a:endParaRPr b="0" lang="en-IN" sz="3200" spc="-1" strike="noStrike">
              <a:latin typeface="Arial"/>
            </a:endParaRPr>
          </a:p>
          <a:p>
            <a:pPr marL="343080" indent="-342720">
              <a:lnSpc>
                <a:spcPct val="100000"/>
              </a:lnSpc>
              <a:spcBef>
                <a:spcPts val="641"/>
              </a:spcBef>
            </a:pP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e46c0a"/>
                </a:solidFill>
                <a:latin typeface="Calibri"/>
              </a:rPr>
              <a:t>COMP</a:t>
            </a:r>
            <a:r>
              <a:rPr b="0" lang="en-IN" sz="3200" spc="-1" strike="noStrike">
                <a:solidFill>
                  <a:srgbClr val="000000"/>
                </a:solidFill>
                <a:latin typeface="Calibri"/>
              </a:rPr>
              <a:t>	</a:t>
            </a:r>
            <a:r>
              <a:rPr b="0" lang="en-IN" sz="3200" spc="-1" strike="noStrike">
                <a:solidFill>
                  <a:srgbClr val="000000"/>
                </a:solidFill>
                <a:latin typeface="Calibri"/>
              </a:rPr>
              <a:t>CREG, </a:t>
            </a:r>
            <a:r>
              <a:rPr b="0" lang="en-IN" sz="3200" spc="-1" strike="noStrike">
                <a:solidFill>
                  <a:srgbClr val="ff66cc"/>
                </a:solidFill>
                <a:latin typeface="Calibri"/>
              </a:rPr>
              <a:t>N</a:t>
            </a:r>
            <a:endParaRPr b="0" lang="en-IN" sz="3200" spc="-1" strike="noStrike">
              <a:latin typeface="Arial"/>
            </a:endParaRPr>
          </a:p>
          <a:p>
            <a:pPr marL="343080" indent="-342720">
              <a:lnSpc>
                <a:spcPct val="100000"/>
              </a:lnSpc>
              <a:spcBef>
                <a:spcPts val="641"/>
              </a:spcBef>
            </a:pP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e46c0a"/>
                </a:solidFill>
                <a:latin typeface="Calibri"/>
              </a:rPr>
              <a:t>BC</a:t>
            </a: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LE, AGAIN</a:t>
            </a:r>
            <a:endParaRPr b="0" lang="en-IN" sz="3200" spc="-1" strike="noStrike">
              <a:latin typeface="Arial"/>
            </a:endParaRPr>
          </a:p>
          <a:p>
            <a:pPr marL="343080" indent="-342720">
              <a:lnSpc>
                <a:spcPct val="100000"/>
              </a:lnSpc>
              <a:spcBef>
                <a:spcPts val="641"/>
              </a:spcBef>
            </a:pP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e46c0a"/>
                </a:solidFill>
                <a:latin typeface="Calibri"/>
              </a:rPr>
              <a:t>MOVEM</a:t>
            </a:r>
            <a:r>
              <a:rPr b="0" lang="en-IN" sz="3200" spc="-1" strike="noStrike">
                <a:solidFill>
                  <a:srgbClr val="000000"/>
                </a:solidFill>
                <a:latin typeface="Calibri"/>
              </a:rPr>
              <a:t>	</a:t>
            </a:r>
            <a:r>
              <a:rPr b="0" lang="en-IN" sz="3200" spc="-1" strike="noStrike">
                <a:solidFill>
                  <a:srgbClr val="000000"/>
                </a:solidFill>
                <a:latin typeface="Calibri"/>
              </a:rPr>
              <a:t>BREG,</a:t>
            </a:r>
            <a:r>
              <a:rPr b="0" lang="en-IN" sz="3200" spc="-1" strike="noStrike">
                <a:solidFill>
                  <a:srgbClr val="ff66cc"/>
                </a:solidFill>
                <a:latin typeface="Calibri"/>
              </a:rPr>
              <a:t>RESULT</a:t>
            </a:r>
            <a:endParaRPr b="0" lang="en-IN" sz="3200" spc="-1" strike="noStrike">
              <a:latin typeface="Arial"/>
            </a:endParaRPr>
          </a:p>
          <a:p>
            <a:pPr marL="343080" indent="-342720">
              <a:lnSpc>
                <a:spcPct val="100000"/>
              </a:lnSpc>
              <a:spcBef>
                <a:spcPts val="641"/>
              </a:spcBef>
            </a:pP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e46c0a"/>
                </a:solidFill>
                <a:latin typeface="Calibri"/>
              </a:rPr>
              <a:t>PRINT</a:t>
            </a:r>
            <a:r>
              <a:rPr b="0" lang="en-IN" sz="3200" spc="-1" strike="noStrike">
                <a:solidFill>
                  <a:srgbClr val="000000"/>
                </a:solidFill>
                <a:latin typeface="Calibri"/>
              </a:rPr>
              <a:t>	</a:t>
            </a:r>
            <a:r>
              <a:rPr b="0" lang="en-IN" sz="3200" spc="-1" strike="noStrike">
                <a:solidFill>
                  <a:srgbClr val="ff66cc"/>
                </a:solidFill>
                <a:latin typeface="Calibri"/>
              </a:rPr>
              <a:t>RESULT</a:t>
            </a:r>
            <a:endParaRPr b="0" lang="en-IN" sz="3200" spc="-1" strike="noStrike">
              <a:latin typeface="Arial"/>
            </a:endParaRPr>
          </a:p>
          <a:p>
            <a:pPr marL="343080" indent="-342720">
              <a:lnSpc>
                <a:spcPct val="100000"/>
              </a:lnSpc>
              <a:spcBef>
                <a:spcPts val="641"/>
              </a:spcBef>
            </a:pP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e46c0a"/>
                </a:solidFill>
                <a:latin typeface="Calibri"/>
              </a:rPr>
              <a:t>STOP</a:t>
            </a:r>
            <a:endParaRPr b="0" lang="en-IN" sz="3200" spc="-1" strike="noStrike">
              <a:latin typeface="Arial"/>
            </a:endParaRPr>
          </a:p>
          <a:p>
            <a:pPr marL="343080" indent="-342720">
              <a:lnSpc>
                <a:spcPct val="100000"/>
              </a:lnSpc>
              <a:spcBef>
                <a:spcPts val="641"/>
              </a:spcBef>
            </a:pPr>
            <a:r>
              <a:rPr b="0" lang="en-IN" sz="3200" spc="-1" strike="noStrike">
                <a:solidFill>
                  <a:srgbClr val="000000"/>
                </a:solidFill>
                <a:latin typeface="Calibri"/>
              </a:rPr>
              <a:t>	</a:t>
            </a:r>
            <a:r>
              <a:rPr b="0" lang="en-IN" sz="3200" spc="-1" strike="noStrike">
                <a:solidFill>
                  <a:srgbClr val="ff66cc"/>
                </a:solidFill>
                <a:latin typeface="Calibri"/>
              </a:rPr>
              <a:t>N</a:t>
            </a:r>
            <a:r>
              <a:rPr b="0" lang="en-IN" sz="3200" spc="-1" strike="noStrike">
                <a:solidFill>
                  <a:srgbClr val="ff66cc"/>
                </a:solidFill>
                <a:latin typeface="Calibri"/>
              </a:rPr>
              <a:t>	</a:t>
            </a:r>
            <a:r>
              <a:rPr b="0" lang="en-IN" sz="3200" spc="-1" strike="noStrike">
                <a:solidFill>
                  <a:srgbClr val="000000"/>
                </a:solidFill>
                <a:latin typeface="Calibri"/>
              </a:rPr>
              <a:t>	</a:t>
            </a:r>
            <a:r>
              <a:rPr b="0" lang="en-IN" sz="3200" spc="-1" strike="noStrike">
                <a:solidFill>
                  <a:srgbClr val="00b0f0"/>
                </a:solidFill>
                <a:latin typeface="Calibri"/>
              </a:rPr>
              <a:t>DS</a:t>
            </a:r>
            <a:r>
              <a:rPr b="0" lang="en-IN" sz="3200" spc="-1" strike="noStrike">
                <a:solidFill>
                  <a:srgbClr val="000000"/>
                </a:solidFill>
                <a:latin typeface="Calibri"/>
              </a:rPr>
              <a:t>	</a:t>
            </a:r>
            <a:r>
              <a:rPr b="0" lang="en-IN" sz="3200" spc="-1" strike="noStrike">
                <a:solidFill>
                  <a:srgbClr val="000000"/>
                </a:solidFill>
                <a:latin typeface="Calibri"/>
              </a:rPr>
              <a:t>1</a:t>
            </a:r>
            <a:endParaRPr b="0" lang="en-IN" sz="3200" spc="-1" strike="noStrike">
              <a:latin typeface="Arial"/>
            </a:endParaRPr>
          </a:p>
          <a:p>
            <a:pPr marL="343080" indent="-342720">
              <a:lnSpc>
                <a:spcPct val="100000"/>
              </a:lnSpc>
              <a:spcBef>
                <a:spcPts val="641"/>
              </a:spcBef>
            </a:pPr>
            <a:r>
              <a:rPr b="0" lang="en-IN" sz="3200" spc="-1" strike="noStrike">
                <a:solidFill>
                  <a:srgbClr val="000000"/>
                </a:solidFill>
                <a:latin typeface="Calibri"/>
              </a:rPr>
              <a:t>	</a:t>
            </a:r>
            <a:r>
              <a:rPr b="0" lang="en-IN" sz="3200" spc="-1" strike="noStrike">
                <a:solidFill>
                  <a:srgbClr val="ff66cc"/>
                </a:solidFill>
                <a:latin typeface="Calibri"/>
              </a:rPr>
              <a:t>TERM</a:t>
            </a:r>
            <a:r>
              <a:rPr b="0" lang="en-IN" sz="3200" spc="-1" strike="noStrike">
                <a:solidFill>
                  <a:srgbClr val="000000"/>
                </a:solidFill>
                <a:latin typeface="Calibri"/>
              </a:rPr>
              <a:t>	</a:t>
            </a:r>
            <a:r>
              <a:rPr b="0" lang="en-IN" sz="3200" spc="-1" strike="noStrike">
                <a:solidFill>
                  <a:srgbClr val="00b0f0"/>
                </a:solidFill>
                <a:latin typeface="Calibri"/>
              </a:rPr>
              <a:t>DS</a:t>
            </a:r>
            <a:r>
              <a:rPr b="0" lang="en-IN" sz="3200" spc="-1" strike="noStrike">
                <a:solidFill>
                  <a:srgbClr val="000000"/>
                </a:solidFill>
                <a:latin typeface="Calibri"/>
              </a:rPr>
              <a:t>	</a:t>
            </a:r>
            <a:r>
              <a:rPr b="0" lang="en-IN" sz="3200" spc="-1" strike="noStrike">
                <a:solidFill>
                  <a:srgbClr val="000000"/>
                </a:solidFill>
                <a:latin typeface="Calibri"/>
              </a:rPr>
              <a:t>1</a:t>
            </a:r>
            <a:endParaRPr b="0" lang="en-IN" sz="3200" spc="-1" strike="noStrike">
              <a:latin typeface="Arial"/>
            </a:endParaRPr>
          </a:p>
          <a:p>
            <a:pPr marL="343080" indent="-342720">
              <a:lnSpc>
                <a:spcPct val="100000"/>
              </a:lnSpc>
              <a:spcBef>
                <a:spcPts val="641"/>
              </a:spcBef>
            </a:pPr>
            <a:r>
              <a:rPr b="0" lang="en-IN" sz="3200" spc="-1" strike="noStrike">
                <a:solidFill>
                  <a:srgbClr val="000000"/>
                </a:solidFill>
                <a:latin typeface="Calibri"/>
              </a:rPr>
              <a:t>	</a:t>
            </a:r>
            <a:r>
              <a:rPr b="0" lang="en-IN" sz="3200" spc="-1" strike="noStrike">
                <a:solidFill>
                  <a:srgbClr val="ff66cc"/>
                </a:solidFill>
                <a:latin typeface="Calibri"/>
              </a:rPr>
              <a:t>RESULT</a:t>
            </a:r>
            <a:r>
              <a:rPr b="0" lang="en-IN" sz="3200" spc="-1" strike="noStrike">
                <a:solidFill>
                  <a:srgbClr val="000000"/>
                </a:solidFill>
                <a:latin typeface="Calibri"/>
              </a:rPr>
              <a:t>	</a:t>
            </a:r>
            <a:r>
              <a:rPr b="0" lang="en-IN" sz="3200" spc="-1" strike="noStrike">
                <a:solidFill>
                  <a:srgbClr val="00b0f0"/>
                </a:solidFill>
                <a:latin typeface="Calibri"/>
              </a:rPr>
              <a:t>DS</a:t>
            </a:r>
            <a:r>
              <a:rPr b="0" lang="en-IN" sz="3200" spc="-1" strike="noStrike">
                <a:solidFill>
                  <a:srgbClr val="000000"/>
                </a:solidFill>
                <a:latin typeface="Calibri"/>
              </a:rPr>
              <a:t>	</a:t>
            </a:r>
            <a:r>
              <a:rPr b="0" lang="en-IN" sz="3200" spc="-1" strike="noStrike">
                <a:solidFill>
                  <a:srgbClr val="000000"/>
                </a:solidFill>
                <a:latin typeface="Calibri"/>
              </a:rPr>
              <a:t>1</a:t>
            </a:r>
            <a:endParaRPr b="0" lang="en-IN" sz="3200" spc="-1" strike="noStrike">
              <a:latin typeface="Arial"/>
            </a:endParaRPr>
          </a:p>
          <a:p>
            <a:pPr marL="343080" indent="-342720">
              <a:lnSpc>
                <a:spcPct val="100000"/>
              </a:lnSpc>
              <a:spcBef>
                <a:spcPts val="641"/>
              </a:spcBef>
            </a:pPr>
            <a:r>
              <a:rPr b="0" lang="en-IN" sz="3200" spc="-1" strike="noStrike">
                <a:solidFill>
                  <a:srgbClr val="000000"/>
                </a:solidFill>
                <a:latin typeface="Calibri"/>
              </a:rPr>
              <a:t>	</a:t>
            </a:r>
            <a:r>
              <a:rPr b="0" lang="en-IN" sz="3200" spc="-1" strike="noStrike">
                <a:solidFill>
                  <a:srgbClr val="ff66cc"/>
                </a:solidFill>
                <a:latin typeface="Calibri"/>
              </a:rPr>
              <a:t>ONE </a:t>
            </a: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b0f0"/>
                </a:solidFill>
                <a:latin typeface="Calibri"/>
              </a:rPr>
              <a:t>DC</a:t>
            </a:r>
            <a:r>
              <a:rPr b="0" lang="en-IN" sz="3200" spc="-1" strike="noStrike">
                <a:solidFill>
                  <a:srgbClr val="000000"/>
                </a:solidFill>
                <a:latin typeface="Calibri"/>
              </a:rPr>
              <a:t>	</a:t>
            </a:r>
            <a:r>
              <a:rPr b="0" lang="en-IN" sz="3200" spc="-1" strike="noStrike">
                <a:solidFill>
                  <a:srgbClr val="000000"/>
                </a:solidFill>
                <a:latin typeface="Calibri"/>
              </a:rPr>
              <a:t>‘1’</a:t>
            </a:r>
            <a:endParaRPr b="0" lang="en-IN" sz="3200" spc="-1" strike="noStrike">
              <a:latin typeface="Arial"/>
            </a:endParaRPr>
          </a:p>
          <a:p>
            <a:pPr marL="343080" indent="-342720">
              <a:lnSpc>
                <a:spcPct val="100000"/>
              </a:lnSpc>
              <a:spcBef>
                <a:spcPts val="641"/>
              </a:spcBef>
            </a:pP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	</a:t>
            </a:r>
            <a:r>
              <a:rPr b="1" lang="en-IN" sz="3200" spc="-1" strike="noStrike">
                <a:solidFill>
                  <a:srgbClr val="ff0000"/>
                </a:solidFill>
                <a:latin typeface="Calibri"/>
              </a:rPr>
              <a:t>END</a:t>
            </a:r>
            <a:endParaRPr b="0" lang="en-IN" sz="3200" spc="-1" strike="noStrike">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0" y="0"/>
            <a:ext cx="9143640" cy="699840"/>
          </a:xfrm>
          <a:prstGeom prst="rect">
            <a:avLst/>
          </a:prstGeom>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p>
            <a:pPr>
              <a:lnSpc>
                <a:spcPct val="100000"/>
              </a:lnSpc>
            </a:pPr>
            <a:r>
              <a:rPr b="1" lang="en-IN" sz="4000" spc="-1" strike="noStrike">
                <a:solidFill>
                  <a:srgbClr val="ffffff"/>
                </a:solidFill>
                <a:latin typeface="AmeriGarmnd BT"/>
              </a:rPr>
              <a:t>Types of Assembler</a:t>
            </a:r>
            <a:endParaRPr b="0" lang="en-IN" sz="4000" spc="-1" strike="noStrike">
              <a:latin typeface="Arial"/>
            </a:endParaRPr>
          </a:p>
        </p:txBody>
      </p:sp>
      <p:sp>
        <p:nvSpPr>
          <p:cNvPr id="345" name="CustomShape 2"/>
          <p:cNvSpPr/>
          <p:nvPr/>
        </p:nvSpPr>
        <p:spPr>
          <a:xfrm>
            <a:off x="0" y="709560"/>
            <a:ext cx="9143640" cy="6006600"/>
          </a:xfrm>
          <a:prstGeom prst="rect">
            <a:avLst/>
          </a:prstGeom>
          <a:ln>
            <a:solidFill>
              <a:srgbClr val="46aac4"/>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p>
            <a:pPr marL="144000" indent="-431640">
              <a:lnSpc>
                <a:spcPct val="100000"/>
              </a:lnSpc>
              <a:spcBef>
                <a:spcPts val="601"/>
              </a:spcBef>
            </a:pPr>
            <a:r>
              <a:rPr b="0" lang="en-IN" sz="3000" spc="-1" strike="noStrike">
                <a:solidFill>
                  <a:srgbClr val="c00000"/>
                </a:solidFill>
                <a:latin typeface="FrankRuehl"/>
                <a:ea typeface="PMingLiU"/>
              </a:rPr>
              <a:t>	</a:t>
            </a:r>
            <a:r>
              <a:rPr b="0" lang="en-IN" sz="3000" spc="-1" strike="noStrike">
                <a:solidFill>
                  <a:srgbClr val="c00000"/>
                </a:solidFill>
                <a:latin typeface="FrankRuehl"/>
                <a:ea typeface="PMingLiU"/>
              </a:rPr>
              <a:t>1. Multi-pass Assembler</a:t>
            </a:r>
            <a:endParaRPr b="0" lang="en-IN" sz="3000" spc="-1" strike="noStrike">
              <a:latin typeface="Arial"/>
            </a:endParaRPr>
          </a:p>
          <a:p>
            <a:pPr marL="144000" indent="-431640">
              <a:lnSpc>
                <a:spcPct val="100000"/>
              </a:lnSpc>
              <a:spcBef>
                <a:spcPts val="601"/>
              </a:spcBef>
            </a:pPr>
            <a:r>
              <a:rPr b="0" lang="en-IN" sz="3000" spc="-1" strike="noStrike">
                <a:solidFill>
                  <a:srgbClr val="c00000"/>
                </a:solidFill>
                <a:latin typeface="FrankRuehl"/>
                <a:ea typeface="PMingLiU"/>
              </a:rPr>
              <a:t>	</a:t>
            </a:r>
            <a:r>
              <a:rPr b="0" lang="en-IN" sz="3000" spc="-1" strike="noStrike">
                <a:solidFill>
                  <a:srgbClr val="c00000"/>
                </a:solidFill>
                <a:latin typeface="FrankRuehl"/>
                <a:ea typeface="PMingLiU"/>
              </a:rPr>
              <a:t>2. Single-pass Assembler</a:t>
            </a:r>
            <a:endParaRPr b="0" lang="en-IN" sz="3000" spc="-1" strike="noStrike">
              <a:latin typeface="Arial"/>
            </a:endParaRPr>
          </a:p>
          <a:p>
            <a:pPr marL="144000" indent="-431640">
              <a:lnSpc>
                <a:spcPct val="100000"/>
              </a:lnSpc>
              <a:spcBef>
                <a:spcPts val="601"/>
              </a:spcBef>
            </a:pPr>
            <a:r>
              <a:rPr b="0" lang="en-IN" sz="2800" spc="-1" strike="noStrike">
                <a:solidFill>
                  <a:srgbClr val="002164"/>
                </a:solidFill>
                <a:latin typeface="FrankRuehl"/>
                <a:ea typeface="PMingLiU"/>
              </a:rPr>
              <a:t>An </a:t>
            </a:r>
            <a:r>
              <a:rPr b="0" lang="en-IN" sz="3000" spc="-1" strike="noStrike">
                <a:solidFill>
                  <a:srgbClr val="c00000"/>
                </a:solidFill>
                <a:latin typeface="FrankRuehl"/>
                <a:ea typeface="PMingLiU"/>
              </a:rPr>
              <a:t>Assembler pass </a:t>
            </a:r>
            <a:r>
              <a:rPr b="0" lang="en-IN" sz="2800" spc="-1" strike="noStrike">
                <a:solidFill>
                  <a:srgbClr val="002164"/>
                </a:solidFill>
                <a:latin typeface="FrankRuehl"/>
                <a:ea typeface="PMingLiU"/>
              </a:rPr>
              <a:t>is one complete scan of the source program input an assembler.</a:t>
            </a:r>
            <a:endParaRPr b="0" lang="en-IN" sz="2800" spc="-1" strike="noStrike">
              <a:latin typeface="Arial"/>
            </a:endParaRPr>
          </a:p>
          <a:p>
            <a:pPr marL="226440" indent="-514080">
              <a:lnSpc>
                <a:spcPct val="100000"/>
              </a:lnSpc>
              <a:spcBef>
                <a:spcPts val="601"/>
              </a:spcBef>
              <a:buClr>
                <a:srgbClr val="c00000"/>
              </a:buClr>
              <a:buFont typeface="StarSymbol"/>
              <a:buAutoNum type="arabicPeriod"/>
            </a:pPr>
            <a:r>
              <a:rPr b="0" lang="en-IN" sz="3000" spc="-1" strike="noStrike">
                <a:solidFill>
                  <a:srgbClr val="c00000"/>
                </a:solidFill>
                <a:latin typeface="FrankRuehl"/>
                <a:ea typeface="PMingLiU"/>
              </a:rPr>
              <a:t>Single-pass Assembler:</a:t>
            </a:r>
            <a:endParaRPr b="0" lang="en-IN" sz="3000" spc="-1" strike="noStrike">
              <a:latin typeface="Arial"/>
            </a:endParaRPr>
          </a:p>
          <a:p>
            <a:pPr marL="226440" indent="-514080">
              <a:lnSpc>
                <a:spcPct val="100000"/>
              </a:lnSpc>
              <a:spcBef>
                <a:spcPts val="601"/>
              </a:spcBef>
            </a:pPr>
            <a:r>
              <a:rPr b="0" lang="en-IN" sz="3000" spc="-1" strike="noStrike">
                <a:solidFill>
                  <a:srgbClr val="c00000"/>
                </a:solidFill>
                <a:latin typeface="FrankRuehl"/>
                <a:ea typeface="PMingLiU"/>
              </a:rPr>
              <a:t>	</a:t>
            </a:r>
            <a:r>
              <a:rPr b="0" lang="en-IN" sz="3000" spc="-1" strike="noStrike">
                <a:solidFill>
                  <a:srgbClr val="c00000"/>
                </a:solidFill>
                <a:latin typeface="FrankRuehl"/>
                <a:ea typeface="PMingLiU"/>
              </a:rPr>
              <a:t>- </a:t>
            </a:r>
            <a:r>
              <a:rPr b="0" lang="en-IN" sz="2800" spc="-1" strike="noStrike">
                <a:solidFill>
                  <a:srgbClr val="002164"/>
                </a:solidFill>
                <a:latin typeface="FrankRuehl"/>
                <a:ea typeface="PMingLiU"/>
              </a:rPr>
              <a:t>Single-pass assembler have the advantage that every source statement processed only once.</a:t>
            </a:r>
            <a:endParaRPr b="0" lang="en-IN" sz="2800" spc="-1" strike="noStrike">
              <a:latin typeface="Arial"/>
            </a:endParaRPr>
          </a:p>
          <a:p>
            <a:pPr marL="683640" indent="-514080">
              <a:lnSpc>
                <a:spcPct val="100000"/>
              </a:lnSpc>
              <a:spcBef>
                <a:spcPts val="601"/>
              </a:spcBef>
            </a:pPr>
            <a:r>
              <a:rPr b="0" lang="en-IN" sz="3000" spc="-1" strike="noStrike">
                <a:solidFill>
                  <a:srgbClr val="c00000"/>
                </a:solidFill>
                <a:latin typeface="FrankRuehl"/>
                <a:ea typeface="PMingLiU"/>
              </a:rPr>
              <a:t>-     </a:t>
            </a:r>
            <a:r>
              <a:rPr b="0" lang="en-IN" sz="2800" spc="-1" strike="noStrike">
                <a:solidFill>
                  <a:srgbClr val="002164"/>
                </a:solidFill>
                <a:latin typeface="FrankRuehl"/>
                <a:ea typeface="PMingLiU"/>
              </a:rPr>
              <a:t>Single pass assembler would face a problem while translating </a:t>
            </a:r>
            <a:r>
              <a:rPr b="0" i="1" lang="en-IN" sz="3000" spc="-1" strike="noStrike">
                <a:solidFill>
                  <a:srgbClr val="c00000"/>
                </a:solidFill>
                <a:latin typeface="FrankRuehl"/>
                <a:ea typeface="PMingLiU"/>
              </a:rPr>
              <a:t>forward references.</a:t>
            </a:r>
            <a:endParaRPr b="0" lang="en-IN" sz="3000" spc="-1" strike="noStrike">
              <a:latin typeface="Arial"/>
            </a:endParaRPr>
          </a:p>
          <a:p>
            <a:pPr marL="683640" indent="-514080">
              <a:lnSpc>
                <a:spcPct val="100000"/>
              </a:lnSpc>
              <a:spcBef>
                <a:spcPts val="561"/>
              </a:spcBef>
            </a:pPr>
            <a:r>
              <a:rPr b="0" lang="en-IN" sz="2800" spc="-1" strike="noStrike">
                <a:solidFill>
                  <a:srgbClr val="ff0000"/>
                </a:solidFill>
                <a:latin typeface="FrankRuehl"/>
                <a:ea typeface="PMingLiU"/>
              </a:rPr>
              <a:t>-     </a:t>
            </a:r>
            <a:r>
              <a:rPr b="0" lang="en-IN" sz="2800" spc="-1" strike="noStrike">
                <a:solidFill>
                  <a:srgbClr val="002164"/>
                </a:solidFill>
                <a:latin typeface="FrankRuehl"/>
                <a:ea typeface="PMingLiU"/>
              </a:rPr>
              <a:t>This problem can be solved as below:</a:t>
            </a:r>
            <a:endParaRPr b="0" lang="en-IN" sz="2800" spc="-1" strike="noStrike">
              <a:latin typeface="Arial"/>
            </a:endParaRPr>
          </a:p>
          <a:p>
            <a:pPr marL="144000" indent="-431640">
              <a:lnSpc>
                <a:spcPct val="100000"/>
              </a:lnSpc>
              <a:spcBef>
                <a:spcPts val="561"/>
              </a:spcBef>
            </a:pPr>
            <a:endParaRPr b="0" lang="en-IN" sz="2800" spc="-1" strike="noStrike">
              <a:latin typeface="Arial"/>
            </a:endParaRPr>
          </a:p>
          <a:p>
            <a:pPr marL="144000" indent="-431640">
              <a:lnSpc>
                <a:spcPct val="100000"/>
              </a:lnSpc>
              <a:spcBef>
                <a:spcPts val="601"/>
              </a:spcBef>
            </a:pPr>
            <a:r>
              <a:rPr b="0" lang="en-IN" sz="3000" spc="-1" strike="noStrike">
                <a:solidFill>
                  <a:srgbClr val="c00000"/>
                </a:solidFill>
                <a:latin typeface="FrankRuehl"/>
                <a:ea typeface="PMingLiU"/>
              </a:rPr>
              <a:t>	</a:t>
            </a:r>
            <a:endParaRPr b="0" lang="en-IN" sz="3000" spc="-1" strike="noStrike">
              <a:latin typeface="Arial"/>
            </a:endParaRPr>
          </a:p>
          <a:p>
            <a:pPr marL="144000" indent="-431640">
              <a:lnSpc>
                <a:spcPct val="100000"/>
              </a:lnSpc>
              <a:spcBef>
                <a:spcPts val="479"/>
              </a:spcBef>
            </a:pPr>
            <a:r>
              <a:rPr b="0" lang="en-IN" sz="2400" spc="-1" strike="noStrike">
                <a:solidFill>
                  <a:srgbClr val="7030a0"/>
                </a:solidFill>
                <a:latin typeface="FrankRuehl"/>
                <a:ea typeface="PMingLiU"/>
              </a:rPr>
              <a:t>	</a:t>
            </a:r>
            <a:endParaRPr b="0" lang="en-IN" sz="2400" spc="-1" strike="noStrike">
              <a:latin typeface="Arial"/>
            </a:endParaRPr>
          </a:p>
          <a:p>
            <a:pPr marL="144000" indent="-431640">
              <a:lnSpc>
                <a:spcPct val="100000"/>
              </a:lnSpc>
              <a:spcBef>
                <a:spcPts val="641"/>
              </a:spcBef>
            </a:pPr>
            <a:endParaRPr b="0" lang="en-IN" sz="2400" spc="-1" strike="noStrike">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
          <p:cNvSpPr/>
          <p:nvPr/>
        </p:nvSpPr>
        <p:spPr>
          <a:xfrm>
            <a:off x="0" y="0"/>
            <a:ext cx="9143640" cy="639000"/>
          </a:xfrm>
          <a:prstGeom prst="rect">
            <a:avLst/>
          </a:prstGeom>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p>
            <a:pPr algn="ctr">
              <a:lnSpc>
                <a:spcPct val="100000"/>
              </a:lnSpc>
            </a:pPr>
            <a:r>
              <a:rPr b="0" lang="en-IN" sz="3600" spc="-1" strike="noStrike">
                <a:solidFill>
                  <a:srgbClr val="c00000"/>
                </a:solidFill>
                <a:latin typeface="FrankRuehl"/>
                <a:ea typeface="PMingLiU"/>
              </a:rPr>
              <a:t>Single-pass Assembler</a:t>
            </a:r>
            <a:endParaRPr b="0" lang="en-IN" sz="3600" spc="-1" strike="noStrike">
              <a:latin typeface="Arial"/>
            </a:endParaRPr>
          </a:p>
        </p:txBody>
      </p:sp>
      <p:sp>
        <p:nvSpPr>
          <p:cNvPr id="347" name="CustomShape 2"/>
          <p:cNvSpPr/>
          <p:nvPr/>
        </p:nvSpPr>
        <p:spPr>
          <a:xfrm>
            <a:off x="0" y="709560"/>
            <a:ext cx="9143640" cy="6006600"/>
          </a:xfrm>
          <a:prstGeom prst="rect">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p>
            <a:pPr lvl="1" marL="683640" indent="-514080">
              <a:lnSpc>
                <a:spcPct val="100000"/>
              </a:lnSpc>
              <a:spcBef>
                <a:spcPts val="641"/>
              </a:spcBef>
              <a:buClr>
                <a:srgbClr val="c00000"/>
              </a:buClr>
              <a:buFont typeface="StarSymbol"/>
              <a:buChar char="-"/>
            </a:pPr>
            <a:r>
              <a:rPr b="0" lang="en-IN" sz="2800" spc="-1" strike="noStrike">
                <a:solidFill>
                  <a:srgbClr val="002164"/>
                </a:solidFill>
                <a:latin typeface="FrankRuehl"/>
                <a:ea typeface="PMingLiU"/>
              </a:rPr>
              <a:t>Instructions containing forward references can be left incomplete until address of the referenced symbol becomes known. These incomplete instructions are placed into a table called as </a:t>
            </a:r>
            <a:r>
              <a:rPr b="0" i="1" lang="en-IN" sz="3200" spc="-1" strike="noStrike">
                <a:solidFill>
                  <a:srgbClr val="c00000"/>
                </a:solidFill>
                <a:latin typeface="FrankRuehl"/>
                <a:ea typeface="PMingLiU"/>
              </a:rPr>
              <a:t>Table of Incomplete Instructions (TII).</a:t>
            </a:r>
            <a:endParaRPr b="0" lang="en-IN" sz="3200" spc="-1" strike="noStrike">
              <a:latin typeface="Arial"/>
            </a:endParaRPr>
          </a:p>
          <a:p>
            <a:pPr marL="144000" indent="-431640">
              <a:lnSpc>
                <a:spcPct val="100000"/>
              </a:lnSpc>
              <a:spcBef>
                <a:spcPts val="601"/>
              </a:spcBef>
            </a:pPr>
            <a:r>
              <a:rPr b="0" lang="en-IN" sz="3000" spc="-1" strike="noStrike">
                <a:solidFill>
                  <a:srgbClr val="c00000"/>
                </a:solidFill>
                <a:latin typeface="FrankRuehl"/>
                <a:ea typeface="PMingLiU"/>
              </a:rPr>
              <a:t>	</a:t>
            </a:r>
            <a:r>
              <a:rPr b="0" lang="en-IN" sz="3000" spc="-1" strike="noStrike">
                <a:solidFill>
                  <a:srgbClr val="c00000"/>
                </a:solidFill>
                <a:latin typeface="FrankRuehl"/>
                <a:ea typeface="PMingLiU"/>
              </a:rPr>
              <a:t>-     </a:t>
            </a:r>
            <a:r>
              <a:rPr b="0" lang="en-IN" sz="2800" spc="-1" strike="noStrike">
                <a:solidFill>
                  <a:srgbClr val="000000"/>
                </a:solidFill>
                <a:latin typeface="Calibri"/>
                <a:ea typeface="PMingLiU"/>
              </a:rPr>
              <a:t>The problem of forward reference can be handled using a technique called as back patching.(I</a:t>
            </a:r>
            <a:r>
              <a:rPr b="0" lang="en-IN" sz="2800" spc="-1" strike="noStrike">
                <a:solidFill>
                  <a:srgbClr val="002164"/>
                </a:solidFill>
                <a:latin typeface="FrankRuehl"/>
                <a:ea typeface="PMingLiU"/>
              </a:rPr>
              <a:t>n encountering its definition, its address can be filled into that instruction.)</a:t>
            </a:r>
            <a:endParaRPr b="0" lang="en-IN" sz="2800" spc="-1" strike="noStrike">
              <a:latin typeface="Arial"/>
            </a:endParaRPr>
          </a:p>
          <a:p>
            <a:pPr marL="144000" indent="-431640">
              <a:lnSpc>
                <a:spcPct val="100000"/>
              </a:lnSpc>
              <a:spcBef>
                <a:spcPts val="561"/>
              </a:spcBef>
            </a:pPr>
            <a:r>
              <a:rPr b="0" lang="en-IN" sz="2800" spc="-1" strike="noStrike">
                <a:solidFill>
                  <a:srgbClr val="002164"/>
                </a:solidFill>
                <a:latin typeface="FrankRuehl"/>
                <a:ea typeface="PMingLiU"/>
              </a:rPr>
              <a:t>	</a:t>
            </a:r>
            <a:endParaRPr b="0" lang="en-IN" sz="2800" spc="-1" strike="noStrike">
              <a:latin typeface="Arial"/>
            </a:endParaRPr>
          </a:p>
          <a:p>
            <a:pPr marL="144000" indent="-431640">
              <a:lnSpc>
                <a:spcPct val="100000"/>
              </a:lnSpc>
              <a:spcBef>
                <a:spcPts val="561"/>
              </a:spcBef>
            </a:pPr>
            <a:endParaRPr b="0" lang="en-IN" sz="2800" spc="-1" strike="noStrike">
              <a:latin typeface="Arial"/>
            </a:endParaRPr>
          </a:p>
          <a:p>
            <a:pPr marL="144000" indent="-431640">
              <a:lnSpc>
                <a:spcPct val="100000"/>
              </a:lnSpc>
              <a:spcBef>
                <a:spcPts val="601"/>
              </a:spcBef>
            </a:pPr>
            <a:r>
              <a:rPr b="0" lang="en-IN" sz="3000" spc="-1" strike="noStrike">
                <a:solidFill>
                  <a:srgbClr val="c00000"/>
                </a:solidFill>
                <a:latin typeface="FrankRuehl"/>
                <a:ea typeface="PMingLiU"/>
              </a:rPr>
              <a:t>	</a:t>
            </a:r>
            <a:endParaRPr b="0" lang="en-IN" sz="3000" spc="-1" strike="noStrike">
              <a:latin typeface="Arial"/>
            </a:endParaRPr>
          </a:p>
          <a:p>
            <a:pPr marL="144000" indent="-431640">
              <a:lnSpc>
                <a:spcPct val="100000"/>
              </a:lnSpc>
              <a:spcBef>
                <a:spcPts val="479"/>
              </a:spcBef>
            </a:pPr>
            <a:r>
              <a:rPr b="0" lang="en-IN" sz="2400" spc="-1" strike="noStrike">
                <a:solidFill>
                  <a:srgbClr val="7030a0"/>
                </a:solidFill>
                <a:latin typeface="FrankRuehl"/>
                <a:ea typeface="PMingLiU"/>
              </a:rPr>
              <a:t>	</a:t>
            </a:r>
            <a:endParaRPr b="0" lang="en-IN" sz="2400" spc="-1" strike="noStrike">
              <a:latin typeface="Arial"/>
            </a:endParaRPr>
          </a:p>
          <a:p>
            <a:pPr marL="144000" indent="-431640">
              <a:lnSpc>
                <a:spcPct val="100000"/>
              </a:lnSpc>
              <a:spcBef>
                <a:spcPts val="641"/>
              </a:spcBef>
            </a:pPr>
            <a:endParaRPr b="0" lang="en-IN" sz="2400" spc="-1" strike="noStrike">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TextShape 1"/>
          <p:cNvSpPr txBox="1"/>
          <p:nvPr/>
        </p:nvSpPr>
        <p:spPr>
          <a:xfrm>
            <a:off x="457200" y="609480"/>
            <a:ext cx="8229240" cy="5516280"/>
          </a:xfrm>
          <a:prstGeom prst="rect">
            <a:avLst/>
          </a:prstGeom>
          <a:gradFill rotWithShape="0">
            <a:gsLst>
              <a:gs pos="0">
                <a:srgbClr val="d9caee"/>
              </a:gs>
              <a:gs pos="100000">
                <a:srgbClr val="f1eaf8"/>
              </a:gs>
            </a:gsLst>
            <a:lin ang="16200000"/>
          </a:gradFill>
          <a:ln w="9360">
            <a:solidFill>
              <a:srgbClr val="7d5fa0"/>
            </a:solidFill>
            <a:round/>
          </a:ln>
        </p:spPr>
        <p:txBody>
          <a:bodyPr/>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START</a:t>
            </a:r>
            <a:r>
              <a:rPr b="0" lang="en-US" sz="3200" spc="-1" strike="noStrike">
                <a:solidFill>
                  <a:srgbClr val="000000"/>
                </a:solidFill>
                <a:latin typeface="Calibri"/>
              </a:rPr>
              <a:t>	</a:t>
            </a:r>
            <a:r>
              <a:rPr b="0" lang="en-US" sz="3200" spc="-1" strike="noStrike">
                <a:solidFill>
                  <a:srgbClr val="000000"/>
                </a:solidFill>
                <a:latin typeface="Calibri"/>
              </a:rPr>
              <a:t>100</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MOVER</a:t>
            </a:r>
            <a:r>
              <a:rPr b="0" lang="en-US" sz="3200" spc="-1" strike="noStrike">
                <a:solidFill>
                  <a:srgbClr val="000000"/>
                </a:solidFill>
                <a:latin typeface="Calibri"/>
              </a:rPr>
              <a:t>	</a:t>
            </a:r>
            <a:r>
              <a:rPr b="0" lang="en-US" sz="3200" spc="-1" strike="noStrike">
                <a:solidFill>
                  <a:srgbClr val="000000"/>
                </a:solidFill>
                <a:latin typeface="Calibri"/>
              </a:rPr>
              <a:t>AREG, X</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L1</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ADD</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BREG, ONE</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ADD</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CREG, TEN</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STOP</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X</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DC</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‘5’</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ONE</a:t>
            </a:r>
            <a:r>
              <a:rPr b="0" lang="en-US" sz="3200" spc="-1" strike="noStrike">
                <a:solidFill>
                  <a:srgbClr val="000000"/>
                </a:solidFill>
                <a:latin typeface="Calibri"/>
              </a:rPr>
              <a:t>	</a:t>
            </a:r>
            <a:r>
              <a:rPr b="0" lang="en-US" sz="3200" spc="-1" strike="noStrike">
                <a:solidFill>
                  <a:srgbClr val="000000"/>
                </a:solidFill>
                <a:latin typeface="Calibri"/>
              </a:rPr>
              <a:t>DC</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‘1’</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TEN</a:t>
            </a:r>
            <a:r>
              <a:rPr b="0" lang="en-US" sz="3200" spc="-1" strike="noStrike">
                <a:solidFill>
                  <a:srgbClr val="000000"/>
                </a:solidFill>
                <a:latin typeface="Calibri"/>
              </a:rPr>
              <a:t>	</a:t>
            </a:r>
            <a:r>
              <a:rPr b="0" lang="en-US" sz="3200" spc="-1" strike="noStrike">
                <a:solidFill>
                  <a:srgbClr val="000000"/>
                </a:solidFill>
                <a:latin typeface="Calibri"/>
              </a:rPr>
              <a:t>DC</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‘10’</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END</a:t>
            </a:r>
            <a:endParaRPr b="0" lang="en-US" sz="3200" spc="-1" strike="noStrike">
              <a:solidFill>
                <a:srgbClr val="000000"/>
              </a:solidFill>
              <a:latin typeface="Calibri"/>
            </a:endParaRPr>
          </a:p>
        </p:txBody>
      </p:sp>
      <p:sp>
        <p:nvSpPr>
          <p:cNvPr id="349" name="CustomShape 2"/>
          <p:cNvSpPr/>
          <p:nvPr/>
        </p:nvSpPr>
        <p:spPr>
          <a:xfrm>
            <a:off x="5638680" y="1523880"/>
            <a:ext cx="1066320" cy="10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50" name="CustomShape 3"/>
          <p:cNvSpPr/>
          <p:nvPr/>
        </p:nvSpPr>
        <p:spPr>
          <a:xfrm rot="5400000">
            <a:off x="5525640" y="2705040"/>
            <a:ext cx="2360880" cy="3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51" name="CustomShape 4"/>
          <p:cNvSpPr/>
          <p:nvPr/>
        </p:nvSpPr>
        <p:spPr>
          <a:xfrm rot="10800000">
            <a:off x="4572360" y="3886560"/>
            <a:ext cx="2133360" cy="10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52" name="CustomShape 5"/>
          <p:cNvSpPr/>
          <p:nvPr/>
        </p:nvSpPr>
        <p:spPr>
          <a:xfrm>
            <a:off x="6095880" y="2057400"/>
            <a:ext cx="1218960" cy="10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53" name="CustomShape 6"/>
          <p:cNvSpPr/>
          <p:nvPr/>
        </p:nvSpPr>
        <p:spPr>
          <a:xfrm rot="5400000">
            <a:off x="6134400" y="3238560"/>
            <a:ext cx="2361960" cy="10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54" name="CustomShape 7"/>
          <p:cNvSpPr/>
          <p:nvPr/>
        </p:nvSpPr>
        <p:spPr>
          <a:xfrm rot="10800000">
            <a:off x="4648320" y="4420080"/>
            <a:ext cx="2590560" cy="10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55" name="CustomShape 8"/>
          <p:cNvSpPr/>
          <p:nvPr/>
        </p:nvSpPr>
        <p:spPr>
          <a:xfrm>
            <a:off x="6019920" y="2666880"/>
            <a:ext cx="1676160" cy="10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56" name="CustomShape 9"/>
          <p:cNvSpPr/>
          <p:nvPr/>
        </p:nvSpPr>
        <p:spPr>
          <a:xfrm rot="5400000">
            <a:off x="6591960" y="3848040"/>
            <a:ext cx="2209320" cy="10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57" name="CustomShape 10"/>
          <p:cNvSpPr/>
          <p:nvPr/>
        </p:nvSpPr>
        <p:spPr>
          <a:xfrm rot="10800000">
            <a:off x="4800960" y="5029560"/>
            <a:ext cx="2895120" cy="10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Tree>
  </p:cSld>
  <p:timing>
    <p:tnLst>
      <p:par>
        <p:cTn id="288" dur="indefinite" restart="never" nodeType="tmRoot">
          <p:childTnLst>
            <p:seq>
              <p:cTn id="289" dur="indefinite" nodeType="mainSeq">
                <p:childTnLst>
                  <p:par>
                    <p:cTn id="290" fill="hold">
                      <p:stCondLst>
                        <p:cond delay="indefinite"/>
                      </p:stCondLst>
                      <p:childTnLst>
                        <p:par>
                          <p:cTn id="291" fill="hold">
                            <p:stCondLst>
                              <p:cond delay="0"/>
                            </p:stCondLst>
                            <p:childTnLst>
                              <p:par>
                                <p:cTn id="292" nodeType="clickEffect" fill="hold" presetClass="entr" presetID="4" presetSubtype="16">
                                  <p:stCondLst>
                                    <p:cond delay="0"/>
                                  </p:stCondLst>
                                  <p:childTnLst>
                                    <p:set>
                                      <p:cBhvr>
                                        <p:cTn id="293" dur="1" fill="hold">
                                          <p:stCondLst>
                                            <p:cond delay="0"/>
                                          </p:stCondLst>
                                        </p:cTn>
                                        <p:tgtEl>
                                          <p:spTgt spid="349"/>
                                        </p:tgtEl>
                                        <p:attrNameLst>
                                          <p:attrName>style.visibility</p:attrName>
                                        </p:attrNameLst>
                                      </p:cBhvr>
                                      <p:to>
                                        <p:strVal val="visible"/>
                                      </p:to>
                                    </p:set>
                                    <p:animEffect filter="box(in)" transition="in">
                                      <p:cBhvr additive="repl">
                                        <p:cTn id="294" dur="500"/>
                                        <p:tgtEl>
                                          <p:spTgt spid="349"/>
                                        </p:tgtEl>
                                      </p:cBhvr>
                                    </p:animEffect>
                                  </p:childTnLst>
                                </p:cTn>
                              </p:par>
                              <p:par>
                                <p:cTn id="295" nodeType="withEffect" fill="hold" presetClass="entr" presetID="4" presetSubtype="16">
                                  <p:stCondLst>
                                    <p:cond delay="0"/>
                                  </p:stCondLst>
                                  <p:childTnLst>
                                    <p:set>
                                      <p:cBhvr>
                                        <p:cTn id="296" dur="1" fill="hold">
                                          <p:stCondLst>
                                            <p:cond delay="0"/>
                                          </p:stCondLst>
                                        </p:cTn>
                                        <p:tgtEl>
                                          <p:spTgt spid="350"/>
                                        </p:tgtEl>
                                        <p:attrNameLst>
                                          <p:attrName>style.visibility</p:attrName>
                                        </p:attrNameLst>
                                      </p:cBhvr>
                                      <p:to>
                                        <p:strVal val="visible"/>
                                      </p:to>
                                    </p:set>
                                    <p:animEffect filter="box(in)" transition="in">
                                      <p:cBhvr additive="repl">
                                        <p:cTn id="297" dur="500"/>
                                        <p:tgtEl>
                                          <p:spTgt spid="350"/>
                                        </p:tgtEl>
                                      </p:cBhvr>
                                    </p:animEffect>
                                  </p:childTnLst>
                                </p:cTn>
                              </p:par>
                              <p:par>
                                <p:cTn id="298" nodeType="withEffect" fill="hold" presetClass="entr" presetID="4" presetSubtype="16">
                                  <p:stCondLst>
                                    <p:cond delay="0"/>
                                  </p:stCondLst>
                                  <p:childTnLst>
                                    <p:set>
                                      <p:cBhvr>
                                        <p:cTn id="299" dur="1" fill="hold">
                                          <p:stCondLst>
                                            <p:cond delay="0"/>
                                          </p:stCondLst>
                                        </p:cTn>
                                        <p:tgtEl>
                                          <p:spTgt spid="351"/>
                                        </p:tgtEl>
                                        <p:attrNameLst>
                                          <p:attrName>style.visibility</p:attrName>
                                        </p:attrNameLst>
                                      </p:cBhvr>
                                      <p:to>
                                        <p:strVal val="visible"/>
                                      </p:to>
                                    </p:set>
                                    <p:animEffect filter="box(in)" transition="in">
                                      <p:cBhvr additive="repl">
                                        <p:cTn id="300" dur="500"/>
                                        <p:tgtEl>
                                          <p:spTgt spid="351"/>
                                        </p:tgtEl>
                                      </p:cBhvr>
                                    </p:animEffect>
                                  </p:childTnLst>
                                </p:cTn>
                              </p:par>
                            </p:childTnLst>
                          </p:cTn>
                        </p:par>
                      </p:childTnLst>
                    </p:cTn>
                  </p:par>
                  <p:par>
                    <p:cTn id="301" fill="hold">
                      <p:stCondLst>
                        <p:cond delay="indefinite"/>
                      </p:stCondLst>
                      <p:childTnLst>
                        <p:par>
                          <p:cTn id="302" fill="hold">
                            <p:stCondLst>
                              <p:cond delay="0"/>
                            </p:stCondLst>
                            <p:childTnLst>
                              <p:par>
                                <p:cTn id="303" nodeType="clickEffect" fill="hold" presetClass="entr" presetID="4" presetSubtype="16">
                                  <p:stCondLst>
                                    <p:cond delay="0"/>
                                  </p:stCondLst>
                                  <p:childTnLst>
                                    <p:set>
                                      <p:cBhvr>
                                        <p:cTn id="304" dur="1" fill="hold">
                                          <p:stCondLst>
                                            <p:cond delay="0"/>
                                          </p:stCondLst>
                                        </p:cTn>
                                        <p:tgtEl>
                                          <p:spTgt spid="352"/>
                                        </p:tgtEl>
                                        <p:attrNameLst>
                                          <p:attrName>style.visibility</p:attrName>
                                        </p:attrNameLst>
                                      </p:cBhvr>
                                      <p:to>
                                        <p:strVal val="visible"/>
                                      </p:to>
                                    </p:set>
                                    <p:animEffect filter="box(in)" transition="in">
                                      <p:cBhvr additive="repl">
                                        <p:cTn id="305" dur="500"/>
                                        <p:tgtEl>
                                          <p:spTgt spid="352"/>
                                        </p:tgtEl>
                                      </p:cBhvr>
                                    </p:animEffect>
                                  </p:childTnLst>
                                </p:cTn>
                              </p:par>
                              <p:par>
                                <p:cTn id="306" nodeType="withEffect" fill="hold" presetClass="entr" presetID="4" presetSubtype="16">
                                  <p:stCondLst>
                                    <p:cond delay="0"/>
                                  </p:stCondLst>
                                  <p:childTnLst>
                                    <p:set>
                                      <p:cBhvr>
                                        <p:cTn id="307" dur="1" fill="hold">
                                          <p:stCondLst>
                                            <p:cond delay="0"/>
                                          </p:stCondLst>
                                        </p:cTn>
                                        <p:tgtEl>
                                          <p:spTgt spid="353"/>
                                        </p:tgtEl>
                                        <p:attrNameLst>
                                          <p:attrName>style.visibility</p:attrName>
                                        </p:attrNameLst>
                                      </p:cBhvr>
                                      <p:to>
                                        <p:strVal val="visible"/>
                                      </p:to>
                                    </p:set>
                                    <p:animEffect filter="box(in)" transition="in">
                                      <p:cBhvr additive="repl">
                                        <p:cTn id="308" dur="500"/>
                                        <p:tgtEl>
                                          <p:spTgt spid="353"/>
                                        </p:tgtEl>
                                      </p:cBhvr>
                                    </p:animEffect>
                                  </p:childTnLst>
                                </p:cTn>
                              </p:par>
                              <p:par>
                                <p:cTn id="309" nodeType="withEffect" fill="hold" presetClass="entr" presetID="4" presetSubtype="16">
                                  <p:stCondLst>
                                    <p:cond delay="0"/>
                                  </p:stCondLst>
                                  <p:childTnLst>
                                    <p:set>
                                      <p:cBhvr>
                                        <p:cTn id="310" dur="1" fill="hold">
                                          <p:stCondLst>
                                            <p:cond delay="0"/>
                                          </p:stCondLst>
                                        </p:cTn>
                                        <p:tgtEl>
                                          <p:spTgt spid="354"/>
                                        </p:tgtEl>
                                        <p:attrNameLst>
                                          <p:attrName>style.visibility</p:attrName>
                                        </p:attrNameLst>
                                      </p:cBhvr>
                                      <p:to>
                                        <p:strVal val="visible"/>
                                      </p:to>
                                    </p:set>
                                    <p:animEffect filter="box(in)" transition="in">
                                      <p:cBhvr additive="repl">
                                        <p:cTn id="311" dur="500"/>
                                        <p:tgtEl>
                                          <p:spTgt spid="354"/>
                                        </p:tgtEl>
                                      </p:cBhvr>
                                    </p:animEffect>
                                  </p:childTnLst>
                                </p:cTn>
                              </p:par>
                            </p:childTnLst>
                          </p:cTn>
                        </p:par>
                      </p:childTnLst>
                    </p:cTn>
                  </p:par>
                  <p:par>
                    <p:cTn id="312" fill="hold">
                      <p:stCondLst>
                        <p:cond delay="indefinite"/>
                      </p:stCondLst>
                      <p:childTnLst>
                        <p:par>
                          <p:cTn id="313" fill="hold">
                            <p:stCondLst>
                              <p:cond delay="0"/>
                            </p:stCondLst>
                            <p:childTnLst>
                              <p:par>
                                <p:cTn id="314" nodeType="clickEffect" fill="hold" presetClass="entr" presetID="4" presetSubtype="16">
                                  <p:stCondLst>
                                    <p:cond delay="0"/>
                                  </p:stCondLst>
                                  <p:childTnLst>
                                    <p:set>
                                      <p:cBhvr>
                                        <p:cTn id="315" dur="1" fill="hold">
                                          <p:stCondLst>
                                            <p:cond delay="0"/>
                                          </p:stCondLst>
                                        </p:cTn>
                                        <p:tgtEl>
                                          <p:spTgt spid="355"/>
                                        </p:tgtEl>
                                        <p:attrNameLst>
                                          <p:attrName>style.visibility</p:attrName>
                                        </p:attrNameLst>
                                      </p:cBhvr>
                                      <p:to>
                                        <p:strVal val="visible"/>
                                      </p:to>
                                    </p:set>
                                    <p:animEffect filter="box(in)" transition="in">
                                      <p:cBhvr additive="repl">
                                        <p:cTn id="316" dur="500"/>
                                        <p:tgtEl>
                                          <p:spTgt spid="355"/>
                                        </p:tgtEl>
                                      </p:cBhvr>
                                    </p:animEffect>
                                  </p:childTnLst>
                                </p:cTn>
                              </p:par>
                              <p:par>
                                <p:cTn id="317" nodeType="withEffect" fill="hold" presetClass="entr" presetID="4" presetSubtype="16">
                                  <p:stCondLst>
                                    <p:cond delay="0"/>
                                  </p:stCondLst>
                                  <p:childTnLst>
                                    <p:set>
                                      <p:cBhvr>
                                        <p:cTn id="318" dur="1" fill="hold">
                                          <p:stCondLst>
                                            <p:cond delay="0"/>
                                          </p:stCondLst>
                                        </p:cTn>
                                        <p:tgtEl>
                                          <p:spTgt spid="356"/>
                                        </p:tgtEl>
                                        <p:attrNameLst>
                                          <p:attrName>style.visibility</p:attrName>
                                        </p:attrNameLst>
                                      </p:cBhvr>
                                      <p:to>
                                        <p:strVal val="visible"/>
                                      </p:to>
                                    </p:set>
                                    <p:animEffect filter="box(in)" transition="in">
                                      <p:cBhvr additive="repl">
                                        <p:cTn id="319" dur="500"/>
                                        <p:tgtEl>
                                          <p:spTgt spid="356"/>
                                        </p:tgtEl>
                                      </p:cBhvr>
                                    </p:animEffect>
                                  </p:childTnLst>
                                </p:cTn>
                              </p:par>
                              <p:par>
                                <p:cTn id="320" nodeType="withEffect" fill="hold" presetClass="entr" presetID="4" presetSubtype="16">
                                  <p:stCondLst>
                                    <p:cond delay="0"/>
                                  </p:stCondLst>
                                  <p:childTnLst>
                                    <p:set>
                                      <p:cBhvr>
                                        <p:cTn id="321" dur="1" fill="hold">
                                          <p:stCondLst>
                                            <p:cond delay="0"/>
                                          </p:stCondLst>
                                        </p:cTn>
                                        <p:tgtEl>
                                          <p:spTgt spid="357"/>
                                        </p:tgtEl>
                                        <p:attrNameLst>
                                          <p:attrName>style.visibility</p:attrName>
                                        </p:attrNameLst>
                                      </p:cBhvr>
                                      <p:to>
                                        <p:strVal val="visible"/>
                                      </p:to>
                                    </p:set>
                                    <p:animEffect filter="box(in)" transition="in">
                                      <p:cBhvr additive="repl">
                                        <p:cTn id="322" dur="500"/>
                                        <p:tgtEl>
                                          <p:spTgt spid="35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0" y="0"/>
            <a:ext cx="9143640" cy="63900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p>
            <a:pPr algn="ctr">
              <a:lnSpc>
                <a:spcPct val="100000"/>
              </a:lnSpc>
            </a:pPr>
            <a:r>
              <a:rPr b="0" lang="en-IN" sz="3600" spc="-1" strike="noStrike">
                <a:solidFill>
                  <a:srgbClr val="c00000"/>
                </a:solidFill>
                <a:latin typeface="FrankRuehl"/>
                <a:ea typeface="PMingLiU"/>
              </a:rPr>
              <a:t>2. Multi-pass Assembler</a:t>
            </a:r>
            <a:endParaRPr b="0" lang="en-IN" sz="3600" spc="-1" strike="noStrike">
              <a:latin typeface="Arial"/>
            </a:endParaRPr>
          </a:p>
        </p:txBody>
      </p:sp>
      <p:sp>
        <p:nvSpPr>
          <p:cNvPr id="359" name="CustomShape 2"/>
          <p:cNvSpPr/>
          <p:nvPr/>
        </p:nvSpPr>
        <p:spPr>
          <a:xfrm>
            <a:off x="0" y="709560"/>
            <a:ext cx="9143640" cy="6006600"/>
          </a:xfrm>
          <a:prstGeom prst="rect">
            <a:avLst/>
          </a:prstGeom>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p>
            <a:pPr marL="144000" indent="-431640">
              <a:lnSpc>
                <a:spcPct val="100000"/>
              </a:lnSpc>
              <a:spcBef>
                <a:spcPts val="601"/>
              </a:spcBef>
            </a:pPr>
            <a:r>
              <a:rPr b="0" lang="en-IN" sz="3000" spc="-1" strike="noStrike">
                <a:solidFill>
                  <a:srgbClr val="c00000"/>
                </a:solidFill>
                <a:latin typeface="FrankRuehl"/>
                <a:ea typeface="PMingLiU"/>
              </a:rPr>
              <a:t>	</a:t>
            </a:r>
            <a:r>
              <a:rPr b="0" lang="en-IN" sz="3000" spc="-1" strike="noStrike">
                <a:solidFill>
                  <a:srgbClr val="c00000"/>
                </a:solidFill>
                <a:latin typeface="FrankRuehl"/>
                <a:ea typeface="PMingLiU"/>
              </a:rPr>
              <a:t>-  </a:t>
            </a:r>
            <a:r>
              <a:rPr b="0" lang="en-IN" sz="2800" spc="-1" strike="noStrike">
                <a:solidFill>
                  <a:srgbClr val="002164"/>
                </a:solidFill>
                <a:latin typeface="FrankRuehl"/>
                <a:ea typeface="PMingLiU"/>
              </a:rPr>
              <a:t>Multi pass assemble resolves the problem of forward reference by using more than one passes.</a:t>
            </a:r>
            <a:endParaRPr b="0" lang="en-IN" sz="2800" spc="-1" strike="noStrike">
              <a:latin typeface="Arial"/>
            </a:endParaRPr>
          </a:p>
          <a:p>
            <a:pPr marL="144000" indent="-431640">
              <a:lnSpc>
                <a:spcPct val="100000"/>
              </a:lnSpc>
              <a:spcBef>
                <a:spcPts val="561"/>
              </a:spcBef>
            </a:pPr>
            <a:r>
              <a:rPr b="0" lang="en-IN" sz="2800" spc="-1" strike="noStrike">
                <a:solidFill>
                  <a:srgbClr val="002164"/>
                </a:solidFill>
                <a:latin typeface="FrankRuehl"/>
                <a:ea typeface="PMingLiU"/>
              </a:rPr>
              <a:t>	</a:t>
            </a:r>
            <a:r>
              <a:rPr b="0" lang="en-IN" sz="2800" spc="-1" strike="noStrike">
                <a:solidFill>
                  <a:srgbClr val="002164"/>
                </a:solidFill>
                <a:latin typeface="FrankRuehl"/>
                <a:ea typeface="PMingLiU"/>
              </a:rPr>
              <a:t>-   In first pass analysis is takes place in which LC processing is performed and symbols defined in the program are entered into the symbol table.</a:t>
            </a:r>
            <a:endParaRPr b="0" lang="en-IN" sz="2800" spc="-1" strike="noStrike">
              <a:latin typeface="Arial"/>
            </a:endParaRPr>
          </a:p>
          <a:p>
            <a:pPr marL="144000" indent="-431640">
              <a:lnSpc>
                <a:spcPct val="100000"/>
              </a:lnSpc>
              <a:spcBef>
                <a:spcPts val="561"/>
              </a:spcBef>
            </a:pPr>
            <a:r>
              <a:rPr b="0" lang="en-IN" sz="2800" spc="-1" strike="noStrike">
                <a:solidFill>
                  <a:srgbClr val="002164"/>
                </a:solidFill>
                <a:latin typeface="FrankRuehl"/>
                <a:ea typeface="PMingLiU"/>
              </a:rPr>
              <a:t>	</a:t>
            </a:r>
            <a:r>
              <a:rPr b="0" lang="en-IN" sz="2800" spc="-1" strike="noStrike">
                <a:solidFill>
                  <a:srgbClr val="002164"/>
                </a:solidFill>
                <a:latin typeface="FrankRuehl"/>
                <a:ea typeface="PMingLiU"/>
              </a:rPr>
              <a:t>-   During the second pass, statements are processed or synthesized to generate machine instructions.</a:t>
            </a:r>
            <a:endParaRPr b="0" lang="en-IN" sz="2800" spc="-1" strike="noStrike">
              <a:latin typeface="Arial"/>
            </a:endParaRPr>
          </a:p>
          <a:p>
            <a:pPr marL="144000" indent="-431640">
              <a:lnSpc>
                <a:spcPct val="100000"/>
              </a:lnSpc>
              <a:spcBef>
                <a:spcPts val="561"/>
              </a:spcBef>
            </a:pPr>
            <a:endParaRPr b="0" lang="en-IN" sz="2800" spc="-1" strike="noStrike">
              <a:latin typeface="Arial"/>
            </a:endParaRPr>
          </a:p>
          <a:p>
            <a:pPr marL="144000" indent="-431640">
              <a:lnSpc>
                <a:spcPct val="100000"/>
              </a:lnSpc>
              <a:spcBef>
                <a:spcPts val="561"/>
              </a:spcBef>
            </a:pPr>
            <a:endParaRPr b="0" lang="en-IN" sz="2800" spc="-1" strike="noStrike">
              <a:latin typeface="Arial"/>
            </a:endParaRPr>
          </a:p>
          <a:p>
            <a:pPr marL="144000" indent="-431640">
              <a:lnSpc>
                <a:spcPct val="100000"/>
              </a:lnSpc>
              <a:spcBef>
                <a:spcPts val="601"/>
              </a:spcBef>
            </a:pPr>
            <a:r>
              <a:rPr b="0" lang="en-IN" sz="3000" spc="-1" strike="noStrike">
                <a:solidFill>
                  <a:srgbClr val="c00000"/>
                </a:solidFill>
                <a:latin typeface="FrankRuehl"/>
                <a:ea typeface="PMingLiU"/>
              </a:rPr>
              <a:t>	</a:t>
            </a:r>
            <a:endParaRPr b="0" lang="en-IN" sz="3000" spc="-1" strike="noStrike">
              <a:latin typeface="Arial"/>
            </a:endParaRPr>
          </a:p>
          <a:p>
            <a:pPr marL="144000" indent="-431640">
              <a:lnSpc>
                <a:spcPct val="100000"/>
              </a:lnSpc>
              <a:spcBef>
                <a:spcPts val="479"/>
              </a:spcBef>
            </a:pPr>
            <a:r>
              <a:rPr b="0" lang="en-IN" sz="2400" spc="-1" strike="noStrike">
                <a:solidFill>
                  <a:srgbClr val="7030a0"/>
                </a:solidFill>
                <a:latin typeface="FrankRuehl"/>
                <a:ea typeface="PMingLiU"/>
              </a:rPr>
              <a:t>	</a:t>
            </a:r>
            <a:endParaRPr b="0" lang="en-IN" sz="2400" spc="-1" strike="noStrike">
              <a:latin typeface="Arial"/>
            </a:endParaRPr>
          </a:p>
          <a:p>
            <a:pPr marL="144000" indent="-431640">
              <a:lnSpc>
                <a:spcPct val="100000"/>
              </a:lnSpc>
              <a:spcBef>
                <a:spcPts val="641"/>
              </a:spcBef>
            </a:pPr>
            <a:endParaRPr b="0" lang="en-IN" sz="2400" spc="-1" strike="noStrike">
              <a:latin typeface="Arial"/>
            </a:endParaRPr>
          </a:p>
        </p:txBody>
      </p:sp>
      <p:sp>
        <p:nvSpPr>
          <p:cNvPr id="360" name="CustomShape 3"/>
          <p:cNvSpPr/>
          <p:nvPr/>
        </p:nvSpPr>
        <p:spPr>
          <a:xfrm>
            <a:off x="28440" y="5051520"/>
            <a:ext cx="1687320" cy="118764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002164"/>
                </a:solidFill>
                <a:latin typeface="FrankRuehl"/>
                <a:ea typeface="PMingLiU"/>
              </a:rPr>
              <a:t>Assembly Language Program</a:t>
            </a:r>
            <a:endParaRPr b="0" lang="en-IN" sz="2400" spc="-1" strike="noStrike">
              <a:latin typeface="Arial"/>
            </a:endParaRPr>
          </a:p>
        </p:txBody>
      </p:sp>
      <p:sp>
        <p:nvSpPr>
          <p:cNvPr id="361" name="CustomShape 4"/>
          <p:cNvSpPr/>
          <p:nvPr/>
        </p:nvSpPr>
        <p:spPr>
          <a:xfrm>
            <a:off x="7151760" y="4948200"/>
            <a:ext cx="1898280" cy="1370160"/>
          </a:xfrm>
          <a:prstGeom prst="rect">
            <a:avLst/>
          </a:prstGeom>
          <a:noFill/>
          <a:ln>
            <a:noFill/>
          </a:ln>
        </p:spPr>
        <p:style>
          <a:lnRef idx="0"/>
          <a:fillRef idx="0"/>
          <a:effectRef idx="0"/>
          <a:fontRef idx="minor"/>
        </p:style>
        <p:txBody>
          <a:bodyPr lIns="90000" rIns="90000" tIns="45000" bIns="45000"/>
          <a:p>
            <a:pPr>
              <a:lnSpc>
                <a:spcPct val="100000"/>
              </a:lnSpc>
            </a:pPr>
            <a:r>
              <a:rPr b="0" lang="en-IN" sz="2800" spc="-1" strike="noStrike">
                <a:solidFill>
                  <a:srgbClr val="7030a0"/>
                </a:solidFill>
                <a:latin typeface="FrankRuehl"/>
                <a:ea typeface="PMingLiU"/>
              </a:rPr>
              <a:t>Equivalent Target Code</a:t>
            </a:r>
            <a:endParaRPr b="0" lang="en-IN" sz="2800" spc="-1" strike="noStrike">
              <a:latin typeface="Arial"/>
            </a:endParaRPr>
          </a:p>
        </p:txBody>
      </p:sp>
      <p:sp>
        <p:nvSpPr>
          <p:cNvPr id="362" name="CustomShape 5"/>
          <p:cNvSpPr/>
          <p:nvPr/>
        </p:nvSpPr>
        <p:spPr>
          <a:xfrm>
            <a:off x="2251080" y="5176800"/>
            <a:ext cx="1041120" cy="899640"/>
          </a:xfrm>
          <a:prstGeom prst="rect">
            <a:avLst/>
          </a:prstGeom>
          <a:solidFill>
            <a:schemeClr val="bg2">
              <a:lumMod val="90000"/>
            </a:schemeClr>
          </a:solidFill>
          <a:ln w="25560">
            <a:solidFill>
              <a:schemeClr val="tx1">
                <a:lumMod val="75000"/>
              </a:schemeClr>
            </a:solidFill>
            <a:round/>
          </a:ln>
        </p:spPr>
        <p:style>
          <a:lnRef idx="0"/>
          <a:fillRef idx="0"/>
          <a:effectRef idx="0"/>
          <a:fontRef idx="minor"/>
        </p:style>
      </p:sp>
      <p:sp>
        <p:nvSpPr>
          <p:cNvPr id="363" name="CustomShape 6"/>
          <p:cNvSpPr/>
          <p:nvPr/>
        </p:nvSpPr>
        <p:spPr>
          <a:xfrm>
            <a:off x="5767560" y="5160960"/>
            <a:ext cx="1136160" cy="958320"/>
          </a:xfrm>
          <a:prstGeom prst="rect">
            <a:avLst/>
          </a:prstGeom>
          <a:solidFill>
            <a:schemeClr val="bg2">
              <a:lumMod val="90000"/>
            </a:schemeClr>
          </a:solidFill>
          <a:ln w="25560">
            <a:solidFill>
              <a:schemeClr val="tx1">
                <a:lumMod val="75000"/>
              </a:schemeClr>
            </a:solidFill>
            <a:round/>
          </a:ln>
        </p:spPr>
        <p:style>
          <a:lnRef idx="0"/>
          <a:fillRef idx="0"/>
          <a:effectRef idx="0"/>
          <a:fontRef idx="minor"/>
        </p:style>
      </p:sp>
      <p:sp>
        <p:nvSpPr>
          <p:cNvPr id="364" name="CustomShape 7"/>
          <p:cNvSpPr/>
          <p:nvPr/>
        </p:nvSpPr>
        <p:spPr>
          <a:xfrm flipV="1">
            <a:off x="1392120" y="5560560"/>
            <a:ext cx="872640" cy="23400"/>
          </a:xfrm>
          <a:custGeom>
            <a:avLst/>
            <a:gdLst/>
            <a:ahLst/>
            <a:rect l="l" t="t" r="r" b="b"/>
            <a:pathLst>
              <a:path w="21600" h="21600">
                <a:moveTo>
                  <a:pt x="0" y="0"/>
                </a:moveTo>
                <a:lnTo>
                  <a:pt x="21600" y="21600"/>
                </a:lnTo>
              </a:path>
            </a:pathLst>
          </a:custGeom>
          <a:noFill/>
          <a:ln w="25560">
            <a:solidFill>
              <a:schemeClr val="tx1">
                <a:lumMod val="75000"/>
              </a:schemeClr>
            </a:solidFill>
            <a:round/>
            <a:tailEnd len="med" type="triangle" w="med"/>
          </a:ln>
        </p:spPr>
        <p:style>
          <a:lnRef idx="0"/>
          <a:fillRef idx="0"/>
          <a:effectRef idx="0"/>
          <a:fontRef idx="minor"/>
        </p:style>
      </p:sp>
      <p:sp>
        <p:nvSpPr>
          <p:cNvPr id="365" name="CustomShape 8"/>
          <p:cNvSpPr/>
          <p:nvPr/>
        </p:nvSpPr>
        <p:spPr>
          <a:xfrm flipV="1">
            <a:off x="6837480" y="5648760"/>
            <a:ext cx="628200" cy="2880"/>
          </a:xfrm>
          <a:custGeom>
            <a:avLst/>
            <a:gdLst/>
            <a:ahLst/>
            <a:rect l="l" t="t" r="r" b="b"/>
            <a:pathLst>
              <a:path w="21600" h="21600">
                <a:moveTo>
                  <a:pt x="0" y="0"/>
                </a:moveTo>
                <a:lnTo>
                  <a:pt x="21600" y="21600"/>
                </a:lnTo>
              </a:path>
            </a:pathLst>
          </a:custGeom>
          <a:noFill/>
          <a:ln w="25560">
            <a:solidFill>
              <a:schemeClr val="tx1">
                <a:lumMod val="75000"/>
              </a:schemeClr>
            </a:solidFill>
            <a:round/>
            <a:tailEnd len="med" type="triangle" w="med"/>
          </a:ln>
        </p:spPr>
        <p:style>
          <a:lnRef idx="0"/>
          <a:fillRef idx="0"/>
          <a:effectRef idx="0"/>
          <a:fontRef idx="minor"/>
        </p:style>
      </p:sp>
      <p:sp>
        <p:nvSpPr>
          <p:cNvPr id="366" name="CustomShape 9"/>
          <p:cNvSpPr/>
          <p:nvPr/>
        </p:nvSpPr>
        <p:spPr>
          <a:xfrm>
            <a:off x="2292480" y="5332320"/>
            <a:ext cx="1041120" cy="82116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ff00ff"/>
                </a:solidFill>
                <a:latin typeface="FrankRuehl"/>
                <a:ea typeface="PMingLiU"/>
              </a:rPr>
              <a:t>Pass I</a:t>
            </a:r>
            <a:endParaRPr b="0" lang="en-IN" sz="2400" spc="-1" strike="noStrike">
              <a:latin typeface="Arial"/>
            </a:endParaRPr>
          </a:p>
        </p:txBody>
      </p:sp>
      <p:sp>
        <p:nvSpPr>
          <p:cNvPr id="367" name="CustomShape 10"/>
          <p:cNvSpPr/>
          <p:nvPr/>
        </p:nvSpPr>
        <p:spPr>
          <a:xfrm>
            <a:off x="5781600" y="5329080"/>
            <a:ext cx="1139400" cy="45612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ff00ff"/>
                </a:solidFill>
                <a:latin typeface="FrankRuehl"/>
                <a:ea typeface="PMingLiU"/>
              </a:rPr>
              <a:t>Pass II</a:t>
            </a:r>
            <a:endParaRPr b="0" lang="en-IN" sz="2400" spc="-1" strike="noStrike">
              <a:latin typeface="Arial"/>
            </a:endParaRPr>
          </a:p>
        </p:txBody>
      </p:sp>
      <p:sp>
        <p:nvSpPr>
          <p:cNvPr id="368" name="CustomShape 11"/>
          <p:cNvSpPr/>
          <p:nvPr/>
        </p:nvSpPr>
        <p:spPr>
          <a:xfrm flipV="1">
            <a:off x="3289320" y="5547960"/>
            <a:ext cx="509400" cy="7560"/>
          </a:xfrm>
          <a:custGeom>
            <a:avLst/>
            <a:gdLst/>
            <a:ahLst/>
            <a:rect l="l" t="t" r="r" b="b"/>
            <a:pathLst>
              <a:path w="21600" h="21600">
                <a:moveTo>
                  <a:pt x="0" y="0"/>
                </a:moveTo>
                <a:lnTo>
                  <a:pt x="21600" y="21600"/>
                </a:lnTo>
              </a:path>
            </a:pathLst>
          </a:custGeom>
          <a:noFill/>
          <a:ln w="25560">
            <a:solidFill>
              <a:schemeClr val="tx1">
                <a:lumMod val="75000"/>
              </a:schemeClr>
            </a:solidFill>
            <a:round/>
            <a:tailEnd len="med" type="triangle" w="med"/>
          </a:ln>
        </p:spPr>
        <p:style>
          <a:lnRef idx="0"/>
          <a:fillRef idx="0"/>
          <a:effectRef idx="0"/>
          <a:fontRef idx="minor"/>
        </p:style>
      </p:sp>
      <p:sp>
        <p:nvSpPr>
          <p:cNvPr id="369" name="CustomShape 12"/>
          <p:cNvSpPr/>
          <p:nvPr/>
        </p:nvSpPr>
        <p:spPr>
          <a:xfrm>
            <a:off x="3571920" y="5091120"/>
            <a:ext cx="1966680" cy="82188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002164"/>
                </a:solidFill>
                <a:latin typeface="FrankRuehl"/>
                <a:ea typeface="PMingLiU"/>
              </a:rPr>
              <a:t>Intermediate Code</a:t>
            </a:r>
            <a:endParaRPr b="0" lang="en-IN" sz="2400" spc="-1" strike="noStrike">
              <a:latin typeface="Arial"/>
            </a:endParaRPr>
          </a:p>
        </p:txBody>
      </p:sp>
      <p:sp>
        <p:nvSpPr>
          <p:cNvPr id="370" name="CustomShape 13"/>
          <p:cNvSpPr/>
          <p:nvPr/>
        </p:nvSpPr>
        <p:spPr>
          <a:xfrm flipV="1">
            <a:off x="5284800" y="5560560"/>
            <a:ext cx="507600" cy="7560"/>
          </a:xfrm>
          <a:custGeom>
            <a:avLst/>
            <a:gdLst/>
            <a:ahLst/>
            <a:rect l="l" t="t" r="r" b="b"/>
            <a:pathLst>
              <a:path w="21600" h="21600">
                <a:moveTo>
                  <a:pt x="0" y="0"/>
                </a:moveTo>
                <a:lnTo>
                  <a:pt x="21600" y="21600"/>
                </a:lnTo>
              </a:path>
            </a:pathLst>
          </a:custGeom>
          <a:noFill/>
          <a:ln w="25560">
            <a:solidFill>
              <a:schemeClr val="tx1">
                <a:lumMod val="75000"/>
              </a:schemeClr>
            </a:solidFill>
            <a:round/>
            <a:tailEnd len="med" type="triangle" w="med"/>
          </a:ln>
        </p:spPr>
        <p:style>
          <a:lnRef idx="0"/>
          <a:fillRef idx="0"/>
          <a:effectRef idx="0"/>
          <a:fontRef idx="minor"/>
        </p:style>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TextShape 1"/>
          <p:cNvSpPr txBox="1"/>
          <p:nvPr/>
        </p:nvSpPr>
        <p:spPr>
          <a:xfrm>
            <a:off x="457200" y="274680"/>
            <a:ext cx="8229240" cy="867960"/>
          </a:xfrm>
          <a:prstGeom prst="rect">
            <a:avLst/>
          </a:prstGeom>
          <a:gradFill rotWithShape="0">
            <a:gsLst>
              <a:gs pos="0">
                <a:srgbClr val="e3fbc2"/>
              </a:gs>
              <a:gs pos="100000">
                <a:srgbClr val="f4ffe6"/>
              </a:gs>
            </a:gsLst>
            <a:lin ang="16200000"/>
          </a:gradFill>
          <a:ln w="9360">
            <a:solidFill>
              <a:srgbClr val="98b855"/>
            </a:solidFill>
            <a:round/>
          </a:ln>
        </p:spPr>
        <p:txBody>
          <a:bodyPr anchor="ctr"/>
          <a:p>
            <a:pPr algn="ctr">
              <a:lnSpc>
                <a:spcPct val="100000"/>
              </a:lnSpc>
            </a:pPr>
            <a:r>
              <a:rPr b="0" lang="en-US" sz="4400" spc="-1" strike="noStrike">
                <a:solidFill>
                  <a:srgbClr val="ff0000"/>
                </a:solidFill>
                <a:latin typeface="Calibri"/>
              </a:rPr>
              <a:t>Two Pass Assembler</a:t>
            </a:r>
            <a:endParaRPr b="0" lang="en-US" sz="4400" spc="-1" strike="noStrike">
              <a:solidFill>
                <a:srgbClr val="000000"/>
              </a:solidFill>
              <a:latin typeface="Calibri"/>
            </a:endParaRPr>
          </a:p>
        </p:txBody>
      </p:sp>
      <p:sp>
        <p:nvSpPr>
          <p:cNvPr id="372" name="TextShape 2"/>
          <p:cNvSpPr txBox="1"/>
          <p:nvPr/>
        </p:nvSpPr>
        <p:spPr>
          <a:xfrm>
            <a:off x="457200" y="1600200"/>
            <a:ext cx="8229240" cy="4525560"/>
          </a:xfrm>
          <a:prstGeom prst="rect">
            <a:avLst/>
          </a:prstGeom>
          <a:gradFill rotWithShape="0">
            <a:gsLst>
              <a:gs pos="0">
                <a:srgbClr val="ffded0"/>
              </a:gs>
              <a:gs pos="100000">
                <a:srgbClr val="fff1ec"/>
              </a:gs>
            </a:gsLst>
            <a:lin ang="16200000"/>
          </a:gradFill>
          <a:ln w="9360">
            <a:solidFill>
              <a:srgbClr val="f59240"/>
            </a:solidFill>
            <a:round/>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Handles forward references easily.</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Requires 2 scans of the source program.</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LC processing is performed in the 1</a:t>
            </a:r>
            <a:r>
              <a:rPr b="0" lang="en-US" sz="3200" spc="-1" strike="noStrike" baseline="30000">
                <a:solidFill>
                  <a:srgbClr val="000000"/>
                </a:solidFill>
                <a:latin typeface="Calibri"/>
              </a:rPr>
              <a:t>st</a:t>
            </a:r>
            <a:r>
              <a:rPr b="0" lang="en-US" sz="3200" spc="-1" strike="noStrike">
                <a:solidFill>
                  <a:srgbClr val="000000"/>
                </a:solidFill>
                <a:latin typeface="Calibri"/>
              </a:rPr>
              <a:t> pass and symbols are stored in the symbol table.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Second pass synthesis Target Program.</a:t>
            </a:r>
            <a:endParaRPr b="0" lang="en-US" sz="3200" spc="-1" strike="noStrike">
              <a:solidFill>
                <a:srgbClr val="000000"/>
              </a:solidFill>
              <a:latin typeface="Calibri"/>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TextShape 1"/>
          <p:cNvSpPr txBox="1"/>
          <p:nvPr/>
        </p:nvSpPr>
        <p:spPr>
          <a:xfrm>
            <a:off x="457200" y="274680"/>
            <a:ext cx="8229240" cy="725040"/>
          </a:xfrm>
          <a:prstGeom prst="rect">
            <a:avLst/>
          </a:prstGeom>
          <a:gradFill rotWithShape="0">
            <a:gsLst>
              <a:gs pos="0">
                <a:srgbClr val="bfecff"/>
              </a:gs>
              <a:gs pos="100000">
                <a:srgbClr val="e6f7ff"/>
              </a:gs>
            </a:gsLst>
            <a:lin ang="16200000"/>
          </a:gradFill>
          <a:ln w="9360">
            <a:solidFill>
              <a:srgbClr val="46aac4"/>
            </a:solidFill>
            <a:round/>
          </a:ln>
        </p:spPr>
        <p:txBody>
          <a:bodyPr anchor="ctr">
            <a:normAutofit/>
          </a:bodyPr>
          <a:p>
            <a:pPr algn="ctr">
              <a:lnSpc>
                <a:spcPct val="100000"/>
              </a:lnSpc>
            </a:pPr>
            <a:r>
              <a:rPr b="0" lang="en-US" sz="4400" spc="-1" strike="noStrike">
                <a:solidFill>
                  <a:srgbClr val="ff0000"/>
                </a:solidFill>
                <a:latin typeface="Calibri"/>
              </a:rPr>
              <a:t>Two Pass Assembler</a:t>
            </a:r>
            <a:endParaRPr b="0" lang="en-US" sz="4400" spc="-1" strike="noStrike">
              <a:solidFill>
                <a:srgbClr val="000000"/>
              </a:solidFill>
              <a:latin typeface="Calibri"/>
            </a:endParaRPr>
          </a:p>
        </p:txBody>
      </p:sp>
      <p:sp>
        <p:nvSpPr>
          <p:cNvPr id="374"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375" name="CustomShape 3"/>
          <p:cNvSpPr/>
          <p:nvPr/>
        </p:nvSpPr>
        <p:spPr>
          <a:xfrm>
            <a:off x="380880" y="1600200"/>
            <a:ext cx="1752120" cy="914040"/>
          </a:xfrm>
          <a:prstGeom prst="rect">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wrap="none" lIns="90000" rIns="90000" tIns="45000" bIns="45000" anchor="ctr"/>
          <a:p>
            <a:pPr algn="ctr">
              <a:lnSpc>
                <a:spcPct val="100000"/>
              </a:lnSpc>
            </a:pPr>
            <a:r>
              <a:rPr b="0" lang="en-IN" sz="1800" spc="-1" strike="noStrike">
                <a:solidFill>
                  <a:srgbClr val="000000"/>
                </a:solidFill>
                <a:latin typeface="Calibri"/>
              </a:rPr>
              <a:t>ASSEMBLY</a:t>
            </a:r>
            <a:endParaRPr b="0" lang="en-IN" sz="1800" spc="-1" strike="noStrike">
              <a:latin typeface="Arial"/>
            </a:endParaRPr>
          </a:p>
          <a:p>
            <a:pPr algn="ctr">
              <a:lnSpc>
                <a:spcPct val="100000"/>
              </a:lnSpc>
            </a:pPr>
            <a:r>
              <a:rPr b="0" lang="en-IN" sz="1800" spc="-1" strike="noStrike">
                <a:solidFill>
                  <a:srgbClr val="000000"/>
                </a:solidFill>
                <a:latin typeface="Calibri"/>
              </a:rPr>
              <a:t>LANGUAGE</a:t>
            </a:r>
            <a:endParaRPr b="0" lang="en-IN" sz="1800" spc="-1" strike="noStrike">
              <a:latin typeface="Arial"/>
            </a:endParaRPr>
          </a:p>
          <a:p>
            <a:pPr algn="ctr">
              <a:lnSpc>
                <a:spcPct val="100000"/>
              </a:lnSpc>
            </a:pPr>
            <a:r>
              <a:rPr b="0" lang="en-IN" sz="1800" spc="-1" strike="noStrike">
                <a:solidFill>
                  <a:srgbClr val="000000"/>
                </a:solidFill>
                <a:latin typeface="Calibri"/>
              </a:rPr>
              <a:t>PROGRAM</a:t>
            </a:r>
            <a:endParaRPr b="0" lang="en-IN" sz="1800" spc="-1" strike="noStrike">
              <a:latin typeface="Arial"/>
            </a:endParaRPr>
          </a:p>
        </p:txBody>
      </p:sp>
      <p:sp>
        <p:nvSpPr>
          <p:cNvPr id="376" name="CustomShape 4"/>
          <p:cNvSpPr/>
          <p:nvPr/>
        </p:nvSpPr>
        <p:spPr>
          <a:xfrm>
            <a:off x="2743200" y="1905120"/>
            <a:ext cx="1371240" cy="304560"/>
          </a:xfrm>
          <a:prstGeom prst="rect">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wrap="none" lIns="90000" rIns="90000" tIns="45000" bIns="45000" anchor="ctr"/>
          <a:p>
            <a:pPr algn="ctr">
              <a:lnSpc>
                <a:spcPct val="100000"/>
              </a:lnSpc>
            </a:pPr>
            <a:r>
              <a:rPr b="0" lang="en-IN" sz="1800" spc="-1" strike="noStrike">
                <a:solidFill>
                  <a:srgbClr val="000000"/>
                </a:solidFill>
                <a:latin typeface="Calibri"/>
              </a:rPr>
              <a:t>PASS1</a:t>
            </a:r>
            <a:endParaRPr b="0" lang="en-IN" sz="1800" spc="-1" strike="noStrike">
              <a:latin typeface="Arial"/>
            </a:endParaRPr>
          </a:p>
        </p:txBody>
      </p:sp>
      <p:sp>
        <p:nvSpPr>
          <p:cNvPr id="377" name="CustomShape 5"/>
          <p:cNvSpPr/>
          <p:nvPr/>
        </p:nvSpPr>
        <p:spPr>
          <a:xfrm>
            <a:off x="4419720" y="1905120"/>
            <a:ext cx="1676160" cy="304560"/>
          </a:xfrm>
          <a:prstGeom prst="rect">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wrap="none" lIns="90000" rIns="90000" tIns="45000" bIns="45000" anchor="ctr"/>
          <a:p>
            <a:pPr algn="ctr">
              <a:lnSpc>
                <a:spcPct val="100000"/>
              </a:lnSpc>
            </a:pPr>
            <a:r>
              <a:rPr b="0" lang="en-IN" sz="1800" spc="-1" strike="noStrike">
                <a:solidFill>
                  <a:srgbClr val="000000"/>
                </a:solidFill>
                <a:latin typeface="Calibri"/>
              </a:rPr>
              <a:t>PASS2</a:t>
            </a:r>
            <a:endParaRPr b="0" lang="en-IN" sz="1800" spc="-1" strike="noStrike">
              <a:latin typeface="Arial"/>
            </a:endParaRPr>
          </a:p>
        </p:txBody>
      </p:sp>
      <p:sp>
        <p:nvSpPr>
          <p:cNvPr id="378" name="CustomShape 6"/>
          <p:cNvSpPr/>
          <p:nvPr/>
        </p:nvSpPr>
        <p:spPr>
          <a:xfrm>
            <a:off x="6781680" y="1676520"/>
            <a:ext cx="1599840" cy="837720"/>
          </a:xfrm>
          <a:prstGeom prst="rect">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wrap="none" lIns="90000" rIns="90000" tIns="45000" bIns="45000" anchor="ctr"/>
          <a:p>
            <a:pPr algn="ctr">
              <a:lnSpc>
                <a:spcPct val="100000"/>
              </a:lnSpc>
            </a:pPr>
            <a:r>
              <a:rPr b="0" lang="en-IN" sz="1800" spc="-1" strike="noStrike">
                <a:solidFill>
                  <a:srgbClr val="000000"/>
                </a:solidFill>
                <a:latin typeface="Calibri"/>
              </a:rPr>
              <a:t>EXECUTABLE </a:t>
            </a:r>
            <a:endParaRPr b="0" lang="en-IN" sz="1800" spc="-1" strike="noStrike">
              <a:latin typeface="Arial"/>
            </a:endParaRPr>
          </a:p>
          <a:p>
            <a:pPr algn="ctr">
              <a:lnSpc>
                <a:spcPct val="100000"/>
              </a:lnSpc>
            </a:pPr>
            <a:r>
              <a:rPr b="0" lang="en-IN" sz="1800" spc="-1" strike="noStrike">
                <a:solidFill>
                  <a:srgbClr val="000000"/>
                </a:solidFill>
                <a:latin typeface="Calibri"/>
              </a:rPr>
              <a:t>IMAGE</a:t>
            </a:r>
            <a:endParaRPr b="0" lang="en-IN" sz="1800" spc="-1" strike="noStrike">
              <a:latin typeface="Arial"/>
            </a:endParaRPr>
          </a:p>
        </p:txBody>
      </p:sp>
      <p:sp>
        <p:nvSpPr>
          <p:cNvPr id="379" name="CustomShape 7"/>
          <p:cNvSpPr/>
          <p:nvPr/>
        </p:nvSpPr>
        <p:spPr>
          <a:xfrm>
            <a:off x="3429000" y="2590920"/>
            <a:ext cx="1523520" cy="685440"/>
          </a:xfrm>
          <a:prstGeom prst="rect">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wrap="none" lIns="90000" rIns="90000" tIns="45000" bIns="45000" anchor="ctr"/>
          <a:p>
            <a:pPr algn="ctr">
              <a:lnSpc>
                <a:spcPct val="100000"/>
              </a:lnSpc>
            </a:pPr>
            <a:r>
              <a:rPr b="0" lang="en-IN" sz="1800" spc="-1" strike="noStrike">
                <a:solidFill>
                  <a:srgbClr val="000000"/>
                </a:solidFill>
                <a:latin typeface="Calibri"/>
              </a:rPr>
              <a:t>SYMBOL</a:t>
            </a:r>
            <a:endParaRPr b="0" lang="en-IN" sz="1800" spc="-1" strike="noStrike">
              <a:latin typeface="Arial"/>
            </a:endParaRPr>
          </a:p>
          <a:p>
            <a:pPr algn="ctr">
              <a:lnSpc>
                <a:spcPct val="100000"/>
              </a:lnSpc>
            </a:pPr>
            <a:r>
              <a:rPr b="0" lang="en-IN" sz="1800" spc="-1" strike="noStrike">
                <a:solidFill>
                  <a:srgbClr val="000000"/>
                </a:solidFill>
                <a:latin typeface="Calibri"/>
              </a:rPr>
              <a:t>TABLE</a:t>
            </a:r>
            <a:endParaRPr b="0" lang="en-IN" sz="1800" spc="-1" strike="noStrike">
              <a:latin typeface="Arial"/>
            </a:endParaRPr>
          </a:p>
        </p:txBody>
      </p:sp>
      <p:sp>
        <p:nvSpPr>
          <p:cNvPr id="380" name="Line 8"/>
          <p:cNvSpPr/>
          <p:nvPr/>
        </p:nvSpPr>
        <p:spPr>
          <a:xfrm>
            <a:off x="2133360" y="2057400"/>
            <a:ext cx="609840" cy="360"/>
          </a:xfrm>
          <a:prstGeom prst="line">
            <a:avLst/>
          </a:prstGeom>
          <a:ln w="9360">
            <a:solidFill>
              <a:schemeClr val="tx1"/>
            </a:solidFill>
            <a:round/>
            <a:tailEnd len="med" type="triangle" w="med"/>
          </a:ln>
        </p:spPr>
        <p:style>
          <a:lnRef idx="0"/>
          <a:fillRef idx="0"/>
          <a:effectRef idx="0"/>
          <a:fontRef idx="minor"/>
        </p:style>
      </p:sp>
      <p:sp>
        <p:nvSpPr>
          <p:cNvPr id="381" name="Line 9"/>
          <p:cNvSpPr/>
          <p:nvPr/>
        </p:nvSpPr>
        <p:spPr>
          <a:xfrm>
            <a:off x="4114800" y="2057400"/>
            <a:ext cx="304560" cy="360"/>
          </a:xfrm>
          <a:prstGeom prst="line">
            <a:avLst/>
          </a:prstGeom>
          <a:ln w="9360">
            <a:solidFill>
              <a:schemeClr val="tx1"/>
            </a:solidFill>
            <a:round/>
            <a:tailEnd len="med" type="triangle" w="med"/>
          </a:ln>
        </p:spPr>
        <p:style>
          <a:lnRef idx="0"/>
          <a:fillRef idx="0"/>
          <a:effectRef idx="0"/>
          <a:fontRef idx="minor"/>
        </p:style>
      </p:sp>
      <p:sp>
        <p:nvSpPr>
          <p:cNvPr id="382" name="Line 10"/>
          <p:cNvSpPr/>
          <p:nvPr/>
        </p:nvSpPr>
        <p:spPr>
          <a:xfrm>
            <a:off x="6095880" y="2057400"/>
            <a:ext cx="685800" cy="360"/>
          </a:xfrm>
          <a:prstGeom prst="line">
            <a:avLst/>
          </a:prstGeom>
          <a:ln w="9360">
            <a:solidFill>
              <a:schemeClr val="tx1"/>
            </a:solidFill>
            <a:round/>
            <a:tailEnd len="med" type="triangle" w="med"/>
          </a:ln>
        </p:spPr>
        <p:style>
          <a:lnRef idx="0"/>
          <a:fillRef idx="0"/>
          <a:effectRef idx="0"/>
          <a:fontRef idx="minor"/>
        </p:style>
      </p:sp>
      <p:sp>
        <p:nvSpPr>
          <p:cNvPr id="383" name="Line 11"/>
          <p:cNvSpPr/>
          <p:nvPr/>
        </p:nvSpPr>
        <p:spPr>
          <a:xfrm>
            <a:off x="3581280" y="2209680"/>
            <a:ext cx="457200" cy="457200"/>
          </a:xfrm>
          <a:prstGeom prst="line">
            <a:avLst/>
          </a:prstGeom>
          <a:ln w="9360">
            <a:solidFill>
              <a:schemeClr val="tx1"/>
            </a:solidFill>
            <a:round/>
            <a:tailEnd len="med" type="triangle" w="med"/>
          </a:ln>
        </p:spPr>
        <p:style>
          <a:lnRef idx="0"/>
          <a:fillRef idx="0"/>
          <a:effectRef idx="0"/>
          <a:fontRef idx="minor"/>
        </p:style>
      </p:sp>
      <p:sp>
        <p:nvSpPr>
          <p:cNvPr id="384" name="Line 12"/>
          <p:cNvSpPr/>
          <p:nvPr/>
        </p:nvSpPr>
        <p:spPr>
          <a:xfrm flipV="1">
            <a:off x="4572000" y="2209680"/>
            <a:ext cx="457200" cy="380880"/>
          </a:xfrm>
          <a:prstGeom prst="line">
            <a:avLst/>
          </a:prstGeom>
          <a:ln w="9360">
            <a:solidFill>
              <a:schemeClr val="tx1"/>
            </a:solidFill>
            <a:round/>
            <a:tailEnd len="med" type="triangle" w="med"/>
          </a:ln>
        </p:spPr>
        <p:style>
          <a:lnRef idx="0"/>
          <a:fillRef idx="0"/>
          <a:effectRef idx="0"/>
          <a:fontRef idx="minor"/>
        </p:style>
      </p:sp>
      <p:sp>
        <p:nvSpPr>
          <p:cNvPr id="385" name="CustomShape 13"/>
          <p:cNvSpPr/>
          <p:nvPr/>
        </p:nvSpPr>
        <p:spPr>
          <a:xfrm>
            <a:off x="533520" y="3571920"/>
            <a:ext cx="7848360" cy="3381480"/>
          </a:xfrm>
          <a:prstGeom prst="rect">
            <a:avLst/>
          </a:prstGeom>
          <a:ln>
            <a:solidFill>
              <a:srgbClr val="46aac4"/>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p>
            <a:pPr>
              <a:lnSpc>
                <a:spcPct val="100000"/>
              </a:lnSpc>
            </a:pPr>
            <a:r>
              <a:rPr b="1" lang="en-IN" sz="2400" spc="-1" strike="noStrike">
                <a:solidFill>
                  <a:srgbClr val="ce0000"/>
                </a:solidFill>
                <a:latin typeface="Calibri"/>
              </a:rPr>
              <a:t>First Pass:</a:t>
            </a:r>
            <a:endParaRPr b="0" lang="en-IN" sz="2400" spc="-1" strike="noStrike">
              <a:latin typeface="Arial"/>
            </a:endParaRPr>
          </a:p>
          <a:p>
            <a:pPr marL="457200">
              <a:lnSpc>
                <a:spcPct val="100000"/>
              </a:lnSpc>
            </a:pPr>
            <a:r>
              <a:rPr b="1" lang="en-IN" sz="2400" spc="-1" strike="noStrike">
                <a:solidFill>
                  <a:srgbClr val="000000"/>
                </a:solidFill>
                <a:latin typeface="Calibri"/>
              </a:rPr>
              <a:t>scan program file</a:t>
            </a:r>
            <a:endParaRPr b="0" lang="en-IN" sz="2400" spc="-1" strike="noStrike">
              <a:latin typeface="Arial"/>
            </a:endParaRPr>
          </a:p>
          <a:p>
            <a:pPr marL="457200">
              <a:lnSpc>
                <a:spcPct val="100000"/>
              </a:lnSpc>
            </a:pPr>
            <a:r>
              <a:rPr b="1" lang="en-IN" sz="2400" spc="-1" strike="noStrike">
                <a:solidFill>
                  <a:srgbClr val="000000"/>
                </a:solidFill>
                <a:latin typeface="Calibri"/>
              </a:rPr>
              <a:t>find all labels and calculate the corresponding addresses;</a:t>
            </a:r>
            <a:br/>
            <a:r>
              <a:rPr b="1" lang="en-IN" sz="2400" spc="-1" strike="noStrike">
                <a:solidFill>
                  <a:srgbClr val="000000"/>
                </a:solidFill>
                <a:latin typeface="Calibri"/>
              </a:rPr>
              <a:t>this is called the </a:t>
            </a:r>
            <a:r>
              <a:rPr b="1" i="1" lang="en-IN" sz="2400" spc="-1" strike="noStrike" u="sng">
                <a:solidFill>
                  <a:srgbClr val="000000"/>
                </a:solidFill>
                <a:uFillTx/>
                <a:latin typeface="Calibri"/>
              </a:rPr>
              <a:t>symbol table</a:t>
            </a:r>
            <a:endParaRPr b="0" lang="en-IN" sz="2400" spc="-1" strike="noStrike">
              <a:latin typeface="Arial"/>
            </a:endParaRPr>
          </a:p>
          <a:p>
            <a:pPr>
              <a:lnSpc>
                <a:spcPct val="100000"/>
              </a:lnSpc>
            </a:pPr>
            <a:r>
              <a:rPr b="1" lang="en-IN" sz="2400" spc="-1" strike="noStrike">
                <a:solidFill>
                  <a:srgbClr val="ce0000"/>
                </a:solidFill>
                <a:latin typeface="Calibri"/>
              </a:rPr>
              <a:t>Second Pass:</a:t>
            </a:r>
            <a:endParaRPr b="0" lang="en-IN" sz="2400" spc="-1" strike="noStrike">
              <a:latin typeface="Arial"/>
            </a:endParaRPr>
          </a:p>
          <a:p>
            <a:pPr marL="457200">
              <a:lnSpc>
                <a:spcPct val="100000"/>
              </a:lnSpc>
            </a:pPr>
            <a:r>
              <a:rPr b="1" lang="en-IN" sz="2400" spc="-1" strike="noStrike">
                <a:solidFill>
                  <a:srgbClr val="000000"/>
                </a:solidFill>
                <a:latin typeface="Calibri"/>
              </a:rPr>
              <a:t>convert instructions to machine language,</a:t>
            </a:r>
            <a:br/>
            <a:r>
              <a:rPr b="1" lang="en-IN" sz="2400" spc="-1" strike="noStrike">
                <a:solidFill>
                  <a:srgbClr val="000000"/>
                </a:solidFill>
                <a:latin typeface="Calibri"/>
              </a:rPr>
              <a:t>using information from symbol table</a:t>
            </a:r>
            <a:endParaRPr b="0" lang="en-IN" sz="24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457200" y="274680"/>
            <a:ext cx="8229240" cy="867960"/>
          </a:xfrm>
          <a:prstGeom prst="rect">
            <a:avLst/>
          </a:prstGeom>
          <a:gradFill rotWithShape="0">
            <a:gsLst>
              <a:gs pos="0">
                <a:srgbClr val="ffc1be"/>
              </a:gs>
              <a:gs pos="100000">
                <a:srgbClr val="ffe5e5"/>
              </a:gs>
            </a:gsLst>
            <a:lin ang="16200000"/>
          </a:gradFill>
          <a:ln w="9360">
            <a:solidFill>
              <a:srgbClr val="be4b48"/>
            </a:solidFill>
            <a:round/>
          </a:ln>
        </p:spPr>
        <p:txBody>
          <a:bodyPr anchor="ctr"/>
          <a:p>
            <a:pPr algn="ctr">
              <a:lnSpc>
                <a:spcPct val="100000"/>
              </a:lnSpc>
            </a:pPr>
            <a:r>
              <a:rPr b="0" lang="en-US" sz="4400" spc="-1" strike="noStrike">
                <a:solidFill>
                  <a:srgbClr val="000000"/>
                </a:solidFill>
                <a:latin typeface="Calibri"/>
              </a:rPr>
              <a:t>ASSEMBLER</a:t>
            </a:r>
            <a:endParaRPr b="0" lang="en-US" sz="4400" spc="-1" strike="noStrike">
              <a:solidFill>
                <a:srgbClr val="000000"/>
              </a:solidFill>
              <a:latin typeface="Calibri"/>
            </a:endParaRPr>
          </a:p>
        </p:txBody>
      </p:sp>
      <p:sp>
        <p:nvSpPr>
          <p:cNvPr id="222" name="TextShape 2"/>
          <p:cNvSpPr txBox="1"/>
          <p:nvPr/>
        </p:nvSpPr>
        <p:spPr>
          <a:xfrm>
            <a:off x="457200" y="1500120"/>
            <a:ext cx="8229240" cy="4625640"/>
          </a:xfrm>
          <a:prstGeom prst="rect">
            <a:avLst/>
          </a:prstGeom>
          <a:gradFill rotWithShape="0">
            <a:gsLst>
              <a:gs pos="0">
                <a:srgbClr val="e3fbc2"/>
              </a:gs>
              <a:gs pos="100000">
                <a:srgbClr val="f4ffe6"/>
              </a:gs>
            </a:gsLst>
            <a:lin ang="16200000"/>
          </a:gradFill>
          <a:ln w="9360">
            <a:solidFill>
              <a:srgbClr val="98b855"/>
            </a:solidFill>
            <a:round/>
          </a:ln>
        </p:spPr>
        <p:txBody>
          <a:bodyPr>
            <a:normAutofit/>
          </a:bodyPr>
          <a:p>
            <a:pPr>
              <a:lnSpc>
                <a:spcPct val="100000"/>
              </a:lnSpc>
              <a:spcBef>
                <a:spcPts val="561"/>
              </a:spcBef>
            </a:pPr>
            <a:endParaRPr b="0" lang="en-US" sz="3200" spc="-1" strike="noStrike">
              <a:solidFill>
                <a:srgbClr val="000000"/>
              </a:solidFill>
              <a:latin typeface="Calibri"/>
            </a:endParaRPr>
          </a:p>
          <a:p>
            <a:pPr marL="514440" indent="-514080">
              <a:lnSpc>
                <a:spcPct val="100000"/>
              </a:lnSpc>
              <a:spcBef>
                <a:spcPts val="561"/>
              </a:spcBef>
            </a:pPr>
            <a:r>
              <a:rPr b="1" lang="en-US" sz="2800" spc="-1" strike="noStrike">
                <a:solidFill>
                  <a:srgbClr val="000000"/>
                </a:solidFill>
                <a:latin typeface="Calibri"/>
              </a:rPr>
              <a:t>General Instruction Format :</a:t>
            </a:r>
            <a:endParaRPr b="0" lang="en-US" sz="2800" spc="-1" strike="noStrike">
              <a:solidFill>
                <a:srgbClr val="000000"/>
              </a:solidFill>
              <a:latin typeface="Calibri"/>
            </a:endParaRPr>
          </a:p>
          <a:p>
            <a:pPr>
              <a:lnSpc>
                <a:spcPct val="100000"/>
              </a:lnSpc>
              <a:spcBef>
                <a:spcPts val="561"/>
              </a:spcBef>
            </a:pPr>
            <a:endParaRPr b="0" lang="en-US" sz="2800" spc="-1" strike="noStrike">
              <a:solidFill>
                <a:srgbClr val="000000"/>
              </a:solidFill>
              <a:latin typeface="Calibri"/>
            </a:endParaRPr>
          </a:p>
          <a:p>
            <a:pPr>
              <a:lnSpc>
                <a:spcPct val="100000"/>
              </a:lnSpc>
              <a:spcBef>
                <a:spcPts val="561"/>
              </a:spcBef>
            </a:pPr>
            <a:endParaRPr b="0" lang="en-US" sz="2800" spc="-1" strike="noStrike">
              <a:solidFill>
                <a:srgbClr val="000000"/>
              </a:solidFill>
              <a:latin typeface="Calibri"/>
            </a:endParaRPr>
          </a:p>
          <a:p>
            <a:pPr marL="514440" indent="-514080">
              <a:lnSpc>
                <a:spcPct val="100000"/>
              </a:lnSpc>
              <a:spcBef>
                <a:spcPts val="561"/>
              </a:spcBef>
              <a:buClr>
                <a:srgbClr val="000000"/>
              </a:buClr>
              <a:buFont typeface="Arial"/>
              <a:buAutoNum type="arabicPeriod"/>
            </a:pPr>
            <a:r>
              <a:rPr b="0" lang="en-US" sz="2800" spc="-1" strike="noStrike">
                <a:solidFill>
                  <a:srgbClr val="000000"/>
                </a:solidFill>
                <a:latin typeface="Calibri"/>
              </a:rPr>
              <a:t>Label:- Is optional.</a:t>
            </a:r>
            <a:endParaRPr b="0" lang="en-US" sz="2800" spc="-1" strike="noStrike">
              <a:solidFill>
                <a:srgbClr val="000000"/>
              </a:solidFill>
              <a:latin typeface="Calibri"/>
            </a:endParaRPr>
          </a:p>
          <a:p>
            <a:pPr marL="514440" indent="-514080">
              <a:lnSpc>
                <a:spcPct val="100000"/>
              </a:lnSpc>
              <a:spcBef>
                <a:spcPts val="561"/>
              </a:spcBef>
              <a:buClr>
                <a:srgbClr val="000000"/>
              </a:buClr>
              <a:buFont typeface="Arial"/>
              <a:buAutoNum type="arabicPeriod"/>
            </a:pPr>
            <a:r>
              <a:rPr b="0" lang="en-US" sz="2800" spc="-1" strike="noStrike">
                <a:solidFill>
                  <a:srgbClr val="000000"/>
                </a:solidFill>
                <a:latin typeface="Calibri"/>
              </a:rPr>
              <a:t>Opcode:- Symbolic opcode</a:t>
            </a:r>
            <a:endParaRPr b="0" lang="en-US" sz="2800" spc="-1" strike="noStrike">
              <a:solidFill>
                <a:srgbClr val="000000"/>
              </a:solidFill>
              <a:latin typeface="Calibri"/>
            </a:endParaRPr>
          </a:p>
          <a:p>
            <a:pPr marL="514440" indent="-514080">
              <a:lnSpc>
                <a:spcPct val="100000"/>
              </a:lnSpc>
              <a:spcBef>
                <a:spcPts val="561"/>
              </a:spcBef>
              <a:buClr>
                <a:srgbClr val="000000"/>
              </a:buClr>
              <a:buFont typeface="Arial"/>
              <a:buAutoNum type="arabicPeriod"/>
            </a:pPr>
            <a:r>
              <a:rPr b="0" lang="en-US" sz="2800" spc="-1" strike="noStrike">
                <a:solidFill>
                  <a:srgbClr val="000000"/>
                </a:solidFill>
                <a:latin typeface="Calibri"/>
              </a:rPr>
              <a:t>Operand:- Symbolic name (Register or Memory variable)</a:t>
            </a:r>
            <a:endParaRPr b="0" lang="en-US" sz="2800" spc="-1" strike="noStrike">
              <a:solidFill>
                <a:srgbClr val="000000"/>
              </a:solidFill>
              <a:latin typeface="Calibri"/>
            </a:endParaRPr>
          </a:p>
        </p:txBody>
      </p:sp>
      <p:sp>
        <p:nvSpPr>
          <p:cNvPr id="223" name="CustomShape 3"/>
          <p:cNvSpPr/>
          <p:nvPr/>
        </p:nvSpPr>
        <p:spPr>
          <a:xfrm>
            <a:off x="838080" y="2666880"/>
            <a:ext cx="1688760" cy="618840"/>
          </a:xfrm>
          <a:prstGeom prst="rect">
            <a:avLst/>
          </a:prstGeom>
          <a:ln>
            <a:solidFill>
              <a:srgbClr val="46aac4"/>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nchor="ctr"/>
          <a:p>
            <a:pPr algn="ctr">
              <a:lnSpc>
                <a:spcPct val="100000"/>
              </a:lnSpc>
            </a:pPr>
            <a:r>
              <a:rPr b="0" lang="en-IN" sz="2400" spc="-1" strike="noStrike">
                <a:solidFill>
                  <a:srgbClr val="000000"/>
                </a:solidFill>
                <a:latin typeface="Calibri"/>
              </a:rPr>
              <a:t>[</a:t>
            </a:r>
            <a:r>
              <a:rPr b="0" lang="en-IN" sz="2400" spc="-1" strike="noStrike" u="sng">
                <a:solidFill>
                  <a:srgbClr val="0000ff"/>
                </a:solidFill>
                <a:uFillTx/>
                <a:latin typeface="Calibri"/>
                <a:hlinkClick r:id="rId1"/>
              </a:rPr>
              <a:t>Label</a:t>
            </a:r>
            <a:r>
              <a:rPr b="0" lang="en-IN" sz="2400" spc="-1" strike="noStrike">
                <a:solidFill>
                  <a:srgbClr val="000000"/>
                </a:solidFill>
                <a:latin typeface="Calibri"/>
              </a:rPr>
              <a:t> *]</a:t>
            </a:r>
            <a:endParaRPr b="0" lang="en-IN" sz="2400" spc="-1" strike="noStrike">
              <a:latin typeface="Arial"/>
            </a:endParaRPr>
          </a:p>
        </p:txBody>
      </p:sp>
      <p:sp>
        <p:nvSpPr>
          <p:cNvPr id="224" name="CustomShape 4"/>
          <p:cNvSpPr/>
          <p:nvPr/>
        </p:nvSpPr>
        <p:spPr>
          <a:xfrm>
            <a:off x="2971800" y="2666880"/>
            <a:ext cx="1688760" cy="618840"/>
          </a:xfrm>
          <a:prstGeom prst="rect">
            <a:avLst/>
          </a:prstGeom>
          <a:ln>
            <a:solidFill>
              <a:srgbClr val="46aac4"/>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nchor="ctr"/>
          <a:p>
            <a:pPr algn="ctr">
              <a:lnSpc>
                <a:spcPct val="100000"/>
              </a:lnSpc>
            </a:pPr>
            <a:r>
              <a:rPr b="0" lang="en-IN" sz="2400" spc="-1" strike="noStrike">
                <a:solidFill>
                  <a:srgbClr val="000000"/>
                </a:solidFill>
                <a:latin typeface="Calibri"/>
              </a:rPr>
              <a:t>[</a:t>
            </a:r>
            <a:r>
              <a:rPr b="0" lang="en-IN" sz="2400" spc="-1" strike="noStrike">
                <a:solidFill>
                  <a:srgbClr val="ffffff"/>
                </a:solidFill>
                <a:latin typeface="Calibri"/>
              </a:rPr>
              <a:t>opcod</a:t>
            </a:r>
            <a:r>
              <a:rPr b="0" lang="en-IN" sz="2400" spc="-1" strike="noStrike">
                <a:solidFill>
                  <a:srgbClr val="000000"/>
                </a:solidFill>
                <a:latin typeface="Calibri"/>
              </a:rPr>
              <a:t>e]</a:t>
            </a:r>
            <a:endParaRPr b="0" lang="en-IN" sz="2400" spc="-1" strike="noStrike">
              <a:latin typeface="Arial"/>
            </a:endParaRPr>
          </a:p>
        </p:txBody>
      </p:sp>
      <p:sp>
        <p:nvSpPr>
          <p:cNvPr id="225" name="CustomShape 5"/>
          <p:cNvSpPr/>
          <p:nvPr/>
        </p:nvSpPr>
        <p:spPr>
          <a:xfrm>
            <a:off x="5105520" y="2666880"/>
            <a:ext cx="3466800" cy="618840"/>
          </a:xfrm>
          <a:prstGeom prst="rect">
            <a:avLst/>
          </a:prstGeom>
          <a:ln>
            <a:solidFill>
              <a:srgbClr val="46aac4"/>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nchor="ctr"/>
          <a:p>
            <a:pPr algn="ctr">
              <a:lnSpc>
                <a:spcPct val="100000"/>
              </a:lnSpc>
            </a:pPr>
            <a:r>
              <a:rPr b="0" lang="en-IN" sz="2400" spc="-1" strike="noStrike">
                <a:solidFill>
                  <a:srgbClr val="000000"/>
                </a:solidFill>
                <a:latin typeface="Calibri"/>
              </a:rPr>
              <a:t>[operand1]*, [operand2]*</a:t>
            </a:r>
            <a:endParaRPr b="0" lang="en-IN" sz="2400" spc="-1" strike="noStrike">
              <a:latin typeface="Arial"/>
            </a:endParaRPr>
          </a:p>
        </p:txBody>
      </p:sp>
      <p:sp>
        <p:nvSpPr>
          <p:cNvPr id="226" name="TextShape 6"/>
          <p:cNvSpPr txBox="1"/>
          <p:nvPr/>
        </p:nvSpPr>
        <p:spPr>
          <a:xfrm>
            <a:off x="457200" y="6356520"/>
            <a:ext cx="2133360" cy="364680"/>
          </a:xfrm>
          <a:prstGeom prst="rect">
            <a:avLst/>
          </a:prstGeom>
          <a:noFill/>
          <a:ln>
            <a:noFill/>
          </a:ln>
        </p:spPr>
        <p:txBody>
          <a:bodyPr anchor="ctr"/>
          <a:p>
            <a:endParaRPr b="0" lang="en-IN" sz="2400" spc="-1" strike="noStrike">
              <a:latin typeface="Times New Roman"/>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TextShape 1"/>
          <p:cNvSpPr txBox="1"/>
          <p:nvPr/>
        </p:nvSpPr>
        <p:spPr>
          <a:xfrm>
            <a:off x="457200" y="274680"/>
            <a:ext cx="8229240" cy="653760"/>
          </a:xfrm>
          <a:prstGeom prst="rect">
            <a:avLst/>
          </a:prstGeom>
          <a:gradFill rotWithShape="0">
            <a:gsLst>
              <a:gs pos="0">
                <a:srgbClr val="e3fbc2"/>
              </a:gs>
              <a:gs pos="100000">
                <a:srgbClr val="f4ffe6"/>
              </a:gs>
            </a:gsLst>
            <a:lin ang="16200000"/>
          </a:gradFill>
          <a:ln w="9360">
            <a:solidFill>
              <a:srgbClr val="98b855"/>
            </a:solidFill>
            <a:round/>
          </a:ln>
        </p:spPr>
        <p:txBody>
          <a:bodyPr anchor="ctr">
            <a:normAutofit/>
          </a:bodyPr>
          <a:p>
            <a:pPr algn="ctr">
              <a:lnSpc>
                <a:spcPct val="100000"/>
              </a:lnSpc>
            </a:pPr>
            <a:r>
              <a:rPr b="0" lang="en-US" sz="4400" spc="-1" strike="noStrike">
                <a:solidFill>
                  <a:srgbClr val="ff0000"/>
                </a:solidFill>
                <a:latin typeface="Calibri"/>
              </a:rPr>
              <a:t>Pass structure of assembler</a:t>
            </a:r>
            <a:endParaRPr b="0" lang="en-US" sz="4400" spc="-1" strike="noStrike">
              <a:solidFill>
                <a:srgbClr val="000000"/>
              </a:solidFill>
              <a:latin typeface="Calibri"/>
            </a:endParaRPr>
          </a:p>
        </p:txBody>
      </p:sp>
      <p:sp>
        <p:nvSpPr>
          <p:cNvPr id="387" name="CustomShape 2"/>
          <p:cNvSpPr/>
          <p:nvPr/>
        </p:nvSpPr>
        <p:spPr>
          <a:xfrm>
            <a:off x="1447920" y="3124080"/>
            <a:ext cx="1523520" cy="99036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latin typeface="Calibri"/>
              </a:rPr>
              <a:t>Pass I</a:t>
            </a:r>
            <a:endParaRPr b="0" lang="en-IN" sz="1800" spc="-1" strike="noStrike">
              <a:latin typeface="Arial"/>
            </a:endParaRPr>
          </a:p>
        </p:txBody>
      </p:sp>
      <p:sp>
        <p:nvSpPr>
          <p:cNvPr id="388" name="CustomShape 3"/>
          <p:cNvSpPr/>
          <p:nvPr/>
        </p:nvSpPr>
        <p:spPr>
          <a:xfrm>
            <a:off x="5715000" y="3124080"/>
            <a:ext cx="1523520" cy="99036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latin typeface="Calibri"/>
              </a:rPr>
              <a:t>Pass II</a:t>
            </a:r>
            <a:endParaRPr b="0" lang="en-IN" sz="1800" spc="-1" strike="noStrike">
              <a:latin typeface="Arial"/>
            </a:endParaRPr>
          </a:p>
        </p:txBody>
      </p:sp>
      <p:graphicFrame>
        <p:nvGraphicFramePr>
          <p:cNvPr id="389" name="Table 4"/>
          <p:cNvGraphicFramePr/>
          <p:nvPr/>
        </p:nvGraphicFramePr>
        <p:xfrm>
          <a:off x="3276720" y="1066680"/>
          <a:ext cx="2209320" cy="914040"/>
        </p:xfrm>
        <a:graphic>
          <a:graphicData uri="http://schemas.openxmlformats.org/drawingml/2006/table">
            <a:tbl>
              <a:tblPr/>
              <a:tblGrid>
                <a:gridCol w="276120"/>
                <a:gridCol w="276120"/>
                <a:gridCol w="276120"/>
                <a:gridCol w="276120"/>
                <a:gridCol w="266400"/>
                <a:gridCol w="285480"/>
                <a:gridCol w="276120"/>
                <a:gridCol w="276840"/>
              </a:tblGrid>
              <a:tr h="36900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690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90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90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390" name="CustomShape 5"/>
          <p:cNvSpPr/>
          <p:nvPr/>
        </p:nvSpPr>
        <p:spPr>
          <a:xfrm>
            <a:off x="838080" y="3581280"/>
            <a:ext cx="609120" cy="10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91" name="CustomShape 6"/>
          <p:cNvSpPr/>
          <p:nvPr/>
        </p:nvSpPr>
        <p:spPr>
          <a:xfrm>
            <a:off x="7238880" y="3505320"/>
            <a:ext cx="609120" cy="10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92" name="CustomShape 7"/>
          <p:cNvSpPr/>
          <p:nvPr/>
        </p:nvSpPr>
        <p:spPr>
          <a:xfrm flipV="1" rot="10800000">
            <a:off x="3429000" y="3047400"/>
            <a:ext cx="456840" cy="38052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93" name="CustomShape 8"/>
          <p:cNvSpPr/>
          <p:nvPr/>
        </p:nvSpPr>
        <p:spPr>
          <a:xfrm flipH="1" rot="16200000">
            <a:off x="5257440" y="2590920"/>
            <a:ext cx="456840" cy="45684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94" name="CustomShape 9"/>
          <p:cNvSpPr/>
          <p:nvPr/>
        </p:nvSpPr>
        <p:spPr>
          <a:xfrm>
            <a:off x="2971800" y="3619440"/>
            <a:ext cx="2742840" cy="1080"/>
          </a:xfrm>
          <a:custGeom>
            <a:avLst/>
            <a:gdLst/>
            <a:ahLst/>
            <a:rect l="l" t="t" r="r" b="b"/>
            <a:pathLst>
              <a:path w="21600" h="21600">
                <a:moveTo>
                  <a:pt x="0" y="0"/>
                </a:moveTo>
                <a:lnTo>
                  <a:pt x="21600" y="21600"/>
                </a:lnTo>
              </a:path>
            </a:pathLst>
          </a:custGeom>
          <a:noFill/>
          <a:ln>
            <a:solidFill>
              <a:srgbClr val="4a7ebb"/>
            </a:solidFill>
            <a:custDash>
              <a:ds d="500000" sp="400000"/>
            </a:custDash>
            <a:round/>
            <a:tailEnd len="med" type="triangle" w="med"/>
          </a:ln>
        </p:spPr>
        <p:style>
          <a:lnRef idx="1">
            <a:schemeClr val="accent1"/>
          </a:lnRef>
          <a:fillRef idx="0">
            <a:schemeClr val="accent1"/>
          </a:fillRef>
          <a:effectRef idx="0">
            <a:schemeClr val="accent1"/>
          </a:effectRef>
          <a:fontRef idx="minor"/>
        </p:style>
      </p:sp>
      <p:sp>
        <p:nvSpPr>
          <p:cNvPr id="395" name="CustomShape 10"/>
          <p:cNvSpPr/>
          <p:nvPr/>
        </p:nvSpPr>
        <p:spPr>
          <a:xfrm>
            <a:off x="2895480" y="4191120"/>
            <a:ext cx="609120" cy="5331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96" name="CustomShape 11"/>
          <p:cNvSpPr/>
          <p:nvPr/>
        </p:nvSpPr>
        <p:spPr>
          <a:xfrm>
            <a:off x="3505320" y="4876920"/>
            <a:ext cx="2285640" cy="6382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Intermediate Code</a:t>
            </a:r>
            <a:endParaRPr b="0" lang="en-IN" sz="1800" spc="-1" strike="noStrike">
              <a:latin typeface="Arial"/>
            </a:endParaRPr>
          </a:p>
        </p:txBody>
      </p:sp>
      <p:sp>
        <p:nvSpPr>
          <p:cNvPr id="397" name="CustomShape 12"/>
          <p:cNvSpPr/>
          <p:nvPr/>
        </p:nvSpPr>
        <p:spPr>
          <a:xfrm flipH="1" flipV="1" rot="5400000">
            <a:off x="5295240" y="4228920"/>
            <a:ext cx="609120" cy="5331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98" name="CustomShape 13"/>
          <p:cNvSpPr/>
          <p:nvPr/>
        </p:nvSpPr>
        <p:spPr>
          <a:xfrm>
            <a:off x="228600" y="3276720"/>
            <a:ext cx="990360" cy="9126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Source Program</a:t>
            </a:r>
            <a:endParaRPr b="0" lang="en-IN" sz="1800" spc="-1" strike="noStrike">
              <a:latin typeface="Arial"/>
            </a:endParaRPr>
          </a:p>
        </p:txBody>
      </p:sp>
      <p:sp>
        <p:nvSpPr>
          <p:cNvPr id="399" name="CustomShape 14"/>
          <p:cNvSpPr/>
          <p:nvPr/>
        </p:nvSpPr>
        <p:spPr>
          <a:xfrm>
            <a:off x="7848720" y="3200400"/>
            <a:ext cx="990360" cy="9126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Target Program</a:t>
            </a:r>
            <a:endParaRPr b="0" lang="en-IN" sz="1800" spc="-1" strike="noStrike">
              <a:latin typeface="Arial"/>
            </a:endParaRPr>
          </a:p>
        </p:txBody>
      </p:sp>
      <p:sp>
        <p:nvSpPr>
          <p:cNvPr id="400" name="CustomShape 15"/>
          <p:cNvSpPr/>
          <p:nvPr/>
        </p:nvSpPr>
        <p:spPr>
          <a:xfrm>
            <a:off x="2362320" y="5638680"/>
            <a:ext cx="4266720" cy="6382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Figure: Overview of Two Pass Assembler</a:t>
            </a:r>
            <a:endParaRPr b="0" lang="en-IN" sz="1800" spc="-1" strike="noStrike">
              <a:latin typeface="Arial"/>
            </a:endParaRPr>
          </a:p>
        </p:txBody>
      </p:sp>
      <p:sp>
        <p:nvSpPr>
          <p:cNvPr id="401" name="CustomShape 16"/>
          <p:cNvSpPr/>
          <p:nvPr/>
        </p:nvSpPr>
        <p:spPr>
          <a:xfrm>
            <a:off x="5562720" y="1447920"/>
            <a:ext cx="1904760" cy="6382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Data Structures</a:t>
            </a:r>
            <a:endParaRPr b="0" lang="en-IN" sz="1800" spc="-1" strike="noStrike">
              <a:latin typeface="Arial"/>
            </a:endParaRPr>
          </a:p>
        </p:txBody>
      </p:sp>
    </p:spTree>
  </p:cSld>
  <p:timing>
    <p:tnLst>
      <p:par>
        <p:cTn id="323" dur="indefinite" restart="never" nodeType="tmRoot">
          <p:childTnLst>
            <p:seq>
              <p:cTn id="324" dur="indefinite" nodeType="mainSeq">
                <p:childTnLst>
                  <p:par>
                    <p:cTn id="325" fill="hold">
                      <p:stCondLst>
                        <p:cond delay="indefinite"/>
                      </p:stCondLst>
                      <p:childTnLst>
                        <p:par>
                          <p:cTn id="326" fill="hold">
                            <p:stCondLst>
                              <p:cond delay="0"/>
                            </p:stCondLst>
                            <p:childTnLst>
                              <p:par>
                                <p:cTn id="327" nodeType="clickEffect" fill="hold" presetClass="entr" presetID="3" presetSubtype="10">
                                  <p:stCondLst>
                                    <p:cond delay="0"/>
                                  </p:stCondLst>
                                  <p:childTnLst>
                                    <p:set>
                                      <p:cBhvr>
                                        <p:cTn id="328" dur="1" fill="hold">
                                          <p:stCondLst>
                                            <p:cond delay="0"/>
                                          </p:stCondLst>
                                        </p:cTn>
                                        <p:tgtEl>
                                          <p:spTgt spid="387"/>
                                        </p:tgtEl>
                                        <p:attrNameLst>
                                          <p:attrName>style.visibility</p:attrName>
                                        </p:attrNameLst>
                                      </p:cBhvr>
                                      <p:to>
                                        <p:strVal val="visible"/>
                                      </p:to>
                                    </p:set>
                                    <p:animEffect filter="blinds(horizontal)" transition="in">
                                      <p:cBhvr additive="repl">
                                        <p:cTn id="329" dur="500"/>
                                        <p:tgtEl>
                                          <p:spTgt spid="387"/>
                                        </p:tgtEl>
                                      </p:cBhvr>
                                    </p:animEffect>
                                  </p:childTnLst>
                                </p:cTn>
                              </p:par>
                            </p:childTnLst>
                          </p:cTn>
                        </p:par>
                      </p:childTnLst>
                    </p:cTn>
                  </p:par>
                  <p:par>
                    <p:cTn id="330" fill="hold">
                      <p:stCondLst>
                        <p:cond delay="indefinite"/>
                      </p:stCondLst>
                      <p:childTnLst>
                        <p:par>
                          <p:cTn id="331" fill="hold">
                            <p:stCondLst>
                              <p:cond delay="0"/>
                            </p:stCondLst>
                            <p:childTnLst>
                              <p:par>
                                <p:cTn id="332" nodeType="clickEffect" fill="hold" presetClass="entr" presetID="3" presetSubtype="10">
                                  <p:stCondLst>
                                    <p:cond delay="0"/>
                                  </p:stCondLst>
                                  <p:childTnLst>
                                    <p:set>
                                      <p:cBhvr>
                                        <p:cTn id="333" dur="1" fill="hold">
                                          <p:stCondLst>
                                            <p:cond delay="0"/>
                                          </p:stCondLst>
                                        </p:cTn>
                                        <p:tgtEl>
                                          <p:spTgt spid="388"/>
                                        </p:tgtEl>
                                        <p:attrNameLst>
                                          <p:attrName>style.visibility</p:attrName>
                                        </p:attrNameLst>
                                      </p:cBhvr>
                                      <p:to>
                                        <p:strVal val="visible"/>
                                      </p:to>
                                    </p:set>
                                    <p:animEffect filter="blinds(horizontal)" transition="in">
                                      <p:cBhvr additive="repl">
                                        <p:cTn id="334" dur="500"/>
                                        <p:tgtEl>
                                          <p:spTgt spid="388"/>
                                        </p:tgtEl>
                                      </p:cBhvr>
                                    </p:animEffect>
                                  </p:childTnLst>
                                </p:cTn>
                              </p:par>
                            </p:childTnLst>
                          </p:cTn>
                        </p:par>
                      </p:childTnLst>
                    </p:cTn>
                  </p:par>
                  <p:par>
                    <p:cTn id="335" fill="hold">
                      <p:stCondLst>
                        <p:cond delay="indefinite"/>
                      </p:stCondLst>
                      <p:childTnLst>
                        <p:par>
                          <p:cTn id="336" fill="hold">
                            <p:stCondLst>
                              <p:cond delay="0"/>
                            </p:stCondLst>
                            <p:childTnLst>
                              <p:par>
                                <p:cTn id="337" nodeType="clickEffect" fill="hold" presetClass="entr" presetID="3" presetSubtype="10">
                                  <p:stCondLst>
                                    <p:cond delay="0"/>
                                  </p:stCondLst>
                                  <p:childTnLst>
                                    <p:set>
                                      <p:cBhvr>
                                        <p:cTn id="338" dur="1" fill="hold">
                                          <p:stCondLst>
                                            <p:cond delay="0"/>
                                          </p:stCondLst>
                                        </p:cTn>
                                        <p:tgtEl>
                                          <p:spTgt spid="398"/>
                                        </p:tgtEl>
                                        <p:attrNameLst>
                                          <p:attrName>style.visibility</p:attrName>
                                        </p:attrNameLst>
                                      </p:cBhvr>
                                      <p:to>
                                        <p:strVal val="visible"/>
                                      </p:to>
                                    </p:set>
                                    <p:animEffect filter="blinds(horizontal)" transition="in">
                                      <p:cBhvr additive="repl">
                                        <p:cTn id="339" dur="500"/>
                                        <p:tgtEl>
                                          <p:spTgt spid="398"/>
                                        </p:tgtEl>
                                      </p:cBhvr>
                                    </p:animEffect>
                                  </p:childTnLst>
                                </p:cTn>
                              </p:par>
                              <p:par>
                                <p:cTn id="340" nodeType="withEffect" fill="hold" presetClass="entr" presetID="3" presetSubtype="10">
                                  <p:stCondLst>
                                    <p:cond delay="0"/>
                                  </p:stCondLst>
                                  <p:childTnLst>
                                    <p:set>
                                      <p:cBhvr>
                                        <p:cTn id="341" dur="1" fill="hold">
                                          <p:stCondLst>
                                            <p:cond delay="0"/>
                                          </p:stCondLst>
                                        </p:cTn>
                                        <p:tgtEl>
                                          <p:spTgt spid="390"/>
                                        </p:tgtEl>
                                        <p:attrNameLst>
                                          <p:attrName>style.visibility</p:attrName>
                                        </p:attrNameLst>
                                      </p:cBhvr>
                                      <p:to>
                                        <p:strVal val="visible"/>
                                      </p:to>
                                    </p:set>
                                    <p:animEffect filter="blinds(horizontal)" transition="in">
                                      <p:cBhvr additive="repl">
                                        <p:cTn id="342" dur="500"/>
                                        <p:tgtEl>
                                          <p:spTgt spid="390"/>
                                        </p:tgtEl>
                                      </p:cBhvr>
                                    </p:animEffect>
                                  </p:childTnLst>
                                </p:cTn>
                              </p:par>
                            </p:childTnLst>
                          </p:cTn>
                        </p:par>
                      </p:childTnLst>
                    </p:cTn>
                  </p:par>
                  <p:par>
                    <p:cTn id="343" fill="hold">
                      <p:stCondLst>
                        <p:cond delay="indefinite"/>
                      </p:stCondLst>
                      <p:childTnLst>
                        <p:par>
                          <p:cTn id="344" fill="hold">
                            <p:stCondLst>
                              <p:cond delay="0"/>
                            </p:stCondLst>
                            <p:childTnLst>
                              <p:par>
                                <p:cTn id="345" nodeType="clickEffect" fill="hold" presetClass="entr" presetID="3" presetSubtype="10">
                                  <p:stCondLst>
                                    <p:cond delay="0"/>
                                  </p:stCondLst>
                                  <p:childTnLst>
                                    <p:set>
                                      <p:cBhvr>
                                        <p:cTn id="346" dur="1" fill="hold">
                                          <p:stCondLst>
                                            <p:cond delay="0"/>
                                          </p:stCondLst>
                                        </p:cTn>
                                        <p:tgtEl>
                                          <p:spTgt spid="389"/>
                                        </p:tgtEl>
                                        <p:attrNameLst>
                                          <p:attrName>style.visibility</p:attrName>
                                        </p:attrNameLst>
                                      </p:cBhvr>
                                      <p:to>
                                        <p:strVal val="visible"/>
                                      </p:to>
                                    </p:set>
                                    <p:animEffect filter="blinds(horizontal)" transition="in">
                                      <p:cBhvr additive="repl">
                                        <p:cTn id="347" dur="500"/>
                                        <p:tgtEl>
                                          <p:spTgt spid="389"/>
                                        </p:tgtEl>
                                      </p:cBhvr>
                                    </p:animEffect>
                                  </p:childTnLst>
                                </p:cTn>
                              </p:par>
                              <p:par>
                                <p:cTn id="348" nodeType="withEffect" fill="hold" presetClass="entr" presetID="3" presetSubtype="10">
                                  <p:stCondLst>
                                    <p:cond delay="0"/>
                                  </p:stCondLst>
                                  <p:childTnLst>
                                    <p:set>
                                      <p:cBhvr>
                                        <p:cTn id="349" dur="1" fill="hold">
                                          <p:stCondLst>
                                            <p:cond delay="0"/>
                                          </p:stCondLst>
                                        </p:cTn>
                                        <p:tgtEl>
                                          <p:spTgt spid="401"/>
                                        </p:tgtEl>
                                        <p:attrNameLst>
                                          <p:attrName>style.visibility</p:attrName>
                                        </p:attrNameLst>
                                      </p:cBhvr>
                                      <p:to>
                                        <p:strVal val="visible"/>
                                      </p:to>
                                    </p:set>
                                    <p:animEffect filter="blinds(horizontal)" transition="in">
                                      <p:cBhvr additive="repl">
                                        <p:cTn id="350" dur="500"/>
                                        <p:tgtEl>
                                          <p:spTgt spid="401"/>
                                        </p:tgtEl>
                                      </p:cBhvr>
                                    </p:animEffect>
                                  </p:childTnLst>
                                </p:cTn>
                              </p:par>
                            </p:childTnLst>
                          </p:cTn>
                        </p:par>
                      </p:childTnLst>
                    </p:cTn>
                  </p:par>
                  <p:par>
                    <p:cTn id="351" fill="hold">
                      <p:stCondLst>
                        <p:cond delay="indefinite"/>
                      </p:stCondLst>
                      <p:childTnLst>
                        <p:par>
                          <p:cTn id="352" fill="hold">
                            <p:stCondLst>
                              <p:cond delay="0"/>
                            </p:stCondLst>
                            <p:childTnLst>
                              <p:par>
                                <p:cTn id="353" nodeType="clickEffect" fill="hold" presetClass="entr" presetID="3" presetSubtype="10">
                                  <p:stCondLst>
                                    <p:cond delay="0"/>
                                  </p:stCondLst>
                                  <p:childTnLst>
                                    <p:set>
                                      <p:cBhvr>
                                        <p:cTn id="354" dur="1" fill="hold">
                                          <p:stCondLst>
                                            <p:cond delay="0"/>
                                          </p:stCondLst>
                                        </p:cTn>
                                        <p:tgtEl>
                                          <p:spTgt spid="392"/>
                                        </p:tgtEl>
                                        <p:attrNameLst>
                                          <p:attrName>style.visibility</p:attrName>
                                        </p:attrNameLst>
                                      </p:cBhvr>
                                      <p:to>
                                        <p:strVal val="visible"/>
                                      </p:to>
                                    </p:set>
                                    <p:animEffect filter="blinds(horizontal)" transition="in">
                                      <p:cBhvr additive="repl">
                                        <p:cTn id="355" dur="500"/>
                                        <p:tgtEl>
                                          <p:spTgt spid="392"/>
                                        </p:tgtEl>
                                      </p:cBhvr>
                                    </p:animEffect>
                                  </p:childTnLst>
                                </p:cTn>
                              </p:par>
                              <p:par>
                                <p:cTn id="356" nodeType="withEffect" fill="hold" presetClass="entr" presetID="3" presetSubtype="10">
                                  <p:stCondLst>
                                    <p:cond delay="0"/>
                                  </p:stCondLst>
                                  <p:childTnLst>
                                    <p:set>
                                      <p:cBhvr>
                                        <p:cTn id="357" dur="1" fill="hold">
                                          <p:stCondLst>
                                            <p:cond delay="0"/>
                                          </p:stCondLst>
                                        </p:cTn>
                                        <p:tgtEl>
                                          <p:spTgt spid="393"/>
                                        </p:tgtEl>
                                        <p:attrNameLst>
                                          <p:attrName>style.visibility</p:attrName>
                                        </p:attrNameLst>
                                      </p:cBhvr>
                                      <p:to>
                                        <p:strVal val="visible"/>
                                      </p:to>
                                    </p:set>
                                    <p:animEffect filter="blinds(horizontal)" transition="in">
                                      <p:cBhvr additive="repl">
                                        <p:cTn id="358" dur="500"/>
                                        <p:tgtEl>
                                          <p:spTgt spid="393"/>
                                        </p:tgtEl>
                                      </p:cBhvr>
                                    </p:animEffect>
                                  </p:childTnLst>
                                </p:cTn>
                              </p:par>
                            </p:childTnLst>
                          </p:cTn>
                        </p:par>
                      </p:childTnLst>
                    </p:cTn>
                  </p:par>
                  <p:par>
                    <p:cTn id="359" fill="hold">
                      <p:stCondLst>
                        <p:cond delay="indefinite"/>
                      </p:stCondLst>
                      <p:childTnLst>
                        <p:par>
                          <p:cTn id="360" fill="hold">
                            <p:stCondLst>
                              <p:cond delay="0"/>
                            </p:stCondLst>
                            <p:childTnLst>
                              <p:par>
                                <p:cTn id="361" nodeType="clickEffect" fill="hold" presetClass="entr" presetID="3" presetSubtype="10">
                                  <p:stCondLst>
                                    <p:cond delay="0"/>
                                  </p:stCondLst>
                                  <p:childTnLst>
                                    <p:set>
                                      <p:cBhvr>
                                        <p:cTn id="362" dur="1" fill="hold">
                                          <p:stCondLst>
                                            <p:cond delay="0"/>
                                          </p:stCondLst>
                                        </p:cTn>
                                        <p:tgtEl>
                                          <p:spTgt spid="395"/>
                                        </p:tgtEl>
                                        <p:attrNameLst>
                                          <p:attrName>style.visibility</p:attrName>
                                        </p:attrNameLst>
                                      </p:cBhvr>
                                      <p:to>
                                        <p:strVal val="visible"/>
                                      </p:to>
                                    </p:set>
                                    <p:animEffect filter="blinds(horizontal)" transition="in">
                                      <p:cBhvr additive="repl">
                                        <p:cTn id="363" dur="500"/>
                                        <p:tgtEl>
                                          <p:spTgt spid="395"/>
                                        </p:tgtEl>
                                      </p:cBhvr>
                                    </p:animEffect>
                                  </p:childTnLst>
                                </p:cTn>
                              </p:par>
                            </p:childTnLst>
                          </p:cTn>
                        </p:par>
                      </p:childTnLst>
                    </p:cTn>
                  </p:par>
                  <p:par>
                    <p:cTn id="364" fill="hold">
                      <p:stCondLst>
                        <p:cond delay="indefinite"/>
                      </p:stCondLst>
                      <p:childTnLst>
                        <p:par>
                          <p:cTn id="365" fill="hold">
                            <p:stCondLst>
                              <p:cond delay="0"/>
                            </p:stCondLst>
                            <p:childTnLst>
                              <p:par>
                                <p:cTn id="366" nodeType="clickEffect" fill="hold" presetClass="entr" presetID="3" presetSubtype="10">
                                  <p:stCondLst>
                                    <p:cond delay="0"/>
                                  </p:stCondLst>
                                  <p:childTnLst>
                                    <p:set>
                                      <p:cBhvr>
                                        <p:cTn id="367" dur="1" fill="hold">
                                          <p:stCondLst>
                                            <p:cond delay="0"/>
                                          </p:stCondLst>
                                        </p:cTn>
                                        <p:tgtEl>
                                          <p:spTgt spid="396"/>
                                        </p:tgtEl>
                                        <p:attrNameLst>
                                          <p:attrName>style.visibility</p:attrName>
                                        </p:attrNameLst>
                                      </p:cBhvr>
                                      <p:to>
                                        <p:strVal val="visible"/>
                                      </p:to>
                                    </p:set>
                                    <p:animEffect filter="blinds(horizontal)" transition="in">
                                      <p:cBhvr additive="repl">
                                        <p:cTn id="368" dur="500"/>
                                        <p:tgtEl>
                                          <p:spTgt spid="396"/>
                                        </p:tgtEl>
                                      </p:cBhvr>
                                    </p:animEffect>
                                  </p:childTnLst>
                                </p:cTn>
                              </p:par>
                            </p:childTnLst>
                          </p:cTn>
                        </p:par>
                      </p:childTnLst>
                    </p:cTn>
                  </p:par>
                  <p:par>
                    <p:cTn id="369" fill="hold">
                      <p:stCondLst>
                        <p:cond delay="indefinite"/>
                      </p:stCondLst>
                      <p:childTnLst>
                        <p:par>
                          <p:cTn id="370" fill="hold">
                            <p:stCondLst>
                              <p:cond delay="0"/>
                            </p:stCondLst>
                            <p:childTnLst>
                              <p:par>
                                <p:cTn id="371" nodeType="clickEffect" fill="hold" presetClass="entr" presetID="3" presetSubtype="10">
                                  <p:stCondLst>
                                    <p:cond delay="0"/>
                                  </p:stCondLst>
                                  <p:childTnLst>
                                    <p:set>
                                      <p:cBhvr>
                                        <p:cTn id="372" dur="1" fill="hold">
                                          <p:stCondLst>
                                            <p:cond delay="0"/>
                                          </p:stCondLst>
                                        </p:cTn>
                                        <p:tgtEl>
                                          <p:spTgt spid="397"/>
                                        </p:tgtEl>
                                        <p:attrNameLst>
                                          <p:attrName>style.visibility</p:attrName>
                                        </p:attrNameLst>
                                      </p:cBhvr>
                                      <p:to>
                                        <p:strVal val="visible"/>
                                      </p:to>
                                    </p:set>
                                    <p:animEffect filter="blinds(horizontal)" transition="in">
                                      <p:cBhvr additive="repl">
                                        <p:cTn id="373" dur="500"/>
                                        <p:tgtEl>
                                          <p:spTgt spid="397"/>
                                        </p:tgtEl>
                                      </p:cBhvr>
                                    </p:animEffect>
                                  </p:childTnLst>
                                </p:cTn>
                              </p:par>
                            </p:childTnLst>
                          </p:cTn>
                        </p:par>
                      </p:childTnLst>
                    </p:cTn>
                  </p:par>
                  <p:par>
                    <p:cTn id="374" fill="hold">
                      <p:stCondLst>
                        <p:cond delay="indefinite"/>
                      </p:stCondLst>
                      <p:childTnLst>
                        <p:par>
                          <p:cTn id="375" fill="hold">
                            <p:stCondLst>
                              <p:cond delay="0"/>
                            </p:stCondLst>
                            <p:childTnLst>
                              <p:par>
                                <p:cTn id="376" nodeType="clickEffect" fill="hold" presetClass="entr" presetID="3" presetSubtype="10">
                                  <p:stCondLst>
                                    <p:cond delay="0"/>
                                  </p:stCondLst>
                                  <p:childTnLst>
                                    <p:set>
                                      <p:cBhvr>
                                        <p:cTn id="377" dur="1" fill="hold">
                                          <p:stCondLst>
                                            <p:cond delay="0"/>
                                          </p:stCondLst>
                                        </p:cTn>
                                        <p:tgtEl>
                                          <p:spTgt spid="394"/>
                                        </p:tgtEl>
                                        <p:attrNameLst>
                                          <p:attrName>style.visibility</p:attrName>
                                        </p:attrNameLst>
                                      </p:cBhvr>
                                      <p:to>
                                        <p:strVal val="visible"/>
                                      </p:to>
                                    </p:set>
                                    <p:animEffect filter="blinds(horizontal)" transition="in">
                                      <p:cBhvr additive="repl">
                                        <p:cTn id="378" dur="500"/>
                                        <p:tgtEl>
                                          <p:spTgt spid="394"/>
                                        </p:tgtEl>
                                      </p:cBhvr>
                                    </p:animEffect>
                                  </p:childTnLst>
                                </p:cTn>
                              </p:par>
                            </p:childTnLst>
                          </p:cTn>
                        </p:par>
                      </p:childTnLst>
                    </p:cTn>
                  </p:par>
                  <p:par>
                    <p:cTn id="379" fill="hold">
                      <p:stCondLst>
                        <p:cond delay="indefinite"/>
                      </p:stCondLst>
                      <p:childTnLst>
                        <p:par>
                          <p:cTn id="380" fill="hold">
                            <p:stCondLst>
                              <p:cond delay="0"/>
                            </p:stCondLst>
                            <p:childTnLst>
                              <p:par>
                                <p:cTn id="381" nodeType="clickEffect" fill="hold" presetClass="entr" presetID="3" presetSubtype="10">
                                  <p:stCondLst>
                                    <p:cond delay="0"/>
                                  </p:stCondLst>
                                  <p:childTnLst>
                                    <p:set>
                                      <p:cBhvr>
                                        <p:cTn id="382" dur="1" fill="hold">
                                          <p:stCondLst>
                                            <p:cond delay="0"/>
                                          </p:stCondLst>
                                        </p:cTn>
                                        <p:tgtEl>
                                          <p:spTgt spid="391"/>
                                        </p:tgtEl>
                                        <p:attrNameLst>
                                          <p:attrName>style.visibility</p:attrName>
                                        </p:attrNameLst>
                                      </p:cBhvr>
                                      <p:to>
                                        <p:strVal val="visible"/>
                                      </p:to>
                                    </p:set>
                                    <p:animEffect filter="blinds(horizontal)" transition="in">
                                      <p:cBhvr additive="repl">
                                        <p:cTn id="383" dur="500"/>
                                        <p:tgtEl>
                                          <p:spTgt spid="391"/>
                                        </p:tgtEl>
                                      </p:cBhvr>
                                    </p:animEffect>
                                  </p:childTnLst>
                                </p:cTn>
                              </p:par>
                              <p:par>
                                <p:cTn id="384" nodeType="withEffect" fill="hold" presetClass="entr" presetID="3" presetSubtype="10">
                                  <p:stCondLst>
                                    <p:cond delay="0"/>
                                  </p:stCondLst>
                                  <p:childTnLst>
                                    <p:set>
                                      <p:cBhvr>
                                        <p:cTn id="385" dur="1" fill="hold">
                                          <p:stCondLst>
                                            <p:cond delay="0"/>
                                          </p:stCondLst>
                                        </p:cTn>
                                        <p:tgtEl>
                                          <p:spTgt spid="399"/>
                                        </p:tgtEl>
                                        <p:attrNameLst>
                                          <p:attrName>style.visibility</p:attrName>
                                        </p:attrNameLst>
                                      </p:cBhvr>
                                      <p:to>
                                        <p:strVal val="visible"/>
                                      </p:to>
                                    </p:set>
                                    <p:animEffect filter="blinds(horizontal)" transition="in">
                                      <p:cBhvr additive="repl">
                                        <p:cTn id="386" dur="500"/>
                                        <p:tgtEl>
                                          <p:spTgt spid="399"/>
                                        </p:tgtEl>
                                      </p:cBhvr>
                                    </p:animEffect>
                                  </p:childTnLst>
                                </p:cTn>
                              </p:par>
                            </p:childTnLst>
                          </p:cTn>
                        </p:par>
                      </p:childTnLst>
                    </p:cTn>
                  </p:par>
                  <p:par>
                    <p:cTn id="387" fill="hold">
                      <p:stCondLst>
                        <p:cond delay="indefinite"/>
                      </p:stCondLst>
                      <p:childTnLst>
                        <p:par>
                          <p:cTn id="388" fill="hold">
                            <p:stCondLst>
                              <p:cond delay="0"/>
                            </p:stCondLst>
                            <p:childTnLst>
                              <p:par>
                                <p:cTn id="389" nodeType="clickEffect" fill="hold" presetClass="entr" presetID="3" presetSubtype="10">
                                  <p:stCondLst>
                                    <p:cond delay="0"/>
                                  </p:stCondLst>
                                  <p:childTnLst>
                                    <p:set>
                                      <p:cBhvr>
                                        <p:cTn id="390" dur="1" fill="hold">
                                          <p:stCondLst>
                                            <p:cond delay="0"/>
                                          </p:stCondLst>
                                        </p:cTn>
                                        <p:tgtEl>
                                          <p:spTgt spid="400"/>
                                        </p:tgtEl>
                                        <p:attrNameLst>
                                          <p:attrName>style.visibility</p:attrName>
                                        </p:attrNameLst>
                                      </p:cBhvr>
                                      <p:to>
                                        <p:strVal val="visible"/>
                                      </p:to>
                                    </p:set>
                                    <p:animEffect filter="blinds(horizontal)" transition="in">
                                      <p:cBhvr additive="repl">
                                        <p:cTn id="391" dur="500"/>
                                        <p:tgtEl>
                                          <p:spTgt spid="40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0" y="0"/>
            <a:ext cx="9143640" cy="1186920"/>
          </a:xfrm>
          <a:prstGeom prst="rect">
            <a:avLst/>
          </a:prstGeom>
          <a:ln>
            <a:solidFill>
              <a:srgbClr val="f59240"/>
            </a:solidFill>
            <a:round/>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p>
            <a:pPr>
              <a:lnSpc>
                <a:spcPct val="100000"/>
              </a:lnSpc>
            </a:pPr>
            <a:r>
              <a:rPr b="1" lang="en-IN" sz="3600" spc="-1" strike="noStrike">
                <a:solidFill>
                  <a:srgbClr val="558ed5"/>
                </a:solidFill>
                <a:latin typeface="Calibri"/>
              </a:rPr>
              <a:t>Data Structures Used in  an Assembler</a:t>
            </a:r>
            <a:endParaRPr b="0" lang="en-IN" sz="3600" spc="-1" strike="noStrike">
              <a:latin typeface="Arial"/>
            </a:endParaRPr>
          </a:p>
        </p:txBody>
      </p:sp>
      <p:sp>
        <p:nvSpPr>
          <p:cNvPr id="403" name="CustomShape 2"/>
          <p:cNvSpPr/>
          <p:nvPr/>
        </p:nvSpPr>
        <p:spPr>
          <a:xfrm>
            <a:off x="0" y="709560"/>
            <a:ext cx="9143640" cy="6006600"/>
          </a:xfrm>
          <a:prstGeom prst="rect">
            <a:avLst/>
          </a:prstGeom>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p>
            <a:pPr marL="144000" indent="-431640">
              <a:lnSpc>
                <a:spcPct val="100000"/>
              </a:lnSpc>
              <a:spcBef>
                <a:spcPts val="601"/>
              </a:spcBef>
            </a:pPr>
            <a:r>
              <a:rPr b="0" lang="en-IN" sz="3000" spc="-1" strike="noStrike">
                <a:solidFill>
                  <a:srgbClr val="c00000"/>
                </a:solidFill>
                <a:latin typeface="FrankRuehl"/>
                <a:ea typeface="PMingLiU"/>
              </a:rPr>
              <a:t>	</a:t>
            </a:r>
            <a:r>
              <a:rPr b="0" lang="en-IN" sz="3000" spc="-1" strike="noStrike">
                <a:solidFill>
                  <a:srgbClr val="c00000"/>
                </a:solidFill>
                <a:latin typeface="FrankRuehl"/>
                <a:ea typeface="PMingLiU"/>
              </a:rPr>
              <a:t>Following Data Structures are used in Pass-I of an Assembler:</a:t>
            </a:r>
            <a:endParaRPr b="0" lang="en-IN" sz="3000" spc="-1" strike="noStrike">
              <a:latin typeface="Arial"/>
            </a:endParaRPr>
          </a:p>
          <a:p>
            <a:pPr marL="144000" indent="-431640">
              <a:lnSpc>
                <a:spcPct val="100000"/>
              </a:lnSpc>
              <a:spcBef>
                <a:spcPts val="601"/>
              </a:spcBef>
            </a:pPr>
            <a:r>
              <a:rPr b="0" lang="en-IN" sz="3000" spc="-1" strike="noStrike">
                <a:solidFill>
                  <a:srgbClr val="c00000"/>
                </a:solidFill>
                <a:latin typeface="FrankRuehl"/>
                <a:ea typeface="PMingLiU"/>
              </a:rPr>
              <a:t>	</a:t>
            </a:r>
            <a:r>
              <a:rPr b="0" lang="en-IN" sz="3000" spc="-1" strike="noStrike">
                <a:solidFill>
                  <a:srgbClr val="c00000"/>
                </a:solidFill>
                <a:latin typeface="FrankRuehl"/>
                <a:ea typeface="PMingLiU"/>
              </a:rPr>
              <a:t>	</a:t>
            </a:r>
            <a:r>
              <a:rPr b="0" lang="en-IN" sz="3000" spc="-1" strike="noStrike">
                <a:solidFill>
                  <a:srgbClr val="c00000"/>
                </a:solidFill>
                <a:latin typeface="FrankRuehl"/>
                <a:ea typeface="PMingLiU"/>
              </a:rPr>
              <a:t>1. OTAB (Opcode Table)</a:t>
            </a:r>
            <a:endParaRPr b="0" lang="en-IN" sz="3000" spc="-1" strike="noStrike">
              <a:latin typeface="Arial"/>
            </a:endParaRPr>
          </a:p>
          <a:p>
            <a:pPr marL="144000" indent="-431640">
              <a:lnSpc>
                <a:spcPct val="100000"/>
              </a:lnSpc>
              <a:spcBef>
                <a:spcPts val="601"/>
              </a:spcBef>
            </a:pPr>
            <a:r>
              <a:rPr b="0" lang="en-IN" sz="3000" spc="-1" strike="noStrike">
                <a:solidFill>
                  <a:srgbClr val="c00000"/>
                </a:solidFill>
                <a:latin typeface="FrankRuehl"/>
                <a:ea typeface="PMingLiU"/>
              </a:rPr>
              <a:t>	</a:t>
            </a:r>
            <a:r>
              <a:rPr b="0" lang="en-IN" sz="3000" spc="-1" strike="noStrike">
                <a:solidFill>
                  <a:srgbClr val="c00000"/>
                </a:solidFill>
                <a:latin typeface="FrankRuehl"/>
                <a:ea typeface="PMingLiU"/>
              </a:rPr>
              <a:t>	</a:t>
            </a:r>
            <a:r>
              <a:rPr b="0" lang="en-IN" sz="3000" spc="-1" strike="noStrike">
                <a:solidFill>
                  <a:srgbClr val="c00000"/>
                </a:solidFill>
                <a:latin typeface="FrankRuehl"/>
                <a:ea typeface="PMingLiU"/>
              </a:rPr>
              <a:t>2. SYMTAB ( Symbol Table)</a:t>
            </a:r>
            <a:endParaRPr b="0" lang="en-IN" sz="3000" spc="-1" strike="noStrike">
              <a:latin typeface="Arial"/>
            </a:endParaRPr>
          </a:p>
          <a:p>
            <a:pPr marL="144000" indent="-431640">
              <a:lnSpc>
                <a:spcPct val="100000"/>
              </a:lnSpc>
              <a:spcBef>
                <a:spcPts val="601"/>
              </a:spcBef>
            </a:pPr>
            <a:r>
              <a:rPr b="0" lang="en-IN" sz="3000" spc="-1" strike="noStrike">
                <a:solidFill>
                  <a:srgbClr val="c00000"/>
                </a:solidFill>
                <a:latin typeface="FrankRuehl"/>
                <a:ea typeface="PMingLiU"/>
              </a:rPr>
              <a:t>	</a:t>
            </a:r>
            <a:r>
              <a:rPr b="0" lang="en-IN" sz="3000" spc="-1" strike="noStrike">
                <a:solidFill>
                  <a:srgbClr val="c00000"/>
                </a:solidFill>
                <a:latin typeface="FrankRuehl"/>
                <a:ea typeface="PMingLiU"/>
              </a:rPr>
              <a:t>	</a:t>
            </a:r>
            <a:r>
              <a:rPr b="0" lang="en-IN" sz="3000" spc="-1" strike="noStrike">
                <a:solidFill>
                  <a:srgbClr val="c00000"/>
                </a:solidFill>
                <a:latin typeface="FrankRuehl"/>
                <a:ea typeface="PMingLiU"/>
              </a:rPr>
              <a:t>3. LITTAB (Literal Table)</a:t>
            </a:r>
            <a:endParaRPr b="0" lang="en-IN" sz="3000" spc="-1" strike="noStrike">
              <a:latin typeface="Arial"/>
            </a:endParaRPr>
          </a:p>
          <a:p>
            <a:pPr marL="144000" indent="-431640">
              <a:lnSpc>
                <a:spcPct val="100000"/>
              </a:lnSpc>
              <a:spcBef>
                <a:spcPts val="601"/>
              </a:spcBef>
            </a:pPr>
            <a:r>
              <a:rPr b="0" lang="en-IN" sz="3000" spc="-1" strike="noStrike">
                <a:solidFill>
                  <a:srgbClr val="c00000"/>
                </a:solidFill>
                <a:latin typeface="FrankRuehl"/>
                <a:ea typeface="PMingLiU"/>
              </a:rPr>
              <a:t>	</a:t>
            </a:r>
            <a:r>
              <a:rPr b="0" lang="en-IN" sz="3000" spc="-1" strike="noStrike">
                <a:solidFill>
                  <a:srgbClr val="c00000"/>
                </a:solidFill>
                <a:latin typeface="FrankRuehl"/>
                <a:ea typeface="PMingLiU"/>
              </a:rPr>
              <a:t>	</a:t>
            </a:r>
            <a:r>
              <a:rPr b="0" lang="en-IN" sz="3000" spc="-1" strike="noStrike">
                <a:solidFill>
                  <a:srgbClr val="c00000"/>
                </a:solidFill>
                <a:latin typeface="FrankRuehl"/>
                <a:ea typeface="PMingLiU"/>
              </a:rPr>
              <a:t>4. POOLTAB(Literals Pools)</a:t>
            </a:r>
            <a:endParaRPr b="0" lang="en-IN" sz="3000" spc="-1" strike="noStrike">
              <a:latin typeface="Arial"/>
            </a:endParaRPr>
          </a:p>
          <a:p>
            <a:pPr marL="144000" indent="-431640">
              <a:lnSpc>
                <a:spcPct val="100000"/>
              </a:lnSpc>
              <a:spcBef>
                <a:spcPts val="561"/>
              </a:spcBef>
            </a:pPr>
            <a:endParaRPr b="0" lang="en-IN" sz="3000" spc="-1" strike="noStrike">
              <a:latin typeface="Arial"/>
            </a:endParaRPr>
          </a:p>
          <a:p>
            <a:pPr marL="144000" indent="-431640">
              <a:lnSpc>
                <a:spcPct val="100000"/>
              </a:lnSpc>
              <a:spcBef>
                <a:spcPts val="561"/>
              </a:spcBef>
            </a:pPr>
            <a:endParaRPr b="0" lang="en-IN" sz="3000" spc="-1" strike="noStrike">
              <a:latin typeface="Arial"/>
            </a:endParaRPr>
          </a:p>
          <a:p>
            <a:pPr marL="144000" indent="-431640">
              <a:lnSpc>
                <a:spcPct val="100000"/>
              </a:lnSpc>
              <a:spcBef>
                <a:spcPts val="601"/>
              </a:spcBef>
            </a:pPr>
            <a:r>
              <a:rPr b="0" lang="en-IN" sz="3000" spc="-1" strike="noStrike">
                <a:solidFill>
                  <a:srgbClr val="c00000"/>
                </a:solidFill>
                <a:latin typeface="FrankRuehl"/>
                <a:ea typeface="PMingLiU"/>
              </a:rPr>
              <a:t>	</a:t>
            </a:r>
            <a:endParaRPr b="0" lang="en-IN" sz="3000" spc="-1" strike="noStrike">
              <a:latin typeface="Arial"/>
            </a:endParaRPr>
          </a:p>
          <a:p>
            <a:pPr marL="144000" indent="-431640">
              <a:lnSpc>
                <a:spcPct val="100000"/>
              </a:lnSpc>
              <a:spcBef>
                <a:spcPts val="479"/>
              </a:spcBef>
            </a:pPr>
            <a:r>
              <a:rPr b="0" lang="en-IN" sz="2400" spc="-1" strike="noStrike">
                <a:solidFill>
                  <a:srgbClr val="7030a0"/>
                </a:solidFill>
                <a:latin typeface="FrankRuehl"/>
                <a:ea typeface="PMingLiU"/>
              </a:rPr>
              <a:t>	</a:t>
            </a:r>
            <a:endParaRPr b="0" lang="en-IN" sz="2400" spc="-1" strike="noStrike">
              <a:latin typeface="Arial"/>
            </a:endParaRPr>
          </a:p>
          <a:p>
            <a:pPr marL="144000" indent="-431640">
              <a:lnSpc>
                <a:spcPct val="100000"/>
              </a:lnSpc>
              <a:spcBef>
                <a:spcPts val="641"/>
              </a:spcBef>
            </a:pPr>
            <a:endParaRPr b="0" lang="en-IN" sz="2400" spc="-1" strike="noStrike">
              <a:latin typeface="Arial"/>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
          <p:cNvSpPr/>
          <p:nvPr/>
        </p:nvSpPr>
        <p:spPr>
          <a:xfrm>
            <a:off x="214200" y="571320"/>
            <a:ext cx="8571960" cy="628632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p>
            <a:pPr marL="144000" indent="-431640">
              <a:lnSpc>
                <a:spcPct val="100000"/>
              </a:lnSpc>
              <a:spcBef>
                <a:spcPts val="601"/>
              </a:spcBef>
            </a:pPr>
            <a:r>
              <a:rPr b="0" lang="en-IN" sz="3000" spc="-1" strike="noStrike">
                <a:solidFill>
                  <a:srgbClr val="c00000"/>
                </a:solidFill>
                <a:latin typeface="FrankRuehl"/>
                <a:ea typeface="PMingLiU"/>
              </a:rPr>
              <a:t>  </a:t>
            </a:r>
            <a:endParaRPr b="0" lang="en-IN" sz="3000" spc="-1" strike="noStrike">
              <a:latin typeface="Arial"/>
            </a:endParaRPr>
          </a:p>
        </p:txBody>
      </p:sp>
      <p:sp>
        <p:nvSpPr>
          <p:cNvPr id="405" name="CustomShape 2"/>
          <p:cNvSpPr/>
          <p:nvPr/>
        </p:nvSpPr>
        <p:spPr>
          <a:xfrm>
            <a:off x="0" y="0"/>
            <a:ext cx="9143640" cy="639000"/>
          </a:xfrm>
          <a:prstGeom prst="rect">
            <a:avLst/>
          </a:prstGeom>
          <a:noFill/>
          <a:ln w="9360">
            <a:noFill/>
          </a:ln>
        </p:spPr>
        <p:style>
          <a:lnRef idx="0"/>
          <a:fillRef idx="0"/>
          <a:effectRef idx="0"/>
          <a:fontRef idx="minor"/>
        </p:style>
        <p:txBody>
          <a:bodyPr lIns="90000" rIns="90000" tIns="45000" bIns="45000"/>
          <a:p>
            <a:pPr>
              <a:lnSpc>
                <a:spcPct val="100000"/>
              </a:lnSpc>
            </a:pPr>
            <a:r>
              <a:rPr b="1" lang="en-IN" sz="3600" spc="-1" strike="noStrike">
                <a:solidFill>
                  <a:srgbClr val="ffffff"/>
                </a:solidFill>
                <a:latin typeface="AmeriGarmnd BT"/>
              </a:rPr>
              <a:t>Some Assembler Directives</a:t>
            </a:r>
            <a:endParaRPr b="0" lang="en-IN" sz="3600" spc="-1" strike="noStrike">
              <a:latin typeface="Arial"/>
            </a:endParaRPr>
          </a:p>
        </p:txBody>
      </p:sp>
      <p:sp>
        <p:nvSpPr>
          <p:cNvPr id="406" name="CustomShape 3"/>
          <p:cNvSpPr/>
          <p:nvPr/>
        </p:nvSpPr>
        <p:spPr>
          <a:xfrm>
            <a:off x="0" y="0"/>
            <a:ext cx="9143640" cy="942840"/>
          </a:xfrm>
          <a:prstGeom prst="rect">
            <a:avLst/>
          </a:prstGeom>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p>
            <a:pPr>
              <a:lnSpc>
                <a:spcPct val="100000"/>
              </a:lnSpc>
            </a:pPr>
            <a:r>
              <a:rPr b="1" i="1" lang="en-IN" sz="2800" spc="-1" strike="noStrike">
                <a:solidFill>
                  <a:srgbClr val="000000"/>
                </a:solidFill>
                <a:latin typeface="Calibri"/>
              </a:rPr>
              <a:t>Sample program ILLUSTRATING ORIGIN &amp; LTORG DIRECTIVE</a:t>
            </a:r>
            <a:endParaRPr b="0" lang="en-IN" sz="2800" spc="-1" strike="noStrike">
              <a:latin typeface="Arial"/>
            </a:endParaRPr>
          </a:p>
        </p:txBody>
      </p:sp>
      <p:sp>
        <p:nvSpPr>
          <p:cNvPr id="407" name="TextShape 4"/>
          <p:cNvSpPr txBox="1"/>
          <p:nvPr/>
        </p:nvSpPr>
        <p:spPr>
          <a:xfrm>
            <a:off x="457200" y="6356520"/>
            <a:ext cx="2133360" cy="364680"/>
          </a:xfrm>
          <a:prstGeom prst="rect">
            <a:avLst/>
          </a:prstGeom>
          <a:noFill/>
          <a:ln>
            <a:noFill/>
          </a:ln>
        </p:spPr>
        <p:txBody>
          <a:bodyPr anchor="ctr"/>
          <a:p>
            <a:endParaRPr b="0" lang="en-IN" sz="2400" spc="-1" strike="noStrike">
              <a:latin typeface="Times New Roman"/>
            </a:endParaRPr>
          </a:p>
        </p:txBody>
      </p:sp>
      <p:sp>
        <p:nvSpPr>
          <p:cNvPr id="408" name="CustomShape 5"/>
          <p:cNvSpPr/>
          <p:nvPr/>
        </p:nvSpPr>
        <p:spPr>
          <a:xfrm>
            <a:off x="500040" y="714240"/>
            <a:ext cx="8186400" cy="6143400"/>
          </a:xfrm>
          <a:prstGeom prst="rect">
            <a:avLst/>
          </a:prstGeom>
          <a:noFill/>
          <a:ln>
            <a:noFill/>
          </a:ln>
        </p:spPr>
        <p:style>
          <a:lnRef idx="0"/>
          <a:fillRef idx="0"/>
          <a:effectRef idx="0"/>
          <a:fontRef idx="minor"/>
        </p:style>
        <p:txBody>
          <a:bodyPr lIns="90000" rIns="90000" tIns="45000" bIns="45000">
            <a:normAutofit/>
          </a:bodyPr>
          <a:p>
            <a:pPr marL="343080" indent="-342720">
              <a:lnSpc>
                <a:spcPct val="100000"/>
              </a:lnSpc>
              <a:spcBef>
                <a:spcPts val="981"/>
              </a:spcBef>
            </a:pPr>
            <a:r>
              <a:rPr b="1" lang="en-IN" sz="4900" spc="-1" strike="noStrike">
                <a:solidFill>
                  <a:srgbClr val="000000"/>
                </a:solidFill>
                <a:latin typeface="Calibri"/>
              </a:rPr>
              <a:t>1</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ff0000"/>
                </a:solidFill>
                <a:latin typeface="Calibri"/>
              </a:rPr>
              <a:t>START</a:t>
            </a:r>
            <a:r>
              <a:rPr b="1" lang="en-IN" sz="4900" spc="-1" strike="noStrike">
                <a:solidFill>
                  <a:srgbClr val="000000"/>
                </a:solidFill>
                <a:latin typeface="Calibri"/>
              </a:rPr>
              <a:t>	</a:t>
            </a:r>
            <a:r>
              <a:rPr b="1" lang="en-IN" sz="4900" spc="-1" strike="noStrike">
                <a:solidFill>
                  <a:srgbClr val="000000"/>
                </a:solidFill>
                <a:latin typeface="Calibri"/>
              </a:rPr>
              <a:t>200</a:t>
            </a:r>
            <a:endParaRPr b="0" lang="en-IN" sz="4900" spc="-1" strike="noStrike">
              <a:latin typeface="Arial"/>
            </a:endParaRPr>
          </a:p>
          <a:p>
            <a:pPr marL="343080" indent="-342720">
              <a:lnSpc>
                <a:spcPct val="100000"/>
              </a:lnSpc>
              <a:spcBef>
                <a:spcPts val="981"/>
              </a:spcBef>
            </a:pPr>
            <a:r>
              <a:rPr b="1" lang="en-IN" sz="4900" spc="-1" strike="noStrike">
                <a:solidFill>
                  <a:srgbClr val="000000"/>
                </a:solidFill>
                <a:latin typeface="Calibri"/>
              </a:rPr>
              <a:t>2</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e46c0a"/>
                </a:solidFill>
                <a:latin typeface="Calibri"/>
              </a:rPr>
              <a:t>MOVER </a:t>
            </a:r>
            <a:r>
              <a:rPr b="1" lang="en-IN" sz="4900" spc="-1" strike="noStrike">
                <a:solidFill>
                  <a:srgbClr val="e46c0a"/>
                </a:solidFill>
                <a:latin typeface="Calibri"/>
              </a:rPr>
              <a:t>	</a:t>
            </a:r>
            <a:r>
              <a:rPr b="1" lang="en-IN" sz="4900" spc="-1" strike="noStrike">
                <a:solidFill>
                  <a:srgbClr val="984807"/>
                </a:solidFill>
                <a:latin typeface="Calibri"/>
              </a:rPr>
              <a:t>AREG,</a:t>
            </a:r>
            <a:r>
              <a:rPr b="1" lang="en-IN" sz="4900" spc="-1" strike="noStrike">
                <a:solidFill>
                  <a:srgbClr val="e46c0a"/>
                </a:solidFill>
                <a:latin typeface="Calibri"/>
              </a:rPr>
              <a:t> </a:t>
            </a:r>
            <a:r>
              <a:rPr b="1" lang="en-IN" sz="4900" spc="-1" strike="noStrike">
                <a:solidFill>
                  <a:srgbClr val="0070c0"/>
                </a:solidFill>
                <a:latin typeface="Calibri"/>
              </a:rPr>
              <a:t>=‘5’</a:t>
            </a:r>
            <a:r>
              <a:rPr b="1" lang="en-IN" sz="4900" spc="-1" strike="noStrike">
                <a:solidFill>
                  <a:srgbClr val="0070c0"/>
                </a:solidFill>
                <a:latin typeface="Calibri"/>
              </a:rPr>
              <a:t>	</a:t>
            </a:r>
            <a:r>
              <a:rPr b="1" lang="en-IN" sz="4900" spc="-1" strike="noStrike">
                <a:solidFill>
                  <a:srgbClr val="0070c0"/>
                </a:solidFill>
                <a:latin typeface="Calibri"/>
              </a:rPr>
              <a:t>	</a:t>
            </a:r>
            <a:endParaRPr b="0" lang="en-IN" sz="4900" spc="-1" strike="noStrike">
              <a:latin typeface="Arial"/>
            </a:endParaRPr>
          </a:p>
          <a:p>
            <a:pPr marL="343080" indent="-342720">
              <a:lnSpc>
                <a:spcPct val="100000"/>
              </a:lnSpc>
              <a:spcBef>
                <a:spcPts val="981"/>
              </a:spcBef>
            </a:pPr>
            <a:r>
              <a:rPr b="1" lang="en-IN" sz="4900" spc="-1" strike="noStrike">
                <a:solidFill>
                  <a:srgbClr val="000000"/>
                </a:solidFill>
                <a:latin typeface="Calibri"/>
              </a:rPr>
              <a:t>3</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ffc000"/>
                </a:solidFill>
                <a:latin typeface="Calibri"/>
              </a:rPr>
              <a:t>MOVEM </a:t>
            </a:r>
            <a:r>
              <a:rPr b="1" lang="en-IN" sz="4900" spc="-1" strike="noStrike">
                <a:solidFill>
                  <a:srgbClr val="ffc000"/>
                </a:solidFill>
                <a:latin typeface="Calibri"/>
              </a:rPr>
              <a:t>	</a:t>
            </a:r>
            <a:r>
              <a:rPr b="1" lang="en-IN" sz="4900" spc="-1" strike="noStrike">
                <a:solidFill>
                  <a:srgbClr val="984807"/>
                </a:solidFill>
                <a:latin typeface="Calibri"/>
              </a:rPr>
              <a:t>AREG</a:t>
            </a:r>
            <a:r>
              <a:rPr b="1" lang="en-IN" sz="4900" spc="-1" strike="noStrike">
                <a:solidFill>
                  <a:srgbClr val="ffc000"/>
                </a:solidFill>
                <a:latin typeface="Calibri"/>
              </a:rPr>
              <a:t>, </a:t>
            </a:r>
            <a:r>
              <a:rPr b="1" lang="en-IN" sz="4900" spc="-1" strike="noStrike">
                <a:solidFill>
                  <a:srgbClr val="00b050"/>
                </a:solidFill>
                <a:latin typeface="Calibri"/>
              </a:rPr>
              <a:t>A</a:t>
            </a:r>
            <a:endParaRPr b="0" lang="en-IN" sz="4900" spc="-1" strike="noStrike">
              <a:latin typeface="Arial"/>
            </a:endParaRPr>
          </a:p>
          <a:p>
            <a:pPr marL="514440" indent="-514080">
              <a:lnSpc>
                <a:spcPct val="100000"/>
              </a:lnSpc>
              <a:spcBef>
                <a:spcPts val="981"/>
              </a:spcBef>
              <a:buClr>
                <a:srgbClr val="000000"/>
              </a:buClr>
              <a:buFont typeface="Arial"/>
              <a:buAutoNum type="arabicPlain" startAt="4"/>
            </a:pP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b050"/>
                </a:solidFill>
                <a:latin typeface="Calibri"/>
              </a:rPr>
              <a:t>LOOP</a:t>
            </a:r>
            <a:r>
              <a:rPr b="1" lang="en-IN" sz="4900" spc="-1" strike="noStrike">
                <a:solidFill>
                  <a:srgbClr val="000000"/>
                </a:solidFill>
                <a:latin typeface="Calibri"/>
              </a:rPr>
              <a:t>	</a:t>
            </a:r>
            <a:r>
              <a:rPr b="1" lang="en-IN" sz="4900" spc="-1" strike="noStrike">
                <a:solidFill>
                  <a:srgbClr val="ffc000"/>
                </a:solidFill>
                <a:latin typeface="Calibri"/>
              </a:rPr>
              <a:t>MOVER </a:t>
            </a:r>
            <a:r>
              <a:rPr b="1" lang="en-IN" sz="4900" spc="-1" strike="noStrike">
                <a:solidFill>
                  <a:srgbClr val="ffc000"/>
                </a:solidFill>
                <a:latin typeface="Calibri"/>
              </a:rPr>
              <a:t>	</a:t>
            </a:r>
            <a:r>
              <a:rPr b="1" lang="en-IN" sz="4900" spc="-1" strike="noStrike">
                <a:solidFill>
                  <a:srgbClr val="984807"/>
                </a:solidFill>
                <a:latin typeface="Calibri"/>
              </a:rPr>
              <a:t>AREG,</a:t>
            </a:r>
            <a:r>
              <a:rPr b="1" lang="en-IN" sz="4900" spc="-1" strike="noStrike">
                <a:solidFill>
                  <a:srgbClr val="00b050"/>
                </a:solidFill>
                <a:latin typeface="Calibri"/>
              </a:rPr>
              <a:t> A</a:t>
            </a:r>
            <a:endParaRPr b="0" lang="en-IN" sz="4900" spc="-1" strike="noStrike">
              <a:latin typeface="Arial"/>
            </a:endParaRPr>
          </a:p>
          <a:p>
            <a:pPr marL="514440" indent="-514080">
              <a:lnSpc>
                <a:spcPct val="100000"/>
              </a:lnSpc>
              <a:spcBef>
                <a:spcPts val="981"/>
              </a:spcBef>
              <a:buClr>
                <a:srgbClr val="ffc000"/>
              </a:buClr>
              <a:buFont typeface="Arial"/>
              <a:buAutoNum type="arabicPlain" startAt="4"/>
            </a:pPr>
            <a:r>
              <a:rPr b="1" lang="en-IN" sz="4900" spc="-1" strike="noStrike">
                <a:solidFill>
                  <a:srgbClr val="ffc000"/>
                </a:solidFill>
                <a:latin typeface="Calibri"/>
              </a:rPr>
              <a:t>                    </a:t>
            </a:r>
            <a:r>
              <a:rPr b="1" lang="en-IN" sz="4900" spc="-1" strike="noStrike">
                <a:solidFill>
                  <a:srgbClr val="ffc000"/>
                </a:solidFill>
                <a:latin typeface="Calibri"/>
              </a:rPr>
              <a:t>	</a:t>
            </a:r>
            <a:r>
              <a:rPr b="1" lang="en-IN" sz="4900" spc="-1" strike="noStrike">
                <a:solidFill>
                  <a:srgbClr val="ffc000"/>
                </a:solidFill>
                <a:latin typeface="Calibri"/>
              </a:rPr>
              <a:t> </a:t>
            </a:r>
            <a:r>
              <a:rPr b="1" lang="en-IN" sz="4900" spc="-1" strike="noStrike">
                <a:solidFill>
                  <a:srgbClr val="ffc000"/>
                </a:solidFill>
                <a:latin typeface="Calibri"/>
              </a:rPr>
              <a:t>MOVER </a:t>
            </a:r>
            <a:r>
              <a:rPr b="1" lang="en-IN" sz="4900" spc="-1" strike="noStrike">
                <a:solidFill>
                  <a:srgbClr val="ffc000"/>
                </a:solidFill>
                <a:latin typeface="Calibri"/>
              </a:rPr>
              <a:t>	</a:t>
            </a:r>
            <a:r>
              <a:rPr b="1" lang="en-IN" sz="4900" spc="-1" strike="noStrike">
                <a:solidFill>
                  <a:srgbClr val="984807"/>
                </a:solidFill>
                <a:latin typeface="Calibri"/>
              </a:rPr>
              <a:t>CREG</a:t>
            </a:r>
            <a:r>
              <a:rPr b="1" lang="en-IN" sz="4900" spc="-1" strike="noStrike">
                <a:solidFill>
                  <a:srgbClr val="ffc000"/>
                </a:solidFill>
                <a:latin typeface="Calibri"/>
              </a:rPr>
              <a:t>, </a:t>
            </a:r>
            <a:r>
              <a:rPr b="1" lang="en-IN" sz="4900" spc="-1" strike="noStrike">
                <a:solidFill>
                  <a:srgbClr val="00b050"/>
                </a:solidFill>
                <a:latin typeface="Calibri"/>
              </a:rPr>
              <a:t>B</a:t>
            </a:r>
            <a:endParaRPr b="0" lang="en-IN" sz="4900" spc="-1" strike="noStrike">
              <a:latin typeface="Arial"/>
            </a:endParaRPr>
          </a:p>
          <a:p>
            <a:pPr marL="514440" indent="-514080">
              <a:lnSpc>
                <a:spcPct val="100000"/>
              </a:lnSpc>
              <a:spcBef>
                <a:spcPts val="981"/>
              </a:spcBef>
              <a:buClr>
                <a:srgbClr val="ffc000"/>
              </a:buClr>
              <a:buFont typeface="Arial"/>
              <a:buAutoNum type="arabicPlain" startAt="6"/>
            </a:pPr>
            <a:r>
              <a:rPr b="1" lang="en-IN" sz="4900" spc="-1" strike="noStrike">
                <a:solidFill>
                  <a:srgbClr val="ffc000"/>
                </a:solidFill>
                <a:latin typeface="Calibri"/>
              </a:rPr>
              <a:t>                    </a:t>
            </a:r>
            <a:r>
              <a:rPr b="1" lang="en-IN" sz="4900" spc="-1" strike="noStrike">
                <a:solidFill>
                  <a:srgbClr val="ffc000"/>
                </a:solidFill>
                <a:latin typeface="Calibri"/>
              </a:rPr>
              <a:t>	</a:t>
            </a:r>
            <a:r>
              <a:rPr b="1" lang="en-IN" sz="4900" spc="-1" strike="noStrike">
                <a:solidFill>
                  <a:srgbClr val="ffc000"/>
                </a:solidFill>
                <a:latin typeface="Calibri"/>
              </a:rPr>
              <a:t> </a:t>
            </a:r>
            <a:r>
              <a:rPr b="1" lang="en-IN" sz="4900" spc="-1" strike="noStrike">
                <a:solidFill>
                  <a:srgbClr val="ffc000"/>
                </a:solidFill>
                <a:latin typeface="Calibri"/>
              </a:rPr>
              <a:t>ADD </a:t>
            </a:r>
            <a:r>
              <a:rPr b="1" lang="en-IN" sz="4900" spc="-1" strike="noStrike">
                <a:solidFill>
                  <a:srgbClr val="ffc000"/>
                </a:solidFill>
                <a:latin typeface="Calibri"/>
              </a:rPr>
              <a:t>	</a:t>
            </a:r>
            <a:r>
              <a:rPr b="1" lang="en-IN" sz="4900" spc="-1" strike="noStrike">
                <a:solidFill>
                  <a:srgbClr val="984807"/>
                </a:solidFill>
                <a:latin typeface="Calibri"/>
              </a:rPr>
              <a:t>CREG</a:t>
            </a:r>
            <a:r>
              <a:rPr b="1" lang="en-IN" sz="4900" spc="-1" strike="noStrike">
                <a:solidFill>
                  <a:srgbClr val="ffc000"/>
                </a:solidFill>
                <a:latin typeface="Calibri"/>
              </a:rPr>
              <a:t>, </a:t>
            </a:r>
            <a:r>
              <a:rPr b="1" lang="en-IN" sz="4900" spc="-1" strike="noStrike">
                <a:solidFill>
                  <a:srgbClr val="0070c0"/>
                </a:solidFill>
                <a:latin typeface="Calibri"/>
              </a:rPr>
              <a:t>=‘1’</a:t>
            </a:r>
            <a:endParaRPr b="0" lang="en-IN" sz="4900" spc="-1" strike="noStrike">
              <a:latin typeface="Arial"/>
            </a:endParaRPr>
          </a:p>
          <a:p>
            <a:pPr marL="514440" indent="-514080">
              <a:lnSpc>
                <a:spcPct val="100000"/>
              </a:lnSpc>
              <a:spcBef>
                <a:spcPts val="981"/>
              </a:spcBef>
              <a:buClr>
                <a:srgbClr val="ffc000"/>
              </a:buClr>
              <a:buFont typeface="Arial"/>
              <a:buAutoNum type="arabicPlain" startAt="6"/>
            </a:pPr>
            <a:r>
              <a:rPr b="1" lang="en-IN" sz="4900" spc="-1" strike="noStrike">
                <a:solidFill>
                  <a:srgbClr val="ffc000"/>
                </a:solidFill>
                <a:latin typeface="Calibri"/>
              </a:rPr>
              <a:t>                        …………………</a:t>
            </a:r>
            <a:endParaRPr b="0" lang="en-IN" sz="4900" spc="-1" strike="noStrike">
              <a:latin typeface="Arial"/>
            </a:endParaRPr>
          </a:p>
          <a:p>
            <a:pPr marL="514440" indent="-514080">
              <a:lnSpc>
                <a:spcPct val="100000"/>
              </a:lnSpc>
              <a:spcBef>
                <a:spcPts val="981"/>
              </a:spcBef>
            </a:pPr>
            <a:r>
              <a:rPr b="1" lang="en-IN" sz="4900" spc="-1" strike="noStrike">
                <a:solidFill>
                  <a:srgbClr val="002060"/>
                </a:solidFill>
                <a:latin typeface="Calibri"/>
              </a:rPr>
              <a:t>12</a:t>
            </a:r>
            <a:r>
              <a:rPr b="1" lang="en-IN" sz="4900" spc="-1" strike="noStrike">
                <a:solidFill>
                  <a:srgbClr val="ffc000"/>
                </a:solidFill>
                <a:latin typeface="Calibri"/>
              </a:rPr>
              <a:t>                        </a:t>
            </a:r>
            <a:r>
              <a:rPr b="1" lang="en-IN" sz="4900" spc="-1" strike="noStrike">
                <a:solidFill>
                  <a:srgbClr val="ffc000"/>
                </a:solidFill>
                <a:latin typeface="Calibri"/>
              </a:rPr>
              <a:t>	</a:t>
            </a:r>
            <a:r>
              <a:rPr b="1" lang="en-IN" sz="4900" spc="-1" strike="noStrike">
                <a:solidFill>
                  <a:srgbClr val="ffc000"/>
                </a:solidFill>
                <a:latin typeface="Calibri"/>
              </a:rPr>
              <a:t>BC </a:t>
            </a:r>
            <a:r>
              <a:rPr b="1" lang="en-IN" sz="4900" spc="-1" strike="noStrike">
                <a:solidFill>
                  <a:srgbClr val="ffc000"/>
                </a:solidFill>
                <a:latin typeface="Calibri"/>
              </a:rPr>
              <a:t>	</a:t>
            </a:r>
            <a:r>
              <a:rPr b="1" lang="en-IN" sz="4900" spc="-1" strike="noStrike">
                <a:solidFill>
                  <a:srgbClr val="ffc000"/>
                </a:solidFill>
                <a:latin typeface="Calibri"/>
              </a:rPr>
              <a:t>ANY,</a:t>
            </a:r>
            <a:r>
              <a:rPr b="1" lang="en-IN" sz="4900" spc="-1" strike="noStrike">
                <a:solidFill>
                  <a:srgbClr val="00b050"/>
                </a:solidFill>
                <a:latin typeface="Calibri"/>
              </a:rPr>
              <a:t>NEXT</a:t>
            </a:r>
            <a:endParaRPr b="0" lang="en-IN" sz="4900" spc="-1" strike="noStrike">
              <a:latin typeface="Arial"/>
            </a:endParaRPr>
          </a:p>
          <a:p>
            <a:pPr marL="514440" indent="-514080">
              <a:lnSpc>
                <a:spcPct val="100000"/>
              </a:lnSpc>
              <a:spcBef>
                <a:spcPts val="981"/>
              </a:spcBef>
              <a:buClr>
                <a:srgbClr val="000000"/>
              </a:buClr>
              <a:buFont typeface="Arial"/>
              <a:buAutoNum type="arabicPlain" startAt="13"/>
            </a:pP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ff0000"/>
                </a:solidFill>
                <a:latin typeface="Calibri"/>
              </a:rPr>
              <a:t>LTORG</a:t>
            </a:r>
            <a:endParaRPr b="0" lang="en-IN" sz="4900" spc="-1" strike="noStrike">
              <a:latin typeface="Arial"/>
            </a:endParaRPr>
          </a:p>
          <a:p>
            <a:pPr marL="514440" indent="-514080">
              <a:lnSpc>
                <a:spcPct val="100000"/>
              </a:lnSpc>
              <a:spcBef>
                <a:spcPts val="981"/>
              </a:spcBef>
            </a:pP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70c0"/>
                </a:solidFill>
                <a:latin typeface="Calibri"/>
              </a:rPr>
              <a:t>=‘5’</a:t>
            </a:r>
            <a:endParaRPr b="0" lang="en-IN" sz="4900" spc="-1" strike="noStrike">
              <a:latin typeface="Arial"/>
            </a:endParaRPr>
          </a:p>
          <a:p>
            <a:pPr marL="514440" indent="-514080">
              <a:lnSpc>
                <a:spcPct val="100000"/>
              </a:lnSpc>
              <a:spcBef>
                <a:spcPts val="981"/>
              </a:spcBef>
            </a:pPr>
            <a:r>
              <a:rPr b="1" lang="en-IN" sz="4900" spc="-1" strike="noStrike">
                <a:solidFill>
                  <a:srgbClr val="0070c0"/>
                </a:solidFill>
                <a:latin typeface="Calibri"/>
              </a:rPr>
              <a:t>	</a:t>
            </a:r>
            <a:r>
              <a:rPr b="1" lang="en-IN" sz="4900" spc="-1" strike="noStrike">
                <a:solidFill>
                  <a:srgbClr val="0070c0"/>
                </a:solidFill>
                <a:latin typeface="Calibri"/>
              </a:rPr>
              <a:t>	</a:t>
            </a:r>
            <a:r>
              <a:rPr b="1" lang="en-IN" sz="4900" spc="-1" strike="noStrike">
                <a:solidFill>
                  <a:srgbClr val="0070c0"/>
                </a:solidFill>
                <a:latin typeface="Calibri"/>
              </a:rPr>
              <a:t>	</a:t>
            </a:r>
            <a:r>
              <a:rPr b="1" lang="en-IN" sz="4900" spc="-1" strike="noStrike">
                <a:solidFill>
                  <a:srgbClr val="0070c0"/>
                </a:solidFill>
                <a:latin typeface="Calibri"/>
              </a:rPr>
              <a:t>	</a:t>
            </a:r>
            <a:r>
              <a:rPr b="1" lang="en-IN" sz="4900" spc="-1" strike="noStrike">
                <a:solidFill>
                  <a:srgbClr val="0070c0"/>
                </a:solidFill>
                <a:latin typeface="Calibri"/>
              </a:rPr>
              <a:t> </a:t>
            </a:r>
            <a:r>
              <a:rPr b="1" lang="en-IN" sz="4900" spc="-1" strike="noStrike">
                <a:solidFill>
                  <a:srgbClr val="0070c0"/>
                </a:solidFill>
                <a:latin typeface="Calibri"/>
              </a:rPr>
              <a:t>=‘1’</a:t>
            </a:r>
            <a:endParaRPr b="0" lang="en-IN" sz="4900" spc="-1" strike="noStrike">
              <a:latin typeface="Arial"/>
            </a:endParaRPr>
          </a:p>
          <a:p>
            <a:pPr marL="514440" indent="-514080">
              <a:lnSpc>
                <a:spcPct val="100000"/>
              </a:lnSpc>
              <a:spcBef>
                <a:spcPts val="981"/>
              </a:spcBef>
              <a:buClr>
                <a:srgbClr val="000000"/>
              </a:buClr>
              <a:buFont typeface="Arial"/>
              <a:buAutoNum type="arabicPlain" startAt="14"/>
            </a:pP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0000"/>
                </a:solidFill>
                <a:latin typeface="Calibri"/>
              </a:rPr>
              <a:t>………………</a:t>
            </a:r>
            <a:r>
              <a:rPr b="1" lang="en-IN" sz="4900" spc="-1" strike="noStrike">
                <a:solidFill>
                  <a:srgbClr val="000000"/>
                </a:solidFill>
                <a:latin typeface="Calibri"/>
              </a:rPr>
              <a:t>..</a:t>
            </a:r>
            <a:endParaRPr b="0" lang="en-IN" sz="4900" spc="-1" strike="noStrike">
              <a:latin typeface="Arial"/>
            </a:endParaRPr>
          </a:p>
          <a:p>
            <a:pPr marL="514440" indent="-514080">
              <a:lnSpc>
                <a:spcPct val="100000"/>
              </a:lnSpc>
              <a:spcBef>
                <a:spcPts val="981"/>
              </a:spcBef>
              <a:buClr>
                <a:srgbClr val="000000"/>
              </a:buClr>
              <a:buFont typeface="Arial"/>
              <a:buAutoNum type="arabicPlain" startAt="14"/>
            </a:pP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b050"/>
                </a:solidFill>
                <a:latin typeface="Calibri"/>
              </a:rPr>
              <a:t>NEXT</a:t>
            </a:r>
            <a:r>
              <a:rPr b="1" lang="en-IN" sz="4900" spc="-1" strike="noStrike">
                <a:solidFill>
                  <a:srgbClr val="000000"/>
                </a:solidFill>
                <a:latin typeface="Calibri"/>
              </a:rPr>
              <a:t>	</a:t>
            </a:r>
            <a:r>
              <a:rPr b="1" lang="en-IN" sz="4900" spc="-1" strike="noStrike">
                <a:solidFill>
                  <a:srgbClr val="ffc000"/>
                </a:solidFill>
                <a:latin typeface="Calibri"/>
              </a:rPr>
              <a:t>SUB</a:t>
            </a:r>
            <a:r>
              <a:rPr b="1" lang="en-IN" sz="4900" spc="-1" strike="noStrike">
                <a:solidFill>
                  <a:srgbClr val="ffc000"/>
                </a:solidFill>
                <a:latin typeface="Calibri"/>
              </a:rPr>
              <a:t>	</a:t>
            </a:r>
            <a:r>
              <a:rPr b="1" lang="en-IN" sz="4900" spc="-1" strike="noStrike">
                <a:solidFill>
                  <a:srgbClr val="984807"/>
                </a:solidFill>
                <a:latin typeface="Calibri"/>
              </a:rPr>
              <a:t>AREG</a:t>
            </a:r>
            <a:r>
              <a:rPr b="1" lang="en-IN" sz="4900" spc="-1" strike="noStrike">
                <a:solidFill>
                  <a:srgbClr val="ffc000"/>
                </a:solidFill>
                <a:latin typeface="Calibri"/>
              </a:rPr>
              <a:t>, </a:t>
            </a:r>
            <a:r>
              <a:rPr b="1" lang="en-IN" sz="4900" spc="-1" strike="noStrike">
                <a:solidFill>
                  <a:srgbClr val="ffc000"/>
                </a:solidFill>
                <a:latin typeface="Calibri"/>
              </a:rPr>
              <a:t>	</a:t>
            </a:r>
            <a:r>
              <a:rPr b="1" lang="en-IN" sz="4900" spc="-1" strike="noStrike">
                <a:solidFill>
                  <a:srgbClr val="ffc000"/>
                </a:solidFill>
                <a:latin typeface="Calibri"/>
              </a:rPr>
              <a:t>=‘1’</a:t>
            </a:r>
            <a:endParaRPr b="0" lang="en-IN" sz="4900" spc="-1" strike="noStrike">
              <a:latin typeface="Arial"/>
            </a:endParaRPr>
          </a:p>
          <a:p>
            <a:pPr marL="514440" indent="-514080">
              <a:lnSpc>
                <a:spcPct val="100000"/>
              </a:lnSpc>
              <a:spcBef>
                <a:spcPts val="981"/>
              </a:spcBef>
            </a:pPr>
            <a:r>
              <a:rPr b="1" lang="en-IN" sz="4900" spc="-1" strike="noStrike">
                <a:solidFill>
                  <a:srgbClr val="ffc000"/>
                </a:solidFill>
                <a:latin typeface="Calibri"/>
              </a:rPr>
              <a:t> </a:t>
            </a:r>
            <a:r>
              <a:rPr b="1" lang="en-IN" sz="4900" spc="-1" strike="noStrike">
                <a:solidFill>
                  <a:srgbClr val="ffc000"/>
                </a:solidFill>
                <a:latin typeface="Calibri"/>
              </a:rPr>
              <a:t>	</a:t>
            </a:r>
            <a:r>
              <a:rPr b="1" lang="en-IN" sz="4900" spc="-1" strike="noStrike">
                <a:solidFill>
                  <a:srgbClr val="ffc000"/>
                </a:solidFill>
                <a:latin typeface="Calibri"/>
              </a:rPr>
              <a:t>	</a:t>
            </a:r>
            <a:r>
              <a:rPr b="1" lang="en-IN" sz="4900" spc="-1" strike="noStrike">
                <a:solidFill>
                  <a:srgbClr val="ffc000"/>
                </a:solidFill>
                <a:latin typeface="Calibri"/>
              </a:rPr>
              <a:t>BC </a:t>
            </a:r>
            <a:r>
              <a:rPr b="1" lang="en-IN" sz="4900" spc="-1" strike="noStrike">
                <a:solidFill>
                  <a:srgbClr val="ffc000"/>
                </a:solidFill>
                <a:latin typeface="Calibri"/>
              </a:rPr>
              <a:t>	</a:t>
            </a:r>
            <a:r>
              <a:rPr b="1" lang="en-IN" sz="4900" spc="-1" strike="noStrike">
                <a:solidFill>
                  <a:srgbClr val="ffc000"/>
                </a:solidFill>
                <a:latin typeface="Calibri"/>
              </a:rPr>
              <a:t>LT, </a:t>
            </a:r>
            <a:r>
              <a:rPr b="1" lang="en-IN" sz="4900" spc="-1" strike="noStrike">
                <a:solidFill>
                  <a:srgbClr val="00b050"/>
                </a:solidFill>
                <a:latin typeface="Calibri"/>
              </a:rPr>
              <a:t>BACK</a:t>
            </a:r>
            <a:endParaRPr b="0" lang="en-IN" sz="4900" spc="-1" strike="noStrike">
              <a:latin typeface="Arial"/>
            </a:endParaRPr>
          </a:p>
          <a:p>
            <a:pPr marL="514440" indent="-514080">
              <a:lnSpc>
                <a:spcPct val="100000"/>
              </a:lnSpc>
              <a:spcBef>
                <a:spcPts val="981"/>
              </a:spcBef>
              <a:buClr>
                <a:srgbClr val="000000"/>
              </a:buClr>
              <a:buFont typeface="Arial"/>
              <a:buAutoNum type="arabicPlain" startAt="14"/>
            </a:pP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b050"/>
                </a:solidFill>
                <a:latin typeface="Calibri"/>
              </a:rPr>
              <a:t>LAST </a:t>
            </a:r>
            <a:r>
              <a:rPr b="1" lang="en-IN" sz="4900" spc="-1" strike="noStrike">
                <a:solidFill>
                  <a:srgbClr val="000000"/>
                </a:solidFill>
                <a:latin typeface="Calibri"/>
              </a:rPr>
              <a:t>	</a:t>
            </a:r>
            <a:r>
              <a:rPr b="1" lang="en-IN" sz="4900" spc="-1" strike="noStrike">
                <a:solidFill>
                  <a:srgbClr val="ff0000"/>
                </a:solidFill>
                <a:latin typeface="Calibri"/>
              </a:rPr>
              <a:t>STOP</a:t>
            </a:r>
            <a:endParaRPr b="0" lang="en-IN" sz="4900" spc="-1" strike="noStrike">
              <a:latin typeface="Arial"/>
            </a:endParaRPr>
          </a:p>
          <a:p>
            <a:pPr marL="514440" indent="-514080">
              <a:lnSpc>
                <a:spcPct val="100000"/>
              </a:lnSpc>
              <a:spcBef>
                <a:spcPts val="981"/>
              </a:spcBef>
              <a:buClr>
                <a:srgbClr val="000000"/>
              </a:buClr>
              <a:buFont typeface="Arial"/>
              <a:buAutoNum type="arabicPlain" startAt="14"/>
            </a:pP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ff0000"/>
                </a:solidFill>
                <a:latin typeface="Calibri"/>
              </a:rPr>
              <a:t>ORIGIN </a:t>
            </a:r>
            <a:r>
              <a:rPr b="1" lang="en-IN" sz="4900" spc="-1" strike="noStrike">
                <a:solidFill>
                  <a:srgbClr val="000000"/>
                </a:solidFill>
                <a:latin typeface="Calibri"/>
              </a:rPr>
              <a:t>	</a:t>
            </a:r>
            <a:r>
              <a:rPr b="1" lang="en-IN" sz="4900" spc="-1" strike="noStrike">
                <a:solidFill>
                  <a:srgbClr val="000000"/>
                </a:solidFill>
                <a:latin typeface="Calibri"/>
              </a:rPr>
              <a:t>LOOP+2</a:t>
            </a:r>
            <a:endParaRPr b="0" lang="en-IN" sz="4900" spc="-1" strike="noStrike">
              <a:latin typeface="Arial"/>
            </a:endParaRPr>
          </a:p>
          <a:p>
            <a:pPr marL="514440" indent="-514080">
              <a:lnSpc>
                <a:spcPct val="100000"/>
              </a:lnSpc>
              <a:spcBef>
                <a:spcPts val="981"/>
              </a:spcBef>
              <a:buClr>
                <a:srgbClr val="000000"/>
              </a:buClr>
              <a:buFont typeface="Arial"/>
              <a:buAutoNum type="arabicPlain" startAt="14"/>
            </a:pP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ffc000"/>
                </a:solidFill>
                <a:latin typeface="Calibri"/>
              </a:rPr>
              <a:t>MULT </a:t>
            </a:r>
            <a:r>
              <a:rPr b="1" lang="en-IN" sz="4900" spc="-1" strike="noStrike">
                <a:solidFill>
                  <a:srgbClr val="ffc000"/>
                </a:solidFill>
                <a:latin typeface="Calibri"/>
              </a:rPr>
              <a:t>	</a:t>
            </a:r>
            <a:r>
              <a:rPr b="1" lang="en-IN" sz="4900" spc="-1" strike="noStrike">
                <a:solidFill>
                  <a:srgbClr val="984807"/>
                </a:solidFill>
                <a:latin typeface="Calibri"/>
              </a:rPr>
              <a:t>CREG</a:t>
            </a:r>
            <a:r>
              <a:rPr b="1" lang="en-IN" sz="4900" spc="-1" strike="noStrike">
                <a:solidFill>
                  <a:srgbClr val="ffc000"/>
                </a:solidFill>
                <a:latin typeface="Calibri"/>
              </a:rPr>
              <a:t>,</a:t>
            </a:r>
            <a:r>
              <a:rPr b="1" lang="en-IN" sz="4900" spc="-1" strike="noStrike">
                <a:solidFill>
                  <a:srgbClr val="00b050"/>
                </a:solidFill>
                <a:latin typeface="Calibri"/>
              </a:rPr>
              <a:t> B</a:t>
            </a:r>
            <a:r>
              <a:rPr b="1" lang="en-IN" sz="4900" spc="-1" strike="noStrike">
                <a:solidFill>
                  <a:srgbClr val="000000"/>
                </a:solidFill>
                <a:latin typeface="Calibri"/>
              </a:rPr>
              <a:t>	</a:t>
            </a:r>
            <a:endParaRPr b="0" lang="en-IN" sz="4900" spc="-1" strike="noStrike">
              <a:latin typeface="Arial"/>
            </a:endParaRPr>
          </a:p>
          <a:p>
            <a:pPr marL="514440" indent="-514080">
              <a:lnSpc>
                <a:spcPct val="100000"/>
              </a:lnSpc>
              <a:spcBef>
                <a:spcPts val="981"/>
              </a:spcBef>
              <a:buClr>
                <a:srgbClr val="000000"/>
              </a:buClr>
              <a:buFont typeface="Arial"/>
              <a:buAutoNum type="arabicPlain" startAt="14"/>
            </a:pP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ff0000"/>
                </a:solidFill>
                <a:latin typeface="Calibri"/>
              </a:rPr>
              <a:t>ORIGIN </a:t>
            </a:r>
            <a:r>
              <a:rPr b="1" lang="en-IN" sz="4900" spc="-1" strike="noStrike">
                <a:solidFill>
                  <a:srgbClr val="000000"/>
                </a:solidFill>
                <a:latin typeface="Calibri"/>
              </a:rPr>
              <a:t>	</a:t>
            </a:r>
            <a:r>
              <a:rPr b="1" lang="en-IN" sz="4900" spc="-1" strike="noStrike">
                <a:solidFill>
                  <a:srgbClr val="00b050"/>
                </a:solidFill>
                <a:latin typeface="Calibri"/>
              </a:rPr>
              <a:t>LAST</a:t>
            </a:r>
            <a:r>
              <a:rPr b="1" lang="en-IN" sz="4900" spc="-1" strike="noStrike">
                <a:solidFill>
                  <a:srgbClr val="000000"/>
                </a:solidFill>
                <a:latin typeface="Calibri"/>
              </a:rPr>
              <a:t> +1</a:t>
            </a:r>
            <a:endParaRPr b="0" lang="en-IN" sz="4900" spc="-1" strike="noStrike">
              <a:latin typeface="Arial"/>
            </a:endParaRPr>
          </a:p>
          <a:p>
            <a:pPr marL="514440" indent="-514080">
              <a:lnSpc>
                <a:spcPct val="100000"/>
              </a:lnSpc>
              <a:spcBef>
                <a:spcPts val="981"/>
              </a:spcBef>
              <a:buClr>
                <a:srgbClr val="000000"/>
              </a:buClr>
              <a:buFont typeface="Arial"/>
              <a:buAutoNum type="arabicPlain" startAt="14"/>
            </a:pP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b050"/>
                </a:solidFill>
                <a:latin typeface="Calibri"/>
              </a:rPr>
              <a:t>A</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2060"/>
                </a:solidFill>
                <a:latin typeface="Calibri"/>
              </a:rPr>
              <a:t>DC</a:t>
            </a:r>
            <a:r>
              <a:rPr b="1" lang="en-IN" sz="4900" spc="-1" strike="noStrike">
                <a:solidFill>
                  <a:srgbClr val="ff0000"/>
                </a:solidFill>
                <a:latin typeface="Calibri"/>
              </a:rPr>
              <a:t>	</a:t>
            </a:r>
            <a:r>
              <a:rPr b="1" lang="en-IN" sz="4900" spc="-1" strike="noStrike">
                <a:solidFill>
                  <a:srgbClr val="002060"/>
                </a:solidFill>
                <a:latin typeface="Calibri"/>
              </a:rPr>
              <a:t>5</a:t>
            </a:r>
            <a:endParaRPr b="0" lang="en-IN" sz="4900" spc="-1" strike="noStrike">
              <a:latin typeface="Arial"/>
            </a:endParaRPr>
          </a:p>
          <a:p>
            <a:pPr marL="514440" indent="-514080">
              <a:lnSpc>
                <a:spcPct val="100000"/>
              </a:lnSpc>
              <a:spcBef>
                <a:spcPts val="981"/>
              </a:spcBef>
              <a:buClr>
                <a:srgbClr val="ff0000"/>
              </a:buClr>
              <a:buFont typeface="Arial"/>
              <a:buAutoNum type="arabicPlain" startAt="22"/>
            </a:pPr>
            <a:r>
              <a:rPr b="1" lang="en-IN" sz="4900" spc="-1" strike="noStrike">
                <a:solidFill>
                  <a:srgbClr val="ff0000"/>
                </a:solidFill>
                <a:latin typeface="Calibri"/>
              </a:rPr>
              <a:t> </a:t>
            </a:r>
            <a:r>
              <a:rPr b="1" lang="en-IN" sz="4900" spc="-1" strike="noStrike">
                <a:solidFill>
                  <a:srgbClr val="ff0000"/>
                </a:solidFill>
                <a:latin typeface="Calibri"/>
              </a:rPr>
              <a:t>	</a:t>
            </a:r>
            <a:r>
              <a:rPr b="1" lang="en-IN" sz="4900" spc="-1" strike="noStrike">
                <a:solidFill>
                  <a:srgbClr val="ff0000"/>
                </a:solidFill>
                <a:latin typeface="Calibri"/>
              </a:rPr>
              <a:t>	</a:t>
            </a:r>
            <a:r>
              <a:rPr b="1" lang="en-IN" sz="4900" spc="-1" strike="noStrike">
                <a:solidFill>
                  <a:srgbClr val="ff0000"/>
                </a:solidFill>
                <a:latin typeface="Calibri"/>
              </a:rPr>
              <a:t>BACK </a:t>
            </a:r>
            <a:r>
              <a:rPr b="1" lang="en-IN" sz="4900" spc="-1" strike="noStrike">
                <a:solidFill>
                  <a:srgbClr val="ff0000"/>
                </a:solidFill>
                <a:latin typeface="Calibri"/>
              </a:rPr>
              <a:t>	</a:t>
            </a:r>
            <a:r>
              <a:rPr b="1" lang="en-IN" sz="4900" spc="-1" strike="noStrike">
                <a:solidFill>
                  <a:srgbClr val="ff0000"/>
                </a:solidFill>
                <a:latin typeface="Calibri"/>
              </a:rPr>
              <a:t>EQU</a:t>
            </a:r>
            <a:r>
              <a:rPr b="1" lang="en-IN" sz="4900" spc="-1" strike="noStrike">
                <a:solidFill>
                  <a:srgbClr val="000000"/>
                </a:solidFill>
                <a:latin typeface="Calibri"/>
              </a:rPr>
              <a:t>	</a:t>
            </a:r>
            <a:r>
              <a:rPr b="1" lang="en-IN" sz="4900" spc="-1" strike="noStrike">
                <a:solidFill>
                  <a:srgbClr val="00b050"/>
                </a:solidFill>
                <a:latin typeface="Calibri"/>
              </a:rPr>
              <a:t>LOOP</a:t>
            </a:r>
            <a:endParaRPr b="0" lang="en-IN" sz="4900" spc="-1" strike="noStrike">
              <a:latin typeface="Arial"/>
            </a:endParaRPr>
          </a:p>
          <a:p>
            <a:pPr marL="514440" indent="-514080">
              <a:lnSpc>
                <a:spcPct val="100000"/>
              </a:lnSpc>
              <a:spcBef>
                <a:spcPts val="981"/>
              </a:spcBef>
              <a:buClr>
                <a:srgbClr val="000000"/>
              </a:buClr>
              <a:buFont typeface="Arial"/>
              <a:buAutoNum type="arabicPlain" startAt="22"/>
            </a:pP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b050"/>
                </a:solidFill>
                <a:latin typeface="Calibri"/>
              </a:rPr>
              <a:t>B </a:t>
            </a:r>
            <a:r>
              <a:rPr b="1" lang="en-IN" sz="4900" spc="-1" strike="noStrike">
                <a:solidFill>
                  <a:srgbClr val="000000"/>
                </a:solidFill>
                <a:latin typeface="Calibri"/>
              </a:rPr>
              <a:t>	</a:t>
            </a:r>
            <a:r>
              <a:rPr b="1" lang="en-IN" sz="4900" spc="-1" strike="noStrike">
                <a:solidFill>
                  <a:srgbClr val="002060"/>
                </a:solidFill>
                <a:latin typeface="Calibri"/>
              </a:rPr>
              <a:t>DC</a:t>
            </a:r>
            <a:r>
              <a:rPr b="1" lang="en-IN" sz="4900" spc="-1" strike="noStrike">
                <a:solidFill>
                  <a:srgbClr val="000000"/>
                </a:solidFill>
                <a:latin typeface="Calibri"/>
              </a:rPr>
              <a:t>	</a:t>
            </a:r>
            <a:r>
              <a:rPr b="1" lang="en-IN" sz="4900" spc="-1" strike="noStrike">
                <a:solidFill>
                  <a:srgbClr val="000000"/>
                </a:solidFill>
                <a:latin typeface="Calibri"/>
              </a:rPr>
              <a:t>‘1’</a:t>
            </a:r>
            <a:endParaRPr b="0" lang="en-IN" sz="4900" spc="-1" strike="noStrike">
              <a:latin typeface="Arial"/>
            </a:endParaRPr>
          </a:p>
          <a:p>
            <a:pPr marL="514440" indent="-514080">
              <a:lnSpc>
                <a:spcPct val="100000"/>
              </a:lnSpc>
              <a:spcBef>
                <a:spcPts val="981"/>
              </a:spcBef>
              <a:buClr>
                <a:srgbClr val="000000"/>
              </a:buClr>
              <a:buFont typeface="Arial"/>
              <a:buAutoNum type="arabicPlain" startAt="22"/>
            </a:pP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ff0000"/>
                </a:solidFill>
                <a:latin typeface="Calibri"/>
              </a:rPr>
              <a:t>END</a:t>
            </a:r>
            <a:endParaRPr b="0" lang="en-IN" sz="4900" spc="-1" strike="noStrike">
              <a:latin typeface="Arial"/>
            </a:endParaRPr>
          </a:p>
          <a:p>
            <a:pPr marL="514440" indent="-514080">
              <a:lnSpc>
                <a:spcPct val="100000"/>
              </a:lnSpc>
              <a:spcBef>
                <a:spcPts val="981"/>
              </a:spcBef>
              <a:buClr>
                <a:srgbClr val="000000"/>
              </a:buClr>
              <a:buFont typeface="Arial"/>
              <a:buAutoNum type="arabicPlain" startAt="22"/>
            </a:pP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70c0"/>
                </a:solidFill>
                <a:latin typeface="Calibri"/>
              </a:rPr>
              <a:t>=‘1’</a:t>
            </a:r>
            <a:endParaRPr b="0" lang="en-IN" sz="4900" spc="-1" strike="noStrike">
              <a:latin typeface="Arial"/>
            </a:endParaRPr>
          </a:p>
          <a:p>
            <a:pPr marL="514440" indent="-514080">
              <a:lnSpc>
                <a:spcPct val="100000"/>
              </a:lnSpc>
              <a:spcBef>
                <a:spcPts val="641"/>
              </a:spcBef>
            </a:pPr>
            <a:endParaRPr b="0" lang="en-IN" sz="4900" spc="-1" strike="noStrike">
              <a:latin typeface="Arial"/>
            </a:endParaRPr>
          </a:p>
        </p:txBody>
      </p:sp>
    </p:spTree>
  </p:cSld>
  <p:timing>
    <p:tnLst>
      <p:par>
        <p:cTn id="392" dur="indefinite" restart="never" nodeType="tmRoot">
          <p:childTnLst>
            <p:seq>
              <p:cTn id="393" dur="indefinite" nodeType="mainSeq">
                <p:childTnLst>
                  <p:par>
                    <p:cTn id="394" fill="hold">
                      <p:stCondLst>
                        <p:cond delay="indefinite"/>
                      </p:stCondLst>
                      <p:childTnLst>
                        <p:par>
                          <p:cTn id="395" fill="hold">
                            <p:stCondLst>
                              <p:cond delay="0"/>
                            </p:stCondLst>
                            <p:childTnLst>
                              <p:par>
                                <p:cTn id="396" nodeType="clickEffect" fill="hold" presetClass="entr" presetID="4" presetSubtype="16">
                                  <p:stCondLst>
                                    <p:cond delay="0"/>
                                  </p:stCondLst>
                                  <p:childTnLst>
                                    <p:set>
                                      <p:cBhvr>
                                        <p:cTn id="397" dur="1" fill="hold">
                                          <p:stCondLst>
                                            <p:cond delay="0"/>
                                          </p:stCondLst>
                                        </p:cTn>
                                        <p:tgtEl>
                                          <p:spTgt spid="408">
                                            <p:txEl>
                                              <p:pRg st="0" end="0"/>
                                            </p:txEl>
                                          </p:spTgt>
                                        </p:tgtEl>
                                        <p:attrNameLst>
                                          <p:attrName>style.visibility</p:attrName>
                                        </p:attrNameLst>
                                      </p:cBhvr>
                                      <p:to>
                                        <p:strVal val="visible"/>
                                      </p:to>
                                    </p:set>
                                    <p:animEffect filter="box(in)" transition="in">
                                      <p:cBhvr additive="repl">
                                        <p:cTn id="398" dur="500"/>
                                        <p:tgtEl>
                                          <p:spTgt spid="408">
                                            <p:txEl>
                                              <p:pRg st="0" end="0"/>
                                            </p:txEl>
                                          </p:spTgt>
                                        </p:tgtEl>
                                      </p:cBhvr>
                                    </p:animEffect>
                                  </p:childTnLst>
                                </p:cTn>
                              </p:par>
                            </p:childTnLst>
                          </p:cTn>
                        </p:par>
                      </p:childTnLst>
                    </p:cTn>
                  </p:par>
                  <p:par>
                    <p:cTn id="399" fill="hold">
                      <p:stCondLst>
                        <p:cond delay="indefinite"/>
                      </p:stCondLst>
                      <p:childTnLst>
                        <p:par>
                          <p:cTn id="400" fill="hold">
                            <p:stCondLst>
                              <p:cond delay="0"/>
                            </p:stCondLst>
                            <p:childTnLst>
                              <p:par>
                                <p:cTn id="401" nodeType="clickEffect" fill="hold" presetClass="entr" presetID="4" presetSubtype="16">
                                  <p:stCondLst>
                                    <p:cond delay="0"/>
                                  </p:stCondLst>
                                  <p:childTnLst>
                                    <p:set>
                                      <p:cBhvr>
                                        <p:cTn id="402" dur="1" fill="hold">
                                          <p:stCondLst>
                                            <p:cond delay="0"/>
                                          </p:stCondLst>
                                        </p:cTn>
                                        <p:tgtEl>
                                          <p:spTgt spid="408">
                                            <p:txEl>
                                              <p:pRg st="1" end="1"/>
                                            </p:txEl>
                                          </p:spTgt>
                                        </p:tgtEl>
                                        <p:attrNameLst>
                                          <p:attrName>style.visibility</p:attrName>
                                        </p:attrNameLst>
                                      </p:cBhvr>
                                      <p:to>
                                        <p:strVal val="visible"/>
                                      </p:to>
                                    </p:set>
                                    <p:animEffect filter="box(in)" transition="in">
                                      <p:cBhvr additive="repl">
                                        <p:cTn id="403" dur="500"/>
                                        <p:tgtEl>
                                          <p:spTgt spid="408">
                                            <p:txEl>
                                              <p:pRg st="1" end="1"/>
                                            </p:txEl>
                                          </p:spTgt>
                                        </p:tgtEl>
                                      </p:cBhvr>
                                    </p:animEffect>
                                  </p:childTnLst>
                                </p:cTn>
                              </p:par>
                            </p:childTnLst>
                          </p:cTn>
                        </p:par>
                      </p:childTnLst>
                    </p:cTn>
                  </p:par>
                  <p:par>
                    <p:cTn id="404" fill="hold">
                      <p:stCondLst>
                        <p:cond delay="indefinite"/>
                      </p:stCondLst>
                      <p:childTnLst>
                        <p:par>
                          <p:cTn id="405" fill="hold">
                            <p:stCondLst>
                              <p:cond delay="0"/>
                            </p:stCondLst>
                            <p:childTnLst>
                              <p:par>
                                <p:cTn id="406" nodeType="clickEffect" fill="hold" presetClass="entr" presetID="4" presetSubtype="16">
                                  <p:stCondLst>
                                    <p:cond delay="0"/>
                                  </p:stCondLst>
                                  <p:childTnLst>
                                    <p:set>
                                      <p:cBhvr>
                                        <p:cTn id="407" dur="1" fill="hold">
                                          <p:stCondLst>
                                            <p:cond delay="0"/>
                                          </p:stCondLst>
                                        </p:cTn>
                                        <p:tgtEl>
                                          <p:spTgt spid="408">
                                            <p:txEl>
                                              <p:pRg st="2" end="2"/>
                                            </p:txEl>
                                          </p:spTgt>
                                        </p:tgtEl>
                                        <p:attrNameLst>
                                          <p:attrName>style.visibility</p:attrName>
                                        </p:attrNameLst>
                                      </p:cBhvr>
                                      <p:to>
                                        <p:strVal val="visible"/>
                                      </p:to>
                                    </p:set>
                                    <p:animEffect filter="box(in)" transition="in">
                                      <p:cBhvr additive="repl">
                                        <p:cTn id="408" dur="500"/>
                                        <p:tgtEl>
                                          <p:spTgt spid="408">
                                            <p:txEl>
                                              <p:pRg st="2" end="2"/>
                                            </p:txEl>
                                          </p:spTgt>
                                        </p:tgtEl>
                                      </p:cBhvr>
                                    </p:animEffect>
                                  </p:childTnLst>
                                </p:cTn>
                              </p:par>
                            </p:childTnLst>
                          </p:cTn>
                        </p:par>
                      </p:childTnLst>
                    </p:cTn>
                  </p:par>
                  <p:par>
                    <p:cTn id="409" fill="hold">
                      <p:stCondLst>
                        <p:cond delay="indefinite"/>
                      </p:stCondLst>
                      <p:childTnLst>
                        <p:par>
                          <p:cTn id="410" fill="hold">
                            <p:stCondLst>
                              <p:cond delay="0"/>
                            </p:stCondLst>
                            <p:childTnLst>
                              <p:par>
                                <p:cTn id="411" nodeType="clickEffect" fill="hold" presetClass="entr" presetID="4" presetSubtype="16">
                                  <p:stCondLst>
                                    <p:cond delay="0"/>
                                  </p:stCondLst>
                                  <p:childTnLst>
                                    <p:set>
                                      <p:cBhvr>
                                        <p:cTn id="412" dur="1" fill="hold">
                                          <p:stCondLst>
                                            <p:cond delay="0"/>
                                          </p:stCondLst>
                                        </p:cTn>
                                        <p:tgtEl>
                                          <p:spTgt spid="408">
                                            <p:txEl>
                                              <p:pRg st="3" end="3"/>
                                            </p:txEl>
                                          </p:spTgt>
                                        </p:tgtEl>
                                        <p:attrNameLst>
                                          <p:attrName>style.visibility</p:attrName>
                                        </p:attrNameLst>
                                      </p:cBhvr>
                                      <p:to>
                                        <p:strVal val="visible"/>
                                      </p:to>
                                    </p:set>
                                    <p:animEffect filter="box(in)" transition="in">
                                      <p:cBhvr additive="repl">
                                        <p:cTn id="413" dur="500"/>
                                        <p:tgtEl>
                                          <p:spTgt spid="408">
                                            <p:txEl>
                                              <p:pRg st="3" end="3"/>
                                            </p:txEl>
                                          </p:spTgt>
                                        </p:tgtEl>
                                      </p:cBhvr>
                                    </p:animEffect>
                                  </p:childTnLst>
                                </p:cTn>
                              </p:par>
                            </p:childTnLst>
                          </p:cTn>
                        </p:par>
                      </p:childTnLst>
                    </p:cTn>
                  </p:par>
                  <p:par>
                    <p:cTn id="414" fill="hold">
                      <p:stCondLst>
                        <p:cond delay="indefinite"/>
                      </p:stCondLst>
                      <p:childTnLst>
                        <p:par>
                          <p:cTn id="415" fill="hold">
                            <p:stCondLst>
                              <p:cond delay="0"/>
                            </p:stCondLst>
                            <p:childTnLst>
                              <p:par>
                                <p:cTn id="416" nodeType="clickEffect" fill="hold" presetClass="entr" presetID="4" presetSubtype="16">
                                  <p:stCondLst>
                                    <p:cond delay="0"/>
                                  </p:stCondLst>
                                  <p:childTnLst>
                                    <p:set>
                                      <p:cBhvr>
                                        <p:cTn id="417" dur="1" fill="hold">
                                          <p:stCondLst>
                                            <p:cond delay="0"/>
                                          </p:stCondLst>
                                        </p:cTn>
                                        <p:tgtEl>
                                          <p:spTgt spid="408">
                                            <p:txEl>
                                              <p:pRg st="5" end="5"/>
                                            </p:txEl>
                                          </p:spTgt>
                                        </p:tgtEl>
                                        <p:attrNameLst>
                                          <p:attrName>style.visibility</p:attrName>
                                        </p:attrNameLst>
                                      </p:cBhvr>
                                      <p:to>
                                        <p:strVal val="visible"/>
                                      </p:to>
                                    </p:set>
                                    <p:animEffect filter="box(in)" transition="in">
                                      <p:cBhvr additive="repl">
                                        <p:cTn id="418" dur="500"/>
                                        <p:tgtEl>
                                          <p:spTgt spid="408">
                                            <p:txEl>
                                              <p:pRg st="5" end="5"/>
                                            </p:txEl>
                                          </p:spTgt>
                                        </p:tgtEl>
                                      </p:cBhvr>
                                    </p:animEffect>
                                  </p:childTnLst>
                                </p:cTn>
                              </p:par>
                            </p:childTnLst>
                          </p:cTn>
                        </p:par>
                      </p:childTnLst>
                    </p:cTn>
                  </p:par>
                  <p:par>
                    <p:cTn id="419" fill="hold">
                      <p:stCondLst>
                        <p:cond delay="indefinite"/>
                      </p:stCondLst>
                      <p:childTnLst>
                        <p:par>
                          <p:cTn id="420" fill="hold">
                            <p:stCondLst>
                              <p:cond delay="0"/>
                            </p:stCondLst>
                            <p:childTnLst>
                              <p:par>
                                <p:cTn id="421" nodeType="clickEffect" fill="hold" presetClass="entr" presetID="4" presetSubtype="16">
                                  <p:stCondLst>
                                    <p:cond delay="0"/>
                                  </p:stCondLst>
                                  <p:childTnLst>
                                    <p:set>
                                      <p:cBhvr>
                                        <p:cTn id="422" dur="1" fill="hold">
                                          <p:stCondLst>
                                            <p:cond delay="0"/>
                                          </p:stCondLst>
                                        </p:cTn>
                                        <p:tgtEl>
                                          <p:spTgt spid="408">
                                            <p:txEl>
                                              <p:pRg st="6" end="6"/>
                                            </p:txEl>
                                          </p:spTgt>
                                        </p:tgtEl>
                                        <p:attrNameLst>
                                          <p:attrName>style.visibility</p:attrName>
                                        </p:attrNameLst>
                                      </p:cBhvr>
                                      <p:to>
                                        <p:strVal val="visible"/>
                                      </p:to>
                                    </p:set>
                                    <p:animEffect filter="box(in)" transition="in">
                                      <p:cBhvr additive="repl">
                                        <p:cTn id="423" dur="500"/>
                                        <p:tgtEl>
                                          <p:spTgt spid="408">
                                            <p:txEl>
                                              <p:pRg st="6" end="6"/>
                                            </p:txEl>
                                          </p:spTgt>
                                        </p:tgtEl>
                                      </p:cBhvr>
                                    </p:animEffect>
                                  </p:childTnLst>
                                </p:cTn>
                              </p:par>
                            </p:childTnLst>
                          </p:cTn>
                        </p:par>
                      </p:childTnLst>
                    </p:cTn>
                  </p:par>
                  <p:par>
                    <p:cTn id="424" fill="hold">
                      <p:stCondLst>
                        <p:cond delay="indefinite"/>
                      </p:stCondLst>
                      <p:childTnLst>
                        <p:par>
                          <p:cTn id="425" fill="hold">
                            <p:stCondLst>
                              <p:cond delay="0"/>
                            </p:stCondLst>
                            <p:childTnLst>
                              <p:par>
                                <p:cTn id="426" nodeType="clickEffect" fill="hold" presetClass="entr" presetID="4" presetSubtype="16">
                                  <p:stCondLst>
                                    <p:cond delay="0"/>
                                  </p:stCondLst>
                                  <p:childTnLst>
                                    <p:set>
                                      <p:cBhvr>
                                        <p:cTn id="427" dur="1" fill="hold">
                                          <p:stCondLst>
                                            <p:cond delay="0"/>
                                          </p:stCondLst>
                                        </p:cTn>
                                        <p:tgtEl>
                                          <p:spTgt spid="408">
                                            <p:txEl>
                                              <p:pRg st="4" end="4"/>
                                            </p:txEl>
                                          </p:spTgt>
                                        </p:tgtEl>
                                        <p:attrNameLst>
                                          <p:attrName>style.visibility</p:attrName>
                                        </p:attrNameLst>
                                      </p:cBhvr>
                                      <p:to>
                                        <p:strVal val="visible"/>
                                      </p:to>
                                    </p:set>
                                    <p:animEffect filter="box(in)" transition="in">
                                      <p:cBhvr additive="repl">
                                        <p:cTn id="428" dur="500"/>
                                        <p:tgtEl>
                                          <p:spTgt spid="408">
                                            <p:txEl>
                                              <p:pRg st="4" end="4"/>
                                            </p:txEl>
                                          </p:spTgt>
                                        </p:tgtEl>
                                      </p:cBhvr>
                                    </p:animEffect>
                                  </p:childTnLst>
                                </p:cTn>
                              </p:par>
                            </p:childTnLst>
                          </p:cTn>
                        </p:par>
                      </p:childTnLst>
                    </p:cTn>
                  </p:par>
                  <p:par>
                    <p:cTn id="429" fill="hold">
                      <p:stCondLst>
                        <p:cond delay="indefinite"/>
                      </p:stCondLst>
                      <p:childTnLst>
                        <p:par>
                          <p:cTn id="430" fill="hold">
                            <p:stCondLst>
                              <p:cond delay="0"/>
                            </p:stCondLst>
                            <p:childTnLst>
                              <p:par>
                                <p:cTn id="431" nodeType="clickEffect" fill="hold" presetClass="entr" presetID="4" presetSubtype="16">
                                  <p:stCondLst>
                                    <p:cond delay="0"/>
                                  </p:stCondLst>
                                  <p:childTnLst>
                                    <p:set>
                                      <p:cBhvr>
                                        <p:cTn id="432" dur="1" fill="hold">
                                          <p:stCondLst>
                                            <p:cond delay="0"/>
                                          </p:stCondLst>
                                        </p:cTn>
                                        <p:tgtEl>
                                          <p:spTgt spid="408">
                                            <p:txEl>
                                              <p:pRg st="7" end="7"/>
                                            </p:txEl>
                                          </p:spTgt>
                                        </p:tgtEl>
                                        <p:attrNameLst>
                                          <p:attrName>style.visibility</p:attrName>
                                        </p:attrNameLst>
                                      </p:cBhvr>
                                      <p:to>
                                        <p:strVal val="visible"/>
                                      </p:to>
                                    </p:set>
                                    <p:animEffect filter="box(in)" transition="in">
                                      <p:cBhvr additive="repl">
                                        <p:cTn id="433" dur="500"/>
                                        <p:tgtEl>
                                          <p:spTgt spid="408">
                                            <p:txEl>
                                              <p:pRg st="7" end="7"/>
                                            </p:txEl>
                                          </p:spTgt>
                                        </p:tgtEl>
                                      </p:cBhvr>
                                    </p:animEffect>
                                  </p:childTnLst>
                                </p:cTn>
                              </p:par>
                            </p:childTnLst>
                          </p:cTn>
                        </p:par>
                      </p:childTnLst>
                    </p:cTn>
                  </p:par>
                  <p:par>
                    <p:cTn id="434" fill="hold">
                      <p:stCondLst>
                        <p:cond delay="indefinite"/>
                      </p:stCondLst>
                      <p:childTnLst>
                        <p:par>
                          <p:cTn id="435" fill="hold">
                            <p:stCondLst>
                              <p:cond delay="0"/>
                            </p:stCondLst>
                            <p:childTnLst>
                              <p:par>
                                <p:cTn id="436" nodeType="clickEffect" fill="hold" presetClass="entr" presetID="4" presetSubtype="16">
                                  <p:stCondLst>
                                    <p:cond delay="0"/>
                                  </p:stCondLst>
                                  <p:childTnLst>
                                    <p:set>
                                      <p:cBhvr>
                                        <p:cTn id="437" dur="1" fill="hold">
                                          <p:stCondLst>
                                            <p:cond delay="0"/>
                                          </p:stCondLst>
                                        </p:cTn>
                                        <p:tgtEl>
                                          <p:spTgt spid="408">
                                            <p:txEl>
                                              <p:pRg st="8" end="8"/>
                                            </p:txEl>
                                          </p:spTgt>
                                        </p:tgtEl>
                                        <p:attrNameLst>
                                          <p:attrName>style.visibility</p:attrName>
                                        </p:attrNameLst>
                                      </p:cBhvr>
                                      <p:to>
                                        <p:strVal val="visible"/>
                                      </p:to>
                                    </p:set>
                                    <p:animEffect filter="box(in)" transition="in">
                                      <p:cBhvr additive="repl">
                                        <p:cTn id="438" dur="500"/>
                                        <p:tgtEl>
                                          <p:spTgt spid="408">
                                            <p:txEl>
                                              <p:pRg st="8" end="8"/>
                                            </p:txEl>
                                          </p:spTgt>
                                        </p:tgtEl>
                                      </p:cBhvr>
                                    </p:animEffect>
                                  </p:childTnLst>
                                </p:cTn>
                              </p:par>
                              <p:par>
                                <p:cTn id="439" nodeType="withEffect" fill="hold" presetClass="entr" presetID="4" presetSubtype="16">
                                  <p:stCondLst>
                                    <p:cond delay="0"/>
                                  </p:stCondLst>
                                  <p:childTnLst>
                                    <p:set>
                                      <p:cBhvr>
                                        <p:cTn id="440" dur="1" fill="hold">
                                          <p:stCondLst>
                                            <p:cond delay="0"/>
                                          </p:stCondLst>
                                        </p:cTn>
                                        <p:tgtEl>
                                          <p:spTgt spid="408">
                                            <p:txEl>
                                              <p:pRg st="9" end="9"/>
                                            </p:txEl>
                                          </p:spTgt>
                                        </p:tgtEl>
                                        <p:attrNameLst>
                                          <p:attrName>style.visibility</p:attrName>
                                        </p:attrNameLst>
                                      </p:cBhvr>
                                      <p:to>
                                        <p:strVal val="visible"/>
                                      </p:to>
                                    </p:set>
                                    <p:animEffect filter="box(in)" transition="in">
                                      <p:cBhvr additive="repl">
                                        <p:cTn id="441" dur="500"/>
                                        <p:tgtEl>
                                          <p:spTgt spid="408">
                                            <p:txEl>
                                              <p:pRg st="9" end="9"/>
                                            </p:txEl>
                                          </p:spTgt>
                                        </p:tgtEl>
                                      </p:cBhvr>
                                    </p:animEffect>
                                  </p:childTnLst>
                                </p:cTn>
                              </p:par>
                              <p:par>
                                <p:cTn id="442" nodeType="withEffect" fill="hold" presetClass="entr" presetID="4" presetSubtype="16">
                                  <p:stCondLst>
                                    <p:cond delay="0"/>
                                  </p:stCondLst>
                                  <p:childTnLst>
                                    <p:set>
                                      <p:cBhvr>
                                        <p:cTn id="443" dur="1" fill="hold">
                                          <p:stCondLst>
                                            <p:cond delay="0"/>
                                          </p:stCondLst>
                                        </p:cTn>
                                        <p:tgtEl>
                                          <p:spTgt spid="408">
                                            <p:txEl>
                                              <p:pRg st="10" end="10"/>
                                            </p:txEl>
                                          </p:spTgt>
                                        </p:tgtEl>
                                        <p:attrNameLst>
                                          <p:attrName>style.visibility</p:attrName>
                                        </p:attrNameLst>
                                      </p:cBhvr>
                                      <p:to>
                                        <p:strVal val="visible"/>
                                      </p:to>
                                    </p:set>
                                    <p:animEffect filter="box(in)" transition="in">
                                      <p:cBhvr additive="repl">
                                        <p:cTn id="444" dur="500"/>
                                        <p:tgtEl>
                                          <p:spTgt spid="408">
                                            <p:txEl>
                                              <p:pRg st="10" end="10"/>
                                            </p:txEl>
                                          </p:spTgt>
                                        </p:tgtEl>
                                      </p:cBhvr>
                                    </p:animEffect>
                                  </p:childTnLst>
                                </p:cTn>
                              </p:par>
                            </p:childTnLst>
                          </p:cTn>
                        </p:par>
                      </p:childTnLst>
                    </p:cTn>
                  </p:par>
                  <p:par>
                    <p:cTn id="445" fill="hold">
                      <p:stCondLst>
                        <p:cond delay="indefinite"/>
                      </p:stCondLst>
                      <p:childTnLst>
                        <p:par>
                          <p:cTn id="446" fill="hold">
                            <p:stCondLst>
                              <p:cond delay="0"/>
                            </p:stCondLst>
                            <p:childTnLst>
                              <p:par>
                                <p:cTn id="447" nodeType="clickEffect" fill="hold" presetClass="entr" presetID="4" presetSubtype="16">
                                  <p:stCondLst>
                                    <p:cond delay="0"/>
                                  </p:stCondLst>
                                  <p:childTnLst>
                                    <p:set>
                                      <p:cBhvr>
                                        <p:cTn id="448" dur="1" fill="hold">
                                          <p:stCondLst>
                                            <p:cond delay="0"/>
                                          </p:stCondLst>
                                        </p:cTn>
                                        <p:tgtEl>
                                          <p:spTgt spid="408">
                                            <p:txEl>
                                              <p:pRg st="11" end="11"/>
                                            </p:txEl>
                                          </p:spTgt>
                                        </p:tgtEl>
                                        <p:attrNameLst>
                                          <p:attrName>style.visibility</p:attrName>
                                        </p:attrNameLst>
                                      </p:cBhvr>
                                      <p:to>
                                        <p:strVal val="visible"/>
                                      </p:to>
                                    </p:set>
                                    <p:animEffect filter="box(in)" transition="in">
                                      <p:cBhvr additive="repl">
                                        <p:cTn id="449" dur="500"/>
                                        <p:tgtEl>
                                          <p:spTgt spid="408">
                                            <p:txEl>
                                              <p:pRg st="11" end="11"/>
                                            </p:txEl>
                                          </p:spTgt>
                                        </p:tgtEl>
                                      </p:cBhvr>
                                    </p:animEffect>
                                  </p:childTnLst>
                                </p:cTn>
                              </p:par>
                            </p:childTnLst>
                          </p:cTn>
                        </p:par>
                      </p:childTnLst>
                    </p:cTn>
                  </p:par>
                  <p:par>
                    <p:cTn id="450" fill="hold">
                      <p:stCondLst>
                        <p:cond delay="indefinite"/>
                      </p:stCondLst>
                      <p:childTnLst>
                        <p:par>
                          <p:cTn id="451" fill="hold">
                            <p:stCondLst>
                              <p:cond delay="0"/>
                            </p:stCondLst>
                            <p:childTnLst>
                              <p:par>
                                <p:cTn id="452" nodeType="clickEffect" fill="hold" presetClass="entr" presetID="4" presetSubtype="16">
                                  <p:stCondLst>
                                    <p:cond delay="0"/>
                                  </p:stCondLst>
                                  <p:childTnLst>
                                    <p:set>
                                      <p:cBhvr>
                                        <p:cTn id="453" dur="1" fill="hold">
                                          <p:stCondLst>
                                            <p:cond delay="0"/>
                                          </p:stCondLst>
                                        </p:cTn>
                                        <p:tgtEl>
                                          <p:spTgt spid="408">
                                            <p:txEl>
                                              <p:pRg st="12" end="12"/>
                                            </p:txEl>
                                          </p:spTgt>
                                        </p:tgtEl>
                                        <p:attrNameLst>
                                          <p:attrName>style.visibility</p:attrName>
                                        </p:attrNameLst>
                                      </p:cBhvr>
                                      <p:to>
                                        <p:strVal val="visible"/>
                                      </p:to>
                                    </p:set>
                                    <p:animEffect filter="box(in)" transition="in">
                                      <p:cBhvr additive="repl">
                                        <p:cTn id="454" dur="500"/>
                                        <p:tgtEl>
                                          <p:spTgt spid="408">
                                            <p:txEl>
                                              <p:pRg st="12" end="12"/>
                                            </p:txEl>
                                          </p:spTgt>
                                        </p:tgtEl>
                                      </p:cBhvr>
                                    </p:animEffect>
                                  </p:childTnLst>
                                </p:cTn>
                              </p:par>
                            </p:childTnLst>
                          </p:cTn>
                        </p:par>
                      </p:childTnLst>
                    </p:cTn>
                  </p:par>
                  <p:par>
                    <p:cTn id="455" fill="hold">
                      <p:stCondLst>
                        <p:cond delay="indefinite"/>
                      </p:stCondLst>
                      <p:childTnLst>
                        <p:par>
                          <p:cTn id="456" fill="hold">
                            <p:stCondLst>
                              <p:cond delay="0"/>
                            </p:stCondLst>
                            <p:childTnLst>
                              <p:par>
                                <p:cTn id="457" nodeType="clickEffect" fill="hold" presetClass="entr" presetID="4" presetSubtype="16">
                                  <p:stCondLst>
                                    <p:cond delay="0"/>
                                  </p:stCondLst>
                                  <p:childTnLst>
                                    <p:set>
                                      <p:cBhvr>
                                        <p:cTn id="458" dur="1" fill="hold">
                                          <p:stCondLst>
                                            <p:cond delay="0"/>
                                          </p:stCondLst>
                                        </p:cTn>
                                        <p:tgtEl>
                                          <p:spTgt spid="408">
                                            <p:txEl>
                                              <p:pRg st="13" end="13"/>
                                            </p:txEl>
                                          </p:spTgt>
                                        </p:tgtEl>
                                        <p:attrNameLst>
                                          <p:attrName>style.visibility</p:attrName>
                                        </p:attrNameLst>
                                      </p:cBhvr>
                                      <p:to>
                                        <p:strVal val="visible"/>
                                      </p:to>
                                    </p:set>
                                    <p:animEffect filter="box(in)" transition="in">
                                      <p:cBhvr additive="repl">
                                        <p:cTn id="459" dur="500"/>
                                        <p:tgtEl>
                                          <p:spTgt spid="408">
                                            <p:txEl>
                                              <p:pRg st="13" end="13"/>
                                            </p:txEl>
                                          </p:spTgt>
                                        </p:tgtEl>
                                      </p:cBhvr>
                                    </p:animEffect>
                                  </p:childTnLst>
                                </p:cTn>
                              </p:par>
                            </p:childTnLst>
                          </p:cTn>
                        </p:par>
                      </p:childTnLst>
                    </p:cTn>
                  </p:par>
                  <p:par>
                    <p:cTn id="460" fill="hold">
                      <p:stCondLst>
                        <p:cond delay="indefinite"/>
                      </p:stCondLst>
                      <p:childTnLst>
                        <p:par>
                          <p:cTn id="461" fill="hold">
                            <p:stCondLst>
                              <p:cond delay="0"/>
                            </p:stCondLst>
                            <p:childTnLst>
                              <p:par>
                                <p:cTn id="462" nodeType="clickEffect" fill="hold" presetClass="entr" presetID="4" presetSubtype="16">
                                  <p:stCondLst>
                                    <p:cond delay="0"/>
                                  </p:stCondLst>
                                  <p:childTnLst>
                                    <p:set>
                                      <p:cBhvr>
                                        <p:cTn id="463" dur="1" fill="hold">
                                          <p:stCondLst>
                                            <p:cond delay="0"/>
                                          </p:stCondLst>
                                        </p:cTn>
                                        <p:tgtEl>
                                          <p:spTgt spid="408">
                                            <p:txEl>
                                              <p:pRg st="14" end="14"/>
                                            </p:txEl>
                                          </p:spTgt>
                                        </p:tgtEl>
                                        <p:attrNameLst>
                                          <p:attrName>style.visibility</p:attrName>
                                        </p:attrNameLst>
                                      </p:cBhvr>
                                      <p:to>
                                        <p:strVal val="visible"/>
                                      </p:to>
                                    </p:set>
                                    <p:animEffect filter="box(in)" transition="in">
                                      <p:cBhvr additive="repl">
                                        <p:cTn id="464" dur="500"/>
                                        <p:tgtEl>
                                          <p:spTgt spid="408">
                                            <p:txEl>
                                              <p:pRg st="14" end="14"/>
                                            </p:txEl>
                                          </p:spTgt>
                                        </p:tgtEl>
                                      </p:cBhvr>
                                    </p:animEffect>
                                  </p:childTnLst>
                                </p:cTn>
                              </p:par>
                            </p:childTnLst>
                          </p:cTn>
                        </p:par>
                      </p:childTnLst>
                    </p:cTn>
                  </p:par>
                  <p:par>
                    <p:cTn id="465" fill="hold">
                      <p:stCondLst>
                        <p:cond delay="indefinite"/>
                      </p:stCondLst>
                      <p:childTnLst>
                        <p:par>
                          <p:cTn id="466" fill="hold">
                            <p:stCondLst>
                              <p:cond delay="0"/>
                            </p:stCondLst>
                            <p:childTnLst>
                              <p:par>
                                <p:cTn id="467" nodeType="clickEffect" fill="hold" presetClass="entr" presetID="4" presetSubtype="16">
                                  <p:stCondLst>
                                    <p:cond delay="0"/>
                                  </p:stCondLst>
                                  <p:childTnLst>
                                    <p:set>
                                      <p:cBhvr>
                                        <p:cTn id="468" dur="1" fill="hold">
                                          <p:stCondLst>
                                            <p:cond delay="0"/>
                                          </p:stCondLst>
                                        </p:cTn>
                                        <p:tgtEl>
                                          <p:spTgt spid="408">
                                            <p:txEl>
                                              <p:pRg st="15" end="15"/>
                                            </p:txEl>
                                          </p:spTgt>
                                        </p:tgtEl>
                                        <p:attrNameLst>
                                          <p:attrName>style.visibility</p:attrName>
                                        </p:attrNameLst>
                                      </p:cBhvr>
                                      <p:to>
                                        <p:strVal val="visible"/>
                                      </p:to>
                                    </p:set>
                                    <p:animEffect filter="box(in)" transition="in">
                                      <p:cBhvr additive="repl">
                                        <p:cTn id="469" dur="500"/>
                                        <p:tgtEl>
                                          <p:spTgt spid="408">
                                            <p:txEl>
                                              <p:pRg st="15" end="15"/>
                                            </p:txEl>
                                          </p:spTgt>
                                        </p:tgtEl>
                                      </p:cBhvr>
                                    </p:animEffect>
                                  </p:childTnLst>
                                </p:cTn>
                              </p:par>
                            </p:childTnLst>
                          </p:cTn>
                        </p:par>
                      </p:childTnLst>
                    </p:cTn>
                  </p:par>
                  <p:par>
                    <p:cTn id="470" fill="hold">
                      <p:stCondLst>
                        <p:cond delay="indefinite"/>
                      </p:stCondLst>
                      <p:childTnLst>
                        <p:par>
                          <p:cTn id="471" fill="hold">
                            <p:stCondLst>
                              <p:cond delay="0"/>
                            </p:stCondLst>
                            <p:childTnLst>
                              <p:par>
                                <p:cTn id="472" nodeType="clickEffect" fill="hold" presetClass="entr" presetID="4" presetSubtype="16">
                                  <p:stCondLst>
                                    <p:cond delay="0"/>
                                  </p:stCondLst>
                                  <p:childTnLst>
                                    <p:set>
                                      <p:cBhvr>
                                        <p:cTn id="473" dur="1" fill="hold">
                                          <p:stCondLst>
                                            <p:cond delay="0"/>
                                          </p:stCondLst>
                                        </p:cTn>
                                        <p:tgtEl>
                                          <p:spTgt spid="408">
                                            <p:txEl>
                                              <p:pRg st="16" end="16"/>
                                            </p:txEl>
                                          </p:spTgt>
                                        </p:tgtEl>
                                        <p:attrNameLst>
                                          <p:attrName>style.visibility</p:attrName>
                                        </p:attrNameLst>
                                      </p:cBhvr>
                                      <p:to>
                                        <p:strVal val="visible"/>
                                      </p:to>
                                    </p:set>
                                    <p:animEffect filter="box(in)" transition="in">
                                      <p:cBhvr additive="repl">
                                        <p:cTn id="474" dur="500"/>
                                        <p:tgtEl>
                                          <p:spTgt spid="408">
                                            <p:txEl>
                                              <p:pRg st="16" end="16"/>
                                            </p:txEl>
                                          </p:spTgt>
                                        </p:tgtEl>
                                      </p:cBhvr>
                                    </p:animEffect>
                                  </p:childTnLst>
                                </p:cTn>
                              </p:par>
                            </p:childTnLst>
                          </p:cTn>
                        </p:par>
                      </p:childTnLst>
                    </p:cTn>
                  </p:par>
                  <p:par>
                    <p:cTn id="475" fill="hold">
                      <p:stCondLst>
                        <p:cond delay="indefinite"/>
                      </p:stCondLst>
                      <p:childTnLst>
                        <p:par>
                          <p:cTn id="476" fill="hold">
                            <p:stCondLst>
                              <p:cond delay="0"/>
                            </p:stCondLst>
                            <p:childTnLst>
                              <p:par>
                                <p:cTn id="477" nodeType="clickEffect" fill="hold" presetClass="entr" presetID="4" presetSubtype="16">
                                  <p:stCondLst>
                                    <p:cond delay="0"/>
                                  </p:stCondLst>
                                  <p:childTnLst>
                                    <p:set>
                                      <p:cBhvr>
                                        <p:cTn id="478" dur="1" fill="hold">
                                          <p:stCondLst>
                                            <p:cond delay="0"/>
                                          </p:stCondLst>
                                        </p:cTn>
                                        <p:tgtEl>
                                          <p:spTgt spid="408">
                                            <p:txEl>
                                              <p:pRg st="17" end="17"/>
                                            </p:txEl>
                                          </p:spTgt>
                                        </p:tgtEl>
                                        <p:attrNameLst>
                                          <p:attrName>style.visibility</p:attrName>
                                        </p:attrNameLst>
                                      </p:cBhvr>
                                      <p:to>
                                        <p:strVal val="visible"/>
                                      </p:to>
                                    </p:set>
                                    <p:animEffect filter="box(in)" transition="in">
                                      <p:cBhvr additive="repl">
                                        <p:cTn id="479" dur="500"/>
                                        <p:tgtEl>
                                          <p:spTgt spid="408">
                                            <p:txEl>
                                              <p:pRg st="17" end="17"/>
                                            </p:txEl>
                                          </p:spTgt>
                                        </p:tgtEl>
                                      </p:cBhvr>
                                    </p:animEffect>
                                  </p:childTnLst>
                                </p:cTn>
                              </p:par>
                            </p:childTnLst>
                          </p:cTn>
                        </p:par>
                      </p:childTnLst>
                    </p:cTn>
                  </p:par>
                  <p:par>
                    <p:cTn id="480" fill="hold">
                      <p:stCondLst>
                        <p:cond delay="indefinite"/>
                      </p:stCondLst>
                      <p:childTnLst>
                        <p:par>
                          <p:cTn id="481" fill="hold">
                            <p:stCondLst>
                              <p:cond delay="0"/>
                            </p:stCondLst>
                            <p:childTnLst>
                              <p:par>
                                <p:cTn id="482" nodeType="clickEffect" fill="hold" presetClass="entr" presetID="4" presetSubtype="16">
                                  <p:stCondLst>
                                    <p:cond delay="0"/>
                                  </p:stCondLst>
                                  <p:childTnLst>
                                    <p:set>
                                      <p:cBhvr>
                                        <p:cTn id="483" dur="1" fill="hold">
                                          <p:stCondLst>
                                            <p:cond delay="0"/>
                                          </p:stCondLst>
                                        </p:cTn>
                                        <p:tgtEl>
                                          <p:spTgt spid="408">
                                            <p:txEl>
                                              <p:pRg st="18" end="18"/>
                                            </p:txEl>
                                          </p:spTgt>
                                        </p:tgtEl>
                                        <p:attrNameLst>
                                          <p:attrName>style.visibility</p:attrName>
                                        </p:attrNameLst>
                                      </p:cBhvr>
                                      <p:to>
                                        <p:strVal val="visible"/>
                                      </p:to>
                                    </p:set>
                                    <p:animEffect filter="box(in)" transition="in">
                                      <p:cBhvr additive="repl">
                                        <p:cTn id="484" dur="500"/>
                                        <p:tgtEl>
                                          <p:spTgt spid="408">
                                            <p:txEl>
                                              <p:pRg st="18" end="18"/>
                                            </p:txEl>
                                          </p:spTgt>
                                        </p:tgtEl>
                                      </p:cBhvr>
                                    </p:animEffect>
                                  </p:childTnLst>
                                </p:cTn>
                              </p:par>
                            </p:childTnLst>
                          </p:cTn>
                        </p:par>
                      </p:childTnLst>
                    </p:cTn>
                  </p:par>
                  <p:par>
                    <p:cTn id="485" fill="hold">
                      <p:stCondLst>
                        <p:cond delay="indefinite"/>
                      </p:stCondLst>
                      <p:childTnLst>
                        <p:par>
                          <p:cTn id="486" fill="hold">
                            <p:stCondLst>
                              <p:cond delay="0"/>
                            </p:stCondLst>
                            <p:childTnLst>
                              <p:par>
                                <p:cTn id="487" nodeType="clickEffect" fill="hold" presetClass="entr" presetID="4" presetSubtype="16">
                                  <p:stCondLst>
                                    <p:cond delay="0"/>
                                  </p:stCondLst>
                                  <p:childTnLst>
                                    <p:set>
                                      <p:cBhvr>
                                        <p:cTn id="488" dur="1" fill="hold">
                                          <p:stCondLst>
                                            <p:cond delay="0"/>
                                          </p:stCondLst>
                                        </p:cTn>
                                        <p:tgtEl>
                                          <p:spTgt spid="408">
                                            <p:txEl>
                                              <p:pRg st="19" end="19"/>
                                            </p:txEl>
                                          </p:spTgt>
                                        </p:tgtEl>
                                        <p:attrNameLst>
                                          <p:attrName>style.visibility</p:attrName>
                                        </p:attrNameLst>
                                      </p:cBhvr>
                                      <p:to>
                                        <p:strVal val="visible"/>
                                      </p:to>
                                    </p:set>
                                    <p:animEffect filter="box(in)" transition="in">
                                      <p:cBhvr additive="repl">
                                        <p:cTn id="489" dur="500"/>
                                        <p:tgtEl>
                                          <p:spTgt spid="408">
                                            <p:txEl>
                                              <p:pRg st="19" end="19"/>
                                            </p:txEl>
                                          </p:spTgt>
                                        </p:tgtEl>
                                      </p:cBhvr>
                                    </p:animEffect>
                                  </p:childTnLst>
                                </p:cTn>
                              </p:par>
                            </p:childTnLst>
                          </p:cTn>
                        </p:par>
                      </p:childTnLst>
                    </p:cTn>
                  </p:par>
                  <p:par>
                    <p:cTn id="490" fill="hold">
                      <p:stCondLst>
                        <p:cond delay="indefinite"/>
                      </p:stCondLst>
                      <p:childTnLst>
                        <p:par>
                          <p:cTn id="491" fill="hold">
                            <p:stCondLst>
                              <p:cond delay="0"/>
                            </p:stCondLst>
                            <p:childTnLst>
                              <p:par>
                                <p:cTn id="492" nodeType="clickEffect" fill="hold" presetClass="entr" presetID="4" presetSubtype="16">
                                  <p:stCondLst>
                                    <p:cond delay="0"/>
                                  </p:stCondLst>
                                  <p:childTnLst>
                                    <p:set>
                                      <p:cBhvr>
                                        <p:cTn id="493" dur="1" fill="hold">
                                          <p:stCondLst>
                                            <p:cond delay="0"/>
                                          </p:stCondLst>
                                        </p:cTn>
                                        <p:tgtEl>
                                          <p:spTgt spid="408">
                                            <p:txEl>
                                              <p:pRg st="20" end="20"/>
                                            </p:txEl>
                                          </p:spTgt>
                                        </p:tgtEl>
                                        <p:attrNameLst>
                                          <p:attrName>style.visibility</p:attrName>
                                        </p:attrNameLst>
                                      </p:cBhvr>
                                      <p:to>
                                        <p:strVal val="visible"/>
                                      </p:to>
                                    </p:set>
                                    <p:animEffect filter="box(in)" transition="in">
                                      <p:cBhvr additive="repl">
                                        <p:cTn id="494" dur="500"/>
                                        <p:tgtEl>
                                          <p:spTgt spid="408">
                                            <p:txEl>
                                              <p:pRg st="20" end="20"/>
                                            </p:txEl>
                                          </p:spTgt>
                                        </p:tgtEl>
                                      </p:cBhvr>
                                    </p:animEffect>
                                  </p:childTnLst>
                                </p:cTn>
                              </p:par>
                            </p:childTnLst>
                          </p:cTn>
                        </p:par>
                      </p:childTnLst>
                    </p:cTn>
                  </p:par>
                  <p:par>
                    <p:cTn id="495" fill="hold">
                      <p:stCondLst>
                        <p:cond delay="indefinite"/>
                      </p:stCondLst>
                      <p:childTnLst>
                        <p:par>
                          <p:cTn id="496" fill="hold">
                            <p:stCondLst>
                              <p:cond delay="0"/>
                            </p:stCondLst>
                            <p:childTnLst>
                              <p:par>
                                <p:cTn id="497" nodeType="clickEffect" fill="hold" presetClass="entr" presetID="4" presetSubtype="16">
                                  <p:stCondLst>
                                    <p:cond delay="0"/>
                                  </p:stCondLst>
                                  <p:childTnLst>
                                    <p:set>
                                      <p:cBhvr>
                                        <p:cTn id="498" dur="1" fill="hold">
                                          <p:stCondLst>
                                            <p:cond delay="0"/>
                                          </p:stCondLst>
                                        </p:cTn>
                                        <p:tgtEl>
                                          <p:spTgt spid="408">
                                            <p:txEl>
                                              <p:pRg st="21" end="21"/>
                                            </p:txEl>
                                          </p:spTgt>
                                        </p:tgtEl>
                                        <p:attrNameLst>
                                          <p:attrName>style.visibility</p:attrName>
                                        </p:attrNameLst>
                                      </p:cBhvr>
                                      <p:to>
                                        <p:strVal val="visible"/>
                                      </p:to>
                                    </p:set>
                                    <p:animEffect filter="box(in)" transition="in">
                                      <p:cBhvr additive="repl">
                                        <p:cTn id="499" dur="500"/>
                                        <p:tgtEl>
                                          <p:spTgt spid="408">
                                            <p:txEl>
                                              <p:pRg st="21" end="21"/>
                                            </p:txEl>
                                          </p:spTgt>
                                        </p:tgtEl>
                                      </p:cBhvr>
                                    </p:animEffect>
                                  </p:childTnLst>
                                </p:cTn>
                              </p:par>
                              <p:par>
                                <p:cTn id="500" nodeType="withEffect" fill="hold" presetClass="entr" presetID="4" presetSubtype="16">
                                  <p:stCondLst>
                                    <p:cond delay="0"/>
                                  </p:stCondLst>
                                  <p:childTnLst>
                                    <p:set>
                                      <p:cBhvr>
                                        <p:cTn id="501" dur="1" fill="hold">
                                          <p:stCondLst>
                                            <p:cond delay="0"/>
                                          </p:stCondLst>
                                        </p:cTn>
                                        <p:tgtEl>
                                          <p:spTgt spid="408">
                                            <p:txEl>
                                              <p:pRg st="22" end="22"/>
                                            </p:txEl>
                                          </p:spTgt>
                                        </p:tgtEl>
                                        <p:attrNameLst>
                                          <p:attrName>style.visibility</p:attrName>
                                        </p:attrNameLst>
                                      </p:cBhvr>
                                      <p:to>
                                        <p:strVal val="visible"/>
                                      </p:to>
                                    </p:set>
                                    <p:animEffect filter="box(in)" transition="in">
                                      <p:cBhvr additive="repl">
                                        <p:cTn id="502" dur="500"/>
                                        <p:tgtEl>
                                          <p:spTgt spid="408">
                                            <p:txEl>
                                              <p:pRg st="22" end="2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
          <p:cNvSpPr/>
          <p:nvPr/>
        </p:nvSpPr>
        <p:spPr>
          <a:xfrm>
            <a:off x="0" y="571320"/>
            <a:ext cx="9143640" cy="628632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p>
            <a:pPr marL="144000" indent="-431640">
              <a:lnSpc>
                <a:spcPct val="100000"/>
              </a:lnSpc>
              <a:spcBef>
                <a:spcPts val="601"/>
              </a:spcBef>
            </a:pPr>
            <a:r>
              <a:rPr b="0" lang="en-IN" sz="3000" spc="-1" strike="noStrike">
                <a:solidFill>
                  <a:srgbClr val="c00000"/>
                </a:solidFill>
                <a:latin typeface="FrankRuehl"/>
                <a:ea typeface="PMingLiU"/>
              </a:rPr>
              <a:t>  </a:t>
            </a:r>
            <a:endParaRPr b="0" lang="en-IN" sz="3000" spc="-1" strike="noStrike">
              <a:latin typeface="Arial"/>
            </a:endParaRPr>
          </a:p>
        </p:txBody>
      </p:sp>
      <p:sp>
        <p:nvSpPr>
          <p:cNvPr id="410" name="CustomShape 2"/>
          <p:cNvSpPr/>
          <p:nvPr/>
        </p:nvSpPr>
        <p:spPr>
          <a:xfrm>
            <a:off x="0" y="0"/>
            <a:ext cx="9143640" cy="639000"/>
          </a:xfrm>
          <a:prstGeom prst="rect">
            <a:avLst/>
          </a:prstGeom>
          <a:noFill/>
          <a:ln w="9360">
            <a:noFill/>
          </a:ln>
        </p:spPr>
        <p:style>
          <a:lnRef idx="0"/>
          <a:fillRef idx="0"/>
          <a:effectRef idx="0"/>
          <a:fontRef idx="minor"/>
        </p:style>
        <p:txBody>
          <a:bodyPr lIns="90000" rIns="90000" tIns="45000" bIns="45000"/>
          <a:p>
            <a:pPr>
              <a:lnSpc>
                <a:spcPct val="100000"/>
              </a:lnSpc>
            </a:pPr>
            <a:r>
              <a:rPr b="1" lang="en-IN" sz="3600" spc="-1" strike="noStrike">
                <a:solidFill>
                  <a:srgbClr val="ffffff"/>
                </a:solidFill>
                <a:latin typeface="AmeriGarmnd BT"/>
              </a:rPr>
              <a:t>Some Assembler Directives</a:t>
            </a:r>
            <a:endParaRPr b="0" lang="en-IN" sz="3600" spc="-1" strike="noStrike">
              <a:latin typeface="Arial"/>
            </a:endParaRPr>
          </a:p>
        </p:txBody>
      </p:sp>
      <p:sp>
        <p:nvSpPr>
          <p:cNvPr id="411" name="CustomShape 3"/>
          <p:cNvSpPr/>
          <p:nvPr/>
        </p:nvSpPr>
        <p:spPr>
          <a:xfrm>
            <a:off x="0" y="0"/>
            <a:ext cx="9143640" cy="942840"/>
          </a:xfrm>
          <a:prstGeom prst="rect">
            <a:avLst/>
          </a:prstGeom>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p>
            <a:pPr>
              <a:lnSpc>
                <a:spcPct val="100000"/>
              </a:lnSpc>
            </a:pPr>
            <a:r>
              <a:rPr b="1" i="1" lang="en-IN" sz="2800" spc="-1" strike="noStrike">
                <a:solidFill>
                  <a:srgbClr val="000000"/>
                </a:solidFill>
                <a:latin typeface="Calibri"/>
              </a:rPr>
              <a:t>Sample program ILLUSTRATING ORIGIN &amp; LTORG DIRECTIVE</a:t>
            </a:r>
            <a:endParaRPr b="0" lang="en-IN" sz="2800" spc="-1" strike="noStrike">
              <a:latin typeface="Arial"/>
            </a:endParaRPr>
          </a:p>
        </p:txBody>
      </p:sp>
      <p:sp>
        <p:nvSpPr>
          <p:cNvPr id="412" name="TextShape 4"/>
          <p:cNvSpPr txBox="1"/>
          <p:nvPr/>
        </p:nvSpPr>
        <p:spPr>
          <a:xfrm>
            <a:off x="457200" y="6356520"/>
            <a:ext cx="2133360" cy="364680"/>
          </a:xfrm>
          <a:prstGeom prst="rect">
            <a:avLst/>
          </a:prstGeom>
          <a:noFill/>
          <a:ln>
            <a:noFill/>
          </a:ln>
        </p:spPr>
        <p:txBody>
          <a:bodyPr anchor="ctr"/>
          <a:p>
            <a:endParaRPr b="0" lang="en-IN" sz="2400" spc="-1" strike="noStrike">
              <a:latin typeface="Times New Roman"/>
            </a:endParaRPr>
          </a:p>
        </p:txBody>
      </p:sp>
      <p:sp>
        <p:nvSpPr>
          <p:cNvPr id="413" name="CustomShape 5"/>
          <p:cNvSpPr/>
          <p:nvPr/>
        </p:nvSpPr>
        <p:spPr>
          <a:xfrm>
            <a:off x="0" y="714240"/>
            <a:ext cx="9143640" cy="6143400"/>
          </a:xfrm>
          <a:prstGeom prst="rect">
            <a:avLst/>
          </a:prstGeom>
          <a:noFill/>
          <a:ln>
            <a:noFill/>
          </a:ln>
        </p:spPr>
        <p:style>
          <a:lnRef idx="0"/>
          <a:fillRef idx="0"/>
          <a:effectRef idx="0"/>
          <a:fontRef idx="minor"/>
        </p:style>
        <p:txBody>
          <a:bodyPr lIns="90000" rIns="90000" tIns="45000" bIns="45000">
            <a:normAutofit/>
          </a:bodyPr>
          <a:p>
            <a:pPr marL="343080" indent="-342720">
              <a:lnSpc>
                <a:spcPct val="100000"/>
              </a:lnSpc>
              <a:spcBef>
                <a:spcPts val="981"/>
              </a:spcBef>
            </a:pPr>
            <a:r>
              <a:rPr b="1" lang="en-IN" sz="4900" spc="-1" strike="noStrike">
                <a:solidFill>
                  <a:srgbClr val="000000"/>
                </a:solidFill>
                <a:latin typeface="Calibri"/>
              </a:rPr>
              <a:t>1</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ff0000"/>
                </a:solidFill>
                <a:latin typeface="Calibri"/>
              </a:rPr>
              <a:t>START</a:t>
            </a:r>
            <a:r>
              <a:rPr b="1" lang="en-IN" sz="4900" spc="-1" strike="noStrike">
                <a:solidFill>
                  <a:srgbClr val="000000"/>
                </a:solidFill>
                <a:latin typeface="Calibri"/>
              </a:rPr>
              <a:t>	</a:t>
            </a:r>
            <a:r>
              <a:rPr b="1" lang="en-IN" sz="4900" spc="-1" strike="noStrike">
                <a:solidFill>
                  <a:srgbClr val="000000"/>
                </a:solidFill>
                <a:latin typeface="Calibri"/>
              </a:rPr>
              <a:t>200</a:t>
            </a:r>
            <a:endParaRPr b="0" lang="en-IN" sz="4900" spc="-1" strike="noStrike">
              <a:latin typeface="Arial"/>
            </a:endParaRPr>
          </a:p>
          <a:p>
            <a:pPr marL="343080" indent="-342720">
              <a:lnSpc>
                <a:spcPct val="100000"/>
              </a:lnSpc>
              <a:spcBef>
                <a:spcPts val="981"/>
              </a:spcBef>
            </a:pPr>
            <a:r>
              <a:rPr b="1" lang="en-IN" sz="4900" spc="-1" strike="noStrike">
                <a:solidFill>
                  <a:srgbClr val="000000"/>
                </a:solidFill>
                <a:latin typeface="Calibri"/>
              </a:rPr>
              <a:t>2</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ffc000"/>
                </a:solidFill>
                <a:latin typeface="Calibri"/>
              </a:rPr>
              <a:t>MOVER </a:t>
            </a:r>
            <a:r>
              <a:rPr b="1" lang="en-IN" sz="4900" spc="-1" strike="noStrike">
                <a:solidFill>
                  <a:srgbClr val="ffc000"/>
                </a:solidFill>
                <a:latin typeface="Calibri"/>
              </a:rPr>
              <a:t>	</a:t>
            </a:r>
            <a:r>
              <a:rPr b="1" lang="en-IN" sz="4900" spc="-1" strike="noStrike">
                <a:solidFill>
                  <a:srgbClr val="984807"/>
                </a:solidFill>
                <a:latin typeface="Calibri"/>
              </a:rPr>
              <a:t>AREG,</a:t>
            </a:r>
            <a:r>
              <a:rPr b="1" lang="en-IN" sz="4900" spc="-1" strike="noStrike">
                <a:solidFill>
                  <a:srgbClr val="e46c0a"/>
                </a:solidFill>
                <a:latin typeface="Calibri"/>
              </a:rPr>
              <a:t> </a:t>
            </a:r>
            <a:r>
              <a:rPr b="1" lang="en-IN" sz="4900" spc="-1" strike="noStrike">
                <a:solidFill>
                  <a:srgbClr val="0070c0"/>
                </a:solidFill>
                <a:latin typeface="Calibri"/>
              </a:rPr>
              <a:t>=‘5’</a:t>
            </a:r>
            <a:r>
              <a:rPr b="1" lang="en-IN" sz="4900" spc="-1" strike="noStrike">
                <a:solidFill>
                  <a:srgbClr val="0070c0"/>
                </a:solidFill>
                <a:latin typeface="Calibri"/>
              </a:rPr>
              <a:t>	</a:t>
            </a:r>
            <a:r>
              <a:rPr b="1" lang="en-IN" sz="4900" spc="-1" strike="noStrike">
                <a:solidFill>
                  <a:srgbClr val="0070c0"/>
                </a:solidFill>
                <a:latin typeface="Calibri"/>
              </a:rPr>
              <a:t>	</a:t>
            </a:r>
            <a:r>
              <a:rPr b="1" lang="en-IN" sz="4900" spc="-1" strike="noStrike">
                <a:solidFill>
                  <a:srgbClr val="ff66cc"/>
                </a:solidFill>
                <a:latin typeface="Calibri"/>
              </a:rPr>
              <a:t>200) </a:t>
            </a:r>
            <a:r>
              <a:rPr b="1" lang="en-IN" sz="4900" spc="-1" strike="noStrike">
                <a:solidFill>
                  <a:srgbClr val="ff66cc"/>
                </a:solidFill>
                <a:latin typeface="Calibri"/>
              </a:rPr>
              <a:t>	</a:t>
            </a:r>
            <a:r>
              <a:rPr b="1" lang="en-IN" sz="4900" spc="-1" strike="noStrike">
                <a:solidFill>
                  <a:srgbClr val="ff66cc"/>
                </a:solidFill>
                <a:latin typeface="Calibri"/>
              </a:rPr>
              <a:t>04</a:t>
            </a:r>
            <a:r>
              <a:rPr b="1" lang="en-IN" sz="4900" spc="-1" strike="noStrike">
                <a:solidFill>
                  <a:srgbClr val="ff66cc"/>
                </a:solidFill>
                <a:latin typeface="Calibri"/>
              </a:rPr>
              <a:t>	</a:t>
            </a:r>
            <a:r>
              <a:rPr b="1" lang="en-IN" sz="4900" spc="-1" strike="noStrike">
                <a:solidFill>
                  <a:srgbClr val="ff66cc"/>
                </a:solidFill>
                <a:latin typeface="Calibri"/>
              </a:rPr>
              <a:t>1</a:t>
            </a:r>
            <a:r>
              <a:rPr b="1" lang="en-IN" sz="4900" spc="-1" strike="noStrike">
                <a:solidFill>
                  <a:srgbClr val="ff66cc"/>
                </a:solidFill>
                <a:latin typeface="Calibri"/>
              </a:rPr>
              <a:t>	</a:t>
            </a:r>
            <a:r>
              <a:rPr b="1" lang="en-IN" sz="4900" spc="-1" strike="noStrike">
                <a:solidFill>
                  <a:srgbClr val="ff66cc"/>
                </a:solidFill>
                <a:latin typeface="Calibri"/>
              </a:rPr>
              <a:t>211</a:t>
            </a:r>
            <a:r>
              <a:rPr b="1" lang="en-IN" sz="4900" spc="-1" strike="noStrike">
                <a:solidFill>
                  <a:srgbClr val="0070c0"/>
                </a:solidFill>
                <a:latin typeface="Calibri"/>
              </a:rPr>
              <a:t>	</a:t>
            </a:r>
            <a:endParaRPr b="0" lang="en-IN" sz="4900" spc="-1" strike="noStrike">
              <a:latin typeface="Arial"/>
            </a:endParaRPr>
          </a:p>
          <a:p>
            <a:pPr marL="343080" indent="-342720">
              <a:lnSpc>
                <a:spcPct val="100000"/>
              </a:lnSpc>
              <a:spcBef>
                <a:spcPts val="981"/>
              </a:spcBef>
            </a:pPr>
            <a:r>
              <a:rPr b="1" lang="en-IN" sz="4900" spc="-1" strike="noStrike">
                <a:solidFill>
                  <a:srgbClr val="000000"/>
                </a:solidFill>
                <a:latin typeface="Calibri"/>
              </a:rPr>
              <a:t>3</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ffc000"/>
                </a:solidFill>
                <a:latin typeface="Calibri"/>
              </a:rPr>
              <a:t>MOVEM </a:t>
            </a:r>
            <a:r>
              <a:rPr b="1" lang="en-IN" sz="4900" spc="-1" strike="noStrike">
                <a:solidFill>
                  <a:srgbClr val="ffc000"/>
                </a:solidFill>
                <a:latin typeface="Calibri"/>
              </a:rPr>
              <a:t>	</a:t>
            </a:r>
            <a:r>
              <a:rPr b="1" lang="en-IN" sz="4900" spc="-1" strike="noStrike">
                <a:solidFill>
                  <a:srgbClr val="984807"/>
                </a:solidFill>
                <a:latin typeface="Calibri"/>
              </a:rPr>
              <a:t>AREG</a:t>
            </a:r>
            <a:r>
              <a:rPr b="1" lang="en-IN" sz="4900" spc="-1" strike="noStrike">
                <a:solidFill>
                  <a:srgbClr val="ffc000"/>
                </a:solidFill>
                <a:latin typeface="Calibri"/>
              </a:rPr>
              <a:t>, </a:t>
            </a:r>
            <a:r>
              <a:rPr b="1" lang="en-IN" sz="4900" spc="-1" strike="noStrike">
                <a:solidFill>
                  <a:srgbClr val="00b050"/>
                </a:solidFill>
                <a:latin typeface="Calibri"/>
              </a:rPr>
              <a:t>A</a:t>
            </a:r>
            <a:r>
              <a:rPr b="1" lang="en-IN" sz="4900" spc="-1" strike="noStrike">
                <a:solidFill>
                  <a:srgbClr val="00b050"/>
                </a:solidFill>
                <a:latin typeface="Calibri"/>
              </a:rPr>
              <a:t>	</a:t>
            </a:r>
            <a:r>
              <a:rPr b="1" lang="en-IN" sz="4900" spc="-1" strike="noStrike">
                <a:solidFill>
                  <a:srgbClr val="00b050"/>
                </a:solidFill>
                <a:latin typeface="Calibri"/>
              </a:rPr>
              <a:t>	</a:t>
            </a:r>
            <a:r>
              <a:rPr b="1" lang="en-IN" sz="4900" spc="-1" strike="noStrike">
                <a:solidFill>
                  <a:srgbClr val="ff66cc"/>
                </a:solidFill>
                <a:latin typeface="Calibri"/>
              </a:rPr>
              <a:t>201)</a:t>
            </a:r>
            <a:r>
              <a:rPr b="1" lang="en-IN" sz="4900" spc="-1" strike="noStrike">
                <a:solidFill>
                  <a:srgbClr val="ff66cc"/>
                </a:solidFill>
                <a:latin typeface="Calibri"/>
              </a:rPr>
              <a:t>	</a:t>
            </a:r>
            <a:r>
              <a:rPr b="1" lang="en-IN" sz="4900" spc="-1" strike="noStrike">
                <a:solidFill>
                  <a:srgbClr val="ff66cc"/>
                </a:solidFill>
                <a:latin typeface="Calibri"/>
              </a:rPr>
              <a:t>05</a:t>
            </a:r>
            <a:r>
              <a:rPr b="1" lang="en-IN" sz="4900" spc="-1" strike="noStrike">
                <a:solidFill>
                  <a:srgbClr val="ff66cc"/>
                </a:solidFill>
                <a:latin typeface="Calibri"/>
              </a:rPr>
              <a:t>	</a:t>
            </a:r>
            <a:r>
              <a:rPr b="1" lang="en-IN" sz="4900" spc="-1" strike="noStrike">
                <a:solidFill>
                  <a:srgbClr val="ff66cc"/>
                </a:solidFill>
                <a:latin typeface="Calibri"/>
              </a:rPr>
              <a:t>1</a:t>
            </a:r>
            <a:r>
              <a:rPr b="1" lang="en-IN" sz="4900" spc="-1" strike="noStrike">
                <a:solidFill>
                  <a:srgbClr val="ff66cc"/>
                </a:solidFill>
                <a:latin typeface="Calibri"/>
              </a:rPr>
              <a:t>	</a:t>
            </a:r>
            <a:r>
              <a:rPr b="1" lang="en-IN" sz="4900" spc="-1" strike="noStrike">
                <a:solidFill>
                  <a:srgbClr val="ff66cc"/>
                </a:solidFill>
                <a:latin typeface="Calibri"/>
              </a:rPr>
              <a:t>217</a:t>
            </a:r>
            <a:endParaRPr b="0" lang="en-IN" sz="4900" spc="-1" strike="noStrike">
              <a:latin typeface="Arial"/>
            </a:endParaRPr>
          </a:p>
          <a:p>
            <a:pPr marL="514440" indent="-514080">
              <a:lnSpc>
                <a:spcPct val="100000"/>
              </a:lnSpc>
              <a:spcBef>
                <a:spcPts val="981"/>
              </a:spcBef>
              <a:buClr>
                <a:srgbClr val="000000"/>
              </a:buClr>
              <a:buFont typeface="Arial"/>
              <a:buAutoNum type="arabicPlain" startAt="4"/>
            </a:pP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b050"/>
                </a:solidFill>
                <a:latin typeface="Calibri"/>
              </a:rPr>
              <a:t>LOOP</a:t>
            </a:r>
            <a:r>
              <a:rPr b="1" lang="en-IN" sz="4900" spc="-1" strike="noStrike">
                <a:solidFill>
                  <a:srgbClr val="000000"/>
                </a:solidFill>
                <a:latin typeface="Calibri"/>
              </a:rPr>
              <a:t>	</a:t>
            </a:r>
            <a:r>
              <a:rPr b="1" lang="en-IN" sz="4900" spc="-1" strike="noStrike">
                <a:solidFill>
                  <a:srgbClr val="ffc000"/>
                </a:solidFill>
                <a:latin typeface="Calibri"/>
              </a:rPr>
              <a:t>MOVER </a:t>
            </a:r>
            <a:r>
              <a:rPr b="1" lang="en-IN" sz="4900" spc="-1" strike="noStrike">
                <a:solidFill>
                  <a:srgbClr val="ffc000"/>
                </a:solidFill>
                <a:latin typeface="Calibri"/>
              </a:rPr>
              <a:t>	</a:t>
            </a:r>
            <a:r>
              <a:rPr b="1" lang="en-IN" sz="4900" spc="-1" strike="noStrike">
                <a:solidFill>
                  <a:srgbClr val="984807"/>
                </a:solidFill>
                <a:latin typeface="Calibri"/>
              </a:rPr>
              <a:t>AREG,</a:t>
            </a:r>
            <a:r>
              <a:rPr b="1" lang="en-IN" sz="4900" spc="-1" strike="noStrike">
                <a:solidFill>
                  <a:srgbClr val="00b050"/>
                </a:solidFill>
                <a:latin typeface="Calibri"/>
              </a:rPr>
              <a:t> A</a:t>
            </a:r>
            <a:r>
              <a:rPr b="1" lang="en-IN" sz="4900" spc="-1" strike="noStrike">
                <a:solidFill>
                  <a:srgbClr val="00b050"/>
                </a:solidFill>
                <a:latin typeface="Calibri"/>
              </a:rPr>
              <a:t>	</a:t>
            </a:r>
            <a:r>
              <a:rPr b="1" lang="en-IN" sz="4900" spc="-1" strike="noStrike">
                <a:solidFill>
                  <a:srgbClr val="00b050"/>
                </a:solidFill>
                <a:latin typeface="Calibri"/>
              </a:rPr>
              <a:t>	</a:t>
            </a:r>
            <a:r>
              <a:rPr b="1" lang="en-IN" sz="4900" spc="-1" strike="noStrike">
                <a:solidFill>
                  <a:srgbClr val="ff66cc"/>
                </a:solidFill>
                <a:latin typeface="Calibri"/>
              </a:rPr>
              <a:t>202)</a:t>
            </a:r>
            <a:r>
              <a:rPr b="1" lang="en-IN" sz="4900" spc="-1" strike="noStrike">
                <a:solidFill>
                  <a:srgbClr val="ff66cc"/>
                </a:solidFill>
                <a:latin typeface="Calibri"/>
              </a:rPr>
              <a:t>	</a:t>
            </a:r>
            <a:r>
              <a:rPr b="1" lang="en-IN" sz="4900" spc="-1" strike="noStrike">
                <a:solidFill>
                  <a:srgbClr val="ff66cc"/>
                </a:solidFill>
                <a:latin typeface="Calibri"/>
              </a:rPr>
              <a:t>04</a:t>
            </a:r>
            <a:r>
              <a:rPr b="1" lang="en-IN" sz="4900" spc="-1" strike="noStrike">
                <a:solidFill>
                  <a:srgbClr val="ff66cc"/>
                </a:solidFill>
                <a:latin typeface="Calibri"/>
              </a:rPr>
              <a:t>	</a:t>
            </a:r>
            <a:r>
              <a:rPr b="1" lang="en-IN" sz="4900" spc="-1" strike="noStrike">
                <a:solidFill>
                  <a:srgbClr val="ff66cc"/>
                </a:solidFill>
                <a:latin typeface="Calibri"/>
              </a:rPr>
              <a:t>1</a:t>
            </a:r>
            <a:r>
              <a:rPr b="1" lang="en-IN" sz="4900" spc="-1" strike="noStrike">
                <a:solidFill>
                  <a:srgbClr val="ff66cc"/>
                </a:solidFill>
                <a:latin typeface="Calibri"/>
              </a:rPr>
              <a:t>	</a:t>
            </a:r>
            <a:r>
              <a:rPr b="1" lang="en-IN" sz="4900" spc="-1" strike="noStrike">
                <a:solidFill>
                  <a:srgbClr val="ff66cc"/>
                </a:solidFill>
                <a:latin typeface="Calibri"/>
              </a:rPr>
              <a:t>217</a:t>
            </a:r>
            <a:endParaRPr b="0" lang="en-IN" sz="4900" spc="-1" strike="noStrike">
              <a:latin typeface="Arial"/>
            </a:endParaRPr>
          </a:p>
          <a:p>
            <a:pPr marL="514440" indent="-514080">
              <a:lnSpc>
                <a:spcPct val="100000"/>
              </a:lnSpc>
              <a:spcBef>
                <a:spcPts val="981"/>
              </a:spcBef>
              <a:buClr>
                <a:srgbClr val="ffc000"/>
              </a:buClr>
              <a:buFont typeface="Arial"/>
              <a:buAutoNum type="arabicPlain" startAt="4"/>
            </a:pPr>
            <a:r>
              <a:rPr b="1" lang="en-IN" sz="4900" spc="-1" strike="noStrike">
                <a:solidFill>
                  <a:srgbClr val="ffc000"/>
                </a:solidFill>
                <a:latin typeface="Calibri"/>
              </a:rPr>
              <a:t>                    </a:t>
            </a:r>
            <a:r>
              <a:rPr b="1" lang="en-IN" sz="4900" spc="-1" strike="noStrike">
                <a:solidFill>
                  <a:srgbClr val="ffc000"/>
                </a:solidFill>
                <a:latin typeface="Calibri"/>
              </a:rPr>
              <a:t>	</a:t>
            </a:r>
            <a:r>
              <a:rPr b="1" lang="en-IN" sz="4900" spc="-1" strike="noStrike">
                <a:solidFill>
                  <a:srgbClr val="ffc000"/>
                </a:solidFill>
                <a:latin typeface="Calibri"/>
              </a:rPr>
              <a:t> </a:t>
            </a:r>
            <a:r>
              <a:rPr b="1" lang="en-IN" sz="4900" spc="-1" strike="noStrike">
                <a:solidFill>
                  <a:srgbClr val="ffc000"/>
                </a:solidFill>
                <a:latin typeface="Calibri"/>
              </a:rPr>
              <a:t>MOVER </a:t>
            </a:r>
            <a:r>
              <a:rPr b="1" lang="en-IN" sz="4900" spc="-1" strike="noStrike">
                <a:solidFill>
                  <a:srgbClr val="ffc000"/>
                </a:solidFill>
                <a:latin typeface="Calibri"/>
              </a:rPr>
              <a:t>	</a:t>
            </a:r>
            <a:r>
              <a:rPr b="1" lang="en-IN" sz="4900" spc="-1" strike="noStrike">
                <a:solidFill>
                  <a:srgbClr val="984807"/>
                </a:solidFill>
                <a:latin typeface="Calibri"/>
              </a:rPr>
              <a:t>CREG</a:t>
            </a:r>
            <a:r>
              <a:rPr b="1" lang="en-IN" sz="4900" spc="-1" strike="noStrike">
                <a:solidFill>
                  <a:srgbClr val="ffc000"/>
                </a:solidFill>
                <a:latin typeface="Calibri"/>
              </a:rPr>
              <a:t>, </a:t>
            </a:r>
            <a:r>
              <a:rPr b="1" lang="en-IN" sz="4900" spc="-1" strike="noStrike">
                <a:solidFill>
                  <a:srgbClr val="00b050"/>
                </a:solidFill>
                <a:latin typeface="Calibri"/>
              </a:rPr>
              <a:t>B</a:t>
            </a:r>
            <a:r>
              <a:rPr b="1" lang="en-IN" sz="4900" spc="-1" strike="noStrike">
                <a:solidFill>
                  <a:srgbClr val="00b050"/>
                </a:solidFill>
                <a:latin typeface="Calibri"/>
              </a:rPr>
              <a:t>	</a:t>
            </a:r>
            <a:r>
              <a:rPr b="1" lang="en-IN" sz="4900" spc="-1" strike="noStrike">
                <a:solidFill>
                  <a:srgbClr val="00b050"/>
                </a:solidFill>
                <a:latin typeface="Calibri"/>
              </a:rPr>
              <a:t>	</a:t>
            </a:r>
            <a:r>
              <a:rPr b="1" lang="en-IN" sz="4900" spc="-1" strike="noStrike">
                <a:solidFill>
                  <a:srgbClr val="ff66cc"/>
                </a:solidFill>
                <a:latin typeface="Calibri"/>
              </a:rPr>
              <a:t>203)</a:t>
            </a:r>
            <a:r>
              <a:rPr b="1" lang="en-IN" sz="4900" spc="-1" strike="noStrike">
                <a:solidFill>
                  <a:srgbClr val="ff66cc"/>
                </a:solidFill>
                <a:latin typeface="Calibri"/>
              </a:rPr>
              <a:t>	</a:t>
            </a:r>
            <a:r>
              <a:rPr b="1" lang="en-IN" sz="4900" spc="-1" strike="noStrike">
                <a:solidFill>
                  <a:srgbClr val="ff66cc"/>
                </a:solidFill>
                <a:latin typeface="Calibri"/>
              </a:rPr>
              <a:t>05</a:t>
            </a:r>
            <a:r>
              <a:rPr b="1" lang="en-IN" sz="4900" spc="-1" strike="noStrike">
                <a:solidFill>
                  <a:srgbClr val="ff66cc"/>
                </a:solidFill>
                <a:latin typeface="Calibri"/>
              </a:rPr>
              <a:t>	</a:t>
            </a:r>
            <a:r>
              <a:rPr b="1" lang="en-IN" sz="4900" spc="-1" strike="noStrike">
                <a:solidFill>
                  <a:srgbClr val="ff66cc"/>
                </a:solidFill>
                <a:latin typeface="Calibri"/>
              </a:rPr>
              <a:t>3</a:t>
            </a:r>
            <a:r>
              <a:rPr b="1" lang="en-IN" sz="4900" spc="-1" strike="noStrike">
                <a:solidFill>
                  <a:srgbClr val="ff66cc"/>
                </a:solidFill>
                <a:latin typeface="Calibri"/>
              </a:rPr>
              <a:t>	</a:t>
            </a:r>
            <a:r>
              <a:rPr b="1" lang="en-IN" sz="4900" spc="-1" strike="noStrike">
                <a:solidFill>
                  <a:srgbClr val="ff66cc"/>
                </a:solidFill>
                <a:latin typeface="Calibri"/>
              </a:rPr>
              <a:t>218</a:t>
            </a:r>
            <a:endParaRPr b="0" lang="en-IN" sz="4900" spc="-1" strike="noStrike">
              <a:latin typeface="Arial"/>
            </a:endParaRPr>
          </a:p>
          <a:p>
            <a:pPr marL="514440" indent="-514080">
              <a:lnSpc>
                <a:spcPct val="100000"/>
              </a:lnSpc>
              <a:spcBef>
                <a:spcPts val="981"/>
              </a:spcBef>
              <a:buClr>
                <a:srgbClr val="ffc000"/>
              </a:buClr>
              <a:buFont typeface="Arial"/>
              <a:buAutoNum type="arabicPlain" startAt="6"/>
            </a:pPr>
            <a:r>
              <a:rPr b="1" lang="en-IN" sz="4900" spc="-1" strike="noStrike">
                <a:solidFill>
                  <a:srgbClr val="ffc000"/>
                </a:solidFill>
                <a:latin typeface="Calibri"/>
              </a:rPr>
              <a:t>                    </a:t>
            </a:r>
            <a:r>
              <a:rPr b="1" lang="en-IN" sz="4900" spc="-1" strike="noStrike">
                <a:solidFill>
                  <a:srgbClr val="ffc000"/>
                </a:solidFill>
                <a:latin typeface="Calibri"/>
              </a:rPr>
              <a:t>	</a:t>
            </a:r>
            <a:r>
              <a:rPr b="1" lang="en-IN" sz="4900" spc="-1" strike="noStrike">
                <a:solidFill>
                  <a:srgbClr val="ffc000"/>
                </a:solidFill>
                <a:latin typeface="Calibri"/>
              </a:rPr>
              <a:t> </a:t>
            </a:r>
            <a:r>
              <a:rPr b="1" lang="en-IN" sz="4900" spc="-1" strike="noStrike">
                <a:solidFill>
                  <a:srgbClr val="ffc000"/>
                </a:solidFill>
                <a:latin typeface="Calibri"/>
              </a:rPr>
              <a:t>ADD </a:t>
            </a:r>
            <a:r>
              <a:rPr b="1" lang="en-IN" sz="4900" spc="-1" strike="noStrike">
                <a:solidFill>
                  <a:srgbClr val="ffc000"/>
                </a:solidFill>
                <a:latin typeface="Calibri"/>
              </a:rPr>
              <a:t>	</a:t>
            </a:r>
            <a:r>
              <a:rPr b="1" lang="en-IN" sz="4900" spc="-1" strike="noStrike">
                <a:solidFill>
                  <a:srgbClr val="984807"/>
                </a:solidFill>
                <a:latin typeface="Calibri"/>
              </a:rPr>
              <a:t>CREG</a:t>
            </a:r>
            <a:r>
              <a:rPr b="1" lang="en-IN" sz="4900" spc="-1" strike="noStrike">
                <a:solidFill>
                  <a:srgbClr val="ffc000"/>
                </a:solidFill>
                <a:latin typeface="Calibri"/>
              </a:rPr>
              <a:t>, </a:t>
            </a:r>
            <a:r>
              <a:rPr b="1" lang="en-IN" sz="4900" spc="-1" strike="noStrike">
                <a:solidFill>
                  <a:srgbClr val="0070c0"/>
                </a:solidFill>
                <a:latin typeface="Calibri"/>
              </a:rPr>
              <a:t>=‘1’</a:t>
            </a:r>
            <a:r>
              <a:rPr b="1" lang="en-IN" sz="4900" spc="-1" strike="noStrike">
                <a:solidFill>
                  <a:srgbClr val="0070c0"/>
                </a:solidFill>
                <a:latin typeface="Calibri"/>
              </a:rPr>
              <a:t>	</a:t>
            </a:r>
            <a:r>
              <a:rPr b="1" lang="en-IN" sz="4900" spc="-1" strike="noStrike">
                <a:solidFill>
                  <a:srgbClr val="0070c0"/>
                </a:solidFill>
                <a:latin typeface="Calibri"/>
              </a:rPr>
              <a:t>	</a:t>
            </a:r>
            <a:r>
              <a:rPr b="1" lang="en-IN" sz="4900" spc="-1" strike="noStrike">
                <a:solidFill>
                  <a:srgbClr val="0070c0"/>
                </a:solidFill>
                <a:latin typeface="Calibri"/>
              </a:rPr>
              <a:t>204)</a:t>
            </a:r>
            <a:r>
              <a:rPr b="1" lang="en-IN" sz="4900" spc="-1" strike="noStrike">
                <a:solidFill>
                  <a:srgbClr val="0070c0"/>
                </a:solidFill>
                <a:latin typeface="Calibri"/>
              </a:rPr>
              <a:t>	</a:t>
            </a:r>
            <a:r>
              <a:rPr b="1" lang="en-IN" sz="4900" spc="-1" strike="noStrike">
                <a:solidFill>
                  <a:srgbClr val="0070c0"/>
                </a:solidFill>
                <a:latin typeface="Calibri"/>
              </a:rPr>
              <a:t>01</a:t>
            </a:r>
            <a:r>
              <a:rPr b="1" lang="en-IN" sz="4900" spc="-1" strike="noStrike">
                <a:solidFill>
                  <a:srgbClr val="0070c0"/>
                </a:solidFill>
                <a:latin typeface="Calibri"/>
              </a:rPr>
              <a:t>	</a:t>
            </a:r>
            <a:r>
              <a:rPr b="1" lang="en-IN" sz="4900" spc="-1" strike="noStrike">
                <a:solidFill>
                  <a:srgbClr val="0070c0"/>
                </a:solidFill>
                <a:latin typeface="Calibri"/>
              </a:rPr>
              <a:t>3</a:t>
            </a:r>
            <a:r>
              <a:rPr b="1" lang="en-IN" sz="4900" spc="-1" strike="noStrike">
                <a:solidFill>
                  <a:srgbClr val="0070c0"/>
                </a:solidFill>
                <a:latin typeface="Calibri"/>
              </a:rPr>
              <a:t>	</a:t>
            </a:r>
            <a:r>
              <a:rPr b="1" lang="en-IN" sz="4900" spc="-1" strike="noStrike">
                <a:solidFill>
                  <a:srgbClr val="0070c0"/>
                </a:solidFill>
                <a:latin typeface="Calibri"/>
              </a:rPr>
              <a:t>212</a:t>
            </a:r>
            <a:endParaRPr b="0" lang="en-IN" sz="4900" spc="-1" strike="noStrike">
              <a:latin typeface="Arial"/>
            </a:endParaRPr>
          </a:p>
          <a:p>
            <a:pPr marL="514440" indent="-514080">
              <a:lnSpc>
                <a:spcPct val="100000"/>
              </a:lnSpc>
              <a:spcBef>
                <a:spcPts val="981"/>
              </a:spcBef>
              <a:buClr>
                <a:srgbClr val="000000"/>
              </a:buClr>
              <a:buFont typeface="Arial"/>
              <a:buAutoNum type="arabicPlain" startAt="6"/>
            </a:pPr>
            <a:r>
              <a:rPr b="1" lang="en-IN" sz="4900" spc="-1" strike="noStrike">
                <a:solidFill>
                  <a:srgbClr val="000000"/>
                </a:solidFill>
                <a:latin typeface="Calibri"/>
              </a:rPr>
              <a:t>                        …………………</a:t>
            </a:r>
            <a:endParaRPr b="0" lang="en-IN" sz="4900" spc="-1" strike="noStrike">
              <a:latin typeface="Arial"/>
            </a:endParaRPr>
          </a:p>
          <a:p>
            <a:pPr marL="514440" indent="-514080">
              <a:lnSpc>
                <a:spcPct val="100000"/>
              </a:lnSpc>
              <a:spcBef>
                <a:spcPts val="981"/>
              </a:spcBef>
            </a:pPr>
            <a:r>
              <a:rPr b="1" lang="en-IN" sz="4900" spc="-1" strike="noStrike">
                <a:solidFill>
                  <a:srgbClr val="002060"/>
                </a:solidFill>
                <a:latin typeface="Calibri"/>
              </a:rPr>
              <a:t>12</a:t>
            </a:r>
            <a:r>
              <a:rPr b="1" lang="en-IN" sz="4900" spc="-1" strike="noStrike">
                <a:solidFill>
                  <a:srgbClr val="ffc000"/>
                </a:solidFill>
                <a:latin typeface="Calibri"/>
              </a:rPr>
              <a:t>                        </a:t>
            </a:r>
            <a:r>
              <a:rPr b="1" lang="en-IN" sz="4900" spc="-1" strike="noStrike">
                <a:solidFill>
                  <a:srgbClr val="ffc000"/>
                </a:solidFill>
                <a:latin typeface="Calibri"/>
              </a:rPr>
              <a:t>	</a:t>
            </a:r>
            <a:r>
              <a:rPr b="1" lang="en-IN" sz="4900" spc="-1" strike="noStrike">
                <a:solidFill>
                  <a:srgbClr val="ffc000"/>
                </a:solidFill>
                <a:latin typeface="Calibri"/>
              </a:rPr>
              <a:t>BC </a:t>
            </a:r>
            <a:r>
              <a:rPr b="1" lang="en-IN" sz="4900" spc="-1" strike="noStrike">
                <a:solidFill>
                  <a:srgbClr val="ffc000"/>
                </a:solidFill>
                <a:latin typeface="Calibri"/>
              </a:rPr>
              <a:t>	</a:t>
            </a:r>
            <a:r>
              <a:rPr b="1" lang="en-IN" sz="4900" spc="-1" strike="noStrike">
                <a:solidFill>
                  <a:srgbClr val="ffc000"/>
                </a:solidFill>
                <a:latin typeface="Calibri"/>
              </a:rPr>
              <a:t>ANY, </a:t>
            </a:r>
            <a:r>
              <a:rPr b="1" lang="en-IN" sz="4900" spc="-1" strike="noStrike">
                <a:solidFill>
                  <a:srgbClr val="00b050"/>
                </a:solidFill>
                <a:latin typeface="Calibri"/>
              </a:rPr>
              <a:t>NEXT</a:t>
            </a:r>
            <a:r>
              <a:rPr b="1" lang="en-IN" sz="4900" spc="-1" strike="noStrike">
                <a:solidFill>
                  <a:srgbClr val="00b050"/>
                </a:solidFill>
                <a:latin typeface="Calibri"/>
              </a:rPr>
              <a:t>	</a:t>
            </a:r>
            <a:r>
              <a:rPr b="1" lang="en-IN" sz="4900" spc="-1" strike="noStrike">
                <a:solidFill>
                  <a:srgbClr val="00b050"/>
                </a:solidFill>
                <a:latin typeface="Calibri"/>
              </a:rPr>
              <a:t>	</a:t>
            </a:r>
            <a:r>
              <a:rPr b="1" lang="en-IN" sz="4900" spc="-1" strike="noStrike">
                <a:solidFill>
                  <a:srgbClr val="00b050"/>
                </a:solidFill>
                <a:latin typeface="Calibri"/>
              </a:rPr>
              <a:t>210)</a:t>
            </a:r>
            <a:r>
              <a:rPr b="1" lang="en-IN" sz="4900" spc="-1" strike="noStrike">
                <a:solidFill>
                  <a:srgbClr val="00b050"/>
                </a:solidFill>
                <a:latin typeface="Calibri"/>
              </a:rPr>
              <a:t>	</a:t>
            </a:r>
            <a:r>
              <a:rPr b="1" lang="en-IN" sz="4900" spc="-1" strike="noStrike">
                <a:solidFill>
                  <a:srgbClr val="00b050"/>
                </a:solidFill>
                <a:latin typeface="Calibri"/>
              </a:rPr>
              <a:t>07</a:t>
            </a:r>
            <a:r>
              <a:rPr b="1" lang="en-IN" sz="4900" spc="-1" strike="noStrike">
                <a:solidFill>
                  <a:srgbClr val="00b050"/>
                </a:solidFill>
                <a:latin typeface="Calibri"/>
              </a:rPr>
              <a:t>	</a:t>
            </a:r>
            <a:r>
              <a:rPr b="1" lang="en-IN" sz="4900" spc="-1" strike="noStrike">
                <a:solidFill>
                  <a:srgbClr val="00b050"/>
                </a:solidFill>
                <a:latin typeface="Calibri"/>
              </a:rPr>
              <a:t>6</a:t>
            </a:r>
            <a:r>
              <a:rPr b="1" lang="en-IN" sz="4900" spc="-1" strike="noStrike">
                <a:solidFill>
                  <a:srgbClr val="00b050"/>
                </a:solidFill>
                <a:latin typeface="Calibri"/>
              </a:rPr>
              <a:t>	</a:t>
            </a:r>
            <a:r>
              <a:rPr b="1" lang="en-IN" sz="4900" spc="-1" strike="noStrike">
                <a:solidFill>
                  <a:srgbClr val="00b050"/>
                </a:solidFill>
                <a:latin typeface="Calibri"/>
              </a:rPr>
              <a:t>214</a:t>
            </a:r>
            <a:endParaRPr b="0" lang="en-IN" sz="4900" spc="-1" strike="noStrike">
              <a:latin typeface="Arial"/>
            </a:endParaRPr>
          </a:p>
          <a:p>
            <a:pPr marL="514440" indent="-514080">
              <a:lnSpc>
                <a:spcPct val="100000"/>
              </a:lnSpc>
              <a:spcBef>
                <a:spcPts val="981"/>
              </a:spcBef>
              <a:buClr>
                <a:srgbClr val="000000"/>
              </a:buClr>
              <a:buFont typeface="Arial"/>
              <a:buAutoNum type="arabicPlain" startAt="13"/>
            </a:pP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ff0000"/>
                </a:solidFill>
                <a:latin typeface="Calibri"/>
              </a:rPr>
              <a:t>LTORG</a:t>
            </a:r>
            <a:endParaRPr b="0" lang="en-IN" sz="4900" spc="-1" strike="noStrike">
              <a:latin typeface="Arial"/>
            </a:endParaRPr>
          </a:p>
          <a:p>
            <a:pPr marL="514440" indent="-514080">
              <a:lnSpc>
                <a:spcPct val="100000"/>
              </a:lnSpc>
              <a:spcBef>
                <a:spcPts val="981"/>
              </a:spcBef>
            </a:pP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70c0"/>
                </a:solidFill>
                <a:latin typeface="Calibri"/>
              </a:rPr>
              <a:t>=‘5’</a:t>
            </a:r>
            <a:r>
              <a:rPr b="1" lang="en-IN" sz="4900" spc="-1" strike="noStrike">
                <a:solidFill>
                  <a:srgbClr val="0070c0"/>
                </a:solidFill>
                <a:latin typeface="Calibri"/>
              </a:rPr>
              <a:t>	</a:t>
            </a:r>
            <a:r>
              <a:rPr b="1" lang="en-IN" sz="4900" spc="-1" strike="noStrike">
                <a:solidFill>
                  <a:srgbClr val="0070c0"/>
                </a:solidFill>
                <a:latin typeface="Calibri"/>
              </a:rPr>
              <a:t>	</a:t>
            </a:r>
            <a:r>
              <a:rPr b="1" lang="en-IN" sz="4900" spc="-1" strike="noStrike">
                <a:solidFill>
                  <a:srgbClr val="0070c0"/>
                </a:solidFill>
                <a:latin typeface="Calibri"/>
              </a:rPr>
              <a:t>211)</a:t>
            </a:r>
            <a:r>
              <a:rPr b="1" lang="en-IN" sz="4900" spc="-1" strike="noStrike">
                <a:solidFill>
                  <a:srgbClr val="0070c0"/>
                </a:solidFill>
                <a:latin typeface="Calibri"/>
              </a:rPr>
              <a:t>	</a:t>
            </a:r>
            <a:r>
              <a:rPr b="1" lang="en-IN" sz="4900" spc="-1" strike="noStrike">
                <a:solidFill>
                  <a:srgbClr val="0070c0"/>
                </a:solidFill>
                <a:latin typeface="Calibri"/>
              </a:rPr>
              <a:t>00</a:t>
            </a:r>
            <a:r>
              <a:rPr b="1" lang="en-IN" sz="4900" spc="-1" strike="noStrike">
                <a:solidFill>
                  <a:srgbClr val="0070c0"/>
                </a:solidFill>
                <a:latin typeface="Calibri"/>
              </a:rPr>
              <a:t>	</a:t>
            </a:r>
            <a:r>
              <a:rPr b="1" lang="en-IN" sz="4900" spc="-1" strike="noStrike">
                <a:solidFill>
                  <a:srgbClr val="0070c0"/>
                </a:solidFill>
                <a:latin typeface="Calibri"/>
              </a:rPr>
              <a:t>0</a:t>
            </a:r>
            <a:r>
              <a:rPr b="1" lang="en-IN" sz="4900" spc="-1" strike="noStrike">
                <a:solidFill>
                  <a:srgbClr val="0070c0"/>
                </a:solidFill>
                <a:latin typeface="Calibri"/>
              </a:rPr>
              <a:t>	</a:t>
            </a:r>
            <a:r>
              <a:rPr b="1" lang="en-IN" sz="4900" spc="-1" strike="noStrike">
                <a:solidFill>
                  <a:srgbClr val="0070c0"/>
                </a:solidFill>
                <a:latin typeface="Calibri"/>
              </a:rPr>
              <a:t>005</a:t>
            </a:r>
            <a:endParaRPr b="0" lang="en-IN" sz="4900" spc="-1" strike="noStrike">
              <a:latin typeface="Arial"/>
            </a:endParaRPr>
          </a:p>
          <a:p>
            <a:pPr marL="514440" indent="-514080">
              <a:lnSpc>
                <a:spcPct val="100000"/>
              </a:lnSpc>
              <a:spcBef>
                <a:spcPts val="981"/>
              </a:spcBef>
            </a:pPr>
            <a:r>
              <a:rPr b="1" lang="en-IN" sz="4900" spc="-1" strike="noStrike">
                <a:solidFill>
                  <a:srgbClr val="0070c0"/>
                </a:solidFill>
                <a:latin typeface="Calibri"/>
              </a:rPr>
              <a:t>	</a:t>
            </a:r>
            <a:r>
              <a:rPr b="1" lang="en-IN" sz="4900" spc="-1" strike="noStrike">
                <a:solidFill>
                  <a:srgbClr val="0070c0"/>
                </a:solidFill>
                <a:latin typeface="Calibri"/>
              </a:rPr>
              <a:t>	</a:t>
            </a:r>
            <a:r>
              <a:rPr b="1" lang="en-IN" sz="4900" spc="-1" strike="noStrike">
                <a:solidFill>
                  <a:srgbClr val="0070c0"/>
                </a:solidFill>
                <a:latin typeface="Calibri"/>
              </a:rPr>
              <a:t>	</a:t>
            </a:r>
            <a:r>
              <a:rPr b="1" lang="en-IN" sz="4900" spc="-1" strike="noStrike">
                <a:solidFill>
                  <a:srgbClr val="0070c0"/>
                </a:solidFill>
                <a:latin typeface="Calibri"/>
              </a:rPr>
              <a:t>	</a:t>
            </a:r>
            <a:r>
              <a:rPr b="1" lang="en-IN" sz="4900" spc="-1" strike="noStrike">
                <a:solidFill>
                  <a:srgbClr val="0070c0"/>
                </a:solidFill>
                <a:latin typeface="Calibri"/>
              </a:rPr>
              <a:t> </a:t>
            </a:r>
            <a:r>
              <a:rPr b="1" lang="en-IN" sz="4900" spc="-1" strike="noStrike">
                <a:solidFill>
                  <a:srgbClr val="0070c0"/>
                </a:solidFill>
                <a:latin typeface="Calibri"/>
              </a:rPr>
              <a:t>=‘1’</a:t>
            </a:r>
            <a:r>
              <a:rPr b="1" lang="en-IN" sz="4900" spc="-1" strike="noStrike">
                <a:solidFill>
                  <a:srgbClr val="0070c0"/>
                </a:solidFill>
                <a:latin typeface="Calibri"/>
              </a:rPr>
              <a:t>	</a:t>
            </a:r>
            <a:r>
              <a:rPr b="1" lang="en-IN" sz="4900" spc="-1" strike="noStrike">
                <a:solidFill>
                  <a:srgbClr val="0070c0"/>
                </a:solidFill>
                <a:latin typeface="Calibri"/>
              </a:rPr>
              <a:t>	</a:t>
            </a:r>
            <a:r>
              <a:rPr b="1" lang="en-IN" sz="4900" spc="-1" strike="noStrike">
                <a:solidFill>
                  <a:srgbClr val="0070c0"/>
                </a:solidFill>
                <a:latin typeface="Calibri"/>
              </a:rPr>
              <a:t>212)</a:t>
            </a:r>
            <a:r>
              <a:rPr b="1" lang="en-IN" sz="4900" spc="-1" strike="noStrike">
                <a:solidFill>
                  <a:srgbClr val="0070c0"/>
                </a:solidFill>
                <a:latin typeface="Calibri"/>
              </a:rPr>
              <a:t>	</a:t>
            </a:r>
            <a:r>
              <a:rPr b="1" lang="en-IN" sz="4900" spc="-1" strike="noStrike">
                <a:solidFill>
                  <a:srgbClr val="0070c0"/>
                </a:solidFill>
                <a:latin typeface="Calibri"/>
              </a:rPr>
              <a:t>00</a:t>
            </a:r>
            <a:r>
              <a:rPr b="1" lang="en-IN" sz="4900" spc="-1" strike="noStrike">
                <a:solidFill>
                  <a:srgbClr val="0070c0"/>
                </a:solidFill>
                <a:latin typeface="Calibri"/>
              </a:rPr>
              <a:t>	</a:t>
            </a:r>
            <a:r>
              <a:rPr b="1" lang="en-IN" sz="4900" spc="-1" strike="noStrike">
                <a:solidFill>
                  <a:srgbClr val="0070c0"/>
                </a:solidFill>
                <a:latin typeface="Calibri"/>
              </a:rPr>
              <a:t>0</a:t>
            </a:r>
            <a:r>
              <a:rPr b="1" lang="en-IN" sz="4900" spc="-1" strike="noStrike">
                <a:solidFill>
                  <a:srgbClr val="0070c0"/>
                </a:solidFill>
                <a:latin typeface="Calibri"/>
              </a:rPr>
              <a:t>	</a:t>
            </a:r>
            <a:r>
              <a:rPr b="1" lang="en-IN" sz="4900" spc="-1" strike="noStrike">
                <a:solidFill>
                  <a:srgbClr val="0070c0"/>
                </a:solidFill>
                <a:latin typeface="Calibri"/>
              </a:rPr>
              <a:t>001</a:t>
            </a:r>
            <a:endParaRPr b="0" lang="en-IN" sz="4900" spc="-1" strike="noStrike">
              <a:latin typeface="Arial"/>
            </a:endParaRPr>
          </a:p>
          <a:p>
            <a:pPr marL="514440" indent="-514080">
              <a:lnSpc>
                <a:spcPct val="100000"/>
              </a:lnSpc>
              <a:spcBef>
                <a:spcPts val="981"/>
              </a:spcBef>
              <a:buClr>
                <a:srgbClr val="000000"/>
              </a:buClr>
              <a:buFont typeface="Arial"/>
              <a:buAutoNum type="arabicPlain" startAt="14"/>
            </a:pP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0000"/>
                </a:solidFill>
                <a:latin typeface="Calibri"/>
              </a:rPr>
              <a:t>………………</a:t>
            </a:r>
            <a:r>
              <a:rPr b="1" lang="en-IN" sz="4900" spc="-1" strike="noStrike">
                <a:solidFill>
                  <a:srgbClr val="000000"/>
                </a:solidFill>
                <a:latin typeface="Calibri"/>
              </a:rPr>
              <a:t>..</a:t>
            </a:r>
            <a:endParaRPr b="0" lang="en-IN" sz="4900" spc="-1" strike="noStrike">
              <a:latin typeface="Arial"/>
            </a:endParaRPr>
          </a:p>
          <a:p>
            <a:pPr marL="514440" indent="-514080">
              <a:lnSpc>
                <a:spcPct val="100000"/>
              </a:lnSpc>
              <a:spcBef>
                <a:spcPts val="981"/>
              </a:spcBef>
              <a:buClr>
                <a:srgbClr val="000000"/>
              </a:buClr>
              <a:buFont typeface="Arial"/>
              <a:buAutoNum type="arabicPlain" startAt="14"/>
            </a:pP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b050"/>
                </a:solidFill>
                <a:latin typeface="Calibri"/>
              </a:rPr>
              <a:t>NEXT</a:t>
            </a:r>
            <a:r>
              <a:rPr b="1" lang="en-IN" sz="4900" spc="-1" strike="noStrike">
                <a:solidFill>
                  <a:srgbClr val="000000"/>
                </a:solidFill>
                <a:latin typeface="Calibri"/>
              </a:rPr>
              <a:t>	</a:t>
            </a:r>
            <a:r>
              <a:rPr b="1" lang="en-IN" sz="4900" spc="-1" strike="noStrike">
                <a:solidFill>
                  <a:srgbClr val="ffc000"/>
                </a:solidFill>
                <a:latin typeface="Calibri"/>
              </a:rPr>
              <a:t>SUB</a:t>
            </a:r>
            <a:r>
              <a:rPr b="1" lang="en-IN" sz="4900" spc="-1" strike="noStrike">
                <a:solidFill>
                  <a:srgbClr val="ffc000"/>
                </a:solidFill>
                <a:latin typeface="Calibri"/>
              </a:rPr>
              <a:t>	</a:t>
            </a:r>
            <a:r>
              <a:rPr b="1" lang="en-IN" sz="4900" spc="-1" strike="noStrike">
                <a:solidFill>
                  <a:srgbClr val="984807"/>
                </a:solidFill>
                <a:latin typeface="Calibri"/>
              </a:rPr>
              <a:t>AREG</a:t>
            </a:r>
            <a:r>
              <a:rPr b="1" lang="en-IN" sz="4900" spc="-1" strike="noStrike">
                <a:solidFill>
                  <a:srgbClr val="ffc000"/>
                </a:solidFill>
                <a:latin typeface="Calibri"/>
              </a:rPr>
              <a:t>, </a:t>
            </a:r>
            <a:r>
              <a:rPr b="1" lang="en-IN" sz="4900" spc="-1" strike="noStrike">
                <a:solidFill>
                  <a:srgbClr val="ffc000"/>
                </a:solidFill>
                <a:latin typeface="Calibri"/>
              </a:rPr>
              <a:t>	</a:t>
            </a:r>
            <a:r>
              <a:rPr b="1" lang="en-IN" sz="4900" spc="-1" strike="noStrike">
                <a:solidFill>
                  <a:srgbClr val="ffc000"/>
                </a:solidFill>
                <a:latin typeface="Calibri"/>
              </a:rPr>
              <a:t>=‘1’</a:t>
            </a:r>
            <a:r>
              <a:rPr b="1" lang="en-IN" sz="4900" spc="-1" strike="noStrike">
                <a:solidFill>
                  <a:srgbClr val="ffc000"/>
                </a:solidFill>
                <a:latin typeface="Calibri"/>
              </a:rPr>
              <a:t>	</a:t>
            </a:r>
            <a:r>
              <a:rPr b="1" lang="en-IN" sz="4900" spc="-1" strike="noStrike">
                <a:solidFill>
                  <a:srgbClr val="ffc000"/>
                </a:solidFill>
                <a:latin typeface="Calibri"/>
              </a:rPr>
              <a:t>214)</a:t>
            </a:r>
            <a:r>
              <a:rPr b="1" lang="en-IN" sz="4900" spc="-1" strike="noStrike">
                <a:solidFill>
                  <a:srgbClr val="ffc000"/>
                </a:solidFill>
                <a:latin typeface="Calibri"/>
              </a:rPr>
              <a:t>	</a:t>
            </a:r>
            <a:r>
              <a:rPr b="1" lang="en-IN" sz="4900" spc="-1" strike="noStrike">
                <a:solidFill>
                  <a:srgbClr val="ffc000"/>
                </a:solidFill>
                <a:latin typeface="Calibri"/>
              </a:rPr>
              <a:t>02</a:t>
            </a:r>
            <a:r>
              <a:rPr b="1" lang="en-IN" sz="4900" spc="-1" strike="noStrike">
                <a:solidFill>
                  <a:srgbClr val="ffc000"/>
                </a:solidFill>
                <a:latin typeface="Calibri"/>
              </a:rPr>
              <a:t>	</a:t>
            </a:r>
            <a:r>
              <a:rPr b="1" lang="en-IN" sz="4900" spc="-1" strike="noStrike">
                <a:solidFill>
                  <a:srgbClr val="ffc000"/>
                </a:solidFill>
                <a:latin typeface="Calibri"/>
              </a:rPr>
              <a:t>1</a:t>
            </a:r>
            <a:r>
              <a:rPr b="1" lang="en-IN" sz="4900" spc="-1" strike="noStrike">
                <a:solidFill>
                  <a:srgbClr val="ffc000"/>
                </a:solidFill>
                <a:latin typeface="Calibri"/>
              </a:rPr>
              <a:t>	</a:t>
            </a:r>
            <a:r>
              <a:rPr b="1" lang="en-IN" sz="4900" spc="-1" strike="noStrike">
                <a:solidFill>
                  <a:srgbClr val="ffc000"/>
                </a:solidFill>
                <a:latin typeface="Calibri"/>
              </a:rPr>
              <a:t>219</a:t>
            </a:r>
            <a:endParaRPr b="0" lang="en-IN" sz="4900" spc="-1" strike="noStrike">
              <a:latin typeface="Arial"/>
            </a:endParaRPr>
          </a:p>
          <a:p>
            <a:pPr marL="514440" indent="-514080">
              <a:lnSpc>
                <a:spcPct val="100000"/>
              </a:lnSpc>
              <a:spcBef>
                <a:spcPts val="981"/>
              </a:spcBef>
            </a:pPr>
            <a:r>
              <a:rPr b="1" lang="en-IN" sz="4900" spc="-1" strike="noStrike">
                <a:solidFill>
                  <a:srgbClr val="ffc000"/>
                </a:solidFill>
                <a:latin typeface="Calibri"/>
              </a:rPr>
              <a:t> </a:t>
            </a:r>
            <a:r>
              <a:rPr b="1" lang="en-IN" sz="4900" spc="-1" strike="noStrike">
                <a:solidFill>
                  <a:srgbClr val="ffc000"/>
                </a:solidFill>
                <a:latin typeface="Calibri"/>
              </a:rPr>
              <a:t>16</a:t>
            </a:r>
            <a:r>
              <a:rPr b="1" lang="en-IN" sz="4900" spc="-1" strike="noStrike">
                <a:solidFill>
                  <a:srgbClr val="ffc000"/>
                </a:solidFill>
                <a:latin typeface="Calibri"/>
              </a:rPr>
              <a:t>	</a:t>
            </a:r>
            <a:r>
              <a:rPr b="1" lang="en-IN" sz="4900" spc="-1" strike="noStrike">
                <a:solidFill>
                  <a:srgbClr val="ffc000"/>
                </a:solidFill>
                <a:latin typeface="Calibri"/>
              </a:rPr>
              <a:t>	</a:t>
            </a:r>
            <a:r>
              <a:rPr b="1" lang="en-IN" sz="4900" spc="-1" strike="noStrike">
                <a:solidFill>
                  <a:srgbClr val="ffc000"/>
                </a:solidFill>
                <a:latin typeface="Calibri"/>
              </a:rPr>
              <a:t>	</a:t>
            </a:r>
            <a:r>
              <a:rPr b="1" lang="en-IN" sz="4900" spc="-1" strike="noStrike">
                <a:solidFill>
                  <a:srgbClr val="ffc000"/>
                </a:solidFill>
                <a:latin typeface="Calibri"/>
              </a:rPr>
              <a:t>BC </a:t>
            </a:r>
            <a:r>
              <a:rPr b="1" lang="en-IN" sz="4900" spc="-1" strike="noStrike">
                <a:solidFill>
                  <a:srgbClr val="ffc000"/>
                </a:solidFill>
                <a:latin typeface="Calibri"/>
              </a:rPr>
              <a:t>	</a:t>
            </a:r>
            <a:r>
              <a:rPr b="1" lang="en-IN" sz="4900" spc="-1" strike="noStrike">
                <a:solidFill>
                  <a:srgbClr val="ffc000"/>
                </a:solidFill>
                <a:latin typeface="Calibri"/>
              </a:rPr>
              <a:t>LT,  </a:t>
            </a:r>
            <a:r>
              <a:rPr b="1" lang="en-IN" sz="4900" spc="-1" strike="noStrike">
                <a:solidFill>
                  <a:srgbClr val="00b050"/>
                </a:solidFill>
                <a:latin typeface="Calibri"/>
              </a:rPr>
              <a:t>BACK</a:t>
            </a:r>
            <a:r>
              <a:rPr b="1" lang="en-IN" sz="4900" spc="-1" strike="noStrike">
                <a:solidFill>
                  <a:srgbClr val="00b050"/>
                </a:solidFill>
                <a:latin typeface="Calibri"/>
              </a:rPr>
              <a:t>	</a:t>
            </a:r>
            <a:r>
              <a:rPr b="1" lang="en-IN" sz="4900" spc="-1" strike="noStrike">
                <a:solidFill>
                  <a:srgbClr val="00b050"/>
                </a:solidFill>
                <a:latin typeface="Calibri"/>
              </a:rPr>
              <a:t>	</a:t>
            </a:r>
            <a:r>
              <a:rPr b="1" lang="en-IN" sz="4900" spc="-1" strike="noStrike">
                <a:solidFill>
                  <a:srgbClr val="00b050"/>
                </a:solidFill>
                <a:latin typeface="Calibri"/>
              </a:rPr>
              <a:t>215)</a:t>
            </a:r>
            <a:r>
              <a:rPr b="1" lang="en-IN" sz="4900" spc="-1" strike="noStrike">
                <a:solidFill>
                  <a:srgbClr val="00b050"/>
                </a:solidFill>
                <a:latin typeface="Calibri"/>
              </a:rPr>
              <a:t>	</a:t>
            </a:r>
            <a:r>
              <a:rPr b="1" lang="en-IN" sz="4900" spc="-1" strike="noStrike">
                <a:solidFill>
                  <a:srgbClr val="00b050"/>
                </a:solidFill>
                <a:latin typeface="Calibri"/>
              </a:rPr>
              <a:t>07</a:t>
            </a:r>
            <a:r>
              <a:rPr b="1" lang="en-IN" sz="4900" spc="-1" strike="noStrike">
                <a:solidFill>
                  <a:srgbClr val="00b050"/>
                </a:solidFill>
                <a:latin typeface="Calibri"/>
              </a:rPr>
              <a:t>	</a:t>
            </a:r>
            <a:r>
              <a:rPr b="1" lang="en-IN" sz="4900" spc="-1" strike="noStrike">
                <a:solidFill>
                  <a:srgbClr val="00b050"/>
                </a:solidFill>
                <a:latin typeface="Calibri"/>
              </a:rPr>
              <a:t>1</a:t>
            </a:r>
            <a:r>
              <a:rPr b="1" lang="en-IN" sz="4900" spc="-1" strike="noStrike">
                <a:solidFill>
                  <a:srgbClr val="00b050"/>
                </a:solidFill>
                <a:latin typeface="Calibri"/>
              </a:rPr>
              <a:t>	</a:t>
            </a:r>
            <a:r>
              <a:rPr b="1" lang="en-IN" sz="4900" spc="-1" strike="noStrike">
                <a:solidFill>
                  <a:srgbClr val="00b050"/>
                </a:solidFill>
                <a:latin typeface="Calibri"/>
              </a:rPr>
              <a:t>202</a:t>
            </a:r>
            <a:endParaRPr b="0" lang="en-IN" sz="4900" spc="-1" strike="noStrike">
              <a:latin typeface="Arial"/>
            </a:endParaRPr>
          </a:p>
          <a:p>
            <a:pPr marL="514440" indent="-514080">
              <a:lnSpc>
                <a:spcPct val="100000"/>
              </a:lnSpc>
              <a:spcBef>
                <a:spcPts val="981"/>
              </a:spcBef>
            </a:pPr>
            <a:r>
              <a:rPr b="1" lang="en-IN" sz="4900" spc="-1" strike="noStrike">
                <a:solidFill>
                  <a:srgbClr val="000000"/>
                </a:solidFill>
                <a:latin typeface="Calibri"/>
              </a:rPr>
              <a:t>17 </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b050"/>
                </a:solidFill>
                <a:latin typeface="Calibri"/>
              </a:rPr>
              <a:t>LAST </a:t>
            </a:r>
            <a:r>
              <a:rPr b="1" lang="en-IN" sz="4900" spc="-1" strike="noStrike">
                <a:solidFill>
                  <a:srgbClr val="000000"/>
                </a:solidFill>
                <a:latin typeface="Calibri"/>
              </a:rPr>
              <a:t>	</a:t>
            </a:r>
            <a:r>
              <a:rPr b="1" lang="en-IN" sz="4900" spc="-1" strike="noStrike">
                <a:solidFill>
                  <a:srgbClr val="ff0000"/>
                </a:solidFill>
                <a:latin typeface="Calibri"/>
              </a:rPr>
              <a:t>STOP</a:t>
            </a:r>
            <a:r>
              <a:rPr b="1" lang="en-IN" sz="4900" spc="-1" strike="noStrike">
                <a:solidFill>
                  <a:srgbClr val="ff0000"/>
                </a:solidFill>
                <a:latin typeface="Calibri"/>
              </a:rPr>
              <a:t>	</a:t>
            </a:r>
            <a:r>
              <a:rPr b="1" lang="en-IN" sz="4900" spc="-1" strike="noStrike">
                <a:solidFill>
                  <a:srgbClr val="ff0000"/>
                </a:solidFill>
                <a:latin typeface="Calibri"/>
              </a:rPr>
              <a:t>	</a:t>
            </a:r>
            <a:r>
              <a:rPr b="1" lang="en-IN" sz="4900" spc="-1" strike="noStrike">
                <a:solidFill>
                  <a:srgbClr val="ff0000"/>
                </a:solidFill>
                <a:latin typeface="Calibri"/>
              </a:rPr>
              <a:t>	</a:t>
            </a:r>
            <a:r>
              <a:rPr b="1" lang="en-IN" sz="4900" spc="-1" strike="noStrike">
                <a:solidFill>
                  <a:srgbClr val="00b050"/>
                </a:solidFill>
                <a:latin typeface="Calibri"/>
              </a:rPr>
              <a:t>216)</a:t>
            </a:r>
            <a:r>
              <a:rPr b="1" lang="en-IN" sz="4900" spc="-1" strike="noStrike">
                <a:solidFill>
                  <a:srgbClr val="00b050"/>
                </a:solidFill>
                <a:latin typeface="Calibri"/>
              </a:rPr>
              <a:t>	</a:t>
            </a:r>
            <a:r>
              <a:rPr b="1" lang="en-IN" sz="4900" spc="-1" strike="noStrike">
                <a:solidFill>
                  <a:srgbClr val="00b050"/>
                </a:solidFill>
                <a:latin typeface="Calibri"/>
              </a:rPr>
              <a:t>00</a:t>
            </a:r>
            <a:r>
              <a:rPr b="1" lang="en-IN" sz="4900" spc="-1" strike="noStrike">
                <a:solidFill>
                  <a:srgbClr val="00b050"/>
                </a:solidFill>
                <a:latin typeface="Calibri"/>
              </a:rPr>
              <a:t>	</a:t>
            </a:r>
            <a:r>
              <a:rPr b="1" lang="en-IN" sz="4900" spc="-1" strike="noStrike">
                <a:solidFill>
                  <a:srgbClr val="00b050"/>
                </a:solidFill>
                <a:latin typeface="Calibri"/>
              </a:rPr>
              <a:t>0</a:t>
            </a:r>
            <a:r>
              <a:rPr b="1" lang="en-IN" sz="4900" spc="-1" strike="noStrike">
                <a:solidFill>
                  <a:srgbClr val="00b050"/>
                </a:solidFill>
                <a:latin typeface="Calibri"/>
              </a:rPr>
              <a:t>	</a:t>
            </a:r>
            <a:r>
              <a:rPr b="1" lang="en-IN" sz="4900" spc="-1" strike="noStrike">
                <a:solidFill>
                  <a:srgbClr val="00b050"/>
                </a:solidFill>
                <a:latin typeface="Calibri"/>
              </a:rPr>
              <a:t>000</a:t>
            </a:r>
            <a:endParaRPr b="0" lang="en-IN" sz="4900" spc="-1" strike="noStrike">
              <a:latin typeface="Arial"/>
            </a:endParaRPr>
          </a:p>
          <a:p>
            <a:pPr marL="514440" indent="-514080">
              <a:lnSpc>
                <a:spcPct val="100000"/>
              </a:lnSpc>
              <a:spcBef>
                <a:spcPts val="981"/>
              </a:spcBef>
            </a:pPr>
            <a:r>
              <a:rPr b="1" lang="en-IN" sz="4900" spc="-1" strike="noStrike">
                <a:solidFill>
                  <a:srgbClr val="000000"/>
                </a:solidFill>
                <a:latin typeface="Calibri"/>
              </a:rPr>
              <a:t>18 </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ff0000"/>
                </a:solidFill>
                <a:latin typeface="Calibri"/>
              </a:rPr>
              <a:t>ORIGIN </a:t>
            </a:r>
            <a:r>
              <a:rPr b="1" lang="en-IN" sz="4900" spc="-1" strike="noStrike">
                <a:solidFill>
                  <a:srgbClr val="000000"/>
                </a:solidFill>
                <a:latin typeface="Calibri"/>
              </a:rPr>
              <a:t>	</a:t>
            </a:r>
            <a:r>
              <a:rPr b="1" lang="en-IN" sz="4900" spc="-1" strike="noStrike">
                <a:solidFill>
                  <a:srgbClr val="00b050"/>
                </a:solidFill>
                <a:latin typeface="Calibri"/>
              </a:rPr>
              <a:t>LOOP</a:t>
            </a:r>
            <a:r>
              <a:rPr b="1" lang="en-IN" sz="4900" spc="-1" strike="noStrike">
                <a:solidFill>
                  <a:srgbClr val="000000"/>
                </a:solidFill>
                <a:latin typeface="Calibri"/>
              </a:rPr>
              <a:t>+2</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0000"/>
                </a:solidFill>
                <a:latin typeface="Calibri"/>
              </a:rPr>
              <a:t>	</a:t>
            </a:r>
            <a:endParaRPr b="0" lang="en-IN" sz="4900" spc="-1" strike="noStrike">
              <a:latin typeface="Arial"/>
            </a:endParaRPr>
          </a:p>
          <a:p>
            <a:pPr marL="514440" indent="-514080">
              <a:lnSpc>
                <a:spcPct val="100000"/>
              </a:lnSpc>
              <a:spcBef>
                <a:spcPts val="981"/>
              </a:spcBef>
            </a:pPr>
            <a:r>
              <a:rPr b="1" lang="en-IN" sz="4900" spc="-1" strike="noStrike">
                <a:solidFill>
                  <a:srgbClr val="000000"/>
                </a:solidFill>
                <a:latin typeface="Calibri"/>
              </a:rPr>
              <a:t>19 </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ffc000"/>
                </a:solidFill>
                <a:latin typeface="Calibri"/>
              </a:rPr>
              <a:t>MULT </a:t>
            </a:r>
            <a:r>
              <a:rPr b="1" lang="en-IN" sz="4900" spc="-1" strike="noStrike">
                <a:solidFill>
                  <a:srgbClr val="ffc000"/>
                </a:solidFill>
                <a:latin typeface="Calibri"/>
              </a:rPr>
              <a:t>	</a:t>
            </a:r>
            <a:r>
              <a:rPr b="1" lang="en-IN" sz="4900" spc="-1" strike="noStrike">
                <a:solidFill>
                  <a:srgbClr val="984807"/>
                </a:solidFill>
                <a:latin typeface="Calibri"/>
              </a:rPr>
              <a:t>CREG</a:t>
            </a:r>
            <a:r>
              <a:rPr b="1" lang="en-IN" sz="4900" spc="-1" strike="noStrike">
                <a:solidFill>
                  <a:srgbClr val="ffc000"/>
                </a:solidFill>
                <a:latin typeface="Calibri"/>
              </a:rPr>
              <a:t>,</a:t>
            </a:r>
            <a:r>
              <a:rPr b="1" lang="en-IN" sz="4900" spc="-1" strike="noStrike">
                <a:solidFill>
                  <a:srgbClr val="00b050"/>
                </a:solidFill>
                <a:latin typeface="Calibri"/>
              </a:rPr>
              <a:t> B</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0000"/>
                </a:solidFill>
                <a:latin typeface="Calibri"/>
              </a:rPr>
              <a:t>204)</a:t>
            </a:r>
            <a:r>
              <a:rPr b="1" lang="en-IN" sz="4900" spc="-1" strike="noStrike">
                <a:solidFill>
                  <a:srgbClr val="000000"/>
                </a:solidFill>
                <a:latin typeface="Calibri"/>
              </a:rPr>
              <a:t>	</a:t>
            </a:r>
            <a:r>
              <a:rPr b="1" lang="en-IN" sz="4900" spc="-1" strike="noStrike">
                <a:solidFill>
                  <a:srgbClr val="000000"/>
                </a:solidFill>
                <a:latin typeface="Calibri"/>
              </a:rPr>
              <a:t>03</a:t>
            </a:r>
            <a:r>
              <a:rPr b="1" lang="en-IN" sz="4900" spc="-1" strike="noStrike">
                <a:solidFill>
                  <a:srgbClr val="000000"/>
                </a:solidFill>
                <a:latin typeface="Calibri"/>
              </a:rPr>
              <a:t>	</a:t>
            </a:r>
            <a:r>
              <a:rPr b="1" lang="en-IN" sz="4900" spc="-1" strike="noStrike">
                <a:solidFill>
                  <a:srgbClr val="000000"/>
                </a:solidFill>
                <a:latin typeface="Calibri"/>
              </a:rPr>
              <a:t>3</a:t>
            </a:r>
            <a:r>
              <a:rPr b="1" lang="en-IN" sz="4900" spc="-1" strike="noStrike">
                <a:solidFill>
                  <a:srgbClr val="000000"/>
                </a:solidFill>
                <a:latin typeface="Calibri"/>
              </a:rPr>
              <a:t>	</a:t>
            </a:r>
            <a:r>
              <a:rPr b="1" lang="en-IN" sz="4900" spc="-1" strike="noStrike">
                <a:solidFill>
                  <a:srgbClr val="000000"/>
                </a:solidFill>
                <a:latin typeface="Calibri"/>
              </a:rPr>
              <a:t>218</a:t>
            </a:r>
            <a:endParaRPr b="0" lang="en-IN" sz="4900" spc="-1" strike="noStrike">
              <a:latin typeface="Arial"/>
            </a:endParaRPr>
          </a:p>
          <a:p>
            <a:pPr marL="514440" indent="-514080">
              <a:lnSpc>
                <a:spcPct val="100000"/>
              </a:lnSpc>
              <a:spcBef>
                <a:spcPts val="981"/>
              </a:spcBef>
            </a:pPr>
            <a:r>
              <a:rPr b="1" lang="en-IN" sz="4900" spc="-1" strike="noStrike">
                <a:solidFill>
                  <a:srgbClr val="000000"/>
                </a:solidFill>
                <a:latin typeface="Calibri"/>
              </a:rPr>
              <a:t>20 </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ff0000"/>
                </a:solidFill>
                <a:latin typeface="Calibri"/>
              </a:rPr>
              <a:t>ORIGIN </a:t>
            </a:r>
            <a:r>
              <a:rPr b="1" lang="en-IN" sz="4900" spc="-1" strike="noStrike">
                <a:solidFill>
                  <a:srgbClr val="000000"/>
                </a:solidFill>
                <a:latin typeface="Calibri"/>
              </a:rPr>
              <a:t>	</a:t>
            </a:r>
            <a:r>
              <a:rPr b="1" lang="en-IN" sz="4900" spc="-1" strike="noStrike">
                <a:solidFill>
                  <a:srgbClr val="00b050"/>
                </a:solidFill>
                <a:latin typeface="Calibri"/>
              </a:rPr>
              <a:t>LAST</a:t>
            </a:r>
            <a:r>
              <a:rPr b="1" lang="en-IN" sz="4900" spc="-1" strike="noStrike">
                <a:solidFill>
                  <a:srgbClr val="000000"/>
                </a:solidFill>
                <a:latin typeface="Calibri"/>
              </a:rPr>
              <a:t> +1</a:t>
            </a:r>
            <a:r>
              <a:rPr b="1" lang="en-IN" sz="4900" spc="-1" strike="noStrike">
                <a:solidFill>
                  <a:srgbClr val="000000"/>
                </a:solidFill>
                <a:latin typeface="Calibri"/>
              </a:rPr>
              <a:t>	</a:t>
            </a:r>
            <a:r>
              <a:rPr b="1" lang="en-IN" sz="4900" spc="-1" strike="noStrike">
                <a:solidFill>
                  <a:srgbClr val="000000"/>
                </a:solidFill>
                <a:latin typeface="Calibri"/>
              </a:rPr>
              <a:t>	</a:t>
            </a:r>
            <a:endParaRPr b="0" lang="en-IN" sz="4900" spc="-1" strike="noStrike">
              <a:latin typeface="Arial"/>
            </a:endParaRPr>
          </a:p>
          <a:p>
            <a:pPr marL="514440" indent="-514080">
              <a:lnSpc>
                <a:spcPct val="100000"/>
              </a:lnSpc>
              <a:spcBef>
                <a:spcPts val="981"/>
              </a:spcBef>
            </a:pPr>
            <a:r>
              <a:rPr b="1" lang="en-IN" sz="4900" spc="-1" strike="noStrike">
                <a:solidFill>
                  <a:srgbClr val="000000"/>
                </a:solidFill>
                <a:latin typeface="Calibri"/>
              </a:rPr>
              <a:t>21 </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b050"/>
                </a:solidFill>
                <a:latin typeface="Calibri"/>
              </a:rPr>
              <a:t>A</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2060"/>
                </a:solidFill>
                <a:latin typeface="Calibri"/>
              </a:rPr>
              <a:t>DS</a:t>
            </a:r>
            <a:r>
              <a:rPr b="1" lang="en-IN" sz="4900" spc="-1" strike="noStrike">
                <a:solidFill>
                  <a:srgbClr val="ff0000"/>
                </a:solidFill>
                <a:latin typeface="Calibri"/>
              </a:rPr>
              <a:t>	</a:t>
            </a:r>
            <a:r>
              <a:rPr b="1" lang="en-IN" sz="4900" spc="-1" strike="noStrike">
                <a:solidFill>
                  <a:srgbClr val="002060"/>
                </a:solidFill>
                <a:latin typeface="Calibri"/>
              </a:rPr>
              <a:t>1</a:t>
            </a:r>
            <a:r>
              <a:rPr b="1" lang="en-IN" sz="4900" spc="-1" strike="noStrike">
                <a:solidFill>
                  <a:srgbClr val="002060"/>
                </a:solidFill>
                <a:latin typeface="Calibri"/>
              </a:rPr>
              <a:t>	</a:t>
            </a:r>
            <a:r>
              <a:rPr b="1" lang="en-IN" sz="4900" spc="-1" strike="noStrike">
                <a:solidFill>
                  <a:srgbClr val="002060"/>
                </a:solidFill>
                <a:latin typeface="Calibri"/>
              </a:rPr>
              <a:t>	</a:t>
            </a:r>
            <a:r>
              <a:rPr b="1" lang="en-IN" sz="4900" spc="-1" strike="noStrike">
                <a:solidFill>
                  <a:srgbClr val="002060"/>
                </a:solidFill>
                <a:latin typeface="Calibri"/>
              </a:rPr>
              <a:t>217)</a:t>
            </a:r>
            <a:endParaRPr b="0" lang="en-IN" sz="4900" spc="-1" strike="noStrike">
              <a:latin typeface="Arial"/>
            </a:endParaRPr>
          </a:p>
          <a:p>
            <a:pPr marL="514440" indent="-514080">
              <a:lnSpc>
                <a:spcPct val="100000"/>
              </a:lnSpc>
              <a:spcBef>
                <a:spcPts val="981"/>
              </a:spcBef>
              <a:buClr>
                <a:srgbClr val="ff0000"/>
              </a:buClr>
              <a:buFont typeface="Arial"/>
              <a:buAutoNum type="arabicPlain" startAt="22"/>
            </a:pPr>
            <a:r>
              <a:rPr b="1" lang="en-IN" sz="4900" spc="-1" strike="noStrike">
                <a:solidFill>
                  <a:srgbClr val="ff0000"/>
                </a:solidFill>
                <a:latin typeface="Calibri"/>
              </a:rPr>
              <a:t> </a:t>
            </a:r>
            <a:r>
              <a:rPr b="1" lang="en-IN" sz="4900" spc="-1" strike="noStrike">
                <a:solidFill>
                  <a:srgbClr val="ff0000"/>
                </a:solidFill>
                <a:latin typeface="Calibri"/>
              </a:rPr>
              <a:t>	</a:t>
            </a:r>
            <a:r>
              <a:rPr b="1" lang="en-IN" sz="4900" spc="-1" strike="noStrike">
                <a:solidFill>
                  <a:srgbClr val="00b050"/>
                </a:solidFill>
                <a:latin typeface="Calibri"/>
              </a:rPr>
              <a:t>BACK</a:t>
            </a:r>
            <a:r>
              <a:rPr b="1" lang="en-IN" sz="4900" spc="-1" strike="noStrike">
                <a:solidFill>
                  <a:srgbClr val="ff0000"/>
                </a:solidFill>
                <a:latin typeface="Calibri"/>
              </a:rPr>
              <a:t> </a:t>
            </a:r>
            <a:r>
              <a:rPr b="1" lang="en-IN" sz="4900" spc="-1" strike="noStrike">
                <a:solidFill>
                  <a:srgbClr val="ff0000"/>
                </a:solidFill>
                <a:latin typeface="Calibri"/>
              </a:rPr>
              <a:t>	</a:t>
            </a:r>
            <a:r>
              <a:rPr b="1" lang="en-IN" sz="4900" spc="-1" strike="noStrike">
                <a:solidFill>
                  <a:srgbClr val="ff0000"/>
                </a:solidFill>
                <a:latin typeface="Calibri"/>
              </a:rPr>
              <a:t>EQU</a:t>
            </a:r>
            <a:r>
              <a:rPr b="1" lang="en-IN" sz="4900" spc="-1" strike="noStrike">
                <a:solidFill>
                  <a:srgbClr val="000000"/>
                </a:solidFill>
                <a:latin typeface="Calibri"/>
              </a:rPr>
              <a:t>	</a:t>
            </a:r>
            <a:r>
              <a:rPr b="1" lang="en-IN" sz="4900" spc="-1" strike="noStrike">
                <a:solidFill>
                  <a:srgbClr val="00b050"/>
                </a:solidFill>
                <a:latin typeface="Calibri"/>
              </a:rPr>
              <a:t>LOOP</a:t>
            </a:r>
            <a:r>
              <a:rPr b="1" lang="en-IN" sz="4900" spc="-1" strike="noStrike">
                <a:solidFill>
                  <a:srgbClr val="00b050"/>
                </a:solidFill>
                <a:latin typeface="Calibri"/>
              </a:rPr>
              <a:t>	</a:t>
            </a:r>
            <a:r>
              <a:rPr b="1" lang="en-IN" sz="4900" spc="-1" strike="noStrike">
                <a:solidFill>
                  <a:srgbClr val="00b050"/>
                </a:solidFill>
                <a:latin typeface="Calibri"/>
              </a:rPr>
              <a:t>	</a:t>
            </a:r>
            <a:endParaRPr b="0" lang="en-IN" sz="4900" spc="-1" strike="noStrike">
              <a:latin typeface="Arial"/>
            </a:endParaRPr>
          </a:p>
          <a:p>
            <a:pPr marL="514440" indent="-514080">
              <a:lnSpc>
                <a:spcPct val="100000"/>
              </a:lnSpc>
              <a:spcBef>
                <a:spcPts val="981"/>
              </a:spcBef>
              <a:buClr>
                <a:srgbClr val="000000"/>
              </a:buClr>
              <a:buFont typeface="Arial"/>
              <a:buAutoNum type="arabicPlain" startAt="22"/>
            </a:pP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b050"/>
                </a:solidFill>
                <a:latin typeface="Calibri"/>
              </a:rPr>
              <a:t>B </a:t>
            </a:r>
            <a:r>
              <a:rPr b="1" lang="en-IN" sz="4900" spc="-1" strike="noStrike">
                <a:solidFill>
                  <a:srgbClr val="000000"/>
                </a:solidFill>
                <a:latin typeface="Calibri"/>
              </a:rPr>
              <a:t>	</a:t>
            </a:r>
            <a:r>
              <a:rPr b="1" lang="en-IN" sz="4900" spc="-1" strike="noStrike">
                <a:solidFill>
                  <a:srgbClr val="002060"/>
                </a:solidFill>
                <a:latin typeface="Calibri"/>
              </a:rPr>
              <a:t>DC</a:t>
            </a:r>
            <a:r>
              <a:rPr b="1" lang="en-IN" sz="4900" spc="-1" strike="noStrike">
                <a:solidFill>
                  <a:srgbClr val="000000"/>
                </a:solidFill>
                <a:latin typeface="Calibri"/>
              </a:rPr>
              <a:t>	</a:t>
            </a:r>
            <a:r>
              <a:rPr b="1" lang="en-IN" sz="4900" spc="-1" strike="noStrike">
                <a:solidFill>
                  <a:srgbClr val="000000"/>
                </a:solidFill>
                <a:latin typeface="Calibri"/>
              </a:rPr>
              <a:t>‘1’</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0000"/>
                </a:solidFill>
                <a:latin typeface="Calibri"/>
              </a:rPr>
              <a:t>218)</a:t>
            </a:r>
            <a:endParaRPr b="0" lang="en-IN" sz="4900" spc="-1" strike="noStrike">
              <a:latin typeface="Arial"/>
            </a:endParaRPr>
          </a:p>
          <a:p>
            <a:pPr marL="514440" indent="-514080">
              <a:lnSpc>
                <a:spcPct val="100000"/>
              </a:lnSpc>
              <a:spcBef>
                <a:spcPts val="981"/>
              </a:spcBef>
              <a:buClr>
                <a:srgbClr val="000000"/>
              </a:buClr>
              <a:buFont typeface="Arial"/>
              <a:buAutoNum type="arabicPlain" startAt="22"/>
            </a:pP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ff0000"/>
                </a:solidFill>
                <a:latin typeface="Calibri"/>
              </a:rPr>
              <a:t>END</a:t>
            </a:r>
            <a:endParaRPr b="0" lang="en-IN" sz="4900" spc="-1" strike="noStrike">
              <a:latin typeface="Arial"/>
            </a:endParaRPr>
          </a:p>
          <a:p>
            <a:pPr marL="514440" indent="-514080">
              <a:lnSpc>
                <a:spcPct val="100000"/>
              </a:lnSpc>
              <a:spcBef>
                <a:spcPts val="981"/>
              </a:spcBef>
              <a:buClr>
                <a:srgbClr val="000000"/>
              </a:buClr>
              <a:buFont typeface="Arial"/>
              <a:buAutoNum type="arabicPlain" startAt="22"/>
            </a:pP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0000"/>
                </a:solidFill>
                <a:latin typeface="Calibri"/>
              </a:rPr>
              <a:t>	</a:t>
            </a:r>
            <a:r>
              <a:rPr b="1" lang="en-IN" sz="4900" spc="-1" strike="noStrike">
                <a:solidFill>
                  <a:srgbClr val="0070c0"/>
                </a:solidFill>
                <a:latin typeface="Calibri"/>
              </a:rPr>
              <a:t>=‘1’</a:t>
            </a:r>
            <a:r>
              <a:rPr b="1" lang="en-IN" sz="4900" spc="-1" strike="noStrike">
                <a:solidFill>
                  <a:srgbClr val="0070c0"/>
                </a:solidFill>
                <a:latin typeface="Calibri"/>
              </a:rPr>
              <a:t>	</a:t>
            </a:r>
            <a:r>
              <a:rPr b="1" lang="en-IN" sz="4900" spc="-1" strike="noStrike">
                <a:solidFill>
                  <a:srgbClr val="0070c0"/>
                </a:solidFill>
                <a:latin typeface="Calibri"/>
              </a:rPr>
              <a:t>	</a:t>
            </a:r>
            <a:r>
              <a:rPr b="1" lang="en-IN" sz="4900" spc="-1" strike="noStrike">
                <a:solidFill>
                  <a:srgbClr val="0070c0"/>
                </a:solidFill>
                <a:latin typeface="Calibri"/>
              </a:rPr>
              <a:t>219)</a:t>
            </a:r>
            <a:endParaRPr b="0" lang="en-IN" sz="4900" spc="-1" strike="noStrike">
              <a:latin typeface="Arial"/>
            </a:endParaRPr>
          </a:p>
          <a:p>
            <a:pPr marL="514440" indent="-514080">
              <a:lnSpc>
                <a:spcPct val="100000"/>
              </a:lnSpc>
              <a:spcBef>
                <a:spcPts val="641"/>
              </a:spcBef>
            </a:pPr>
            <a:endParaRPr b="0" lang="en-IN" sz="4900" spc="-1" strike="noStrike">
              <a:latin typeface="Arial"/>
            </a:endParaRPr>
          </a:p>
        </p:txBody>
      </p:sp>
    </p:spTree>
  </p:cSld>
  <p:timing>
    <p:tnLst>
      <p:par>
        <p:cTn id="503" dur="indefinite" restart="never" nodeType="tmRoot">
          <p:childTnLst>
            <p:seq>
              <p:cTn id="504" dur="indefinite" nodeType="mainSeq">
                <p:childTnLst>
                  <p:par>
                    <p:cTn id="505" fill="hold">
                      <p:stCondLst>
                        <p:cond delay="indefinite"/>
                      </p:stCondLst>
                      <p:childTnLst>
                        <p:par>
                          <p:cTn id="506" fill="hold">
                            <p:stCondLst>
                              <p:cond delay="0"/>
                            </p:stCondLst>
                            <p:childTnLst>
                              <p:par>
                                <p:cTn id="507" nodeType="clickEffect" fill="hold" presetClass="entr" presetID="3" presetSubtype="10">
                                  <p:stCondLst>
                                    <p:cond delay="0"/>
                                  </p:stCondLst>
                                  <p:childTnLst>
                                    <p:set>
                                      <p:cBhvr>
                                        <p:cTn id="508" dur="1" fill="hold">
                                          <p:stCondLst>
                                            <p:cond delay="0"/>
                                          </p:stCondLst>
                                        </p:cTn>
                                        <p:tgtEl>
                                          <p:spTgt spid="413">
                                            <p:txEl>
                                              <p:pRg st="1" end="1"/>
                                            </p:txEl>
                                          </p:spTgt>
                                        </p:tgtEl>
                                        <p:attrNameLst>
                                          <p:attrName>style.visibility</p:attrName>
                                        </p:attrNameLst>
                                      </p:cBhvr>
                                      <p:to>
                                        <p:strVal val="visible"/>
                                      </p:to>
                                    </p:set>
                                    <p:animEffect filter="blinds(horizontal)" transition="in">
                                      <p:cBhvr additive="repl">
                                        <p:cTn id="509" dur="500"/>
                                        <p:tgtEl>
                                          <p:spTgt spid="413">
                                            <p:txEl>
                                              <p:pRg st="1" end="1"/>
                                            </p:txEl>
                                          </p:spTgt>
                                        </p:tgtEl>
                                      </p:cBhvr>
                                    </p:animEffect>
                                  </p:childTnLst>
                                </p:cTn>
                              </p:par>
                            </p:childTnLst>
                          </p:cTn>
                        </p:par>
                      </p:childTnLst>
                    </p:cTn>
                  </p:par>
                  <p:par>
                    <p:cTn id="510" fill="hold">
                      <p:stCondLst>
                        <p:cond delay="indefinite"/>
                      </p:stCondLst>
                      <p:childTnLst>
                        <p:par>
                          <p:cTn id="511" fill="hold">
                            <p:stCondLst>
                              <p:cond delay="0"/>
                            </p:stCondLst>
                            <p:childTnLst>
                              <p:par>
                                <p:cTn id="512" nodeType="clickEffect" fill="hold" presetClass="entr" presetID="4" presetSubtype="16">
                                  <p:stCondLst>
                                    <p:cond delay="0"/>
                                  </p:stCondLst>
                                  <p:childTnLst>
                                    <p:set>
                                      <p:cBhvr>
                                        <p:cTn id="513" dur="1" fill="hold">
                                          <p:stCondLst>
                                            <p:cond delay="0"/>
                                          </p:stCondLst>
                                        </p:cTn>
                                        <p:tgtEl>
                                          <p:spTgt spid="413">
                                            <p:txEl>
                                              <p:pRg st="2" end="2"/>
                                            </p:txEl>
                                          </p:spTgt>
                                        </p:tgtEl>
                                        <p:attrNameLst>
                                          <p:attrName>style.visibility</p:attrName>
                                        </p:attrNameLst>
                                      </p:cBhvr>
                                      <p:to>
                                        <p:strVal val="visible"/>
                                      </p:to>
                                    </p:set>
                                    <p:animEffect filter="box(in)" transition="in">
                                      <p:cBhvr additive="repl">
                                        <p:cTn id="514" dur="500"/>
                                        <p:tgtEl>
                                          <p:spTgt spid="413">
                                            <p:txEl>
                                              <p:pRg st="2" end="2"/>
                                            </p:txEl>
                                          </p:spTgt>
                                        </p:tgtEl>
                                      </p:cBhvr>
                                    </p:animEffect>
                                  </p:childTnLst>
                                </p:cTn>
                              </p:par>
                            </p:childTnLst>
                          </p:cTn>
                        </p:par>
                      </p:childTnLst>
                    </p:cTn>
                  </p:par>
                  <p:par>
                    <p:cTn id="515" fill="hold">
                      <p:stCondLst>
                        <p:cond delay="indefinite"/>
                      </p:stCondLst>
                      <p:childTnLst>
                        <p:par>
                          <p:cTn id="516" fill="hold">
                            <p:stCondLst>
                              <p:cond delay="0"/>
                            </p:stCondLst>
                            <p:childTnLst>
                              <p:par>
                                <p:cTn id="517" nodeType="clickEffect" fill="hold" presetClass="entr" presetID="4" presetSubtype="16">
                                  <p:stCondLst>
                                    <p:cond delay="0"/>
                                  </p:stCondLst>
                                  <p:childTnLst>
                                    <p:set>
                                      <p:cBhvr>
                                        <p:cTn id="518" dur="1" fill="hold">
                                          <p:stCondLst>
                                            <p:cond delay="0"/>
                                          </p:stCondLst>
                                        </p:cTn>
                                        <p:tgtEl>
                                          <p:spTgt spid="413">
                                            <p:txEl>
                                              <p:pRg st="3" end="3"/>
                                            </p:txEl>
                                          </p:spTgt>
                                        </p:tgtEl>
                                        <p:attrNameLst>
                                          <p:attrName>style.visibility</p:attrName>
                                        </p:attrNameLst>
                                      </p:cBhvr>
                                      <p:to>
                                        <p:strVal val="visible"/>
                                      </p:to>
                                    </p:set>
                                    <p:animEffect filter="box(in)" transition="in">
                                      <p:cBhvr additive="repl">
                                        <p:cTn id="519" dur="500"/>
                                        <p:tgtEl>
                                          <p:spTgt spid="413">
                                            <p:txEl>
                                              <p:pRg st="3" end="3"/>
                                            </p:txEl>
                                          </p:spTgt>
                                        </p:tgtEl>
                                      </p:cBhvr>
                                    </p:animEffect>
                                  </p:childTnLst>
                                </p:cTn>
                              </p:par>
                            </p:childTnLst>
                          </p:cTn>
                        </p:par>
                      </p:childTnLst>
                    </p:cTn>
                  </p:par>
                  <p:par>
                    <p:cTn id="520" fill="hold">
                      <p:stCondLst>
                        <p:cond delay="indefinite"/>
                      </p:stCondLst>
                      <p:childTnLst>
                        <p:par>
                          <p:cTn id="521" fill="hold">
                            <p:stCondLst>
                              <p:cond delay="0"/>
                            </p:stCondLst>
                            <p:childTnLst>
                              <p:par>
                                <p:cTn id="522" nodeType="clickEffect" fill="hold" presetClass="entr" presetID="4" presetSubtype="16">
                                  <p:stCondLst>
                                    <p:cond delay="0"/>
                                  </p:stCondLst>
                                  <p:childTnLst>
                                    <p:set>
                                      <p:cBhvr>
                                        <p:cTn id="523" dur="1" fill="hold">
                                          <p:stCondLst>
                                            <p:cond delay="0"/>
                                          </p:stCondLst>
                                        </p:cTn>
                                        <p:tgtEl>
                                          <p:spTgt spid="413">
                                            <p:txEl>
                                              <p:pRg st="4" end="4"/>
                                            </p:txEl>
                                          </p:spTgt>
                                        </p:tgtEl>
                                        <p:attrNameLst>
                                          <p:attrName>style.visibility</p:attrName>
                                        </p:attrNameLst>
                                      </p:cBhvr>
                                      <p:to>
                                        <p:strVal val="visible"/>
                                      </p:to>
                                    </p:set>
                                    <p:animEffect filter="box(in)" transition="in">
                                      <p:cBhvr additive="repl">
                                        <p:cTn id="524" dur="500"/>
                                        <p:tgtEl>
                                          <p:spTgt spid="413">
                                            <p:txEl>
                                              <p:pRg st="4" end="4"/>
                                            </p:txEl>
                                          </p:spTgt>
                                        </p:tgtEl>
                                      </p:cBhvr>
                                    </p:animEffect>
                                  </p:childTnLst>
                                </p:cTn>
                              </p:par>
                            </p:childTnLst>
                          </p:cTn>
                        </p:par>
                      </p:childTnLst>
                    </p:cTn>
                  </p:par>
                  <p:par>
                    <p:cTn id="525" fill="hold">
                      <p:stCondLst>
                        <p:cond delay="indefinite"/>
                      </p:stCondLst>
                      <p:childTnLst>
                        <p:par>
                          <p:cTn id="526" fill="hold">
                            <p:stCondLst>
                              <p:cond delay="0"/>
                            </p:stCondLst>
                            <p:childTnLst>
                              <p:par>
                                <p:cTn id="527" nodeType="clickEffect" fill="hold" presetClass="entr" presetID="4" presetSubtype="16">
                                  <p:stCondLst>
                                    <p:cond delay="0"/>
                                  </p:stCondLst>
                                  <p:childTnLst>
                                    <p:set>
                                      <p:cBhvr>
                                        <p:cTn id="528" dur="1" fill="hold">
                                          <p:stCondLst>
                                            <p:cond delay="0"/>
                                          </p:stCondLst>
                                        </p:cTn>
                                        <p:tgtEl>
                                          <p:spTgt spid="413">
                                            <p:txEl>
                                              <p:pRg st="5" end="5"/>
                                            </p:txEl>
                                          </p:spTgt>
                                        </p:tgtEl>
                                        <p:attrNameLst>
                                          <p:attrName>style.visibility</p:attrName>
                                        </p:attrNameLst>
                                      </p:cBhvr>
                                      <p:to>
                                        <p:strVal val="visible"/>
                                      </p:to>
                                    </p:set>
                                    <p:animEffect filter="box(in)" transition="in">
                                      <p:cBhvr additive="repl">
                                        <p:cTn id="529" dur="500"/>
                                        <p:tgtEl>
                                          <p:spTgt spid="413">
                                            <p:txEl>
                                              <p:pRg st="5" end="5"/>
                                            </p:txEl>
                                          </p:spTgt>
                                        </p:tgtEl>
                                      </p:cBhvr>
                                    </p:animEffect>
                                  </p:childTnLst>
                                </p:cTn>
                              </p:par>
                            </p:childTnLst>
                          </p:cTn>
                        </p:par>
                      </p:childTnLst>
                    </p:cTn>
                  </p:par>
                  <p:par>
                    <p:cTn id="530" fill="hold">
                      <p:stCondLst>
                        <p:cond delay="indefinite"/>
                      </p:stCondLst>
                      <p:childTnLst>
                        <p:par>
                          <p:cTn id="531" fill="hold">
                            <p:stCondLst>
                              <p:cond delay="0"/>
                            </p:stCondLst>
                            <p:childTnLst>
                              <p:par>
                                <p:cTn id="532" nodeType="clickEffect" fill="hold" presetClass="entr" presetID="4" presetSubtype="16">
                                  <p:stCondLst>
                                    <p:cond delay="0"/>
                                  </p:stCondLst>
                                  <p:childTnLst>
                                    <p:set>
                                      <p:cBhvr>
                                        <p:cTn id="533" dur="1" fill="hold">
                                          <p:stCondLst>
                                            <p:cond delay="0"/>
                                          </p:stCondLst>
                                        </p:cTn>
                                        <p:tgtEl>
                                          <p:spTgt spid="413">
                                            <p:txEl>
                                              <p:pRg st="6" end="6"/>
                                            </p:txEl>
                                          </p:spTgt>
                                        </p:tgtEl>
                                        <p:attrNameLst>
                                          <p:attrName>style.visibility</p:attrName>
                                        </p:attrNameLst>
                                      </p:cBhvr>
                                      <p:to>
                                        <p:strVal val="visible"/>
                                      </p:to>
                                    </p:set>
                                    <p:animEffect filter="box(in)" transition="in">
                                      <p:cBhvr additive="repl">
                                        <p:cTn id="534" dur="500"/>
                                        <p:tgtEl>
                                          <p:spTgt spid="413">
                                            <p:txEl>
                                              <p:pRg st="6" end="6"/>
                                            </p:txEl>
                                          </p:spTgt>
                                        </p:tgtEl>
                                      </p:cBhvr>
                                    </p:animEffect>
                                  </p:childTnLst>
                                </p:cTn>
                              </p:par>
                            </p:childTnLst>
                          </p:cTn>
                        </p:par>
                      </p:childTnLst>
                    </p:cTn>
                  </p:par>
                  <p:par>
                    <p:cTn id="535" fill="hold">
                      <p:stCondLst>
                        <p:cond delay="indefinite"/>
                      </p:stCondLst>
                      <p:childTnLst>
                        <p:par>
                          <p:cTn id="536" fill="hold">
                            <p:stCondLst>
                              <p:cond delay="0"/>
                            </p:stCondLst>
                            <p:childTnLst>
                              <p:par>
                                <p:cTn id="537" nodeType="clickEffect" fill="hold" presetClass="entr" presetID="4" presetSubtype="16">
                                  <p:stCondLst>
                                    <p:cond delay="0"/>
                                  </p:stCondLst>
                                  <p:childTnLst>
                                    <p:set>
                                      <p:cBhvr>
                                        <p:cTn id="538" dur="1" fill="hold">
                                          <p:stCondLst>
                                            <p:cond delay="0"/>
                                          </p:stCondLst>
                                        </p:cTn>
                                        <p:tgtEl>
                                          <p:spTgt spid="413">
                                            <p:txEl>
                                              <p:pRg st="7" end="7"/>
                                            </p:txEl>
                                          </p:spTgt>
                                        </p:tgtEl>
                                        <p:attrNameLst>
                                          <p:attrName>style.visibility</p:attrName>
                                        </p:attrNameLst>
                                      </p:cBhvr>
                                      <p:to>
                                        <p:strVal val="visible"/>
                                      </p:to>
                                    </p:set>
                                    <p:animEffect filter="box(in)" transition="in">
                                      <p:cBhvr additive="repl">
                                        <p:cTn id="539" dur="500"/>
                                        <p:tgtEl>
                                          <p:spTgt spid="413">
                                            <p:txEl>
                                              <p:pRg st="7" end="7"/>
                                            </p:txEl>
                                          </p:spTgt>
                                        </p:tgtEl>
                                      </p:cBhvr>
                                    </p:animEffect>
                                  </p:childTnLst>
                                </p:cTn>
                              </p:par>
                            </p:childTnLst>
                          </p:cTn>
                        </p:par>
                      </p:childTnLst>
                    </p:cTn>
                  </p:par>
                  <p:par>
                    <p:cTn id="540" fill="hold">
                      <p:stCondLst>
                        <p:cond delay="indefinite"/>
                      </p:stCondLst>
                      <p:childTnLst>
                        <p:par>
                          <p:cTn id="541" fill="hold">
                            <p:stCondLst>
                              <p:cond delay="0"/>
                            </p:stCondLst>
                            <p:childTnLst>
                              <p:par>
                                <p:cTn id="542" nodeType="clickEffect" fill="hold" presetClass="entr" presetID="4" presetSubtype="16">
                                  <p:stCondLst>
                                    <p:cond delay="0"/>
                                  </p:stCondLst>
                                  <p:childTnLst>
                                    <p:set>
                                      <p:cBhvr>
                                        <p:cTn id="543" dur="1" fill="hold">
                                          <p:stCondLst>
                                            <p:cond delay="0"/>
                                          </p:stCondLst>
                                        </p:cTn>
                                        <p:tgtEl>
                                          <p:spTgt spid="413">
                                            <p:txEl>
                                              <p:pRg st="8" end="8"/>
                                            </p:txEl>
                                          </p:spTgt>
                                        </p:tgtEl>
                                        <p:attrNameLst>
                                          <p:attrName>style.visibility</p:attrName>
                                        </p:attrNameLst>
                                      </p:cBhvr>
                                      <p:to>
                                        <p:strVal val="visible"/>
                                      </p:to>
                                    </p:set>
                                    <p:animEffect filter="box(in)" transition="in">
                                      <p:cBhvr additive="repl">
                                        <p:cTn id="544" dur="500"/>
                                        <p:tgtEl>
                                          <p:spTgt spid="413">
                                            <p:txEl>
                                              <p:pRg st="8" end="8"/>
                                            </p:txEl>
                                          </p:spTgt>
                                        </p:tgtEl>
                                      </p:cBhvr>
                                    </p:animEffect>
                                  </p:childTnLst>
                                </p:cTn>
                              </p:par>
                              <p:par>
                                <p:cTn id="545" nodeType="withEffect" fill="hold" presetClass="entr" presetID="4" presetSubtype="16">
                                  <p:stCondLst>
                                    <p:cond delay="0"/>
                                  </p:stCondLst>
                                  <p:childTnLst>
                                    <p:set>
                                      <p:cBhvr>
                                        <p:cTn id="546" dur="1" fill="hold">
                                          <p:stCondLst>
                                            <p:cond delay="0"/>
                                          </p:stCondLst>
                                        </p:cTn>
                                        <p:tgtEl>
                                          <p:spTgt spid="413">
                                            <p:txEl>
                                              <p:pRg st="9" end="9"/>
                                            </p:txEl>
                                          </p:spTgt>
                                        </p:tgtEl>
                                        <p:attrNameLst>
                                          <p:attrName>style.visibility</p:attrName>
                                        </p:attrNameLst>
                                      </p:cBhvr>
                                      <p:to>
                                        <p:strVal val="visible"/>
                                      </p:to>
                                    </p:set>
                                    <p:animEffect filter="box(in)" transition="in">
                                      <p:cBhvr additive="repl">
                                        <p:cTn id="547" dur="500"/>
                                        <p:tgtEl>
                                          <p:spTgt spid="413">
                                            <p:txEl>
                                              <p:pRg st="9" end="9"/>
                                            </p:txEl>
                                          </p:spTgt>
                                        </p:tgtEl>
                                      </p:cBhvr>
                                    </p:animEffect>
                                  </p:childTnLst>
                                </p:cTn>
                              </p:par>
                              <p:par>
                                <p:cTn id="548" nodeType="withEffect" fill="hold" presetClass="entr" presetID="4" presetSubtype="16">
                                  <p:stCondLst>
                                    <p:cond delay="0"/>
                                  </p:stCondLst>
                                  <p:childTnLst>
                                    <p:set>
                                      <p:cBhvr>
                                        <p:cTn id="549" dur="1" fill="hold">
                                          <p:stCondLst>
                                            <p:cond delay="0"/>
                                          </p:stCondLst>
                                        </p:cTn>
                                        <p:tgtEl>
                                          <p:spTgt spid="413">
                                            <p:txEl>
                                              <p:pRg st="10" end="10"/>
                                            </p:txEl>
                                          </p:spTgt>
                                        </p:tgtEl>
                                        <p:attrNameLst>
                                          <p:attrName>style.visibility</p:attrName>
                                        </p:attrNameLst>
                                      </p:cBhvr>
                                      <p:to>
                                        <p:strVal val="visible"/>
                                      </p:to>
                                    </p:set>
                                    <p:animEffect filter="box(in)" transition="in">
                                      <p:cBhvr additive="repl">
                                        <p:cTn id="550" dur="500"/>
                                        <p:tgtEl>
                                          <p:spTgt spid="413">
                                            <p:txEl>
                                              <p:pRg st="10" end="10"/>
                                            </p:txEl>
                                          </p:spTgt>
                                        </p:tgtEl>
                                      </p:cBhvr>
                                    </p:animEffect>
                                  </p:childTnLst>
                                </p:cTn>
                              </p:par>
                            </p:childTnLst>
                          </p:cTn>
                        </p:par>
                      </p:childTnLst>
                    </p:cTn>
                  </p:par>
                  <p:par>
                    <p:cTn id="551" fill="hold">
                      <p:stCondLst>
                        <p:cond delay="indefinite"/>
                      </p:stCondLst>
                      <p:childTnLst>
                        <p:par>
                          <p:cTn id="552" fill="hold">
                            <p:stCondLst>
                              <p:cond delay="0"/>
                            </p:stCondLst>
                            <p:childTnLst>
                              <p:par>
                                <p:cTn id="553" nodeType="clickEffect" fill="hold" presetClass="entr" presetID="4" presetSubtype="16">
                                  <p:stCondLst>
                                    <p:cond delay="0"/>
                                  </p:stCondLst>
                                  <p:childTnLst>
                                    <p:set>
                                      <p:cBhvr>
                                        <p:cTn id="554" dur="1" fill="hold">
                                          <p:stCondLst>
                                            <p:cond delay="0"/>
                                          </p:stCondLst>
                                        </p:cTn>
                                        <p:tgtEl>
                                          <p:spTgt spid="413">
                                            <p:txEl>
                                              <p:pRg st="11" end="11"/>
                                            </p:txEl>
                                          </p:spTgt>
                                        </p:tgtEl>
                                        <p:attrNameLst>
                                          <p:attrName>style.visibility</p:attrName>
                                        </p:attrNameLst>
                                      </p:cBhvr>
                                      <p:to>
                                        <p:strVal val="visible"/>
                                      </p:to>
                                    </p:set>
                                    <p:animEffect filter="box(in)" transition="in">
                                      <p:cBhvr additive="repl">
                                        <p:cTn id="555" dur="500"/>
                                        <p:tgtEl>
                                          <p:spTgt spid="413">
                                            <p:txEl>
                                              <p:pRg st="11" end="11"/>
                                            </p:txEl>
                                          </p:spTgt>
                                        </p:tgtEl>
                                      </p:cBhvr>
                                    </p:animEffect>
                                  </p:childTnLst>
                                </p:cTn>
                              </p:par>
                            </p:childTnLst>
                          </p:cTn>
                        </p:par>
                      </p:childTnLst>
                    </p:cTn>
                  </p:par>
                  <p:par>
                    <p:cTn id="556" fill="hold">
                      <p:stCondLst>
                        <p:cond delay="indefinite"/>
                      </p:stCondLst>
                      <p:childTnLst>
                        <p:par>
                          <p:cTn id="557" fill="hold">
                            <p:stCondLst>
                              <p:cond delay="0"/>
                            </p:stCondLst>
                            <p:childTnLst>
                              <p:par>
                                <p:cTn id="558" nodeType="clickEffect" fill="hold" presetClass="entr" presetID="4" presetSubtype="16">
                                  <p:stCondLst>
                                    <p:cond delay="0"/>
                                  </p:stCondLst>
                                  <p:childTnLst>
                                    <p:set>
                                      <p:cBhvr>
                                        <p:cTn id="559" dur="1" fill="hold">
                                          <p:stCondLst>
                                            <p:cond delay="0"/>
                                          </p:stCondLst>
                                        </p:cTn>
                                        <p:tgtEl>
                                          <p:spTgt spid="413">
                                            <p:txEl>
                                              <p:pRg st="12" end="12"/>
                                            </p:txEl>
                                          </p:spTgt>
                                        </p:tgtEl>
                                        <p:attrNameLst>
                                          <p:attrName>style.visibility</p:attrName>
                                        </p:attrNameLst>
                                      </p:cBhvr>
                                      <p:to>
                                        <p:strVal val="visible"/>
                                      </p:to>
                                    </p:set>
                                    <p:animEffect filter="box(in)" transition="in">
                                      <p:cBhvr additive="repl">
                                        <p:cTn id="560" dur="500"/>
                                        <p:tgtEl>
                                          <p:spTgt spid="413">
                                            <p:txEl>
                                              <p:pRg st="12" end="12"/>
                                            </p:txEl>
                                          </p:spTgt>
                                        </p:tgtEl>
                                      </p:cBhvr>
                                    </p:animEffect>
                                  </p:childTnLst>
                                </p:cTn>
                              </p:par>
                            </p:childTnLst>
                          </p:cTn>
                        </p:par>
                      </p:childTnLst>
                    </p:cTn>
                  </p:par>
                  <p:par>
                    <p:cTn id="561" fill="hold">
                      <p:stCondLst>
                        <p:cond delay="indefinite"/>
                      </p:stCondLst>
                      <p:childTnLst>
                        <p:par>
                          <p:cTn id="562" fill="hold">
                            <p:stCondLst>
                              <p:cond delay="0"/>
                            </p:stCondLst>
                            <p:childTnLst>
                              <p:par>
                                <p:cTn id="563" nodeType="clickEffect" fill="hold" presetClass="entr" presetID="4" presetSubtype="16">
                                  <p:stCondLst>
                                    <p:cond delay="0"/>
                                  </p:stCondLst>
                                  <p:childTnLst>
                                    <p:set>
                                      <p:cBhvr>
                                        <p:cTn id="564" dur="1" fill="hold">
                                          <p:stCondLst>
                                            <p:cond delay="0"/>
                                          </p:stCondLst>
                                        </p:cTn>
                                        <p:tgtEl>
                                          <p:spTgt spid="413">
                                            <p:txEl>
                                              <p:pRg st="13" end="13"/>
                                            </p:txEl>
                                          </p:spTgt>
                                        </p:tgtEl>
                                        <p:attrNameLst>
                                          <p:attrName>style.visibility</p:attrName>
                                        </p:attrNameLst>
                                      </p:cBhvr>
                                      <p:to>
                                        <p:strVal val="visible"/>
                                      </p:to>
                                    </p:set>
                                    <p:animEffect filter="box(in)" transition="in">
                                      <p:cBhvr additive="repl">
                                        <p:cTn id="565" dur="500"/>
                                        <p:tgtEl>
                                          <p:spTgt spid="413">
                                            <p:txEl>
                                              <p:pRg st="13" end="13"/>
                                            </p:txEl>
                                          </p:spTgt>
                                        </p:tgtEl>
                                      </p:cBhvr>
                                    </p:animEffect>
                                  </p:childTnLst>
                                </p:cTn>
                              </p:par>
                            </p:childTnLst>
                          </p:cTn>
                        </p:par>
                      </p:childTnLst>
                    </p:cTn>
                  </p:par>
                  <p:par>
                    <p:cTn id="566" fill="hold">
                      <p:stCondLst>
                        <p:cond delay="indefinite"/>
                      </p:stCondLst>
                      <p:childTnLst>
                        <p:par>
                          <p:cTn id="567" fill="hold">
                            <p:stCondLst>
                              <p:cond delay="0"/>
                            </p:stCondLst>
                            <p:childTnLst>
                              <p:par>
                                <p:cTn id="568" nodeType="clickEffect" fill="hold" presetClass="entr" presetID="4" presetSubtype="16">
                                  <p:stCondLst>
                                    <p:cond delay="0"/>
                                  </p:stCondLst>
                                  <p:childTnLst>
                                    <p:set>
                                      <p:cBhvr>
                                        <p:cTn id="569" dur="1" fill="hold">
                                          <p:stCondLst>
                                            <p:cond delay="0"/>
                                          </p:stCondLst>
                                        </p:cTn>
                                        <p:tgtEl>
                                          <p:spTgt spid="413">
                                            <p:txEl>
                                              <p:pRg st="14" end="14"/>
                                            </p:txEl>
                                          </p:spTgt>
                                        </p:tgtEl>
                                        <p:attrNameLst>
                                          <p:attrName>style.visibility</p:attrName>
                                        </p:attrNameLst>
                                      </p:cBhvr>
                                      <p:to>
                                        <p:strVal val="visible"/>
                                      </p:to>
                                    </p:set>
                                    <p:animEffect filter="box(in)" transition="in">
                                      <p:cBhvr additive="repl">
                                        <p:cTn id="570" dur="500"/>
                                        <p:tgtEl>
                                          <p:spTgt spid="413">
                                            <p:txEl>
                                              <p:pRg st="14" end="14"/>
                                            </p:txEl>
                                          </p:spTgt>
                                        </p:tgtEl>
                                      </p:cBhvr>
                                    </p:animEffect>
                                  </p:childTnLst>
                                </p:cTn>
                              </p:par>
                            </p:childTnLst>
                          </p:cTn>
                        </p:par>
                      </p:childTnLst>
                    </p:cTn>
                  </p:par>
                  <p:par>
                    <p:cTn id="571" fill="hold">
                      <p:stCondLst>
                        <p:cond delay="indefinite"/>
                      </p:stCondLst>
                      <p:childTnLst>
                        <p:par>
                          <p:cTn id="572" fill="hold">
                            <p:stCondLst>
                              <p:cond delay="0"/>
                            </p:stCondLst>
                            <p:childTnLst>
                              <p:par>
                                <p:cTn id="573" nodeType="clickEffect" fill="hold" presetClass="entr" presetID="4" presetSubtype="16">
                                  <p:stCondLst>
                                    <p:cond delay="0"/>
                                  </p:stCondLst>
                                  <p:childTnLst>
                                    <p:set>
                                      <p:cBhvr>
                                        <p:cTn id="574" dur="1" fill="hold">
                                          <p:stCondLst>
                                            <p:cond delay="0"/>
                                          </p:stCondLst>
                                        </p:cTn>
                                        <p:tgtEl>
                                          <p:spTgt spid="413">
                                            <p:txEl>
                                              <p:pRg st="15" end="15"/>
                                            </p:txEl>
                                          </p:spTgt>
                                        </p:tgtEl>
                                        <p:attrNameLst>
                                          <p:attrName>style.visibility</p:attrName>
                                        </p:attrNameLst>
                                      </p:cBhvr>
                                      <p:to>
                                        <p:strVal val="visible"/>
                                      </p:to>
                                    </p:set>
                                    <p:animEffect filter="box(in)" transition="in">
                                      <p:cBhvr additive="repl">
                                        <p:cTn id="575" dur="500"/>
                                        <p:tgtEl>
                                          <p:spTgt spid="413">
                                            <p:txEl>
                                              <p:pRg st="15" end="15"/>
                                            </p:txEl>
                                          </p:spTgt>
                                        </p:tgtEl>
                                      </p:cBhvr>
                                    </p:animEffect>
                                  </p:childTnLst>
                                </p:cTn>
                              </p:par>
                            </p:childTnLst>
                          </p:cTn>
                        </p:par>
                      </p:childTnLst>
                    </p:cTn>
                  </p:par>
                  <p:par>
                    <p:cTn id="576" fill="hold">
                      <p:stCondLst>
                        <p:cond delay="indefinite"/>
                      </p:stCondLst>
                      <p:childTnLst>
                        <p:par>
                          <p:cTn id="577" fill="hold">
                            <p:stCondLst>
                              <p:cond delay="0"/>
                            </p:stCondLst>
                            <p:childTnLst>
                              <p:par>
                                <p:cTn id="578" nodeType="clickEffect" fill="hold" presetClass="entr" presetID="4" presetSubtype="16">
                                  <p:stCondLst>
                                    <p:cond delay="0"/>
                                  </p:stCondLst>
                                  <p:childTnLst>
                                    <p:set>
                                      <p:cBhvr>
                                        <p:cTn id="579" dur="1" fill="hold">
                                          <p:stCondLst>
                                            <p:cond delay="0"/>
                                          </p:stCondLst>
                                        </p:cTn>
                                        <p:tgtEl>
                                          <p:spTgt spid="413">
                                            <p:txEl>
                                              <p:pRg st="16" end="16"/>
                                            </p:txEl>
                                          </p:spTgt>
                                        </p:tgtEl>
                                        <p:attrNameLst>
                                          <p:attrName>style.visibility</p:attrName>
                                        </p:attrNameLst>
                                      </p:cBhvr>
                                      <p:to>
                                        <p:strVal val="visible"/>
                                      </p:to>
                                    </p:set>
                                    <p:animEffect filter="box(in)" transition="in">
                                      <p:cBhvr additive="repl">
                                        <p:cTn id="580" dur="500"/>
                                        <p:tgtEl>
                                          <p:spTgt spid="413">
                                            <p:txEl>
                                              <p:pRg st="16" end="16"/>
                                            </p:txEl>
                                          </p:spTgt>
                                        </p:tgtEl>
                                      </p:cBhvr>
                                    </p:animEffect>
                                  </p:childTnLst>
                                </p:cTn>
                              </p:par>
                            </p:childTnLst>
                          </p:cTn>
                        </p:par>
                      </p:childTnLst>
                    </p:cTn>
                  </p:par>
                  <p:par>
                    <p:cTn id="581" fill="hold">
                      <p:stCondLst>
                        <p:cond delay="indefinite"/>
                      </p:stCondLst>
                      <p:childTnLst>
                        <p:par>
                          <p:cTn id="582" fill="hold">
                            <p:stCondLst>
                              <p:cond delay="0"/>
                            </p:stCondLst>
                            <p:childTnLst>
                              <p:par>
                                <p:cTn id="583" nodeType="clickEffect" fill="hold" presetClass="entr" presetID="4" presetSubtype="16">
                                  <p:stCondLst>
                                    <p:cond delay="0"/>
                                  </p:stCondLst>
                                  <p:childTnLst>
                                    <p:set>
                                      <p:cBhvr>
                                        <p:cTn id="584" dur="1" fill="hold">
                                          <p:stCondLst>
                                            <p:cond delay="0"/>
                                          </p:stCondLst>
                                        </p:cTn>
                                        <p:tgtEl>
                                          <p:spTgt spid="413">
                                            <p:txEl>
                                              <p:pRg st="17" end="17"/>
                                            </p:txEl>
                                          </p:spTgt>
                                        </p:tgtEl>
                                        <p:attrNameLst>
                                          <p:attrName>style.visibility</p:attrName>
                                        </p:attrNameLst>
                                      </p:cBhvr>
                                      <p:to>
                                        <p:strVal val="visible"/>
                                      </p:to>
                                    </p:set>
                                    <p:animEffect filter="box(in)" transition="in">
                                      <p:cBhvr additive="repl">
                                        <p:cTn id="585" dur="500"/>
                                        <p:tgtEl>
                                          <p:spTgt spid="413">
                                            <p:txEl>
                                              <p:pRg st="17" end="17"/>
                                            </p:txEl>
                                          </p:spTgt>
                                        </p:tgtEl>
                                      </p:cBhvr>
                                    </p:animEffect>
                                  </p:childTnLst>
                                </p:cTn>
                              </p:par>
                            </p:childTnLst>
                          </p:cTn>
                        </p:par>
                      </p:childTnLst>
                    </p:cTn>
                  </p:par>
                  <p:par>
                    <p:cTn id="586" fill="hold">
                      <p:stCondLst>
                        <p:cond delay="indefinite"/>
                      </p:stCondLst>
                      <p:childTnLst>
                        <p:par>
                          <p:cTn id="587" fill="hold">
                            <p:stCondLst>
                              <p:cond delay="0"/>
                            </p:stCondLst>
                            <p:childTnLst>
                              <p:par>
                                <p:cTn id="588" nodeType="clickEffect" fill="hold" presetClass="entr" presetID="4" presetSubtype="16">
                                  <p:stCondLst>
                                    <p:cond delay="0"/>
                                  </p:stCondLst>
                                  <p:childTnLst>
                                    <p:set>
                                      <p:cBhvr>
                                        <p:cTn id="589" dur="1" fill="hold">
                                          <p:stCondLst>
                                            <p:cond delay="0"/>
                                          </p:stCondLst>
                                        </p:cTn>
                                        <p:tgtEl>
                                          <p:spTgt spid="413">
                                            <p:txEl>
                                              <p:pRg st="18" end="18"/>
                                            </p:txEl>
                                          </p:spTgt>
                                        </p:tgtEl>
                                        <p:attrNameLst>
                                          <p:attrName>style.visibility</p:attrName>
                                        </p:attrNameLst>
                                      </p:cBhvr>
                                      <p:to>
                                        <p:strVal val="visible"/>
                                      </p:to>
                                    </p:set>
                                    <p:animEffect filter="box(in)" transition="in">
                                      <p:cBhvr additive="repl">
                                        <p:cTn id="590" dur="500"/>
                                        <p:tgtEl>
                                          <p:spTgt spid="413">
                                            <p:txEl>
                                              <p:pRg st="18" end="18"/>
                                            </p:txEl>
                                          </p:spTgt>
                                        </p:tgtEl>
                                      </p:cBhvr>
                                    </p:animEffect>
                                  </p:childTnLst>
                                </p:cTn>
                              </p:par>
                            </p:childTnLst>
                          </p:cTn>
                        </p:par>
                      </p:childTnLst>
                    </p:cTn>
                  </p:par>
                  <p:par>
                    <p:cTn id="591" fill="hold">
                      <p:stCondLst>
                        <p:cond delay="indefinite"/>
                      </p:stCondLst>
                      <p:childTnLst>
                        <p:par>
                          <p:cTn id="592" fill="hold">
                            <p:stCondLst>
                              <p:cond delay="0"/>
                            </p:stCondLst>
                            <p:childTnLst>
                              <p:par>
                                <p:cTn id="593" nodeType="clickEffect" fill="hold" presetClass="entr" presetID="4" presetSubtype="16">
                                  <p:stCondLst>
                                    <p:cond delay="0"/>
                                  </p:stCondLst>
                                  <p:childTnLst>
                                    <p:set>
                                      <p:cBhvr>
                                        <p:cTn id="594" dur="1" fill="hold">
                                          <p:stCondLst>
                                            <p:cond delay="0"/>
                                          </p:stCondLst>
                                        </p:cTn>
                                        <p:tgtEl>
                                          <p:spTgt spid="413">
                                            <p:txEl>
                                              <p:pRg st="19" end="19"/>
                                            </p:txEl>
                                          </p:spTgt>
                                        </p:tgtEl>
                                        <p:attrNameLst>
                                          <p:attrName>style.visibility</p:attrName>
                                        </p:attrNameLst>
                                      </p:cBhvr>
                                      <p:to>
                                        <p:strVal val="visible"/>
                                      </p:to>
                                    </p:set>
                                    <p:animEffect filter="box(in)" transition="in">
                                      <p:cBhvr additive="repl">
                                        <p:cTn id="595" dur="500"/>
                                        <p:tgtEl>
                                          <p:spTgt spid="413">
                                            <p:txEl>
                                              <p:pRg st="19" end="19"/>
                                            </p:txEl>
                                          </p:spTgt>
                                        </p:tgtEl>
                                      </p:cBhvr>
                                    </p:animEffect>
                                  </p:childTnLst>
                                </p:cTn>
                              </p:par>
                            </p:childTnLst>
                          </p:cTn>
                        </p:par>
                      </p:childTnLst>
                    </p:cTn>
                  </p:par>
                  <p:par>
                    <p:cTn id="596" fill="hold">
                      <p:stCondLst>
                        <p:cond delay="indefinite"/>
                      </p:stCondLst>
                      <p:childTnLst>
                        <p:par>
                          <p:cTn id="597" fill="hold">
                            <p:stCondLst>
                              <p:cond delay="0"/>
                            </p:stCondLst>
                            <p:childTnLst>
                              <p:par>
                                <p:cTn id="598" nodeType="clickEffect" fill="hold" presetClass="entr" presetID="4" presetSubtype="16">
                                  <p:stCondLst>
                                    <p:cond delay="0"/>
                                  </p:stCondLst>
                                  <p:childTnLst>
                                    <p:set>
                                      <p:cBhvr>
                                        <p:cTn id="599" dur="1" fill="hold">
                                          <p:stCondLst>
                                            <p:cond delay="0"/>
                                          </p:stCondLst>
                                        </p:cTn>
                                        <p:tgtEl>
                                          <p:spTgt spid="413">
                                            <p:txEl>
                                              <p:pRg st="20" end="20"/>
                                            </p:txEl>
                                          </p:spTgt>
                                        </p:tgtEl>
                                        <p:attrNameLst>
                                          <p:attrName>style.visibility</p:attrName>
                                        </p:attrNameLst>
                                      </p:cBhvr>
                                      <p:to>
                                        <p:strVal val="visible"/>
                                      </p:to>
                                    </p:set>
                                    <p:animEffect filter="box(in)" transition="in">
                                      <p:cBhvr additive="repl">
                                        <p:cTn id="600" dur="500"/>
                                        <p:tgtEl>
                                          <p:spTgt spid="413">
                                            <p:txEl>
                                              <p:pRg st="20" end="20"/>
                                            </p:txEl>
                                          </p:spTgt>
                                        </p:tgtEl>
                                      </p:cBhvr>
                                    </p:animEffect>
                                  </p:childTnLst>
                                </p:cTn>
                              </p:par>
                            </p:childTnLst>
                          </p:cTn>
                        </p:par>
                      </p:childTnLst>
                    </p:cTn>
                  </p:par>
                  <p:par>
                    <p:cTn id="601" fill="hold">
                      <p:stCondLst>
                        <p:cond delay="indefinite"/>
                      </p:stCondLst>
                      <p:childTnLst>
                        <p:par>
                          <p:cTn id="602" fill="hold">
                            <p:stCondLst>
                              <p:cond delay="0"/>
                            </p:stCondLst>
                            <p:childTnLst>
                              <p:par>
                                <p:cTn id="603" nodeType="clickEffect" fill="hold" presetClass="entr" presetID="4" presetSubtype="16">
                                  <p:stCondLst>
                                    <p:cond delay="0"/>
                                  </p:stCondLst>
                                  <p:childTnLst>
                                    <p:set>
                                      <p:cBhvr>
                                        <p:cTn id="604" dur="1" fill="hold">
                                          <p:stCondLst>
                                            <p:cond delay="0"/>
                                          </p:stCondLst>
                                        </p:cTn>
                                        <p:tgtEl>
                                          <p:spTgt spid="413">
                                            <p:txEl>
                                              <p:pRg st="21" end="21"/>
                                            </p:txEl>
                                          </p:spTgt>
                                        </p:tgtEl>
                                        <p:attrNameLst>
                                          <p:attrName>style.visibility</p:attrName>
                                        </p:attrNameLst>
                                      </p:cBhvr>
                                      <p:to>
                                        <p:strVal val="visible"/>
                                      </p:to>
                                    </p:set>
                                    <p:animEffect filter="box(in)" transition="in">
                                      <p:cBhvr additive="repl">
                                        <p:cTn id="605" dur="500"/>
                                        <p:tgtEl>
                                          <p:spTgt spid="413">
                                            <p:txEl>
                                              <p:pRg st="21" end="21"/>
                                            </p:txEl>
                                          </p:spTgt>
                                        </p:tgtEl>
                                      </p:cBhvr>
                                    </p:animEffect>
                                  </p:childTnLst>
                                </p:cTn>
                              </p:par>
                            </p:childTnLst>
                          </p:cTn>
                        </p:par>
                      </p:childTnLst>
                    </p:cTn>
                  </p:par>
                  <p:par>
                    <p:cTn id="606" fill="hold">
                      <p:stCondLst>
                        <p:cond delay="indefinite"/>
                      </p:stCondLst>
                      <p:childTnLst>
                        <p:par>
                          <p:cTn id="607" fill="hold">
                            <p:stCondLst>
                              <p:cond delay="0"/>
                            </p:stCondLst>
                            <p:childTnLst>
                              <p:par>
                                <p:cTn id="608" nodeType="clickEffect" fill="hold" presetClass="entr" presetID="4" presetSubtype="16">
                                  <p:stCondLst>
                                    <p:cond delay="0"/>
                                  </p:stCondLst>
                                  <p:childTnLst>
                                    <p:set>
                                      <p:cBhvr>
                                        <p:cTn id="609" dur="1" fill="hold">
                                          <p:stCondLst>
                                            <p:cond delay="0"/>
                                          </p:stCondLst>
                                        </p:cTn>
                                        <p:tgtEl>
                                          <p:spTgt spid="413">
                                            <p:txEl>
                                              <p:pRg st="22" end="22"/>
                                            </p:txEl>
                                          </p:spTgt>
                                        </p:tgtEl>
                                        <p:attrNameLst>
                                          <p:attrName>style.visibility</p:attrName>
                                        </p:attrNameLst>
                                      </p:cBhvr>
                                      <p:to>
                                        <p:strVal val="visible"/>
                                      </p:to>
                                    </p:set>
                                    <p:animEffect filter="box(in)" transition="in">
                                      <p:cBhvr additive="repl">
                                        <p:cTn id="610" dur="500"/>
                                        <p:tgtEl>
                                          <p:spTgt spid="413">
                                            <p:txEl>
                                              <p:pRg st="22" end="2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CustomShape 1"/>
          <p:cNvSpPr/>
          <p:nvPr/>
        </p:nvSpPr>
        <p:spPr>
          <a:xfrm>
            <a:off x="0" y="709560"/>
            <a:ext cx="8969040" cy="6006600"/>
          </a:xfrm>
          <a:prstGeom prst="rect">
            <a:avLst/>
          </a:prstGeom>
          <a:noFill/>
          <a:ln>
            <a:solidFill>
              <a:srgbClr val="002164"/>
            </a:solidFill>
          </a:ln>
        </p:spPr>
        <p:style>
          <a:lnRef idx="0"/>
          <a:fillRef idx="0"/>
          <a:effectRef idx="0"/>
          <a:fontRef idx="minor"/>
        </p:style>
        <p:txBody>
          <a:bodyPr lIns="90000" rIns="90000" tIns="45000" bIns="45000"/>
          <a:p>
            <a:pPr marL="144000" indent="-431640">
              <a:lnSpc>
                <a:spcPct val="100000"/>
              </a:lnSpc>
              <a:spcBef>
                <a:spcPts val="601"/>
              </a:spcBef>
            </a:pPr>
            <a:r>
              <a:rPr b="1" lang="en-IN" sz="3000" spc="-1" strike="noStrike">
                <a:solidFill>
                  <a:srgbClr val="7030a0"/>
                </a:solidFill>
                <a:latin typeface="FrankRuehl"/>
                <a:ea typeface="PMingLiU"/>
              </a:rPr>
              <a:t>	</a:t>
            </a:r>
            <a:r>
              <a:rPr b="1" lang="en-IN" sz="3000" spc="-1" strike="noStrike">
                <a:solidFill>
                  <a:srgbClr val="7030a0"/>
                </a:solidFill>
                <a:latin typeface="FrankRuehl"/>
                <a:ea typeface="PMingLiU"/>
              </a:rPr>
              <a:t>	</a:t>
            </a:r>
            <a:endParaRPr b="0" lang="en-IN" sz="3000" spc="-1" strike="noStrike">
              <a:latin typeface="Arial"/>
            </a:endParaRPr>
          </a:p>
          <a:p>
            <a:pPr marL="144000" indent="-431640">
              <a:lnSpc>
                <a:spcPct val="100000"/>
              </a:lnSpc>
              <a:spcBef>
                <a:spcPts val="601"/>
              </a:spcBef>
            </a:pPr>
            <a:r>
              <a:rPr b="0" lang="en-IN" sz="3000" spc="-1" strike="noStrike">
                <a:solidFill>
                  <a:srgbClr val="c00000"/>
                </a:solidFill>
                <a:latin typeface="FrankRuehl"/>
                <a:ea typeface="PMingLiU"/>
              </a:rPr>
              <a:t>	</a:t>
            </a:r>
            <a:endParaRPr b="0" lang="en-IN" sz="3000" spc="-1" strike="noStrike">
              <a:latin typeface="Arial"/>
            </a:endParaRPr>
          </a:p>
          <a:p>
            <a:pPr marL="144000" indent="-431640">
              <a:lnSpc>
                <a:spcPct val="100000"/>
              </a:lnSpc>
              <a:spcBef>
                <a:spcPts val="479"/>
              </a:spcBef>
            </a:pPr>
            <a:r>
              <a:rPr b="0" lang="en-IN" sz="2400" spc="-1" strike="noStrike">
                <a:solidFill>
                  <a:srgbClr val="7030a0"/>
                </a:solidFill>
                <a:latin typeface="FrankRuehl"/>
                <a:ea typeface="PMingLiU"/>
              </a:rPr>
              <a:t>	</a:t>
            </a:r>
            <a:endParaRPr b="0" lang="en-IN" sz="2400" spc="-1" strike="noStrike">
              <a:latin typeface="Arial"/>
            </a:endParaRPr>
          </a:p>
          <a:p>
            <a:pPr marL="144000" indent="-431640">
              <a:lnSpc>
                <a:spcPct val="100000"/>
              </a:lnSpc>
              <a:spcBef>
                <a:spcPts val="641"/>
              </a:spcBef>
            </a:pPr>
            <a:endParaRPr b="0" lang="en-IN" sz="2400" spc="-1" strike="noStrike">
              <a:latin typeface="Arial"/>
            </a:endParaRPr>
          </a:p>
        </p:txBody>
      </p:sp>
      <p:graphicFrame>
        <p:nvGraphicFramePr>
          <p:cNvPr id="415" name="Table 2"/>
          <p:cNvGraphicFramePr/>
          <p:nvPr/>
        </p:nvGraphicFramePr>
        <p:xfrm>
          <a:off x="174600" y="928800"/>
          <a:ext cx="8826120" cy="5479560"/>
        </p:xfrm>
        <a:graphic>
          <a:graphicData uri="http://schemas.openxmlformats.org/drawingml/2006/table">
            <a:tbl>
              <a:tblPr/>
              <a:tblGrid>
                <a:gridCol w="1695600"/>
                <a:gridCol w="2927520"/>
                <a:gridCol w="2869560"/>
                <a:gridCol w="1333440"/>
              </a:tblGrid>
              <a:tr h="1499760">
                <a:tc>
                  <a:txBody>
                    <a:bodyPr/>
                    <a:p>
                      <a:pPr>
                        <a:lnSpc>
                          <a:spcPct val="100000"/>
                        </a:lnSpc>
                      </a:pPr>
                      <a:r>
                        <a:rPr b="1" lang="en-IN" sz="2800" spc="-1" strike="noStrike">
                          <a:solidFill>
                            <a:srgbClr val="c00000"/>
                          </a:solidFill>
                          <a:latin typeface="Century"/>
                        </a:rPr>
                        <a:t>Mnemonic Opcode</a:t>
                      </a:r>
                      <a:endParaRPr b="0" lang="en-IN" sz="28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c>
                  <a:txBody>
                    <a:bodyPr/>
                    <a:p>
                      <a:pPr>
                        <a:lnSpc>
                          <a:spcPct val="100000"/>
                        </a:lnSpc>
                      </a:pPr>
                      <a:r>
                        <a:rPr b="1" lang="en-IN" sz="2800" spc="-1" strike="noStrike">
                          <a:solidFill>
                            <a:srgbClr val="c00000"/>
                          </a:solidFill>
                          <a:latin typeface="Century"/>
                        </a:rPr>
                        <a:t>Class</a:t>
                      </a:r>
                      <a:endParaRPr b="0" lang="en-IN" sz="28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c>
                  <a:txBody>
                    <a:bodyPr/>
                    <a:p>
                      <a:pPr>
                        <a:lnSpc>
                          <a:spcPct val="100000"/>
                        </a:lnSpc>
                      </a:pPr>
                      <a:r>
                        <a:rPr b="1" lang="en-IN" sz="2800" spc="-1" strike="noStrike">
                          <a:solidFill>
                            <a:srgbClr val="c00000"/>
                          </a:solidFill>
                          <a:latin typeface="Century"/>
                        </a:rPr>
                        <a:t>Machine Opcode/</a:t>
                      </a:r>
                      <a:endParaRPr b="0" lang="en-IN" sz="2800" spc="-1" strike="noStrike">
                        <a:latin typeface="Arial"/>
                      </a:endParaRPr>
                    </a:p>
                    <a:p>
                      <a:pPr>
                        <a:lnSpc>
                          <a:spcPct val="100000"/>
                        </a:lnSpc>
                      </a:pPr>
                      <a:r>
                        <a:rPr b="1" lang="en-IN" sz="2800" spc="-1" strike="noStrike">
                          <a:solidFill>
                            <a:srgbClr val="c00000"/>
                          </a:solidFill>
                          <a:latin typeface="Century"/>
                        </a:rPr>
                        <a:t>Routine ID </a:t>
                      </a:r>
                      <a:endParaRPr b="0" lang="en-IN" sz="28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c>
                  <a:txBody>
                    <a:bodyPr/>
                    <a:p>
                      <a:pPr>
                        <a:lnSpc>
                          <a:spcPct val="100000"/>
                        </a:lnSpc>
                      </a:pPr>
                      <a:r>
                        <a:rPr b="1" lang="en-IN" sz="2800" spc="-1" strike="noStrike">
                          <a:solidFill>
                            <a:srgbClr val="c00000"/>
                          </a:solidFill>
                          <a:latin typeface="Century"/>
                        </a:rPr>
                        <a:t>Length</a:t>
                      </a:r>
                      <a:endParaRPr b="0" lang="en-IN" sz="28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r>
              <a:tr h="807480">
                <a:tc>
                  <a:txBody>
                    <a:bodyPr/>
                    <a:p>
                      <a:pPr>
                        <a:lnSpc>
                          <a:spcPct val="100000"/>
                        </a:lnSpc>
                      </a:pPr>
                      <a:r>
                        <a:rPr b="1" lang="en-IN" sz="2000" spc="-1" strike="noStrike">
                          <a:solidFill>
                            <a:srgbClr val="a00699"/>
                          </a:solidFill>
                          <a:latin typeface="Calibri"/>
                        </a:rPr>
                        <a:t>START</a:t>
                      </a:r>
                      <a:endParaRPr b="0" lang="en-IN" sz="20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d7d2df"/>
                    </a:solidFill>
                  </a:tcPr>
                </a:tc>
                <a:tc>
                  <a:txBody>
                    <a:bodyPr/>
                    <a:p>
                      <a:pPr>
                        <a:lnSpc>
                          <a:spcPct val="100000"/>
                        </a:lnSpc>
                      </a:pPr>
                      <a:r>
                        <a:rPr b="1" lang="en-IN" sz="2000" spc="-1" strike="noStrike">
                          <a:solidFill>
                            <a:srgbClr val="a00699"/>
                          </a:solidFill>
                          <a:latin typeface="Calibri"/>
                        </a:rPr>
                        <a:t>3 ( Directive) AS</a:t>
                      </a:r>
                      <a:endParaRPr b="0" lang="en-IN" sz="2000" spc="-1" strike="noStrike">
                        <a:latin typeface="Arial"/>
                      </a:endParaRPr>
                    </a:p>
                    <a:p>
                      <a:pPr>
                        <a:lnSpc>
                          <a:spcPct val="100000"/>
                        </a:lnSpc>
                      </a:pPr>
                      <a:endParaRPr b="0" lang="en-IN" sz="20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d7d2df"/>
                    </a:solidFill>
                  </a:tcPr>
                </a:tc>
                <a:tc>
                  <a:txBody>
                    <a:bodyPr/>
                    <a:p>
                      <a:pPr>
                        <a:lnSpc>
                          <a:spcPct val="100000"/>
                        </a:lnSpc>
                      </a:pPr>
                      <a:r>
                        <a:rPr b="1" lang="en-IN" sz="2000" spc="-1" strike="noStrike">
                          <a:solidFill>
                            <a:srgbClr val="a00699"/>
                          </a:solidFill>
                          <a:latin typeface="Calibri"/>
                        </a:rPr>
                        <a:t>R#11</a:t>
                      </a:r>
                      <a:endParaRPr b="0" lang="en-IN" sz="20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d7d2df"/>
                    </a:solidFill>
                  </a:tcPr>
                </a:tc>
                <a:tc>
                  <a:txBody>
                    <a:bodyPr/>
                    <a:p>
                      <a:pPr>
                        <a:lnSpc>
                          <a:spcPct val="100000"/>
                        </a:lnSpc>
                      </a:pPr>
                      <a:r>
                        <a:rPr b="1" lang="en-IN" sz="2000" spc="-1" strike="noStrike">
                          <a:solidFill>
                            <a:srgbClr val="a00699"/>
                          </a:solidFill>
                          <a:latin typeface="Calibri"/>
                        </a:rPr>
                        <a:t>-</a:t>
                      </a:r>
                      <a:endParaRPr b="0" lang="en-IN" sz="20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d7d2df"/>
                    </a:solidFill>
                  </a:tcPr>
                </a:tc>
              </a:tr>
              <a:tr h="793080">
                <a:tc>
                  <a:txBody>
                    <a:bodyPr/>
                    <a:p>
                      <a:pPr>
                        <a:lnSpc>
                          <a:spcPct val="100000"/>
                        </a:lnSpc>
                      </a:pPr>
                      <a:r>
                        <a:rPr b="1" lang="en-IN" sz="2000" spc="-1" strike="noStrike">
                          <a:solidFill>
                            <a:srgbClr val="a00699"/>
                          </a:solidFill>
                          <a:latin typeface="Calibri"/>
                        </a:rPr>
                        <a:t>MOVER</a:t>
                      </a:r>
                      <a:endParaRPr b="0" lang="en-IN" sz="20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c>
                  <a:txBody>
                    <a:bodyPr/>
                    <a:p>
                      <a:pPr>
                        <a:lnSpc>
                          <a:spcPct val="100000"/>
                        </a:lnSpc>
                      </a:pPr>
                      <a:r>
                        <a:rPr b="1" lang="en-IN" sz="2000" spc="-1" strike="noStrike">
                          <a:solidFill>
                            <a:srgbClr val="a00699"/>
                          </a:solidFill>
                          <a:latin typeface="Calibri"/>
                        </a:rPr>
                        <a:t>1 (Imperative) IS</a:t>
                      </a:r>
                      <a:endParaRPr b="0" lang="en-IN" sz="20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c>
                  <a:txBody>
                    <a:bodyPr/>
                    <a:p>
                      <a:pPr>
                        <a:lnSpc>
                          <a:spcPct val="100000"/>
                        </a:lnSpc>
                      </a:pPr>
                      <a:r>
                        <a:rPr b="1" lang="en-IN" sz="2000" spc="-1" strike="noStrike">
                          <a:solidFill>
                            <a:srgbClr val="a00699"/>
                          </a:solidFill>
                          <a:latin typeface="Calibri"/>
                        </a:rPr>
                        <a:t>04</a:t>
                      </a:r>
                      <a:endParaRPr b="0" lang="en-IN" sz="20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c>
                  <a:txBody>
                    <a:bodyPr/>
                    <a:p>
                      <a:pPr>
                        <a:lnSpc>
                          <a:spcPct val="100000"/>
                        </a:lnSpc>
                      </a:pPr>
                      <a:r>
                        <a:rPr b="1" lang="en-IN" sz="2000" spc="-1" strike="noStrike">
                          <a:solidFill>
                            <a:srgbClr val="a00699"/>
                          </a:solidFill>
                          <a:latin typeface="Calibri"/>
                        </a:rPr>
                        <a:t>1</a:t>
                      </a:r>
                      <a:endParaRPr b="0" lang="en-IN" sz="20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r>
              <a:tr h="793080">
                <a:tc>
                  <a:txBody>
                    <a:bodyPr/>
                    <a:p>
                      <a:pPr>
                        <a:lnSpc>
                          <a:spcPct val="100000"/>
                        </a:lnSpc>
                      </a:pPr>
                      <a:r>
                        <a:rPr b="1" lang="en-IN" sz="2000" spc="-1" strike="noStrike">
                          <a:solidFill>
                            <a:srgbClr val="a00699"/>
                          </a:solidFill>
                          <a:latin typeface="Calibri"/>
                        </a:rPr>
                        <a:t>DS</a:t>
                      </a:r>
                      <a:endParaRPr b="0" lang="en-IN" sz="20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d7d2df"/>
                    </a:solidFill>
                  </a:tcPr>
                </a:tc>
                <a:tc>
                  <a:txBody>
                    <a:bodyPr/>
                    <a:p>
                      <a:pPr>
                        <a:lnSpc>
                          <a:spcPct val="100000"/>
                        </a:lnSpc>
                      </a:pPr>
                      <a:r>
                        <a:rPr b="1" lang="en-IN" sz="2000" spc="-1" strike="noStrike">
                          <a:solidFill>
                            <a:srgbClr val="a00699"/>
                          </a:solidFill>
                          <a:latin typeface="Calibri"/>
                        </a:rPr>
                        <a:t>2 (Declarative) DL</a:t>
                      </a:r>
                      <a:endParaRPr b="0" lang="en-IN" sz="20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d7d2df"/>
                    </a:solidFill>
                  </a:tcPr>
                </a:tc>
                <a:tc>
                  <a:txBody>
                    <a:bodyPr/>
                    <a:p>
                      <a:pPr>
                        <a:lnSpc>
                          <a:spcPct val="100000"/>
                        </a:lnSpc>
                      </a:pPr>
                      <a:r>
                        <a:rPr b="1" lang="en-IN" sz="2000" spc="-1" strike="noStrike">
                          <a:solidFill>
                            <a:srgbClr val="a00699"/>
                          </a:solidFill>
                          <a:latin typeface="Calibri"/>
                        </a:rPr>
                        <a:t>R#7</a:t>
                      </a:r>
                      <a:endParaRPr b="0" lang="en-IN" sz="20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d7d2df"/>
                    </a:solidFill>
                  </a:tcPr>
                </a:tc>
                <a:tc>
                  <a:txBody>
                    <a:bodyPr/>
                    <a:p>
                      <a:pPr>
                        <a:lnSpc>
                          <a:spcPct val="100000"/>
                        </a:lnSpc>
                      </a:pPr>
                      <a:r>
                        <a:rPr b="1" lang="en-IN" sz="2000" spc="-1" strike="noStrike">
                          <a:solidFill>
                            <a:srgbClr val="a00699"/>
                          </a:solidFill>
                          <a:latin typeface="Calibri"/>
                        </a:rPr>
                        <a:t>-</a:t>
                      </a:r>
                      <a:endParaRPr b="0" lang="en-IN" sz="20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d7d2df"/>
                    </a:solidFill>
                  </a:tcPr>
                </a:tc>
              </a:tr>
              <a:tr h="793080">
                <a:tc>
                  <a:txBody>
                    <a:bodyPr/>
                    <a:p>
                      <a:pPr>
                        <a:lnSpc>
                          <a:spcPct val="100000"/>
                        </a:lnSpc>
                      </a:pPr>
                      <a:r>
                        <a:rPr b="1" lang="en-IN" sz="2000" spc="-1" strike="noStrike">
                          <a:solidFill>
                            <a:srgbClr val="a00699"/>
                          </a:solidFill>
                          <a:latin typeface="Calibri"/>
                        </a:rPr>
                        <a:t>START</a:t>
                      </a:r>
                      <a:endParaRPr b="0" lang="en-IN" sz="20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c>
                  <a:txBody>
                    <a:bodyPr/>
                    <a:p>
                      <a:pPr>
                        <a:lnSpc>
                          <a:spcPct val="100000"/>
                        </a:lnSpc>
                      </a:pPr>
                      <a:r>
                        <a:rPr b="1" lang="en-IN" sz="2000" spc="-1" strike="noStrike">
                          <a:solidFill>
                            <a:srgbClr val="a00699"/>
                          </a:solidFill>
                          <a:latin typeface="Calibri"/>
                        </a:rPr>
                        <a:t>3 ( Directive) AS</a:t>
                      </a:r>
                      <a:endParaRPr b="0" lang="en-IN" sz="20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c>
                  <a:txBody>
                    <a:bodyPr/>
                    <a:p>
                      <a:pPr>
                        <a:lnSpc>
                          <a:spcPct val="100000"/>
                        </a:lnSpc>
                      </a:pPr>
                      <a:r>
                        <a:rPr b="1" lang="en-IN" sz="2000" spc="-1" strike="noStrike">
                          <a:solidFill>
                            <a:srgbClr val="a00699"/>
                          </a:solidFill>
                          <a:latin typeface="Calibri"/>
                        </a:rPr>
                        <a:t>R#11</a:t>
                      </a:r>
                      <a:endParaRPr b="0" lang="en-IN" sz="20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c>
                  <a:txBody>
                    <a:bodyPr/>
                    <a:p>
                      <a:pPr>
                        <a:lnSpc>
                          <a:spcPct val="100000"/>
                        </a:lnSpc>
                      </a:pPr>
                      <a:r>
                        <a:rPr b="1" lang="en-IN" sz="2000" spc="-1" strike="noStrike">
                          <a:solidFill>
                            <a:srgbClr val="a00699"/>
                          </a:solidFill>
                          <a:latin typeface="Calibri"/>
                        </a:rPr>
                        <a:t>-</a:t>
                      </a:r>
                      <a:endParaRPr b="0" lang="en-IN" sz="20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r>
              <a:tr h="793080">
                <a:tc>
                  <a:txBody>
                    <a:bodyPr/>
                    <a:p>
                      <a:pPr>
                        <a:lnSpc>
                          <a:spcPct val="100000"/>
                        </a:lnSpc>
                      </a:pPr>
                      <a:r>
                        <a:rPr b="1" lang="en-IN" sz="2000" spc="-1" strike="noStrike">
                          <a:solidFill>
                            <a:srgbClr val="a00699"/>
                          </a:solidFill>
                          <a:latin typeface="Calibri"/>
                        </a:rPr>
                        <a:t>MOVEM</a:t>
                      </a:r>
                      <a:endParaRPr b="0" lang="en-IN" sz="20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d7d2df"/>
                    </a:solidFill>
                  </a:tcPr>
                </a:tc>
                <a:tc>
                  <a:txBody>
                    <a:bodyPr/>
                    <a:p>
                      <a:pPr>
                        <a:lnSpc>
                          <a:spcPct val="100000"/>
                        </a:lnSpc>
                      </a:pPr>
                      <a:r>
                        <a:rPr b="1" lang="en-IN" sz="2000" spc="-1" strike="noStrike">
                          <a:solidFill>
                            <a:srgbClr val="a00699"/>
                          </a:solidFill>
                          <a:latin typeface="Calibri"/>
                        </a:rPr>
                        <a:t>1 (Imperative) IS</a:t>
                      </a:r>
                      <a:endParaRPr b="0" lang="en-IN" sz="20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d7d2df"/>
                    </a:solidFill>
                  </a:tcPr>
                </a:tc>
                <a:tc>
                  <a:txBody>
                    <a:bodyPr/>
                    <a:p>
                      <a:pPr>
                        <a:lnSpc>
                          <a:spcPct val="100000"/>
                        </a:lnSpc>
                      </a:pPr>
                      <a:r>
                        <a:rPr b="1" lang="en-IN" sz="2000" spc="-1" strike="noStrike">
                          <a:solidFill>
                            <a:srgbClr val="a00699"/>
                          </a:solidFill>
                          <a:latin typeface="Calibri"/>
                        </a:rPr>
                        <a:t>05</a:t>
                      </a:r>
                      <a:endParaRPr b="0" lang="en-IN" sz="20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d7d2df"/>
                    </a:solidFill>
                  </a:tcPr>
                </a:tc>
                <a:tc>
                  <a:txBody>
                    <a:bodyPr/>
                    <a:p>
                      <a:pPr>
                        <a:lnSpc>
                          <a:spcPct val="100000"/>
                        </a:lnSpc>
                      </a:pPr>
                      <a:r>
                        <a:rPr b="1" lang="en-IN" sz="2000" spc="-1" strike="noStrike">
                          <a:solidFill>
                            <a:srgbClr val="a00699"/>
                          </a:solidFill>
                          <a:latin typeface="Calibri"/>
                        </a:rPr>
                        <a:t>1</a:t>
                      </a:r>
                      <a:endParaRPr b="0" lang="en-IN" sz="20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d7d2df"/>
                    </a:solidFill>
                  </a:tcPr>
                </a:tc>
              </a:tr>
            </a:tbl>
          </a:graphicData>
        </a:graphic>
      </p:graphicFrame>
      <p:sp>
        <p:nvSpPr>
          <p:cNvPr id="416" name="CustomShape 3"/>
          <p:cNvSpPr/>
          <p:nvPr/>
        </p:nvSpPr>
        <p:spPr>
          <a:xfrm>
            <a:off x="285840" y="142920"/>
            <a:ext cx="8357760" cy="516960"/>
          </a:xfrm>
          <a:prstGeom prst="rect">
            <a:avLst/>
          </a:prstGeom>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p>
            <a:pPr marL="144000" indent="-431640" algn="ctr">
              <a:lnSpc>
                <a:spcPct val="100000"/>
              </a:lnSpc>
              <a:spcBef>
                <a:spcPts val="561"/>
              </a:spcBef>
            </a:pPr>
            <a:r>
              <a:rPr b="0" lang="en-IN" sz="2800" spc="-1" strike="noStrike">
                <a:solidFill>
                  <a:srgbClr val="c00000"/>
                </a:solidFill>
                <a:latin typeface="FrankRuehl"/>
                <a:ea typeface="PMingLiU"/>
              </a:rPr>
              <a:t>	</a:t>
            </a:r>
            <a:r>
              <a:rPr b="1" lang="en-IN" sz="2800" spc="-1" strike="noStrike">
                <a:solidFill>
                  <a:srgbClr val="7030a0"/>
                </a:solidFill>
                <a:latin typeface="FrankRuehl"/>
                <a:ea typeface="PMingLiU"/>
              </a:rPr>
              <a:t>1. OPTAB   (Opcode Table)</a:t>
            </a:r>
            <a:endParaRPr b="0" lang="en-IN" sz="2800" spc="-1" strike="noStrike">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CustomShape 1"/>
          <p:cNvSpPr/>
          <p:nvPr/>
        </p:nvSpPr>
        <p:spPr>
          <a:xfrm>
            <a:off x="0" y="142920"/>
            <a:ext cx="9143640" cy="516960"/>
          </a:xfrm>
          <a:prstGeom prst="rect">
            <a:avLst/>
          </a:prstGeom>
          <a:ln>
            <a:solidFill>
              <a:srgbClr val="46aac4"/>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p>
            <a:pPr>
              <a:lnSpc>
                <a:spcPct val="100000"/>
              </a:lnSpc>
            </a:pPr>
            <a:r>
              <a:rPr b="1" lang="en-IN" sz="2800" spc="-1" strike="noStrike">
                <a:solidFill>
                  <a:srgbClr val="7030a0"/>
                </a:solidFill>
                <a:latin typeface="FrankRuehl"/>
                <a:ea typeface="PMingLiU"/>
              </a:rPr>
              <a:t>	</a:t>
            </a:r>
            <a:r>
              <a:rPr b="1" lang="en-IN" sz="2800" spc="-1" strike="noStrike">
                <a:solidFill>
                  <a:srgbClr val="7030a0"/>
                </a:solidFill>
                <a:latin typeface="FrankRuehl"/>
                <a:ea typeface="PMingLiU"/>
              </a:rPr>
              <a:t>	</a:t>
            </a:r>
            <a:r>
              <a:rPr b="1" lang="en-IN" sz="2800" spc="-1" strike="noStrike">
                <a:solidFill>
                  <a:srgbClr val="7030a0"/>
                </a:solidFill>
                <a:latin typeface="FrankRuehl"/>
                <a:ea typeface="PMingLiU"/>
              </a:rPr>
              <a:t>2. SYMTAB   (Symbol Table)</a:t>
            </a:r>
            <a:endParaRPr b="0" lang="en-IN" sz="2800" spc="-1" strike="noStrike">
              <a:latin typeface="Arial"/>
            </a:endParaRPr>
          </a:p>
        </p:txBody>
      </p:sp>
      <p:sp>
        <p:nvSpPr>
          <p:cNvPr id="418" name="CustomShape 2"/>
          <p:cNvSpPr/>
          <p:nvPr/>
        </p:nvSpPr>
        <p:spPr>
          <a:xfrm>
            <a:off x="0" y="709560"/>
            <a:ext cx="9143640" cy="6006600"/>
          </a:xfrm>
          <a:prstGeom prst="rect">
            <a:avLst/>
          </a:prstGeom>
          <a:noFill/>
          <a:ln>
            <a:solidFill>
              <a:srgbClr val="002164"/>
            </a:solidFill>
          </a:ln>
        </p:spPr>
        <p:style>
          <a:lnRef idx="0"/>
          <a:fillRef idx="0"/>
          <a:effectRef idx="0"/>
          <a:fontRef idx="minor"/>
        </p:style>
        <p:txBody>
          <a:bodyPr lIns="90000" rIns="90000" tIns="45000" bIns="45000"/>
          <a:p>
            <a:pPr marL="144000" indent="-431640">
              <a:lnSpc>
                <a:spcPct val="100000"/>
              </a:lnSpc>
              <a:spcBef>
                <a:spcPts val="601"/>
              </a:spcBef>
            </a:pPr>
            <a:r>
              <a:rPr b="0" lang="en-IN" sz="3000" spc="-1" strike="noStrike">
                <a:solidFill>
                  <a:srgbClr val="c00000"/>
                </a:solidFill>
                <a:latin typeface="FrankRuehl"/>
                <a:ea typeface="PMingLiU"/>
              </a:rPr>
              <a:t>	</a:t>
            </a:r>
            <a:endParaRPr b="0" lang="en-IN" sz="3000" spc="-1" strike="noStrike">
              <a:latin typeface="Arial"/>
            </a:endParaRPr>
          </a:p>
          <a:p>
            <a:pPr marL="144000" indent="-431640">
              <a:lnSpc>
                <a:spcPct val="100000"/>
              </a:lnSpc>
              <a:spcBef>
                <a:spcPts val="601"/>
              </a:spcBef>
            </a:pPr>
            <a:r>
              <a:rPr b="1" lang="en-IN" sz="3000" spc="-1" strike="noStrike">
                <a:solidFill>
                  <a:srgbClr val="7030a0"/>
                </a:solidFill>
                <a:latin typeface="FrankRuehl"/>
                <a:ea typeface="PMingLiU"/>
              </a:rPr>
              <a:t>	</a:t>
            </a:r>
            <a:r>
              <a:rPr b="1" lang="en-IN" sz="3000" spc="-1" strike="noStrike">
                <a:solidFill>
                  <a:srgbClr val="7030a0"/>
                </a:solidFill>
                <a:latin typeface="FrankRuehl"/>
                <a:ea typeface="PMingLiU"/>
              </a:rPr>
              <a:t>	</a:t>
            </a:r>
            <a:endParaRPr b="0" lang="en-IN" sz="3000" spc="-1" strike="noStrike">
              <a:latin typeface="Arial"/>
            </a:endParaRPr>
          </a:p>
          <a:p>
            <a:pPr marL="144000" indent="-431640">
              <a:lnSpc>
                <a:spcPct val="100000"/>
              </a:lnSpc>
              <a:spcBef>
                <a:spcPts val="601"/>
              </a:spcBef>
            </a:pPr>
            <a:r>
              <a:rPr b="0" lang="en-IN" sz="3000" spc="-1" strike="noStrike">
                <a:solidFill>
                  <a:srgbClr val="c00000"/>
                </a:solidFill>
                <a:latin typeface="FrankRuehl"/>
                <a:ea typeface="PMingLiU"/>
              </a:rPr>
              <a:t>	</a:t>
            </a:r>
            <a:endParaRPr b="0" lang="en-IN" sz="3000" spc="-1" strike="noStrike">
              <a:latin typeface="Arial"/>
            </a:endParaRPr>
          </a:p>
          <a:p>
            <a:pPr marL="144000" indent="-431640">
              <a:lnSpc>
                <a:spcPct val="100000"/>
              </a:lnSpc>
              <a:spcBef>
                <a:spcPts val="479"/>
              </a:spcBef>
            </a:pPr>
            <a:r>
              <a:rPr b="0" lang="en-IN" sz="2400" spc="-1" strike="noStrike">
                <a:solidFill>
                  <a:srgbClr val="7030a0"/>
                </a:solidFill>
                <a:latin typeface="FrankRuehl"/>
                <a:ea typeface="PMingLiU"/>
              </a:rPr>
              <a:t>	</a:t>
            </a:r>
            <a:endParaRPr b="0" lang="en-IN" sz="2400" spc="-1" strike="noStrike">
              <a:latin typeface="Arial"/>
            </a:endParaRPr>
          </a:p>
          <a:p>
            <a:pPr marL="144000" indent="-431640">
              <a:lnSpc>
                <a:spcPct val="100000"/>
              </a:lnSpc>
              <a:spcBef>
                <a:spcPts val="641"/>
              </a:spcBef>
            </a:pPr>
            <a:endParaRPr b="0" lang="en-IN" sz="2400" spc="-1" strike="noStrike">
              <a:latin typeface="Arial"/>
            </a:endParaRPr>
          </a:p>
        </p:txBody>
      </p:sp>
      <p:graphicFrame>
        <p:nvGraphicFramePr>
          <p:cNvPr id="419" name="Table 3"/>
          <p:cNvGraphicFramePr/>
          <p:nvPr/>
        </p:nvGraphicFramePr>
        <p:xfrm>
          <a:off x="357120" y="928800"/>
          <a:ext cx="8357760" cy="4772160"/>
        </p:xfrm>
        <a:graphic>
          <a:graphicData uri="http://schemas.openxmlformats.org/drawingml/2006/table">
            <a:tbl>
              <a:tblPr/>
              <a:tblGrid>
                <a:gridCol w="1891440"/>
                <a:gridCol w="3265560"/>
                <a:gridCol w="3200760"/>
              </a:tblGrid>
              <a:tr h="776880">
                <a:tc>
                  <a:txBody>
                    <a:bodyPr/>
                    <a:p>
                      <a:pPr>
                        <a:lnSpc>
                          <a:spcPct val="100000"/>
                        </a:lnSpc>
                      </a:pPr>
                      <a:r>
                        <a:rPr b="1" lang="en-IN" sz="2400" spc="-1" strike="noStrike">
                          <a:solidFill>
                            <a:srgbClr val="c00000"/>
                          </a:solidFill>
                          <a:latin typeface="Century"/>
                        </a:rPr>
                        <a:t>Symbol</a:t>
                      </a:r>
                      <a:endParaRPr b="0" lang="en-IN" sz="24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c>
                  <a:txBody>
                    <a:bodyPr/>
                    <a:p>
                      <a:pPr>
                        <a:lnSpc>
                          <a:spcPct val="100000"/>
                        </a:lnSpc>
                      </a:pPr>
                      <a:r>
                        <a:rPr b="1" lang="en-IN" sz="2400" spc="-1" strike="noStrike">
                          <a:solidFill>
                            <a:srgbClr val="c00000"/>
                          </a:solidFill>
                          <a:latin typeface="Century"/>
                        </a:rPr>
                        <a:t>Address</a:t>
                      </a:r>
                      <a:endParaRPr b="0" lang="en-IN" sz="24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c>
                  <a:txBody>
                    <a:bodyPr/>
                    <a:p>
                      <a:pPr>
                        <a:lnSpc>
                          <a:spcPct val="100000"/>
                        </a:lnSpc>
                      </a:pPr>
                      <a:r>
                        <a:rPr b="1" lang="en-IN" sz="2400" spc="-1" strike="noStrike">
                          <a:solidFill>
                            <a:srgbClr val="c00000"/>
                          </a:solidFill>
                          <a:latin typeface="Century"/>
                        </a:rPr>
                        <a:t>Length</a:t>
                      </a:r>
                      <a:endParaRPr b="0" lang="en-IN" sz="24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r>
              <a:tr h="820440">
                <a:tc>
                  <a:txBody>
                    <a:bodyPr/>
                    <a:p>
                      <a:pPr>
                        <a:lnSpc>
                          <a:spcPct val="100000"/>
                        </a:lnSpc>
                      </a:pPr>
                      <a:r>
                        <a:rPr b="1" lang="en-IN" sz="1800" spc="-1" strike="noStrike">
                          <a:solidFill>
                            <a:srgbClr val="a00699"/>
                          </a:solidFill>
                          <a:latin typeface="Calibri"/>
                        </a:rPr>
                        <a:t>LOOP</a:t>
                      </a:r>
                      <a:endParaRPr b="0" lang="en-IN" sz="18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d7d2df"/>
                    </a:solidFill>
                  </a:tcPr>
                </a:tc>
                <a:tc>
                  <a:txBody>
                    <a:bodyPr/>
                    <a:p>
                      <a:pPr>
                        <a:lnSpc>
                          <a:spcPct val="100000"/>
                        </a:lnSpc>
                      </a:pPr>
                      <a:r>
                        <a:rPr b="1" lang="en-IN" sz="1800" spc="-1" strike="noStrike">
                          <a:solidFill>
                            <a:srgbClr val="a00699"/>
                          </a:solidFill>
                          <a:latin typeface="Calibri"/>
                        </a:rPr>
                        <a:t>202</a:t>
                      </a:r>
                      <a:endParaRPr b="0" lang="en-IN" sz="18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d7d2df"/>
                    </a:solidFill>
                  </a:tcPr>
                </a:tc>
                <a:tc>
                  <a:txBody>
                    <a:bodyPr/>
                    <a:p>
                      <a:pPr>
                        <a:lnSpc>
                          <a:spcPct val="100000"/>
                        </a:lnSpc>
                      </a:pPr>
                      <a:r>
                        <a:rPr b="1" lang="en-IN" sz="1800" spc="-1" strike="noStrike">
                          <a:solidFill>
                            <a:srgbClr val="a00699"/>
                          </a:solidFill>
                          <a:latin typeface="Calibri"/>
                        </a:rPr>
                        <a:t>1</a:t>
                      </a:r>
                      <a:endParaRPr b="0" lang="en-IN" sz="18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d7d2df"/>
                    </a:solidFill>
                  </a:tcPr>
                </a:tc>
              </a:tr>
              <a:tr h="637920">
                <a:tc>
                  <a:txBody>
                    <a:bodyPr/>
                    <a:p>
                      <a:pPr>
                        <a:lnSpc>
                          <a:spcPct val="100000"/>
                        </a:lnSpc>
                      </a:pPr>
                      <a:r>
                        <a:rPr b="1" lang="en-IN" sz="1800" spc="-1" strike="noStrike">
                          <a:solidFill>
                            <a:srgbClr val="a00699"/>
                          </a:solidFill>
                          <a:latin typeface="Calibri"/>
                        </a:rPr>
                        <a:t>NEXT</a:t>
                      </a:r>
                      <a:endParaRPr b="0" lang="en-IN" sz="18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c>
                  <a:txBody>
                    <a:bodyPr/>
                    <a:p>
                      <a:pPr>
                        <a:lnSpc>
                          <a:spcPct val="100000"/>
                        </a:lnSpc>
                      </a:pPr>
                      <a:r>
                        <a:rPr b="1" lang="en-IN" sz="1800" spc="-1" strike="noStrike">
                          <a:solidFill>
                            <a:srgbClr val="a00699"/>
                          </a:solidFill>
                          <a:latin typeface="Calibri"/>
                        </a:rPr>
                        <a:t>214</a:t>
                      </a:r>
                      <a:endParaRPr b="0" lang="en-IN" sz="18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c>
                  <a:txBody>
                    <a:bodyPr/>
                    <a:p>
                      <a:pPr>
                        <a:lnSpc>
                          <a:spcPct val="100000"/>
                        </a:lnSpc>
                      </a:pPr>
                      <a:r>
                        <a:rPr b="1" lang="en-IN" sz="1800" spc="-1" strike="noStrike">
                          <a:solidFill>
                            <a:srgbClr val="a00699"/>
                          </a:solidFill>
                          <a:latin typeface="Calibri"/>
                        </a:rPr>
                        <a:t>1</a:t>
                      </a:r>
                      <a:endParaRPr b="0" lang="en-IN" sz="18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r>
              <a:tr h="637920">
                <a:tc>
                  <a:txBody>
                    <a:bodyPr/>
                    <a:p>
                      <a:pPr>
                        <a:lnSpc>
                          <a:spcPct val="100000"/>
                        </a:lnSpc>
                      </a:pPr>
                      <a:r>
                        <a:rPr b="1" lang="en-IN" sz="1800" spc="-1" strike="noStrike">
                          <a:solidFill>
                            <a:srgbClr val="a00699"/>
                          </a:solidFill>
                          <a:latin typeface="Calibri"/>
                        </a:rPr>
                        <a:t>LAST</a:t>
                      </a:r>
                      <a:endParaRPr b="0" lang="en-IN" sz="18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d7d2df"/>
                    </a:solidFill>
                  </a:tcPr>
                </a:tc>
                <a:tc>
                  <a:txBody>
                    <a:bodyPr/>
                    <a:p>
                      <a:pPr>
                        <a:lnSpc>
                          <a:spcPct val="100000"/>
                        </a:lnSpc>
                      </a:pPr>
                      <a:r>
                        <a:rPr b="1" lang="en-IN" sz="1800" spc="-1" strike="noStrike">
                          <a:solidFill>
                            <a:srgbClr val="a00699"/>
                          </a:solidFill>
                          <a:latin typeface="Calibri"/>
                        </a:rPr>
                        <a:t>216</a:t>
                      </a:r>
                      <a:endParaRPr b="0" lang="en-IN" sz="18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d7d2df"/>
                    </a:solidFill>
                  </a:tcPr>
                </a:tc>
                <a:tc>
                  <a:txBody>
                    <a:bodyPr/>
                    <a:p>
                      <a:pPr>
                        <a:lnSpc>
                          <a:spcPct val="100000"/>
                        </a:lnSpc>
                      </a:pPr>
                      <a:r>
                        <a:rPr b="1" lang="en-IN" sz="1800" spc="-1" strike="noStrike">
                          <a:solidFill>
                            <a:srgbClr val="a00699"/>
                          </a:solidFill>
                          <a:latin typeface="Calibri"/>
                        </a:rPr>
                        <a:t>1</a:t>
                      </a:r>
                      <a:endParaRPr b="0" lang="en-IN" sz="18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d7d2df"/>
                    </a:solidFill>
                  </a:tcPr>
                </a:tc>
              </a:tr>
              <a:tr h="637920">
                <a:tc>
                  <a:txBody>
                    <a:bodyPr/>
                    <a:p>
                      <a:pPr>
                        <a:lnSpc>
                          <a:spcPct val="100000"/>
                        </a:lnSpc>
                      </a:pPr>
                      <a:r>
                        <a:rPr b="1" lang="en-IN" sz="1800" spc="-1" strike="noStrike">
                          <a:solidFill>
                            <a:srgbClr val="a00699"/>
                          </a:solidFill>
                          <a:latin typeface="Calibri"/>
                        </a:rPr>
                        <a:t>A</a:t>
                      </a:r>
                      <a:endParaRPr b="0" lang="en-IN" sz="18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c>
                  <a:txBody>
                    <a:bodyPr/>
                    <a:p>
                      <a:pPr>
                        <a:lnSpc>
                          <a:spcPct val="100000"/>
                        </a:lnSpc>
                      </a:pPr>
                      <a:r>
                        <a:rPr b="1" lang="en-IN" sz="1800" spc="-1" strike="noStrike">
                          <a:solidFill>
                            <a:srgbClr val="a00699"/>
                          </a:solidFill>
                          <a:latin typeface="Calibri"/>
                        </a:rPr>
                        <a:t>217</a:t>
                      </a:r>
                      <a:endParaRPr b="0" lang="en-IN" sz="18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c>
                  <a:txBody>
                    <a:bodyPr/>
                    <a:p>
                      <a:pPr>
                        <a:lnSpc>
                          <a:spcPct val="100000"/>
                        </a:lnSpc>
                      </a:pPr>
                      <a:r>
                        <a:rPr b="1" lang="en-IN" sz="1800" spc="-1" strike="noStrike">
                          <a:solidFill>
                            <a:srgbClr val="a00699"/>
                          </a:solidFill>
                          <a:latin typeface="Calibri"/>
                        </a:rPr>
                        <a:t>1</a:t>
                      </a:r>
                      <a:endParaRPr b="0" lang="en-IN" sz="18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r>
              <a:tr h="640440">
                <a:tc>
                  <a:txBody>
                    <a:bodyPr/>
                    <a:p>
                      <a:pPr>
                        <a:lnSpc>
                          <a:spcPct val="100000"/>
                        </a:lnSpc>
                      </a:pPr>
                      <a:r>
                        <a:rPr b="1" lang="en-IN" sz="1800" spc="-1" strike="noStrike">
                          <a:solidFill>
                            <a:srgbClr val="a00699"/>
                          </a:solidFill>
                          <a:latin typeface="Calibri"/>
                        </a:rPr>
                        <a:t>BACK</a:t>
                      </a:r>
                      <a:endParaRPr b="0" lang="en-IN" sz="18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d7d2df"/>
                    </a:solidFill>
                  </a:tcPr>
                </a:tc>
                <a:tc>
                  <a:txBody>
                    <a:bodyPr/>
                    <a:p>
                      <a:pPr>
                        <a:lnSpc>
                          <a:spcPct val="100000"/>
                        </a:lnSpc>
                      </a:pPr>
                      <a:r>
                        <a:rPr b="1" lang="en-IN" sz="1800" spc="-1" strike="noStrike">
                          <a:solidFill>
                            <a:srgbClr val="7030a0"/>
                          </a:solidFill>
                          <a:latin typeface="Calibri"/>
                        </a:rPr>
                        <a:t>202</a:t>
                      </a:r>
                      <a:endParaRPr b="0" lang="en-IN" sz="18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d7d2df"/>
                    </a:solidFill>
                  </a:tcPr>
                </a:tc>
                <a:tc>
                  <a:txBody>
                    <a:bodyPr/>
                    <a:p>
                      <a:pPr>
                        <a:lnSpc>
                          <a:spcPct val="100000"/>
                        </a:lnSpc>
                      </a:pPr>
                      <a:r>
                        <a:rPr b="0" lang="en-IN" sz="1800" spc="-1" strike="noStrike">
                          <a:solidFill>
                            <a:srgbClr val="7030a0"/>
                          </a:solidFill>
                          <a:latin typeface="Calibri"/>
                        </a:rPr>
                        <a:t>1</a:t>
                      </a:r>
                      <a:endParaRPr b="0" lang="en-IN" sz="1800" spc="-1" strike="noStrike">
                        <a:latin typeface="Arial"/>
                      </a:endParaRPr>
                    </a:p>
                    <a:p>
                      <a:pPr>
                        <a:lnSpc>
                          <a:spcPct val="100000"/>
                        </a:lnSpc>
                      </a:pPr>
                      <a:endParaRPr b="0" lang="en-IN" sz="18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d7d2df"/>
                    </a:solidFill>
                  </a:tcPr>
                </a:tc>
              </a:tr>
              <a:tr h="620640">
                <a:tc>
                  <a:txBody>
                    <a:bodyPr/>
                    <a:p>
                      <a:pPr>
                        <a:lnSpc>
                          <a:spcPct val="100000"/>
                        </a:lnSpc>
                      </a:pPr>
                      <a:r>
                        <a:rPr b="1" lang="en-IN" sz="1800" spc="-1" strike="noStrike">
                          <a:solidFill>
                            <a:srgbClr val="a00699"/>
                          </a:solidFill>
                          <a:latin typeface="Calibri"/>
                        </a:rPr>
                        <a:t>B</a:t>
                      </a:r>
                      <a:endParaRPr b="0" lang="en-IN" sz="18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c>
                  <a:txBody>
                    <a:bodyPr/>
                    <a:p>
                      <a:pPr>
                        <a:lnSpc>
                          <a:spcPct val="100000"/>
                        </a:lnSpc>
                      </a:pPr>
                      <a:r>
                        <a:rPr b="1" lang="en-IN" sz="1800" spc="-1" strike="noStrike">
                          <a:solidFill>
                            <a:srgbClr val="7030a0"/>
                          </a:solidFill>
                          <a:latin typeface="Calibri"/>
                        </a:rPr>
                        <a:t>218</a:t>
                      </a:r>
                      <a:endParaRPr b="0" lang="en-IN" sz="18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c>
                  <a:txBody>
                    <a:bodyPr/>
                    <a:p>
                      <a:pPr>
                        <a:lnSpc>
                          <a:spcPct val="100000"/>
                        </a:lnSpc>
                      </a:pPr>
                      <a:r>
                        <a:rPr b="0" lang="en-IN" sz="1800" spc="-1" strike="noStrike">
                          <a:solidFill>
                            <a:srgbClr val="7030a0"/>
                          </a:solidFill>
                          <a:latin typeface="Calibri"/>
                        </a:rPr>
                        <a:t>1</a:t>
                      </a:r>
                      <a:endParaRPr b="0" lang="en-IN" sz="18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r>
            </a:tbl>
          </a:graphicData>
        </a:graphic>
      </p:graphicFrame>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420" name="Table 1"/>
          <p:cNvGraphicFramePr/>
          <p:nvPr/>
        </p:nvGraphicFramePr>
        <p:xfrm>
          <a:off x="174600" y="1397160"/>
          <a:ext cx="3352320" cy="3507840"/>
        </p:xfrm>
        <a:graphic>
          <a:graphicData uri="http://schemas.openxmlformats.org/drawingml/2006/table">
            <a:tbl>
              <a:tblPr/>
              <a:tblGrid>
                <a:gridCol w="1698120"/>
                <a:gridCol w="1654560"/>
              </a:tblGrid>
              <a:tr h="526320">
                <a:tc>
                  <a:txBody>
                    <a:bodyPr tIns="45360" bIns="45360"/>
                    <a:p>
                      <a:pPr>
                        <a:lnSpc>
                          <a:spcPct val="100000"/>
                        </a:lnSpc>
                      </a:pPr>
                      <a:r>
                        <a:rPr b="1" lang="en-IN" sz="2400" spc="-1" strike="noStrike">
                          <a:solidFill>
                            <a:srgbClr val="c00000"/>
                          </a:solidFill>
                          <a:latin typeface="Century"/>
                        </a:rPr>
                        <a:t>Literal</a:t>
                      </a:r>
                      <a:endParaRPr b="0" lang="en-IN" sz="24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c>
                  <a:txBody>
                    <a:bodyPr tIns="45360" bIns="45360"/>
                    <a:p>
                      <a:pPr>
                        <a:lnSpc>
                          <a:spcPct val="100000"/>
                        </a:lnSpc>
                      </a:pPr>
                      <a:r>
                        <a:rPr b="1" lang="en-IN" sz="2400" spc="-1" strike="noStrike">
                          <a:solidFill>
                            <a:srgbClr val="c00000"/>
                          </a:solidFill>
                          <a:latin typeface="Century"/>
                        </a:rPr>
                        <a:t>Address</a:t>
                      </a:r>
                      <a:endParaRPr b="0" lang="en-IN" sz="24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r>
              <a:tr h="625320">
                <a:tc>
                  <a:txBody>
                    <a:bodyPr tIns="45360" bIns="45360"/>
                    <a:p>
                      <a:pPr>
                        <a:lnSpc>
                          <a:spcPct val="100000"/>
                        </a:lnSpc>
                      </a:pPr>
                      <a:r>
                        <a:rPr b="1" lang="en-IN" sz="1800" spc="-1" strike="noStrike">
                          <a:solidFill>
                            <a:srgbClr val="a00699"/>
                          </a:solidFill>
                          <a:latin typeface="Calibri"/>
                        </a:rPr>
                        <a:t>=‘5’</a:t>
                      </a:r>
                      <a:endParaRPr b="0" lang="en-IN" sz="18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d7d2df"/>
                    </a:solidFill>
                  </a:tcPr>
                </a:tc>
                <a:tc>
                  <a:txBody>
                    <a:bodyPr tIns="45360" bIns="45360"/>
                    <a:p>
                      <a:pPr>
                        <a:lnSpc>
                          <a:spcPct val="100000"/>
                        </a:lnSpc>
                      </a:pPr>
                      <a:r>
                        <a:rPr b="1" lang="en-IN" sz="1800" spc="-1" strike="noStrike">
                          <a:solidFill>
                            <a:srgbClr val="a00699"/>
                          </a:solidFill>
                          <a:latin typeface="Calibri"/>
                        </a:rPr>
                        <a:t>211</a:t>
                      </a:r>
                      <a:endParaRPr b="0" lang="en-IN" sz="18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d7d2df"/>
                    </a:solidFill>
                  </a:tcPr>
                </a:tc>
              </a:tr>
              <a:tr h="625320">
                <a:tc>
                  <a:txBody>
                    <a:bodyPr tIns="45360" bIns="45360"/>
                    <a:p>
                      <a:pPr>
                        <a:lnSpc>
                          <a:spcPct val="100000"/>
                        </a:lnSpc>
                      </a:pPr>
                      <a:r>
                        <a:rPr b="1" lang="en-IN" sz="1800" spc="-1" strike="noStrike">
                          <a:solidFill>
                            <a:srgbClr val="a00699"/>
                          </a:solidFill>
                          <a:latin typeface="Calibri"/>
                        </a:rPr>
                        <a:t>=‘1’</a:t>
                      </a:r>
                      <a:endParaRPr b="0" lang="en-IN" sz="18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c>
                  <a:txBody>
                    <a:bodyPr tIns="45360" bIns="45360"/>
                    <a:p>
                      <a:pPr>
                        <a:lnSpc>
                          <a:spcPct val="100000"/>
                        </a:lnSpc>
                      </a:pPr>
                      <a:r>
                        <a:rPr b="1" lang="en-IN" sz="1800" spc="-1" strike="noStrike">
                          <a:solidFill>
                            <a:srgbClr val="a00699"/>
                          </a:solidFill>
                          <a:latin typeface="Calibri"/>
                        </a:rPr>
                        <a:t>212</a:t>
                      </a:r>
                      <a:endParaRPr b="0" lang="en-IN" sz="18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r>
              <a:tr h="552600">
                <a:tc>
                  <a:txBody>
                    <a:bodyPr tIns="45360" bIns="45360"/>
                    <a:p>
                      <a:pPr>
                        <a:lnSpc>
                          <a:spcPct val="100000"/>
                        </a:lnSpc>
                      </a:pPr>
                      <a:r>
                        <a:rPr b="1" lang="en-IN" sz="1800" spc="-1" strike="noStrike">
                          <a:solidFill>
                            <a:srgbClr val="a00699"/>
                          </a:solidFill>
                          <a:latin typeface="Calibri"/>
                        </a:rPr>
                        <a:t>=‘1’</a:t>
                      </a:r>
                      <a:endParaRPr b="0" lang="en-IN" sz="18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d7d2df"/>
                    </a:solidFill>
                  </a:tcPr>
                </a:tc>
                <a:tc>
                  <a:txBody>
                    <a:bodyPr tIns="45360" bIns="45360"/>
                    <a:p>
                      <a:pPr>
                        <a:lnSpc>
                          <a:spcPct val="100000"/>
                        </a:lnSpc>
                      </a:pPr>
                      <a:r>
                        <a:rPr b="1" lang="en-IN" sz="1800" spc="-1" strike="noStrike">
                          <a:solidFill>
                            <a:srgbClr val="a00699"/>
                          </a:solidFill>
                          <a:latin typeface="Calibri"/>
                        </a:rPr>
                        <a:t>219</a:t>
                      </a:r>
                      <a:endParaRPr b="0" lang="en-IN" sz="1800" spc="-1" strike="noStrike">
                        <a:latin typeface="Arial"/>
                      </a:endParaRPr>
                    </a:p>
                  </a:txBody>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d7d2df"/>
                    </a:solidFill>
                  </a:tcPr>
                </a:tc>
              </a:tr>
              <a:tr h="625320">
                <a:tc>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c>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r>
              <a:tr h="552960">
                <a:tc>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d7d2df"/>
                    </a:solidFill>
                  </a:tcPr>
                </a:tc>
                <a:tc>
                  <a:tcPr marL="91440" marR="91440">
                    <a:lnL w="12240">
                      <a:solidFill>
                        <a:srgbClr val="8064a2"/>
                      </a:solidFill>
                    </a:lnL>
                    <a:lnR w="12240">
                      <a:solidFill>
                        <a:srgbClr val="8064a2"/>
                      </a:solidFill>
                    </a:lnR>
                    <a:lnT w="12240">
                      <a:solidFill>
                        <a:srgbClr val="8064a2"/>
                      </a:solidFill>
                    </a:lnT>
                    <a:lnB w="12240">
                      <a:solidFill>
                        <a:srgbClr val="8064a2"/>
                      </a:solidFill>
                    </a:lnB>
                    <a:solidFill>
                      <a:srgbClr val="d7d2df"/>
                    </a:solidFill>
                  </a:tcPr>
                </a:tc>
              </a:tr>
            </a:tbl>
          </a:graphicData>
        </a:graphic>
      </p:graphicFrame>
      <p:sp>
        <p:nvSpPr>
          <p:cNvPr id="421" name="CustomShape 2"/>
          <p:cNvSpPr/>
          <p:nvPr/>
        </p:nvSpPr>
        <p:spPr>
          <a:xfrm>
            <a:off x="0" y="0"/>
            <a:ext cx="9143640" cy="942840"/>
          </a:xfrm>
          <a:prstGeom prst="rect">
            <a:avLst/>
          </a:prstGeom>
          <a:noFill/>
          <a:ln w="9360">
            <a:noFill/>
          </a:ln>
        </p:spPr>
        <p:style>
          <a:lnRef idx="0"/>
          <a:fillRef idx="0"/>
          <a:effectRef idx="0"/>
          <a:fontRef idx="minor"/>
        </p:style>
        <p:txBody>
          <a:bodyPr lIns="90000" rIns="90000" tIns="45000" bIns="45000"/>
          <a:p>
            <a:pPr>
              <a:lnSpc>
                <a:spcPct val="100000"/>
              </a:lnSpc>
            </a:pPr>
            <a:r>
              <a:rPr b="1" lang="en-IN" sz="2800" spc="-1" strike="noStrike">
                <a:solidFill>
                  <a:srgbClr val="ffffff"/>
                </a:solidFill>
                <a:latin typeface="AmeriGarmnd BT"/>
              </a:rPr>
              <a:t>Data Structures Used in Pass-I of an Assembler</a:t>
            </a:r>
            <a:endParaRPr b="0" lang="en-IN" sz="2800" spc="-1" strike="noStrike">
              <a:latin typeface="Arial"/>
            </a:endParaRPr>
          </a:p>
        </p:txBody>
      </p:sp>
      <p:sp>
        <p:nvSpPr>
          <p:cNvPr id="422" name="CustomShape 3"/>
          <p:cNvSpPr/>
          <p:nvPr/>
        </p:nvSpPr>
        <p:spPr>
          <a:xfrm>
            <a:off x="0" y="709560"/>
            <a:ext cx="9143640" cy="6006600"/>
          </a:xfrm>
          <a:prstGeom prst="rect">
            <a:avLst/>
          </a:prstGeom>
          <a:noFill/>
          <a:ln>
            <a:solidFill>
              <a:srgbClr val="002164"/>
            </a:solidFill>
          </a:ln>
        </p:spPr>
        <p:style>
          <a:lnRef idx="0"/>
          <a:fillRef idx="0"/>
          <a:effectRef idx="0"/>
          <a:fontRef idx="minor"/>
        </p:style>
        <p:txBody>
          <a:bodyPr lIns="90000" rIns="90000" tIns="45000" bIns="45000"/>
          <a:p>
            <a:pPr marL="144000" indent="-431640">
              <a:lnSpc>
                <a:spcPct val="100000"/>
              </a:lnSpc>
              <a:spcBef>
                <a:spcPts val="601"/>
              </a:spcBef>
            </a:pPr>
            <a:r>
              <a:rPr b="0" lang="en-IN" sz="3000" spc="-1" strike="noStrike">
                <a:solidFill>
                  <a:srgbClr val="c00000"/>
                </a:solidFill>
                <a:latin typeface="FrankRuehl"/>
                <a:ea typeface="PMingLiU"/>
              </a:rPr>
              <a:t>	</a:t>
            </a:r>
            <a:r>
              <a:rPr b="1" lang="en-IN" sz="3000" spc="-1" strike="noStrike">
                <a:solidFill>
                  <a:srgbClr val="7030a0"/>
                </a:solidFill>
                <a:latin typeface="FrankRuehl"/>
                <a:ea typeface="PMingLiU"/>
              </a:rPr>
              <a:t>3. LITTAB   (Literal Table)</a:t>
            </a:r>
            <a:endParaRPr b="0" lang="en-IN" sz="3000" spc="-1" strike="noStrike">
              <a:latin typeface="Arial"/>
            </a:endParaRPr>
          </a:p>
          <a:p>
            <a:pPr marL="144000" indent="-431640">
              <a:lnSpc>
                <a:spcPct val="100000"/>
              </a:lnSpc>
              <a:spcBef>
                <a:spcPts val="601"/>
              </a:spcBef>
            </a:pPr>
            <a:r>
              <a:rPr b="1" lang="en-IN" sz="3000" spc="-1" strike="noStrike">
                <a:solidFill>
                  <a:srgbClr val="7030a0"/>
                </a:solidFill>
                <a:latin typeface="FrankRuehl"/>
                <a:ea typeface="PMingLiU"/>
              </a:rPr>
              <a:t>	</a:t>
            </a:r>
            <a:r>
              <a:rPr b="1" lang="en-IN" sz="3000" spc="-1" strike="noStrike">
                <a:solidFill>
                  <a:srgbClr val="7030a0"/>
                </a:solidFill>
                <a:latin typeface="FrankRuehl"/>
                <a:ea typeface="PMingLiU"/>
              </a:rPr>
              <a:t>	</a:t>
            </a:r>
            <a:endParaRPr b="0" lang="en-IN" sz="3000" spc="-1" strike="noStrike">
              <a:latin typeface="Arial"/>
            </a:endParaRPr>
          </a:p>
        </p:txBody>
      </p:sp>
      <p:graphicFrame>
        <p:nvGraphicFramePr>
          <p:cNvPr id="423" name="Table 4"/>
          <p:cNvGraphicFramePr/>
          <p:nvPr/>
        </p:nvGraphicFramePr>
        <p:xfrm>
          <a:off x="5000760" y="1996920"/>
          <a:ext cx="2822040" cy="3381840"/>
        </p:xfrm>
        <a:graphic>
          <a:graphicData uri="http://schemas.openxmlformats.org/drawingml/2006/table">
            <a:tbl>
              <a:tblPr/>
              <a:tblGrid>
                <a:gridCol w="1411200"/>
                <a:gridCol w="1411200"/>
              </a:tblGrid>
              <a:tr h="822600">
                <a:tc>
                  <a:txBody>
                    <a:bodyPr lIns="91080" rIns="91080" tIns="45360" bIns="45360"/>
                    <a:p>
                      <a:pPr>
                        <a:lnSpc>
                          <a:spcPct val="100000"/>
                        </a:lnSpc>
                      </a:pPr>
                      <a:r>
                        <a:rPr b="1" lang="en-IN" sz="2400" spc="-1" strike="noStrike">
                          <a:solidFill>
                            <a:srgbClr val="c00000"/>
                          </a:solidFill>
                          <a:latin typeface="Century"/>
                        </a:rPr>
                        <a:t>first</a:t>
                      </a:r>
                      <a:endParaRPr b="0" lang="en-IN" sz="2400" spc="-1" strike="noStrike">
                        <a:latin typeface="Arial"/>
                      </a:endParaRPr>
                    </a:p>
                  </a:txBody>
                  <a:tcPr marL="91080" marR="9108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c>
                  <a:txBody>
                    <a:bodyPr lIns="91080" rIns="91080" tIns="45360" bIns="45360"/>
                    <a:p>
                      <a:pPr>
                        <a:lnSpc>
                          <a:spcPct val="100000"/>
                        </a:lnSpc>
                      </a:pPr>
                      <a:r>
                        <a:rPr b="1" lang="en-IN" sz="2400" spc="-1" strike="noStrike">
                          <a:solidFill>
                            <a:srgbClr val="c00000"/>
                          </a:solidFill>
                          <a:latin typeface="Century"/>
                        </a:rPr>
                        <a:t>#literals</a:t>
                      </a:r>
                      <a:endParaRPr b="0" lang="en-IN" sz="2400" spc="-1" strike="noStrike">
                        <a:latin typeface="Arial"/>
                      </a:endParaRPr>
                    </a:p>
                  </a:txBody>
                  <a:tcPr marL="91080" marR="9108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r>
              <a:tr h="365400">
                <a:tc>
                  <a:txBody>
                    <a:bodyPr lIns="91080" rIns="91080" tIns="45360" bIns="45360"/>
                    <a:p>
                      <a:pPr>
                        <a:lnSpc>
                          <a:spcPct val="100000"/>
                        </a:lnSpc>
                      </a:pPr>
                      <a:r>
                        <a:rPr b="1" lang="en-IN" sz="1800" spc="-1" strike="noStrike">
                          <a:solidFill>
                            <a:srgbClr val="a00699"/>
                          </a:solidFill>
                          <a:latin typeface="Calibri"/>
                        </a:rPr>
                        <a:t>1</a:t>
                      </a:r>
                      <a:endParaRPr b="0" lang="en-IN" sz="1800" spc="-1" strike="noStrike">
                        <a:latin typeface="Arial"/>
                      </a:endParaRPr>
                    </a:p>
                  </a:txBody>
                  <a:tcPr marL="91080" marR="91080">
                    <a:lnL w="12240">
                      <a:solidFill>
                        <a:srgbClr val="8064a2"/>
                      </a:solidFill>
                    </a:lnL>
                    <a:lnR w="12240">
                      <a:solidFill>
                        <a:srgbClr val="8064a2"/>
                      </a:solidFill>
                    </a:lnR>
                    <a:lnT w="12240">
                      <a:solidFill>
                        <a:srgbClr val="8064a2"/>
                      </a:solidFill>
                    </a:lnT>
                    <a:lnB w="12240">
                      <a:solidFill>
                        <a:srgbClr val="8064a2"/>
                      </a:solidFill>
                    </a:lnB>
                    <a:solidFill>
                      <a:srgbClr val="d7d2df"/>
                    </a:solidFill>
                  </a:tcPr>
                </a:tc>
                <a:tc>
                  <a:txBody>
                    <a:bodyPr lIns="91080" rIns="91080" tIns="45360" bIns="45360"/>
                    <a:p>
                      <a:pPr>
                        <a:lnSpc>
                          <a:spcPct val="100000"/>
                        </a:lnSpc>
                      </a:pPr>
                      <a:r>
                        <a:rPr b="1" lang="en-IN" sz="1800" spc="-1" strike="noStrike">
                          <a:solidFill>
                            <a:srgbClr val="a00699"/>
                          </a:solidFill>
                          <a:latin typeface="Calibri"/>
                        </a:rPr>
                        <a:t>           </a:t>
                      </a:r>
                      <a:r>
                        <a:rPr b="1" lang="en-IN" sz="1800" spc="-1" strike="noStrike">
                          <a:solidFill>
                            <a:srgbClr val="a00699"/>
                          </a:solidFill>
                          <a:latin typeface="Calibri"/>
                        </a:rPr>
                        <a:t>2</a:t>
                      </a:r>
                      <a:endParaRPr b="0" lang="en-IN" sz="1800" spc="-1" strike="noStrike">
                        <a:latin typeface="Arial"/>
                      </a:endParaRPr>
                    </a:p>
                  </a:txBody>
                  <a:tcPr marL="91080" marR="91080">
                    <a:lnL w="12240">
                      <a:solidFill>
                        <a:srgbClr val="8064a2"/>
                      </a:solidFill>
                    </a:lnL>
                    <a:lnR w="12240">
                      <a:solidFill>
                        <a:srgbClr val="8064a2"/>
                      </a:solidFill>
                    </a:lnR>
                    <a:lnT w="12240">
                      <a:solidFill>
                        <a:srgbClr val="8064a2"/>
                      </a:solidFill>
                    </a:lnT>
                    <a:lnB w="12240">
                      <a:solidFill>
                        <a:srgbClr val="8064a2"/>
                      </a:solidFill>
                    </a:lnB>
                    <a:solidFill>
                      <a:srgbClr val="d7d2df"/>
                    </a:solidFill>
                  </a:tcPr>
                </a:tc>
              </a:tr>
              <a:tr h="365400">
                <a:tc>
                  <a:txBody>
                    <a:bodyPr lIns="91080" rIns="91080" tIns="45360" bIns="45360"/>
                    <a:p>
                      <a:pPr>
                        <a:lnSpc>
                          <a:spcPct val="100000"/>
                        </a:lnSpc>
                      </a:pPr>
                      <a:r>
                        <a:rPr b="1" lang="en-IN" sz="1800" spc="-1" strike="noStrike">
                          <a:solidFill>
                            <a:srgbClr val="a00699"/>
                          </a:solidFill>
                          <a:latin typeface="Calibri"/>
                        </a:rPr>
                        <a:t>3</a:t>
                      </a:r>
                      <a:endParaRPr b="0" lang="en-IN" sz="1800" spc="-1" strike="noStrike">
                        <a:latin typeface="Arial"/>
                      </a:endParaRPr>
                    </a:p>
                  </a:txBody>
                  <a:tcPr marL="91080" marR="9108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c>
                  <a:txBody>
                    <a:bodyPr lIns="91080" rIns="91080" tIns="45360" bIns="45360"/>
                    <a:p>
                      <a:pPr>
                        <a:lnSpc>
                          <a:spcPct val="100000"/>
                        </a:lnSpc>
                      </a:pPr>
                      <a:r>
                        <a:rPr b="1" lang="en-IN" sz="1800" spc="-1" strike="noStrike">
                          <a:solidFill>
                            <a:srgbClr val="a00699"/>
                          </a:solidFill>
                          <a:latin typeface="Calibri"/>
                        </a:rPr>
                        <a:t>           </a:t>
                      </a:r>
                      <a:r>
                        <a:rPr b="1" lang="en-IN" sz="1800" spc="-1" strike="noStrike">
                          <a:solidFill>
                            <a:srgbClr val="a00699"/>
                          </a:solidFill>
                          <a:latin typeface="Calibri"/>
                        </a:rPr>
                        <a:t>1</a:t>
                      </a:r>
                      <a:endParaRPr b="0" lang="en-IN" sz="1800" spc="-1" strike="noStrike">
                        <a:latin typeface="Arial"/>
                      </a:endParaRPr>
                    </a:p>
                  </a:txBody>
                  <a:tcPr marL="91080" marR="9108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r>
              <a:tr h="365400">
                <a:tc>
                  <a:txBody>
                    <a:bodyPr lIns="91080" rIns="91080" tIns="45360" bIns="45360"/>
                    <a:p>
                      <a:pPr>
                        <a:lnSpc>
                          <a:spcPct val="100000"/>
                        </a:lnSpc>
                      </a:pPr>
                      <a:r>
                        <a:rPr b="1" lang="en-IN" sz="1800" spc="-1" strike="noStrike">
                          <a:solidFill>
                            <a:srgbClr val="a00699"/>
                          </a:solidFill>
                          <a:latin typeface="Calibri"/>
                        </a:rPr>
                        <a:t>4</a:t>
                      </a:r>
                      <a:endParaRPr b="0" lang="en-IN" sz="1800" spc="-1" strike="noStrike">
                        <a:latin typeface="Arial"/>
                      </a:endParaRPr>
                    </a:p>
                  </a:txBody>
                  <a:tcPr marL="91080" marR="91080">
                    <a:lnL w="12240">
                      <a:solidFill>
                        <a:srgbClr val="8064a2"/>
                      </a:solidFill>
                    </a:lnL>
                    <a:lnR w="12240">
                      <a:solidFill>
                        <a:srgbClr val="8064a2"/>
                      </a:solidFill>
                    </a:lnR>
                    <a:lnT w="12240">
                      <a:solidFill>
                        <a:srgbClr val="8064a2"/>
                      </a:solidFill>
                    </a:lnT>
                    <a:lnB w="12240">
                      <a:solidFill>
                        <a:srgbClr val="8064a2"/>
                      </a:solidFill>
                    </a:lnB>
                    <a:solidFill>
                      <a:srgbClr val="d7d2df"/>
                    </a:solidFill>
                  </a:tcPr>
                </a:tc>
                <a:tc>
                  <a:txBody>
                    <a:bodyPr lIns="91080" rIns="91080" tIns="45360" bIns="45360"/>
                    <a:p>
                      <a:pPr>
                        <a:lnSpc>
                          <a:spcPct val="100000"/>
                        </a:lnSpc>
                      </a:pPr>
                      <a:r>
                        <a:rPr b="1" lang="en-IN" sz="1800" spc="-1" strike="noStrike">
                          <a:solidFill>
                            <a:srgbClr val="a00699"/>
                          </a:solidFill>
                          <a:latin typeface="Calibri"/>
                        </a:rPr>
                        <a:t>            </a:t>
                      </a:r>
                      <a:r>
                        <a:rPr b="1" lang="en-IN" sz="1800" spc="-1" strike="noStrike">
                          <a:solidFill>
                            <a:srgbClr val="a00699"/>
                          </a:solidFill>
                          <a:latin typeface="Calibri"/>
                        </a:rPr>
                        <a:t>0</a:t>
                      </a:r>
                      <a:endParaRPr b="0" lang="en-IN" sz="1800" spc="-1" strike="noStrike">
                        <a:latin typeface="Arial"/>
                      </a:endParaRPr>
                    </a:p>
                  </a:txBody>
                  <a:tcPr marL="91080" marR="91080">
                    <a:lnL w="12240">
                      <a:solidFill>
                        <a:srgbClr val="8064a2"/>
                      </a:solidFill>
                    </a:lnL>
                    <a:lnR w="12240">
                      <a:solidFill>
                        <a:srgbClr val="8064a2"/>
                      </a:solidFill>
                    </a:lnR>
                    <a:lnT w="12240">
                      <a:solidFill>
                        <a:srgbClr val="8064a2"/>
                      </a:solidFill>
                    </a:lnT>
                    <a:lnB w="12240">
                      <a:solidFill>
                        <a:srgbClr val="8064a2"/>
                      </a:solidFill>
                    </a:lnB>
                    <a:solidFill>
                      <a:srgbClr val="d7d2df"/>
                    </a:solidFill>
                  </a:tcPr>
                </a:tc>
              </a:tr>
              <a:tr h="456840">
                <a:tc>
                  <a:tcPr marL="91080" marR="9108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c>
                  <a:tcPr marL="91080" marR="91080">
                    <a:lnL w="12240">
                      <a:solidFill>
                        <a:srgbClr val="8064a2"/>
                      </a:solidFill>
                    </a:lnL>
                    <a:lnR w="12240">
                      <a:solidFill>
                        <a:srgbClr val="8064a2"/>
                      </a:solidFill>
                    </a:lnR>
                    <a:lnT w="12240">
                      <a:solidFill>
                        <a:srgbClr val="8064a2"/>
                      </a:solidFill>
                    </a:lnT>
                    <a:lnB w="12240">
                      <a:solidFill>
                        <a:srgbClr val="8064a2"/>
                      </a:solidFill>
                    </a:lnB>
                    <a:solidFill>
                      <a:srgbClr val="eceaf0"/>
                    </a:solidFill>
                  </a:tcPr>
                </a:tc>
              </a:tr>
              <a:tr h="456840">
                <a:tc>
                  <a:tcPr marL="91080" marR="91080">
                    <a:lnL w="12240">
                      <a:solidFill>
                        <a:srgbClr val="8064a2"/>
                      </a:solidFill>
                    </a:lnL>
                    <a:lnR w="12240">
                      <a:solidFill>
                        <a:srgbClr val="8064a2"/>
                      </a:solidFill>
                    </a:lnR>
                    <a:lnT w="12240">
                      <a:solidFill>
                        <a:srgbClr val="8064a2"/>
                      </a:solidFill>
                    </a:lnT>
                    <a:lnB w="12240">
                      <a:solidFill>
                        <a:srgbClr val="8064a2"/>
                      </a:solidFill>
                    </a:lnB>
                    <a:solidFill>
                      <a:srgbClr val="d7d2df"/>
                    </a:solidFill>
                  </a:tcPr>
                </a:tc>
                <a:tc>
                  <a:tcPr marL="91080" marR="91080">
                    <a:lnL w="12240">
                      <a:solidFill>
                        <a:srgbClr val="8064a2"/>
                      </a:solidFill>
                    </a:lnL>
                    <a:lnR w="12240">
                      <a:solidFill>
                        <a:srgbClr val="8064a2"/>
                      </a:solidFill>
                    </a:lnR>
                    <a:lnT w="12240">
                      <a:solidFill>
                        <a:srgbClr val="8064a2"/>
                      </a:solidFill>
                    </a:lnT>
                    <a:lnB w="12240">
                      <a:solidFill>
                        <a:srgbClr val="8064a2"/>
                      </a:solidFill>
                    </a:lnB>
                    <a:solidFill>
                      <a:srgbClr val="d7d2df"/>
                    </a:solidFill>
                  </a:tcPr>
                </a:tc>
              </a:tr>
            </a:tbl>
          </a:graphicData>
        </a:graphic>
      </p:graphicFrame>
      <p:sp>
        <p:nvSpPr>
          <p:cNvPr id="424" name="CustomShape 5"/>
          <p:cNvSpPr/>
          <p:nvPr/>
        </p:nvSpPr>
        <p:spPr>
          <a:xfrm>
            <a:off x="6342120" y="2641680"/>
            <a:ext cx="377640" cy="333000"/>
          </a:xfrm>
          <a:prstGeom prst="ellipse">
            <a:avLst/>
          </a:prstGeom>
          <a:solidFill>
            <a:schemeClr val="tx1"/>
          </a:solidFill>
          <a:ln w="9360">
            <a:noFill/>
          </a:ln>
        </p:spPr>
        <p:style>
          <a:lnRef idx="0"/>
          <a:fillRef idx="0"/>
          <a:effectRef idx="0"/>
          <a:fontRef idx="minor"/>
        </p:style>
      </p:sp>
      <p:sp>
        <p:nvSpPr>
          <p:cNvPr id="425" name="CustomShape 6"/>
          <p:cNvSpPr/>
          <p:nvPr/>
        </p:nvSpPr>
        <p:spPr>
          <a:xfrm>
            <a:off x="6408720" y="3127320"/>
            <a:ext cx="375840" cy="334440"/>
          </a:xfrm>
          <a:prstGeom prst="ellipse">
            <a:avLst/>
          </a:prstGeom>
          <a:solidFill>
            <a:schemeClr val="tx1"/>
          </a:solidFill>
          <a:ln w="9360">
            <a:noFill/>
          </a:ln>
        </p:spPr>
        <p:style>
          <a:lnRef idx="0"/>
          <a:fillRef idx="0"/>
          <a:effectRef idx="0"/>
          <a:fontRef idx="minor"/>
        </p:style>
      </p:sp>
      <p:sp>
        <p:nvSpPr>
          <p:cNvPr id="426" name="CustomShape 7"/>
          <p:cNvSpPr/>
          <p:nvPr/>
        </p:nvSpPr>
        <p:spPr>
          <a:xfrm rot="10800000">
            <a:off x="3113640" y="2373840"/>
            <a:ext cx="3228480" cy="434520"/>
          </a:xfrm>
          <a:prstGeom prst="curvedConnector3">
            <a:avLst>
              <a:gd name="adj1" fmla="val 50000"/>
            </a:avLst>
          </a:prstGeom>
          <a:noFill/>
          <a:ln w="28440">
            <a:solidFill>
              <a:schemeClr val="accent2">
                <a:lumMod val="10000"/>
              </a:schemeClr>
            </a:solidFill>
            <a:round/>
            <a:tailEnd len="med" type="triangle" w="med"/>
          </a:ln>
        </p:spPr>
        <p:style>
          <a:lnRef idx="0"/>
          <a:fillRef idx="0"/>
          <a:effectRef idx="0"/>
          <a:fontRef idx="minor"/>
        </p:style>
      </p:sp>
      <p:sp>
        <p:nvSpPr>
          <p:cNvPr id="427" name="CustomShape 8"/>
          <p:cNvSpPr/>
          <p:nvPr/>
        </p:nvSpPr>
        <p:spPr>
          <a:xfrm flipV="1" rot="10800000">
            <a:off x="6541920" y="3461760"/>
            <a:ext cx="3228480" cy="117000"/>
          </a:xfrm>
          <a:prstGeom prst="curvedConnector3">
            <a:avLst>
              <a:gd name="adj1" fmla="val 50000"/>
            </a:avLst>
          </a:prstGeom>
          <a:noFill/>
          <a:ln w="28440">
            <a:solidFill>
              <a:schemeClr val="accent2">
                <a:lumMod val="10000"/>
              </a:schemeClr>
            </a:solidFill>
            <a:round/>
            <a:tailEnd len="med" type="triangle" w="med"/>
          </a:ln>
        </p:spPr>
        <p:style>
          <a:lnRef idx="0"/>
          <a:fillRef idx="0"/>
          <a:effectRef idx="0"/>
          <a:fontRef idx="minor"/>
        </p:style>
      </p:sp>
      <p:sp>
        <p:nvSpPr>
          <p:cNvPr id="428" name="CustomShape 9"/>
          <p:cNvSpPr/>
          <p:nvPr/>
        </p:nvSpPr>
        <p:spPr>
          <a:xfrm flipH="1" flipV="1">
            <a:off x="2684520" y="4063320"/>
            <a:ext cx="1422000" cy="1509480"/>
          </a:xfrm>
          <a:custGeom>
            <a:avLst/>
            <a:gdLst/>
            <a:ahLst/>
            <a:rect l="l" t="t" r="r" b="b"/>
            <a:pathLst>
              <a:path w="21600" h="21600">
                <a:moveTo>
                  <a:pt x="0" y="0"/>
                </a:moveTo>
                <a:lnTo>
                  <a:pt x="21600" y="21600"/>
                </a:lnTo>
              </a:path>
            </a:pathLst>
          </a:custGeom>
          <a:noFill/>
          <a:ln w="25560">
            <a:solidFill>
              <a:schemeClr val="accent2">
                <a:lumMod val="10000"/>
              </a:schemeClr>
            </a:solidFill>
            <a:round/>
            <a:tailEnd len="med" type="triangle" w="med"/>
          </a:ln>
        </p:spPr>
        <p:style>
          <a:lnRef idx="0"/>
          <a:fillRef idx="0"/>
          <a:effectRef idx="0"/>
          <a:fontRef idx="minor"/>
        </p:style>
      </p:sp>
      <p:sp>
        <p:nvSpPr>
          <p:cNvPr id="429" name="CustomShape 10"/>
          <p:cNvSpPr/>
          <p:nvPr/>
        </p:nvSpPr>
        <p:spPr>
          <a:xfrm>
            <a:off x="2619000" y="5489640"/>
            <a:ext cx="2871000" cy="456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2400" spc="-1" strike="noStrike">
                <a:solidFill>
                  <a:srgbClr val="002060"/>
                </a:solidFill>
                <a:latin typeface="Calibri"/>
              </a:rPr>
              <a:t>Next Free entry</a:t>
            </a:r>
            <a:endParaRPr b="0" lang="en-IN" sz="2400" spc="-1" strike="noStrike">
              <a:latin typeface="Arial"/>
            </a:endParaRPr>
          </a:p>
        </p:txBody>
      </p:sp>
      <p:sp>
        <p:nvSpPr>
          <p:cNvPr id="430" name="CustomShape 11"/>
          <p:cNvSpPr/>
          <p:nvPr/>
        </p:nvSpPr>
        <p:spPr>
          <a:xfrm flipH="1" flipV="1">
            <a:off x="6629400" y="4905360"/>
            <a:ext cx="90000" cy="755280"/>
          </a:xfrm>
          <a:custGeom>
            <a:avLst/>
            <a:gdLst/>
            <a:ahLst/>
            <a:rect l="l" t="t" r="r" b="b"/>
            <a:pathLst>
              <a:path w="21600" h="21600">
                <a:moveTo>
                  <a:pt x="0" y="0"/>
                </a:moveTo>
                <a:lnTo>
                  <a:pt x="21600" y="21600"/>
                </a:lnTo>
              </a:path>
            </a:pathLst>
          </a:custGeom>
          <a:noFill/>
          <a:ln w="25560">
            <a:solidFill>
              <a:schemeClr val="accent2">
                <a:lumMod val="10000"/>
              </a:schemeClr>
            </a:solidFill>
            <a:round/>
            <a:tailEnd len="med" type="triangle" w="med"/>
          </a:ln>
        </p:spPr>
        <p:style>
          <a:lnRef idx="0"/>
          <a:fillRef idx="0"/>
          <a:effectRef idx="0"/>
          <a:fontRef idx="minor"/>
        </p:style>
      </p:sp>
      <p:sp>
        <p:nvSpPr>
          <p:cNvPr id="431" name="CustomShape 12"/>
          <p:cNvSpPr/>
          <p:nvPr/>
        </p:nvSpPr>
        <p:spPr>
          <a:xfrm>
            <a:off x="5269320" y="5843520"/>
            <a:ext cx="3710880" cy="456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2400" spc="-1" strike="noStrike">
                <a:solidFill>
                  <a:srgbClr val="002060"/>
                </a:solidFill>
                <a:latin typeface="Calibri"/>
              </a:rPr>
              <a:t>Current Pool Pointer</a:t>
            </a:r>
            <a:endParaRPr b="0" lang="en-IN" sz="2400" spc="-1" strike="noStrike">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2" name="Picture 2" descr=""/>
          <p:cNvPicPr/>
          <p:nvPr/>
        </p:nvPicPr>
        <p:blipFill>
          <a:blip r:embed="rId1"/>
          <a:stretch/>
        </p:blipFill>
        <p:spPr>
          <a:xfrm>
            <a:off x="-378000" y="0"/>
            <a:ext cx="9884880" cy="7038720"/>
          </a:xfrm>
          <a:prstGeom prst="rect">
            <a:avLst/>
          </a:prstGeom>
          <a:ln w="9360">
            <a:noFill/>
          </a:ln>
        </p:spPr>
      </p:pic>
      <p:sp>
        <p:nvSpPr>
          <p:cNvPr id="433" name="CustomShape 1"/>
          <p:cNvSpPr/>
          <p:nvPr/>
        </p:nvSpPr>
        <p:spPr>
          <a:xfrm>
            <a:off x="0" y="0"/>
            <a:ext cx="9143640" cy="547200"/>
          </a:xfrm>
          <a:prstGeom prst="rect">
            <a:avLst/>
          </a:prstGeom>
          <a:noFill/>
          <a:ln w="9360">
            <a:noFill/>
          </a:ln>
        </p:spPr>
        <p:style>
          <a:lnRef idx="0"/>
          <a:fillRef idx="0"/>
          <a:effectRef idx="0"/>
          <a:fontRef idx="minor"/>
        </p:style>
        <p:txBody>
          <a:bodyPr lIns="90000" rIns="90000" tIns="45000" bIns="45000"/>
          <a:p>
            <a:pPr>
              <a:lnSpc>
                <a:spcPct val="100000"/>
              </a:lnSpc>
            </a:pPr>
            <a:r>
              <a:rPr b="1" lang="en-IN" sz="3000" spc="-1" strike="noStrike">
                <a:solidFill>
                  <a:srgbClr val="ff0000"/>
                </a:solidFill>
                <a:latin typeface="AmeriGarmnd BT"/>
              </a:rPr>
              <a:t>Pass-I of an Assembler</a:t>
            </a:r>
            <a:endParaRPr b="0" lang="en-IN" sz="3000" spc="-1" strike="noStrike">
              <a:latin typeface="Arial"/>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TextShape 1"/>
          <p:cNvSpPr txBox="1"/>
          <p:nvPr/>
        </p:nvSpPr>
        <p:spPr>
          <a:xfrm>
            <a:off x="457200" y="274680"/>
            <a:ext cx="8229240" cy="796680"/>
          </a:xfrm>
          <a:prstGeom prst="rect">
            <a:avLst/>
          </a:prstGeom>
          <a:gradFill rotWithShape="0">
            <a:gsLst>
              <a:gs pos="0">
                <a:srgbClr val="ffc1be"/>
              </a:gs>
              <a:gs pos="100000">
                <a:srgbClr val="ffe5e5"/>
              </a:gs>
            </a:gsLst>
            <a:lin ang="16200000"/>
          </a:gradFill>
          <a:ln w="9360">
            <a:solidFill>
              <a:srgbClr val="be4b48"/>
            </a:solidFill>
            <a:round/>
          </a:ln>
        </p:spPr>
        <p:txBody>
          <a:bodyPr anchor="ctr"/>
          <a:p>
            <a:pPr algn="ctr">
              <a:lnSpc>
                <a:spcPct val="100000"/>
              </a:lnSpc>
            </a:pPr>
            <a:r>
              <a:rPr b="0" lang="en-US" sz="4400" spc="-1" strike="noStrike">
                <a:solidFill>
                  <a:srgbClr val="000000"/>
                </a:solidFill>
                <a:latin typeface="Calibri"/>
              </a:rPr>
              <a:t>PASS-1 Algorithm</a:t>
            </a:r>
            <a:endParaRPr b="0" lang="en-US" sz="4400" spc="-1" strike="noStrike">
              <a:solidFill>
                <a:srgbClr val="000000"/>
              </a:solidFill>
              <a:latin typeface="Calibri"/>
            </a:endParaRPr>
          </a:p>
        </p:txBody>
      </p:sp>
      <p:pic>
        <p:nvPicPr>
          <p:cNvPr id="435" name="Picture 2" descr=""/>
          <p:cNvPicPr/>
          <p:nvPr/>
        </p:nvPicPr>
        <p:blipFill>
          <a:blip r:embed="rId1"/>
          <a:stretch/>
        </p:blipFill>
        <p:spPr>
          <a:xfrm>
            <a:off x="1143000" y="3505320"/>
            <a:ext cx="7063920" cy="1256760"/>
          </a:xfrm>
          <a:prstGeom prst="rect">
            <a:avLst/>
          </a:prstGeom>
          <a:ln w="57240">
            <a:solidFill>
              <a:srgbClr val="9ee0e2"/>
            </a:solidFill>
            <a:miter/>
          </a:ln>
        </p:spPr>
      </p:pic>
      <p:pic>
        <p:nvPicPr>
          <p:cNvPr id="436" name="Picture 3" descr=""/>
          <p:cNvPicPr/>
          <p:nvPr/>
        </p:nvPicPr>
        <p:blipFill>
          <a:blip r:embed="rId2"/>
          <a:stretch/>
        </p:blipFill>
        <p:spPr>
          <a:xfrm>
            <a:off x="1143000" y="5181480"/>
            <a:ext cx="7219080" cy="1411560"/>
          </a:xfrm>
          <a:prstGeom prst="rect">
            <a:avLst/>
          </a:prstGeom>
          <a:ln w="57240">
            <a:solidFill>
              <a:srgbClr val="9ee0e2"/>
            </a:solidFill>
            <a:miter/>
          </a:ln>
        </p:spPr>
      </p:pic>
      <p:pic>
        <p:nvPicPr>
          <p:cNvPr id="437" name="Picture 2" descr=""/>
          <p:cNvPicPr/>
          <p:nvPr/>
        </p:nvPicPr>
        <p:blipFill>
          <a:blip r:embed="rId3"/>
          <a:stretch/>
        </p:blipFill>
        <p:spPr>
          <a:xfrm>
            <a:off x="1209600" y="1828800"/>
            <a:ext cx="6930720" cy="1256760"/>
          </a:xfrm>
          <a:prstGeom prst="rect">
            <a:avLst/>
          </a:prstGeom>
          <a:ln w="57240">
            <a:solidFill>
              <a:srgbClr val="9ee0e2"/>
            </a:solidFill>
            <a:miter/>
          </a:ln>
        </p:spPr>
      </p:pic>
    </p:spTree>
  </p:cSld>
  <p:timing>
    <p:tnLst>
      <p:par>
        <p:cTn id="611" dur="indefinite" restart="never" nodeType="tmRoot">
          <p:childTnLst>
            <p:seq>
              <p:cTn id="612" dur="indefinite" nodeType="mainSeq">
                <p:childTnLst>
                  <p:par>
                    <p:cTn id="613" nodeType="clickEffect" fill="hold">
                      <p:stCondLst>
                        <p:cond delay="0"/>
                      </p:stCondLst>
                      <p:childTnLst>
                        <p:par>
                          <p:cTn id="614" nodeType="withEffect" fill="hold">
                            <p:stCondLst>
                              <p:cond delay="0"/>
                            </p:stCondLst>
                            <p:childTnLst>
                              <p:par>
                                <p:cTn id="615" nodeType="withEffect" fill="hold" presetClass="entr" presetID="1">
                                  <p:stCondLst>
                                    <p:cond delay="0"/>
                                  </p:stCondLst>
                                  <p:childTnLst>
                                    <p:set>
                                      <p:cBhvr>
                                        <p:cTn id="616" dur="1" fill="hold">
                                          <p:stCondLst>
                                            <p:cond delay="0"/>
                                          </p:stCondLst>
                                        </p:cTn>
                                        <p:tgtEl>
                                          <p:spTgt spid="434"/>
                                        </p:tgtEl>
                                        <p:attrNameLst>
                                          <p:attrName>style.visibility</p:attrName>
                                        </p:attrNameLst>
                                      </p:cBhvr>
                                      <p:to>
                                        <p:strVal val="visible"/>
                                      </p:to>
                                    </p:set>
                                  </p:childTnLst>
                                </p:cTn>
                              </p:par>
                            </p:childTnLst>
                          </p:cTn>
                        </p:par>
                      </p:childTnLst>
                    </p:cTn>
                  </p:par>
                  <p:par>
                    <p:cTn id="617" fill="hold">
                      <p:stCondLst>
                        <p:cond delay="indefinite"/>
                      </p:stCondLst>
                      <p:childTnLst>
                        <p:par>
                          <p:cTn id="618" fill="hold">
                            <p:stCondLst>
                              <p:cond delay="0"/>
                            </p:stCondLst>
                            <p:childTnLst>
                              <p:par>
                                <p:cTn id="619" nodeType="clickEffect" fill="hold" presetClass="entr" presetID="3" presetSubtype="10">
                                  <p:stCondLst>
                                    <p:cond delay="0"/>
                                  </p:stCondLst>
                                  <p:childTnLst>
                                    <p:set>
                                      <p:cBhvr>
                                        <p:cTn id="620" dur="1" fill="hold">
                                          <p:stCondLst>
                                            <p:cond delay="0"/>
                                          </p:stCondLst>
                                        </p:cTn>
                                        <p:tgtEl>
                                          <p:spTgt spid="437"/>
                                        </p:tgtEl>
                                        <p:attrNameLst>
                                          <p:attrName>style.visibility</p:attrName>
                                        </p:attrNameLst>
                                      </p:cBhvr>
                                      <p:to>
                                        <p:strVal val="visible"/>
                                      </p:to>
                                    </p:set>
                                    <p:animEffect filter="blinds(horizontal)" transition="in">
                                      <p:cBhvr additive="repl">
                                        <p:cTn id="621" dur="500"/>
                                        <p:tgtEl>
                                          <p:spTgt spid="437"/>
                                        </p:tgtEl>
                                      </p:cBhvr>
                                    </p:animEffect>
                                  </p:childTnLst>
                                </p:cTn>
                              </p:par>
                            </p:childTnLst>
                          </p:cTn>
                        </p:par>
                      </p:childTnLst>
                    </p:cTn>
                  </p:par>
                  <p:par>
                    <p:cTn id="622" fill="hold">
                      <p:stCondLst>
                        <p:cond delay="indefinite"/>
                      </p:stCondLst>
                      <p:childTnLst>
                        <p:par>
                          <p:cTn id="623" fill="hold">
                            <p:stCondLst>
                              <p:cond delay="0"/>
                            </p:stCondLst>
                            <p:childTnLst>
                              <p:par>
                                <p:cTn id="624" nodeType="clickEffect" fill="hold" presetClass="entr" presetID="4" presetSubtype="16">
                                  <p:stCondLst>
                                    <p:cond delay="0"/>
                                  </p:stCondLst>
                                  <p:childTnLst>
                                    <p:set>
                                      <p:cBhvr>
                                        <p:cTn id="625" dur="1" fill="hold">
                                          <p:stCondLst>
                                            <p:cond delay="0"/>
                                          </p:stCondLst>
                                        </p:cTn>
                                        <p:tgtEl>
                                          <p:spTgt spid="435"/>
                                        </p:tgtEl>
                                        <p:attrNameLst>
                                          <p:attrName>style.visibility</p:attrName>
                                        </p:attrNameLst>
                                      </p:cBhvr>
                                      <p:to>
                                        <p:strVal val="visible"/>
                                      </p:to>
                                    </p:set>
                                    <p:animEffect filter="box(in)" transition="in">
                                      <p:cBhvr additive="repl">
                                        <p:cTn id="626" dur="500"/>
                                        <p:tgtEl>
                                          <p:spTgt spid="435"/>
                                        </p:tgtEl>
                                      </p:cBhvr>
                                    </p:animEffect>
                                  </p:childTnLst>
                                </p:cTn>
                              </p:par>
                            </p:childTnLst>
                          </p:cTn>
                        </p:par>
                      </p:childTnLst>
                    </p:cTn>
                  </p:par>
                  <p:par>
                    <p:cTn id="627" fill="hold">
                      <p:stCondLst>
                        <p:cond delay="indefinite"/>
                      </p:stCondLst>
                      <p:childTnLst>
                        <p:par>
                          <p:cTn id="628" fill="hold">
                            <p:stCondLst>
                              <p:cond delay="0"/>
                            </p:stCondLst>
                            <p:childTnLst>
                              <p:par>
                                <p:cTn id="629" nodeType="clickEffect" fill="hold" presetClass="entr" presetID="3" presetSubtype="10">
                                  <p:stCondLst>
                                    <p:cond delay="0"/>
                                  </p:stCondLst>
                                  <p:childTnLst>
                                    <p:set>
                                      <p:cBhvr>
                                        <p:cTn id="630" dur="1" fill="hold">
                                          <p:stCondLst>
                                            <p:cond delay="0"/>
                                          </p:stCondLst>
                                        </p:cTn>
                                        <p:tgtEl>
                                          <p:spTgt spid="436"/>
                                        </p:tgtEl>
                                        <p:attrNameLst>
                                          <p:attrName>style.visibility</p:attrName>
                                        </p:attrNameLst>
                                      </p:cBhvr>
                                      <p:to>
                                        <p:strVal val="visible"/>
                                      </p:to>
                                    </p:set>
                                    <p:animEffect filter="blinds(horizontal)" transition="in">
                                      <p:cBhvr additive="repl">
                                        <p:cTn id="631" dur="500"/>
                                        <p:tgtEl>
                                          <p:spTgt spid="43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8" name="Picture 4" descr=""/>
          <p:cNvPicPr/>
          <p:nvPr/>
        </p:nvPicPr>
        <p:blipFill>
          <a:blip r:embed="rId1"/>
          <a:stretch/>
        </p:blipFill>
        <p:spPr>
          <a:xfrm>
            <a:off x="914400" y="228600"/>
            <a:ext cx="7543440" cy="2895120"/>
          </a:xfrm>
          <a:prstGeom prst="rect">
            <a:avLst/>
          </a:prstGeom>
          <a:ln w="57240">
            <a:solidFill>
              <a:srgbClr val="9ee0e2"/>
            </a:solidFill>
            <a:miter/>
          </a:ln>
        </p:spPr>
      </p:pic>
      <p:pic>
        <p:nvPicPr>
          <p:cNvPr id="439" name="Picture 2" descr=""/>
          <p:cNvPicPr/>
          <p:nvPr/>
        </p:nvPicPr>
        <p:blipFill>
          <a:blip r:embed="rId2"/>
          <a:stretch/>
        </p:blipFill>
        <p:spPr>
          <a:xfrm>
            <a:off x="914400" y="3401640"/>
            <a:ext cx="7543440" cy="663840"/>
          </a:xfrm>
          <a:prstGeom prst="rect">
            <a:avLst/>
          </a:prstGeom>
          <a:ln w="57240">
            <a:solidFill>
              <a:srgbClr val="9ee0e2"/>
            </a:solidFill>
            <a:miter/>
          </a:ln>
        </p:spPr>
      </p:pic>
      <p:pic>
        <p:nvPicPr>
          <p:cNvPr id="440" name="Picture 5" descr=""/>
          <p:cNvPicPr/>
          <p:nvPr/>
        </p:nvPicPr>
        <p:blipFill>
          <a:blip r:embed="rId3"/>
          <a:stretch/>
        </p:blipFill>
        <p:spPr>
          <a:xfrm>
            <a:off x="914400" y="4530240"/>
            <a:ext cx="7606800" cy="1302480"/>
          </a:xfrm>
          <a:prstGeom prst="rect">
            <a:avLst/>
          </a:prstGeom>
          <a:ln w="57240">
            <a:solidFill>
              <a:srgbClr val="9ee0e2"/>
            </a:solidFill>
            <a:miter/>
          </a:ln>
        </p:spPr>
      </p:pic>
    </p:spTree>
  </p:cSld>
  <p:timing>
    <p:tnLst>
      <p:par>
        <p:cTn id="632" dur="indefinite" restart="never" nodeType="tmRoot">
          <p:childTnLst>
            <p:seq>
              <p:cTn id="633" dur="indefinite" nodeType="mainSeq">
                <p:childTnLst>
                  <p:par>
                    <p:cTn id="634" nodeType="clickEffect" fill="hold">
                      <p:stCondLst>
                        <p:cond delay="indefinite"/>
                      </p:stCondLst>
                      <p:childTnLst>
                        <p:par>
                          <p:cTn id="635" nodeType="withEffect" fill="hold">
                            <p:stCondLst>
                              <p:cond delay="0"/>
                            </p:stCondLst>
                            <p:childTnLst>
                              <p:par>
                                <p:cTn id="636" nodeType="clickEffect" fill="hold" presetClass="entr" presetID="22" presetSubtype="8">
                                  <p:stCondLst>
                                    <p:cond delay="0"/>
                                  </p:stCondLst>
                                  <p:childTnLst>
                                    <p:set>
                                      <p:cBhvr>
                                        <p:cTn id="637" dur="1" fill="hold">
                                          <p:stCondLst>
                                            <p:cond delay="0"/>
                                          </p:stCondLst>
                                        </p:cTn>
                                        <p:tgtEl>
                                          <p:spTgt spid="438"/>
                                        </p:tgtEl>
                                        <p:attrNameLst>
                                          <p:attrName>style.visibility</p:attrName>
                                        </p:attrNameLst>
                                      </p:cBhvr>
                                      <p:to>
                                        <p:strVal val="visible"/>
                                      </p:to>
                                    </p:set>
                                    <p:animEffect filter="wipe(left)" transition="in">
                                      <p:cBhvr additive="repl">
                                        <p:cTn id="638" dur="500"/>
                                        <p:tgtEl>
                                          <p:spTgt spid="438"/>
                                        </p:tgtEl>
                                      </p:cBhvr>
                                    </p:animEffect>
                                  </p:childTnLst>
                                </p:cTn>
                              </p:par>
                            </p:childTnLst>
                          </p:cTn>
                        </p:par>
                      </p:childTnLst>
                    </p:cTn>
                  </p:par>
                  <p:par>
                    <p:cTn id="639" nodeType="clickEffect" fill="hold">
                      <p:stCondLst>
                        <p:cond delay="indefinite"/>
                      </p:stCondLst>
                      <p:childTnLst>
                        <p:par>
                          <p:cTn id="640" nodeType="withEffect" fill="hold">
                            <p:stCondLst>
                              <p:cond delay="0"/>
                            </p:stCondLst>
                            <p:childTnLst>
                              <p:par>
                                <p:cTn id="641" nodeType="clickEffect" fill="hold" presetClass="entr" presetID="22" presetSubtype="8">
                                  <p:stCondLst>
                                    <p:cond delay="0"/>
                                  </p:stCondLst>
                                  <p:childTnLst>
                                    <p:set>
                                      <p:cBhvr>
                                        <p:cTn id="642" dur="1" fill="hold">
                                          <p:stCondLst>
                                            <p:cond delay="0"/>
                                          </p:stCondLst>
                                        </p:cTn>
                                        <p:tgtEl>
                                          <p:spTgt spid="439"/>
                                        </p:tgtEl>
                                        <p:attrNameLst>
                                          <p:attrName>style.visibility</p:attrName>
                                        </p:attrNameLst>
                                      </p:cBhvr>
                                      <p:to>
                                        <p:strVal val="visible"/>
                                      </p:to>
                                    </p:set>
                                    <p:animEffect filter="wipe(left)" transition="in">
                                      <p:cBhvr additive="repl">
                                        <p:cTn id="643" dur="500"/>
                                        <p:tgtEl>
                                          <p:spTgt spid="439"/>
                                        </p:tgtEl>
                                      </p:cBhvr>
                                    </p:animEffect>
                                  </p:childTnLst>
                                </p:cTn>
                              </p:par>
                              <p:par>
                                <p:cTn id="644" nodeType="withEffect" fill="hold" presetClass="emph" presetID="9">
                                  <p:stCondLst>
                                    <p:cond delay="0"/>
                                  </p:stCondLst>
                                  <p:childTnLst>
                                    <p:set>
                                      <p:cBhvr>
                                        <p:cTn id="645" dur="indefinite"/>
                                        <p:tgtEl>
                                          <p:spTgt spid="438"/>
                                        </p:tgtEl>
                                        <p:attrNameLst/>
                                      </p:cBhvr>
                                      <p:to/>
                                    </p:set>
                                    <p:animEffect filter="dissolve" transition="in">
                                      <p:cBhvr additive="repl">
                                        <p:cTn id="646" dur="indefinite"/>
                                        <p:tgtEl>
                                          <p:spTgt spid="438"/>
                                        </p:tgtEl>
                                      </p:cBhvr>
                                    </p:animEffect>
                                  </p:childTnLst>
                                </p:cTn>
                              </p:par>
                            </p:childTnLst>
                          </p:cTn>
                        </p:par>
                      </p:childTnLst>
                    </p:cTn>
                  </p:par>
                  <p:par>
                    <p:cTn id="647" nodeType="clickEffect" fill="hold">
                      <p:stCondLst>
                        <p:cond delay="indefinite"/>
                      </p:stCondLst>
                      <p:childTnLst>
                        <p:par>
                          <p:cTn id="648" nodeType="withEffect" fill="hold">
                            <p:stCondLst>
                              <p:cond delay="0"/>
                            </p:stCondLst>
                            <p:childTnLst>
                              <p:par>
                                <p:cTn id="649" nodeType="clickEffect" fill="hold" presetClass="entr" presetID="22" presetSubtype="8">
                                  <p:stCondLst>
                                    <p:cond delay="0"/>
                                  </p:stCondLst>
                                  <p:childTnLst>
                                    <p:set>
                                      <p:cBhvr>
                                        <p:cTn id="650" dur="1" fill="hold">
                                          <p:stCondLst>
                                            <p:cond delay="0"/>
                                          </p:stCondLst>
                                        </p:cTn>
                                        <p:tgtEl>
                                          <p:spTgt spid="440"/>
                                        </p:tgtEl>
                                        <p:attrNameLst>
                                          <p:attrName>style.visibility</p:attrName>
                                        </p:attrNameLst>
                                      </p:cBhvr>
                                      <p:to>
                                        <p:strVal val="visible"/>
                                      </p:to>
                                    </p:set>
                                    <p:animEffect filter="wipe(left)" transition="in">
                                      <p:cBhvr additive="repl">
                                        <p:cTn id="651" dur="500"/>
                                        <p:tgtEl>
                                          <p:spTgt spid="440"/>
                                        </p:tgtEl>
                                      </p:cBhvr>
                                    </p:animEffect>
                                  </p:childTnLst>
                                </p:cTn>
                              </p:par>
                              <p:par>
                                <p:cTn id="652" nodeType="withEffect" fill="hold" presetClass="emph" presetID="9">
                                  <p:stCondLst>
                                    <p:cond delay="0"/>
                                  </p:stCondLst>
                                  <p:childTnLst>
                                    <p:set>
                                      <p:cBhvr>
                                        <p:cTn id="653" dur="indefinite"/>
                                        <p:tgtEl>
                                          <p:spTgt spid="439"/>
                                        </p:tgtEl>
                                        <p:attrNameLst/>
                                      </p:cBhvr>
                                      <p:to/>
                                    </p:set>
                                    <p:animEffect filter="dissolve" transition="in">
                                      <p:cBhvr additive="repl">
                                        <p:cTn id="654" dur="indefinite"/>
                                        <p:tgtEl>
                                          <p:spTgt spid="43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533520" y="214200"/>
            <a:ext cx="7848360" cy="713880"/>
          </a:xfrm>
          <a:prstGeom prst="rect">
            <a:avLst/>
          </a:prstGeom>
          <a:gradFill rotWithShape="0">
            <a:gsLst>
              <a:gs pos="0">
                <a:srgbClr val="bfecff"/>
              </a:gs>
              <a:gs pos="100000">
                <a:srgbClr val="e6f7ff"/>
              </a:gs>
            </a:gsLst>
            <a:lin ang="16200000"/>
          </a:gradFill>
          <a:ln w="9360">
            <a:solidFill>
              <a:srgbClr val="46aac4"/>
            </a:solidFill>
            <a:round/>
          </a:ln>
        </p:spPr>
        <p:txBody>
          <a:bodyPr anchor="ctr">
            <a:normAutofit/>
          </a:bodyPr>
          <a:p>
            <a:pPr algn="ctr">
              <a:lnSpc>
                <a:spcPct val="100000"/>
              </a:lnSpc>
            </a:pPr>
            <a:r>
              <a:rPr b="0" lang="en-US" sz="4400" spc="-1" strike="noStrike">
                <a:solidFill>
                  <a:srgbClr val="000000"/>
                </a:solidFill>
                <a:latin typeface="Calibri"/>
              </a:rPr>
              <a:t>A simple assembly language</a:t>
            </a:r>
            <a:endParaRPr b="0" lang="en-US" sz="4400" spc="-1" strike="noStrike">
              <a:solidFill>
                <a:srgbClr val="000000"/>
              </a:solidFill>
              <a:latin typeface="Calibri"/>
            </a:endParaRPr>
          </a:p>
        </p:txBody>
      </p:sp>
      <p:grpSp>
        <p:nvGrpSpPr>
          <p:cNvPr id="228" name="Group 2"/>
          <p:cNvGrpSpPr/>
          <p:nvPr/>
        </p:nvGrpSpPr>
        <p:grpSpPr>
          <a:xfrm>
            <a:off x="1214280" y="2286000"/>
            <a:ext cx="360" cy="360"/>
            <a:chOff x="1214280" y="2286000"/>
            <a:chExt cx="360" cy="360"/>
          </a:xfrm>
        </p:grpSpPr>
        <p:grpSp>
          <p:nvGrpSpPr>
            <p:cNvPr id="229" name="Group 3"/>
            <p:cNvGrpSpPr/>
            <p:nvPr/>
          </p:nvGrpSpPr>
          <p:grpSpPr>
            <a:xfrm>
              <a:off x="1214280" y="2286000"/>
              <a:ext cx="360" cy="360"/>
              <a:chOff x="1214280" y="2286000"/>
              <a:chExt cx="360" cy="360"/>
            </a:xfrm>
          </p:grpSpPr>
          <p:sp>
            <p:nvSpPr>
              <p:cNvPr id="230" name="CustomShape 4"/>
              <p:cNvSpPr/>
              <p:nvPr/>
            </p:nvSpPr>
            <p:spPr>
              <a:xfrm>
                <a:off x="1214280" y="2286000"/>
                <a:ext cx="360" cy="360"/>
              </a:xfrm>
              <a:prstGeom prst="roundRect">
                <a:avLst>
                  <a:gd name="adj" fmla="val 16667"/>
                </a:avLst>
              </a:prstGeom>
              <a:ln>
                <a:round/>
              </a:ln>
            </p:spPr>
            <p:style>
              <a:lnRef idx="2">
                <a:schemeClr val="lt1"/>
              </a:lnRef>
              <a:fillRef idx="1">
                <a:schemeClr val="accent1"/>
              </a:fillRef>
              <a:effectRef idx="0"/>
              <a:fontRef idx="minor"/>
            </p:style>
            <p:txBody>
              <a:bodyPr lIns="102600" rIns="102600" tIns="57600" bIns="57600" anchor="ctr"/>
              <a:p>
                <a:pPr algn="ctr">
                  <a:lnSpc>
                    <a:spcPct val="100000"/>
                  </a:lnSpc>
                </a:pPr>
                <a:r>
                  <a:rPr b="0" lang="en-IN" sz="1800" spc="-1" strike="noStrike">
                    <a:solidFill>
                      <a:srgbClr val="000000"/>
                    </a:solidFill>
                    <a:latin typeface="Calibri"/>
                  </a:rPr>
                  <a:t>Statement</a:t>
                </a:r>
                <a:endParaRPr b="0" lang="en-IN" sz="1800" spc="-1" strike="noStrike">
                  <a:latin typeface="Arial"/>
                </a:endParaRPr>
              </a:p>
            </p:txBody>
          </p:sp>
          <p:grpSp>
            <p:nvGrpSpPr>
              <p:cNvPr id="231" name="Group 5"/>
              <p:cNvGrpSpPr/>
              <p:nvPr/>
            </p:nvGrpSpPr>
            <p:grpSpPr>
              <a:xfrm>
                <a:off x="1214280" y="2286000"/>
                <a:ext cx="360" cy="360"/>
                <a:chOff x="1214280" y="2286000"/>
                <a:chExt cx="360" cy="360"/>
              </a:xfrm>
            </p:grpSpPr>
            <p:sp>
              <p:nvSpPr>
                <p:cNvPr id="232" name="CustomShape 6"/>
                <p:cNvSpPr/>
                <p:nvPr/>
              </p:nvSpPr>
              <p:spPr>
                <a:xfrm>
                  <a:off x="1214280" y="2286000"/>
                  <a:ext cx="360" cy="360"/>
                </a:xfrm>
                <a:prstGeom prst="rect">
                  <a:avLst/>
                </a:prstGeom>
                <a:noFill/>
                <a:ln>
                  <a:round/>
                </a:ln>
              </p:spPr>
              <p:style>
                <a:lnRef idx="2">
                  <a:schemeClr val="accent1">
                    <a:shade val="60000"/>
                  </a:schemeClr>
                </a:lnRef>
                <a:fillRef idx="0">
                  <a:schemeClr val="accent1"/>
                </a:fillRef>
                <a:effectRef idx="0"/>
                <a:fontRef idx="minor"/>
              </p:style>
            </p:sp>
            <p:grpSp>
              <p:nvGrpSpPr>
                <p:cNvPr id="233" name="Group 7"/>
                <p:cNvGrpSpPr/>
                <p:nvPr/>
              </p:nvGrpSpPr>
              <p:grpSpPr>
                <a:xfrm>
                  <a:off x="1214280" y="2286000"/>
                  <a:ext cx="360" cy="360"/>
                  <a:chOff x="1214280" y="2286000"/>
                  <a:chExt cx="360" cy="360"/>
                </a:xfrm>
              </p:grpSpPr>
              <p:sp>
                <p:nvSpPr>
                  <p:cNvPr id="234" name="CustomShape 8"/>
                  <p:cNvSpPr/>
                  <p:nvPr/>
                </p:nvSpPr>
                <p:spPr>
                  <a:xfrm>
                    <a:off x="1214280" y="2286000"/>
                    <a:ext cx="360" cy="360"/>
                  </a:xfrm>
                  <a:prstGeom prst="roundRect">
                    <a:avLst>
                      <a:gd name="adj" fmla="val 16667"/>
                    </a:avLst>
                  </a:prstGeom>
                  <a:ln>
                    <a:round/>
                  </a:ln>
                </p:spPr>
                <p:style>
                  <a:lnRef idx="2">
                    <a:schemeClr val="lt1"/>
                  </a:lnRef>
                  <a:fillRef idx="1">
                    <a:schemeClr val="accent1"/>
                  </a:fillRef>
                  <a:effectRef idx="0"/>
                  <a:fontRef idx="minor"/>
                </p:style>
                <p:txBody>
                  <a:bodyPr lIns="102600" rIns="102600" tIns="57600" bIns="57600" anchor="ctr"/>
                  <a:p>
                    <a:pPr algn="ctr">
                      <a:lnSpc>
                        <a:spcPct val="100000"/>
                      </a:lnSpc>
                    </a:pPr>
                    <a:r>
                      <a:rPr b="0" lang="en-IN" sz="1800" spc="-1" strike="noStrike">
                        <a:solidFill>
                          <a:srgbClr val="000000"/>
                        </a:solidFill>
                        <a:latin typeface="Calibri"/>
                      </a:rPr>
                      <a:t>Operand1</a:t>
                    </a:r>
                    <a:endParaRPr b="0" lang="en-IN" sz="1800" spc="-1" strike="noStrike">
                      <a:latin typeface="Arial"/>
                    </a:endParaRPr>
                  </a:p>
                </p:txBody>
              </p:sp>
            </p:grpSp>
            <p:grpSp>
              <p:nvGrpSpPr>
                <p:cNvPr id="235" name="Group 9"/>
                <p:cNvGrpSpPr/>
                <p:nvPr/>
              </p:nvGrpSpPr>
              <p:grpSpPr>
                <a:xfrm>
                  <a:off x="1214280" y="2286000"/>
                  <a:ext cx="360" cy="360"/>
                  <a:chOff x="1214280" y="2286000"/>
                  <a:chExt cx="360" cy="360"/>
                </a:xfrm>
              </p:grpSpPr>
              <p:sp>
                <p:nvSpPr>
                  <p:cNvPr id="236" name="CustomShape 10"/>
                  <p:cNvSpPr/>
                  <p:nvPr/>
                </p:nvSpPr>
                <p:spPr>
                  <a:xfrm>
                    <a:off x="1214280" y="2286000"/>
                    <a:ext cx="360" cy="360"/>
                  </a:xfrm>
                  <a:prstGeom prst="roundRect">
                    <a:avLst>
                      <a:gd name="adj" fmla="val 16667"/>
                    </a:avLst>
                  </a:prstGeom>
                  <a:ln>
                    <a:round/>
                  </a:ln>
                </p:spPr>
                <p:style>
                  <a:lnRef idx="2">
                    <a:schemeClr val="lt1"/>
                  </a:lnRef>
                  <a:fillRef idx="1">
                    <a:schemeClr val="accent1"/>
                  </a:fillRef>
                  <a:effectRef idx="0"/>
                  <a:fontRef idx="minor"/>
                </p:style>
                <p:txBody>
                  <a:bodyPr lIns="102600" rIns="102600" tIns="57600" bIns="57600" anchor="ctr"/>
                  <a:p>
                    <a:pPr algn="ctr">
                      <a:lnSpc>
                        <a:spcPct val="100000"/>
                      </a:lnSpc>
                    </a:pPr>
                    <a:r>
                      <a:rPr b="0" lang="en-IN" sz="1800" spc="-1" strike="noStrike">
                        <a:solidFill>
                          <a:srgbClr val="000000"/>
                        </a:solidFill>
                        <a:latin typeface="Calibri"/>
                      </a:rPr>
                      <a:t>Operand2</a:t>
                    </a:r>
                    <a:endParaRPr b="0" lang="en-IN" sz="1800" spc="-1" strike="noStrike">
                      <a:latin typeface="Arial"/>
                    </a:endParaRPr>
                  </a:p>
                </p:txBody>
              </p:sp>
            </p:grpSp>
          </p:grpSp>
        </p:grpSp>
      </p:grpSp>
      <p:sp>
        <p:nvSpPr>
          <p:cNvPr id="237" name="CustomShape 11"/>
          <p:cNvSpPr/>
          <p:nvPr/>
        </p:nvSpPr>
        <p:spPr>
          <a:xfrm>
            <a:off x="2590920" y="1219320"/>
            <a:ext cx="2742840" cy="1142640"/>
          </a:xfrm>
          <a:prstGeom prst="wedgeRoundRectCallout">
            <a:avLst>
              <a:gd name="adj1" fmla="val 43309"/>
              <a:gd name="adj2" fmla="val 97651"/>
              <a:gd name="adj3" fmla="val 16667"/>
            </a:avLst>
          </a:prstGeom>
          <a:solidFill>
            <a:schemeClr val="accent3"/>
          </a:solidFill>
          <a:ln w="57240">
            <a:solidFill>
              <a:schemeClr val="accent3">
                <a:lumMod val="20000"/>
                <a:lumOff val="8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2800" spc="-1" strike="noStrike">
                <a:solidFill>
                  <a:srgbClr val="ff0000"/>
                </a:solidFill>
                <a:latin typeface="Calibri"/>
              </a:rPr>
              <a:t>I am always a register..!!!</a:t>
            </a:r>
            <a:endParaRPr b="0" lang="en-IN" sz="2800" spc="-1" strike="noStrike">
              <a:latin typeface="Arial"/>
            </a:endParaRPr>
          </a:p>
        </p:txBody>
      </p:sp>
      <p:sp>
        <p:nvSpPr>
          <p:cNvPr id="238" name="CustomShape 12"/>
          <p:cNvSpPr/>
          <p:nvPr/>
        </p:nvSpPr>
        <p:spPr>
          <a:xfrm>
            <a:off x="2286000" y="5257800"/>
            <a:ext cx="2742840" cy="1294920"/>
          </a:xfrm>
          <a:prstGeom prst="wedgeRoundRectCallout">
            <a:avLst>
              <a:gd name="adj1" fmla="val 54924"/>
              <a:gd name="adj2" fmla="val -86591"/>
              <a:gd name="adj3" fmla="val 16667"/>
            </a:avLst>
          </a:prstGeom>
          <a:solidFill>
            <a:schemeClr val="accent3"/>
          </a:solidFill>
          <a:ln w="57240">
            <a:solidFill>
              <a:schemeClr val="accent3">
                <a:lumMod val="20000"/>
                <a:lumOff val="8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2800" spc="-1" strike="noStrike">
                <a:solidFill>
                  <a:srgbClr val="ff0000"/>
                </a:solidFill>
                <a:latin typeface="Calibri"/>
              </a:rPr>
              <a:t>I am always a symbolic name..!!!</a:t>
            </a:r>
            <a:endParaRPr b="0" lang="en-IN" sz="2800" spc="-1" strike="noStrike">
              <a:latin typeface="Arial"/>
            </a:endParaRPr>
          </a:p>
        </p:txBody>
      </p:sp>
    </p:spTree>
  </p:cSld>
  <p:timing>
    <p:tnLst>
      <p:par>
        <p:cTn id="3" dur="indefinite" restart="never" nodeType="tmRoot">
          <p:childTnLst>
            <p:seq>
              <p:cTn id="4" dur="indefinite" nodeType="mainSeq">
                <p:childTnLst>
                  <p:par>
                    <p:cTn id="5" nodeType="clickEffect" fill="hold">
                      <p:stCondLst>
                        <p:cond delay="0"/>
                      </p:stCondLst>
                      <p:childTnLst>
                        <p:par>
                          <p:cTn id="6" nodeType="withEffect" fill="hold">
                            <p:stCondLst>
                              <p:cond delay="0"/>
                            </p:stCondLst>
                            <p:childTnLst>
                              <p:par>
                                <p:cTn id="7" nodeType="withEffect" fill="hold" presetClass="entr" presetID="1">
                                  <p:stCondLst>
                                    <p:cond delay="0"/>
                                  </p:stCondLst>
                                  <p:childTnLst>
                                    <p:set>
                                      <p:cBhvr>
                                        <p:cTn id="8" dur="1" fill="hold">
                                          <p:stCondLst>
                                            <p:cond delay="0"/>
                                          </p:stCondLst>
                                        </p:cTn>
                                        <p:tgtEl>
                                          <p:spTgt spid="227"/>
                                        </p:tgtEl>
                                        <p:attrNameLst>
                                          <p:attrName>style.visibility</p:attrName>
                                        </p:attrNameLst>
                                      </p:cBhvr>
                                      <p:to>
                                        <p:strVal val="visible"/>
                                      </p:to>
                                    </p:set>
                                  </p:childTnLst>
                                </p:cTn>
                              </p:par>
                            </p:childTnLst>
                          </p:cTn>
                        </p:par>
                      </p:childTnLst>
                    </p:cTn>
                  </p:par>
                  <p:par>
                    <p:cTn id="9" nodeType="clickEffect" fill="hold">
                      <p:stCondLst>
                        <p:cond delay="indefinite"/>
                      </p:stCondLst>
                      <p:childTnLst>
                        <p:par>
                          <p:cTn id="10" nodeType="withEffect" fill="hold">
                            <p:stCondLst>
                              <p:cond delay="0"/>
                            </p:stCondLst>
                            <p:childTnLst>
                              <p:par>
                                <p:cTn id="11" nodeType="clickEffect" fill="hold" presetClass="entr" presetID="2" presetSubtype="4">
                                  <p:stCondLst>
                                    <p:cond delay="0"/>
                                  </p:stCondLst>
                                  <p:childTnLst>
                                    <p:set>
                                      <p:cBhvr>
                                        <p:cTn id="12" dur="1" fill="hold">
                                          <p:stCondLst>
                                            <p:cond delay="0"/>
                                          </p:stCondLst>
                                        </p:cTn>
                                        <p:tgtEl>
                                          <p:spTgt spid="228"/>
                                        </p:tgtEl>
                                        <p:attrNameLst>
                                          <p:attrName>style.visibility</p:attrName>
                                        </p:attrNameLst>
                                      </p:cBhvr>
                                      <p:to>
                                        <p:strVal val="visible"/>
                                      </p:to>
                                    </p:set>
                                    <p:anim calcmode="lin" valueType="num">
                                      <p:cBhvr additive="repl">
                                        <p:cTn id="13" dur="1000" fill="hold"/>
                                        <p:tgtEl>
                                          <p:spTgt spid="228"/>
                                        </p:tgtEl>
                                        <p:attrNameLst>
                                          <p:attrName>ppt_x</p:attrName>
                                        </p:attrNameLst>
                                      </p:cBhvr>
                                      <p:tavLst>
                                        <p:tav tm="0">
                                          <p:val>
                                            <p:strVal val="#ppt_x"/>
                                          </p:val>
                                        </p:tav>
                                        <p:tav tm="100000">
                                          <p:val>
                                            <p:strVal val="#ppt_x"/>
                                          </p:val>
                                        </p:tav>
                                      </p:tavLst>
                                    </p:anim>
                                    <p:anim calcmode="lin" valueType="num">
                                      <p:cBhvr additive="repl">
                                        <p:cTn id="14" dur="1000" fill="hold"/>
                                        <p:tgtEl>
                                          <p:spTgt spid="228"/>
                                        </p:tgtEl>
                                        <p:attrNameLst>
                                          <p:attrName>ppt_y</p:attrName>
                                        </p:attrNameLst>
                                      </p:cBhvr>
                                      <p:tavLst>
                                        <p:tav tm="0">
                                          <p:val>
                                            <p:strVal val="1+#ppt_h/2"/>
                                          </p:val>
                                        </p:tav>
                                        <p:tav tm="100000">
                                          <p:val>
                                            <p:strVal val="#ppt_y"/>
                                          </p:val>
                                        </p:tav>
                                      </p:tavLst>
                                    </p:anim>
                                  </p:childTnLst>
                                </p:cTn>
                              </p:par>
                            </p:childTnLst>
                          </p:cTn>
                        </p:par>
                      </p:childTnLst>
                    </p:cTn>
                  </p:par>
                  <p:par>
                    <p:cTn id="15" nodeType="clickEffect" fill="hold">
                      <p:stCondLst>
                        <p:cond delay="indefinite"/>
                      </p:stCondLst>
                      <p:childTnLst>
                        <p:par>
                          <p:cTn id="16" nodeType="withEffect" fill="hold">
                            <p:stCondLst>
                              <p:cond delay="0"/>
                            </p:stCondLst>
                            <p:childTnLst>
                              <p:par>
                                <p:cTn id="17" nodeType="clickEffect" fill="hold" presetClass="entr" presetID="2" presetSubtype="1">
                                  <p:stCondLst>
                                    <p:cond delay="0"/>
                                  </p:stCondLst>
                                  <p:childTnLst>
                                    <p:set>
                                      <p:cBhvr>
                                        <p:cTn id="18" dur="1" fill="hold">
                                          <p:stCondLst>
                                            <p:cond delay="0"/>
                                          </p:stCondLst>
                                        </p:cTn>
                                        <p:tgtEl>
                                          <p:spTgt spid="237"/>
                                        </p:tgtEl>
                                        <p:attrNameLst>
                                          <p:attrName>style.visibility</p:attrName>
                                        </p:attrNameLst>
                                      </p:cBhvr>
                                      <p:to>
                                        <p:strVal val="visible"/>
                                      </p:to>
                                    </p:set>
                                    <p:anim calcmode="lin" valueType="num">
                                      <p:cBhvr additive="repl">
                                        <p:cTn id="19" dur="500" fill="hold"/>
                                        <p:tgtEl>
                                          <p:spTgt spid="237"/>
                                        </p:tgtEl>
                                        <p:attrNameLst>
                                          <p:attrName>ppt_x</p:attrName>
                                        </p:attrNameLst>
                                      </p:cBhvr>
                                      <p:tavLst>
                                        <p:tav tm="0">
                                          <p:val>
                                            <p:strVal val="#ppt_x"/>
                                          </p:val>
                                        </p:tav>
                                        <p:tav tm="100000">
                                          <p:val>
                                            <p:strVal val="#ppt_x"/>
                                          </p:val>
                                        </p:tav>
                                      </p:tavLst>
                                    </p:anim>
                                    <p:anim calcmode="lin" valueType="num">
                                      <p:cBhvr additive="repl">
                                        <p:cTn id="20" dur="500" fill="hold"/>
                                        <p:tgtEl>
                                          <p:spTgt spid="237"/>
                                        </p:tgtEl>
                                        <p:attrNameLst>
                                          <p:attrName>ppt_y</p:attrName>
                                        </p:attrNameLst>
                                      </p:cBhvr>
                                      <p:tavLst>
                                        <p:tav tm="0">
                                          <p:val>
                                            <p:strVal val="0-#ppt_h/2"/>
                                          </p:val>
                                        </p:tav>
                                        <p:tav tm="100000">
                                          <p:val>
                                            <p:strVal val="#ppt_y"/>
                                          </p:val>
                                        </p:tav>
                                      </p:tavLst>
                                    </p:anim>
                                  </p:childTnLst>
                                </p:cTn>
                              </p:par>
                            </p:childTnLst>
                          </p:cTn>
                        </p:par>
                      </p:childTnLst>
                    </p:cTn>
                  </p:par>
                  <p:par>
                    <p:cTn id="21" nodeType="clickEffect" fill="hold">
                      <p:stCondLst>
                        <p:cond delay="indefinite"/>
                      </p:stCondLst>
                      <p:childTnLst>
                        <p:par>
                          <p:cTn id="22" nodeType="withEffect" fill="hold">
                            <p:stCondLst>
                              <p:cond delay="0"/>
                            </p:stCondLst>
                            <p:childTnLst>
                              <p:par>
                                <p:cTn id="23" nodeType="clickEffect" fill="hold" presetClass="entr" presetID="2" presetSubtype="4">
                                  <p:stCondLst>
                                    <p:cond delay="0"/>
                                  </p:stCondLst>
                                  <p:childTnLst>
                                    <p:set>
                                      <p:cBhvr>
                                        <p:cTn id="24" dur="1" fill="hold">
                                          <p:stCondLst>
                                            <p:cond delay="0"/>
                                          </p:stCondLst>
                                        </p:cTn>
                                        <p:tgtEl>
                                          <p:spTgt spid="238"/>
                                        </p:tgtEl>
                                        <p:attrNameLst>
                                          <p:attrName>style.visibility</p:attrName>
                                        </p:attrNameLst>
                                      </p:cBhvr>
                                      <p:to>
                                        <p:strVal val="visible"/>
                                      </p:to>
                                    </p:set>
                                    <p:anim calcmode="lin" valueType="num">
                                      <p:cBhvr additive="repl">
                                        <p:cTn id="25" dur="500" fill="hold"/>
                                        <p:tgtEl>
                                          <p:spTgt spid="238"/>
                                        </p:tgtEl>
                                        <p:attrNameLst>
                                          <p:attrName>ppt_x</p:attrName>
                                        </p:attrNameLst>
                                      </p:cBhvr>
                                      <p:tavLst>
                                        <p:tav tm="0">
                                          <p:val>
                                            <p:strVal val="#ppt_x"/>
                                          </p:val>
                                        </p:tav>
                                        <p:tav tm="100000">
                                          <p:val>
                                            <p:strVal val="#ppt_x"/>
                                          </p:val>
                                        </p:tav>
                                      </p:tavLst>
                                    </p:anim>
                                    <p:anim calcmode="lin" valueType="num">
                                      <p:cBhvr additive="repl">
                                        <p:cTn id="26" dur="500" fill="hold"/>
                                        <p:tgtEl>
                                          <p:spTgt spid="238"/>
                                        </p:tgtEl>
                                        <p:attrNameLst>
                                          <p:attrName>ppt_y</p:attrName>
                                        </p:attrNameLst>
                                      </p:cBhvr>
                                      <p:tavLst>
                                        <p:tav tm="0">
                                          <p:val>
                                            <p:strVal val="1+#ppt_h/2"/>
                                          </p:val>
                                        </p:tav>
                                        <p:tav tm="100000">
                                          <p:val>
                                            <p:strVal val="#ppt_y"/>
                                          </p:val>
                                        </p:tav>
                                      </p:tavLst>
                                    </p:anim>
                                  </p:childTnLst>
                                </p:cTn>
                              </p:par>
                              <p:par>
                                <p:cTn id="27" nodeType="withEffect" fill="hold" presetClass="exit" presetID="10">
                                  <p:stCondLst>
                                    <p:cond delay="0"/>
                                  </p:stCondLst>
                                  <p:childTnLst>
                                    <p:animEffect filter="fade" transition="out">
                                      <p:cBhvr additive="repl">
                                        <p:cTn id="28" dur="1000"/>
                                        <p:tgtEl>
                                          <p:spTgt spid="237"/>
                                        </p:tgtEl>
                                      </p:cBhvr>
                                    </p:animEffect>
                                    <p:set>
                                      <p:cBhvr>
                                        <p:cTn id="29" dur="1" fill="hold">
                                          <p:stCondLst>
                                            <p:cond delay="999"/>
                                          </p:stCondLst>
                                        </p:cTn>
                                        <p:tgtEl>
                                          <p:spTgt spid="237"/>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1" name="Picture 4" descr=""/>
          <p:cNvPicPr/>
          <p:nvPr/>
        </p:nvPicPr>
        <p:blipFill>
          <a:blip r:embed="rId1"/>
          <a:stretch/>
        </p:blipFill>
        <p:spPr>
          <a:xfrm>
            <a:off x="685800" y="762120"/>
            <a:ext cx="7959240" cy="2361960"/>
          </a:xfrm>
          <a:prstGeom prst="rect">
            <a:avLst/>
          </a:prstGeom>
          <a:ln w="57240">
            <a:solidFill>
              <a:srgbClr val="9ee0e2"/>
            </a:solidFill>
            <a:miter/>
          </a:ln>
        </p:spPr>
      </p:pic>
      <p:pic>
        <p:nvPicPr>
          <p:cNvPr id="442" name="Picture 2" descr=""/>
          <p:cNvPicPr/>
          <p:nvPr/>
        </p:nvPicPr>
        <p:blipFill>
          <a:blip r:embed="rId2"/>
          <a:stretch/>
        </p:blipFill>
        <p:spPr>
          <a:xfrm>
            <a:off x="762120" y="3581280"/>
            <a:ext cx="7908120" cy="1371240"/>
          </a:xfrm>
          <a:prstGeom prst="rect">
            <a:avLst/>
          </a:prstGeom>
          <a:ln w="57240">
            <a:solidFill>
              <a:srgbClr val="9ee0e2"/>
            </a:solidFill>
            <a:miter/>
          </a:ln>
        </p:spPr>
      </p:pic>
    </p:spTree>
  </p:cSld>
  <p:timing>
    <p:tnLst>
      <p:par>
        <p:cTn id="655" dur="indefinite" restart="never" nodeType="tmRoot">
          <p:childTnLst>
            <p:seq>
              <p:cTn id="656" dur="indefinite" nodeType="mainSeq">
                <p:childTnLst>
                  <p:par>
                    <p:cTn id="657" nodeType="clickEffect" fill="hold">
                      <p:stCondLst>
                        <p:cond delay="indefinite"/>
                      </p:stCondLst>
                      <p:childTnLst>
                        <p:par>
                          <p:cTn id="658" nodeType="withEffect" fill="hold">
                            <p:stCondLst>
                              <p:cond delay="0"/>
                            </p:stCondLst>
                            <p:childTnLst>
                              <p:par>
                                <p:cTn id="659" nodeType="clickEffect" fill="hold" presetClass="entr" presetID="22" presetSubtype="8">
                                  <p:stCondLst>
                                    <p:cond delay="0"/>
                                  </p:stCondLst>
                                  <p:childTnLst>
                                    <p:set>
                                      <p:cBhvr>
                                        <p:cTn id="660" dur="1" fill="hold">
                                          <p:stCondLst>
                                            <p:cond delay="0"/>
                                          </p:stCondLst>
                                        </p:cTn>
                                        <p:tgtEl>
                                          <p:spTgt spid="441"/>
                                        </p:tgtEl>
                                        <p:attrNameLst>
                                          <p:attrName>style.visibility</p:attrName>
                                        </p:attrNameLst>
                                      </p:cBhvr>
                                      <p:to>
                                        <p:strVal val="visible"/>
                                      </p:to>
                                    </p:set>
                                    <p:animEffect filter="wipe(left)" transition="in">
                                      <p:cBhvr additive="repl">
                                        <p:cTn id="661" dur="500"/>
                                        <p:tgtEl>
                                          <p:spTgt spid="441"/>
                                        </p:tgtEl>
                                      </p:cBhvr>
                                    </p:animEffect>
                                  </p:childTnLst>
                                </p:cTn>
                              </p:par>
                            </p:childTnLst>
                          </p:cTn>
                        </p:par>
                      </p:childTnLst>
                    </p:cTn>
                  </p:par>
                  <p:par>
                    <p:cTn id="662" nodeType="clickEffect" fill="hold">
                      <p:stCondLst>
                        <p:cond delay="indefinite"/>
                      </p:stCondLst>
                      <p:childTnLst>
                        <p:par>
                          <p:cTn id="663" nodeType="withEffect" fill="hold">
                            <p:stCondLst>
                              <p:cond delay="0"/>
                            </p:stCondLst>
                            <p:childTnLst>
                              <p:par>
                                <p:cTn id="664" nodeType="clickEffect" fill="hold" presetClass="entr" presetID="22" presetSubtype="8">
                                  <p:stCondLst>
                                    <p:cond delay="0"/>
                                  </p:stCondLst>
                                  <p:childTnLst>
                                    <p:set>
                                      <p:cBhvr>
                                        <p:cTn id="665" dur="1" fill="hold">
                                          <p:stCondLst>
                                            <p:cond delay="0"/>
                                          </p:stCondLst>
                                        </p:cTn>
                                        <p:tgtEl>
                                          <p:spTgt spid="442"/>
                                        </p:tgtEl>
                                        <p:attrNameLst>
                                          <p:attrName>style.visibility</p:attrName>
                                        </p:attrNameLst>
                                      </p:cBhvr>
                                      <p:to>
                                        <p:strVal val="visible"/>
                                      </p:to>
                                    </p:set>
                                    <p:animEffect filter="wipe(left)" transition="in">
                                      <p:cBhvr additive="repl">
                                        <p:cTn id="666" dur="500"/>
                                        <p:tgtEl>
                                          <p:spTgt spid="442"/>
                                        </p:tgtEl>
                                      </p:cBhvr>
                                    </p:animEffect>
                                  </p:childTnLst>
                                </p:cTn>
                              </p:par>
                              <p:par>
                                <p:cTn id="667" nodeType="withEffect" fill="hold" presetClass="emph" presetID="9">
                                  <p:stCondLst>
                                    <p:cond delay="0"/>
                                  </p:stCondLst>
                                  <p:childTnLst>
                                    <p:set>
                                      <p:cBhvr>
                                        <p:cTn id="668" dur="indefinite"/>
                                        <p:tgtEl>
                                          <p:spTgt spid="441"/>
                                        </p:tgtEl>
                                        <p:attrNameLst/>
                                      </p:cBhvr>
                                      <p:to/>
                                    </p:set>
                                    <p:animEffect filter="dissolve" transition="in">
                                      <p:cBhvr additive="repl">
                                        <p:cTn id="669" dur="indefinite"/>
                                        <p:tgtEl>
                                          <p:spTgt spid="44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3" name="Picture 2" descr=""/>
          <p:cNvPicPr/>
          <p:nvPr/>
        </p:nvPicPr>
        <p:blipFill>
          <a:blip r:embed="rId1"/>
          <a:stretch/>
        </p:blipFill>
        <p:spPr>
          <a:xfrm>
            <a:off x="685800" y="4648320"/>
            <a:ext cx="8037000" cy="1142640"/>
          </a:xfrm>
          <a:prstGeom prst="rect">
            <a:avLst/>
          </a:prstGeom>
          <a:ln w="57240">
            <a:solidFill>
              <a:srgbClr val="9ee0e2"/>
            </a:solidFill>
            <a:miter/>
          </a:ln>
        </p:spPr>
      </p:pic>
      <p:pic>
        <p:nvPicPr>
          <p:cNvPr id="444" name="Picture 2" descr=""/>
          <p:cNvPicPr/>
          <p:nvPr/>
        </p:nvPicPr>
        <p:blipFill>
          <a:blip r:embed="rId2"/>
          <a:stretch/>
        </p:blipFill>
        <p:spPr>
          <a:xfrm>
            <a:off x="762120" y="304920"/>
            <a:ext cx="7772040" cy="3760920"/>
          </a:xfrm>
          <a:prstGeom prst="rect">
            <a:avLst/>
          </a:prstGeom>
          <a:ln w="57240">
            <a:solidFill>
              <a:srgbClr val="9ee0e2"/>
            </a:solidFill>
            <a:miter/>
          </a:ln>
        </p:spPr>
      </p:pic>
    </p:spTree>
  </p:cSld>
  <p:timing>
    <p:tnLst>
      <p:par>
        <p:cTn id="670" dur="indefinite" restart="never" nodeType="tmRoot">
          <p:childTnLst>
            <p:seq>
              <p:cTn id="671" dur="indefinite" nodeType="mainSeq">
                <p:childTnLst>
                  <p:par>
                    <p:cTn id="672" fill="hold">
                      <p:stCondLst>
                        <p:cond delay="indefinite"/>
                      </p:stCondLst>
                      <p:childTnLst>
                        <p:par>
                          <p:cTn id="673" fill="hold">
                            <p:stCondLst>
                              <p:cond delay="0"/>
                            </p:stCondLst>
                            <p:childTnLst>
                              <p:par>
                                <p:cTn id="674" nodeType="clickEffect" fill="hold" presetClass="entr" presetID="22" presetSubtype="8">
                                  <p:stCondLst>
                                    <p:cond delay="0"/>
                                  </p:stCondLst>
                                  <p:childTnLst>
                                    <p:set>
                                      <p:cBhvr>
                                        <p:cTn id="675" dur="1" fill="hold">
                                          <p:stCondLst>
                                            <p:cond delay="0"/>
                                          </p:stCondLst>
                                        </p:cTn>
                                        <p:tgtEl>
                                          <p:spTgt spid="444"/>
                                        </p:tgtEl>
                                        <p:attrNameLst>
                                          <p:attrName>style.visibility</p:attrName>
                                        </p:attrNameLst>
                                      </p:cBhvr>
                                      <p:to>
                                        <p:strVal val="visible"/>
                                      </p:to>
                                    </p:set>
                                    <p:animEffect filter="wipe(left)" transition="in">
                                      <p:cBhvr additive="repl">
                                        <p:cTn id="676" dur="500"/>
                                        <p:tgtEl>
                                          <p:spTgt spid="444"/>
                                        </p:tgtEl>
                                      </p:cBhvr>
                                    </p:animEffect>
                                  </p:childTnLst>
                                </p:cTn>
                              </p:par>
                            </p:childTnLst>
                          </p:cTn>
                        </p:par>
                      </p:childTnLst>
                    </p:cTn>
                  </p:par>
                  <p:par>
                    <p:cTn id="677" fill="hold">
                      <p:stCondLst>
                        <p:cond delay="indefinite"/>
                      </p:stCondLst>
                      <p:childTnLst>
                        <p:par>
                          <p:cTn id="678" fill="hold">
                            <p:stCondLst>
                              <p:cond delay="0"/>
                            </p:stCondLst>
                            <p:childTnLst>
                              <p:par>
                                <p:cTn id="679" nodeType="clickEffect" fill="hold" presetClass="entr" presetID="4" presetSubtype="16">
                                  <p:stCondLst>
                                    <p:cond delay="0"/>
                                  </p:stCondLst>
                                  <p:childTnLst>
                                    <p:set>
                                      <p:cBhvr>
                                        <p:cTn id="680" dur="1" fill="hold">
                                          <p:stCondLst>
                                            <p:cond delay="0"/>
                                          </p:stCondLst>
                                        </p:cTn>
                                        <p:tgtEl>
                                          <p:spTgt spid="443"/>
                                        </p:tgtEl>
                                        <p:attrNameLst>
                                          <p:attrName>style.visibility</p:attrName>
                                        </p:attrNameLst>
                                      </p:cBhvr>
                                      <p:to>
                                        <p:strVal val="visible"/>
                                      </p:to>
                                    </p:set>
                                    <p:animEffect filter="box(in)" transition="in">
                                      <p:cBhvr additive="repl">
                                        <p:cTn id="681" dur="500"/>
                                        <p:tgtEl>
                                          <p:spTgt spid="44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TextShape 1"/>
          <p:cNvSpPr txBox="1"/>
          <p:nvPr/>
        </p:nvSpPr>
        <p:spPr>
          <a:xfrm>
            <a:off x="457200" y="274680"/>
            <a:ext cx="8229240" cy="796680"/>
          </a:xfrm>
          <a:prstGeom prst="rect">
            <a:avLst/>
          </a:prstGeom>
          <a:gradFill rotWithShape="0">
            <a:gsLst>
              <a:gs pos="0">
                <a:srgbClr val="e3fbc2"/>
              </a:gs>
              <a:gs pos="100000">
                <a:srgbClr val="f4ffe6"/>
              </a:gs>
            </a:gsLst>
            <a:lin ang="16200000"/>
          </a:gradFill>
          <a:ln w="9360">
            <a:solidFill>
              <a:srgbClr val="98b855"/>
            </a:solidFill>
            <a:round/>
          </a:ln>
        </p:spPr>
        <p:txBody>
          <a:bodyPr anchor="ctr">
            <a:normAutofit/>
          </a:bodyPr>
          <a:p>
            <a:pPr algn="ctr">
              <a:lnSpc>
                <a:spcPct val="100000"/>
              </a:lnSpc>
            </a:pPr>
            <a:r>
              <a:rPr b="0" lang="en-US" sz="4400" spc="-1" strike="noStrike">
                <a:solidFill>
                  <a:srgbClr val="000000"/>
                </a:solidFill>
                <a:latin typeface="Calibri"/>
              </a:rPr>
              <a:t>Pass 1 purpose: </a:t>
            </a:r>
            <a:r>
              <a:rPr b="0" lang="en-US" sz="3100" spc="-1" strike="noStrike">
                <a:solidFill>
                  <a:srgbClr val="000000"/>
                </a:solidFill>
                <a:latin typeface="Calibri"/>
              </a:rPr>
              <a:t>Define symbols and literals</a:t>
            </a:r>
            <a:endParaRPr b="0" lang="en-US" sz="3100" spc="-1" strike="noStrike">
              <a:solidFill>
                <a:srgbClr val="000000"/>
              </a:solidFill>
              <a:latin typeface="Calibri"/>
            </a:endParaRPr>
          </a:p>
        </p:txBody>
      </p:sp>
      <p:sp>
        <p:nvSpPr>
          <p:cNvPr id="446" name="TextShape 2"/>
          <p:cNvSpPr txBox="1"/>
          <p:nvPr/>
        </p:nvSpPr>
        <p:spPr>
          <a:xfrm>
            <a:off x="457200" y="1600200"/>
            <a:ext cx="8229240" cy="4525560"/>
          </a:xfrm>
          <a:prstGeom prst="rect">
            <a:avLst/>
          </a:prstGeom>
          <a:gradFill rotWithShape="0">
            <a:gsLst>
              <a:gs pos="0">
                <a:srgbClr val="d9caee"/>
              </a:gs>
              <a:gs pos="100000">
                <a:srgbClr val="f1eaf8"/>
              </a:gs>
            </a:gsLst>
            <a:lin ang="16200000"/>
          </a:gradFill>
          <a:ln w="9360">
            <a:solidFill>
              <a:srgbClr val="7d5fa0"/>
            </a:solidFill>
            <a:round/>
          </a:ln>
        </p:spPr>
        <p:txBody>
          <a:bodyPr>
            <a:normAutofit/>
          </a:bodyPr>
          <a:p>
            <a:pPr marL="343080" indent="-342720" algn="just">
              <a:lnSpc>
                <a:spcPct val="150000"/>
              </a:lnSpc>
              <a:spcBef>
                <a:spcPts val="641"/>
              </a:spcBef>
              <a:buClr>
                <a:srgbClr val="000000"/>
              </a:buClr>
              <a:buFont typeface="Arial"/>
              <a:buChar char="•"/>
            </a:pPr>
            <a:r>
              <a:rPr b="0" lang="en-US" sz="3200" spc="-1" strike="noStrike">
                <a:solidFill>
                  <a:srgbClr val="000000"/>
                </a:solidFill>
                <a:latin typeface="Calibri"/>
              </a:rPr>
              <a:t>Determine length of machine instructions</a:t>
            </a:r>
            <a:endParaRPr b="0" lang="en-US" sz="3200" spc="-1" strike="noStrike">
              <a:solidFill>
                <a:srgbClr val="000000"/>
              </a:solidFill>
              <a:latin typeface="Calibri"/>
            </a:endParaRPr>
          </a:p>
          <a:p>
            <a:pPr marL="343080" indent="-342720" algn="just">
              <a:lnSpc>
                <a:spcPct val="150000"/>
              </a:lnSpc>
              <a:spcBef>
                <a:spcPts val="641"/>
              </a:spcBef>
              <a:buClr>
                <a:srgbClr val="000000"/>
              </a:buClr>
              <a:buFont typeface="Arial"/>
              <a:buChar char="•"/>
            </a:pPr>
            <a:r>
              <a:rPr b="0" lang="en-US" sz="3200" spc="-1" strike="noStrike">
                <a:solidFill>
                  <a:srgbClr val="000000"/>
                </a:solidFill>
                <a:latin typeface="Calibri"/>
              </a:rPr>
              <a:t>Keep track of location counter (LC)</a:t>
            </a:r>
            <a:endParaRPr b="0" lang="en-US" sz="3200" spc="-1" strike="noStrike">
              <a:solidFill>
                <a:srgbClr val="000000"/>
              </a:solidFill>
              <a:latin typeface="Calibri"/>
            </a:endParaRPr>
          </a:p>
          <a:p>
            <a:pPr marL="343080" indent="-342720" algn="just">
              <a:lnSpc>
                <a:spcPct val="150000"/>
              </a:lnSpc>
              <a:spcBef>
                <a:spcPts val="641"/>
              </a:spcBef>
              <a:buClr>
                <a:srgbClr val="000000"/>
              </a:buClr>
              <a:buFont typeface="Arial"/>
              <a:buChar char="•"/>
            </a:pPr>
            <a:r>
              <a:rPr b="0" lang="en-US" sz="3200" spc="-1" strike="noStrike">
                <a:solidFill>
                  <a:srgbClr val="000000"/>
                </a:solidFill>
                <a:latin typeface="Calibri"/>
              </a:rPr>
              <a:t>Remember values of symbols until pass 2</a:t>
            </a:r>
            <a:endParaRPr b="0" lang="en-US" sz="3200" spc="-1" strike="noStrike">
              <a:solidFill>
                <a:srgbClr val="000000"/>
              </a:solidFill>
              <a:latin typeface="Calibri"/>
            </a:endParaRPr>
          </a:p>
          <a:p>
            <a:pPr marL="343080" indent="-342720" algn="just">
              <a:lnSpc>
                <a:spcPct val="150000"/>
              </a:lnSpc>
              <a:spcBef>
                <a:spcPts val="641"/>
              </a:spcBef>
              <a:buClr>
                <a:srgbClr val="000000"/>
              </a:buClr>
              <a:buFont typeface="Arial"/>
              <a:buChar char="•"/>
            </a:pPr>
            <a:r>
              <a:rPr b="0" lang="en-US" sz="3200" spc="-1" strike="noStrike">
                <a:solidFill>
                  <a:srgbClr val="000000"/>
                </a:solidFill>
                <a:latin typeface="Calibri"/>
              </a:rPr>
              <a:t>Process some pseudo ops, e.g. EQU, DS</a:t>
            </a:r>
            <a:endParaRPr b="0" lang="en-US" sz="3200" spc="-1" strike="noStrike">
              <a:solidFill>
                <a:srgbClr val="000000"/>
              </a:solidFill>
              <a:latin typeface="Calibri"/>
            </a:endParaRPr>
          </a:p>
          <a:p>
            <a:pPr marL="343080" indent="-342720" algn="just">
              <a:lnSpc>
                <a:spcPct val="150000"/>
              </a:lnSpc>
              <a:spcBef>
                <a:spcPts val="641"/>
              </a:spcBef>
              <a:buClr>
                <a:srgbClr val="000000"/>
              </a:buClr>
              <a:buFont typeface="Arial"/>
              <a:buChar char="•"/>
            </a:pPr>
            <a:r>
              <a:rPr b="0" lang="en-US" sz="3200" spc="-1" strike="noStrike">
                <a:solidFill>
                  <a:srgbClr val="000000"/>
                </a:solidFill>
                <a:latin typeface="Calibri"/>
              </a:rPr>
              <a:t>Remember literals</a:t>
            </a:r>
            <a:endParaRPr b="0" lang="en-US" sz="3200" spc="-1" strike="noStrike">
              <a:solidFill>
                <a:srgbClr val="000000"/>
              </a:solidFill>
              <a:latin typeface="Calibri"/>
            </a:endParaRPr>
          </a:p>
          <a:p>
            <a:pPr algn="just">
              <a:lnSpc>
                <a:spcPct val="100000"/>
              </a:lnSpc>
              <a:spcBef>
                <a:spcPts val="641"/>
              </a:spcBef>
            </a:pPr>
            <a:endParaRPr b="0" lang="en-US" sz="3200" spc="-1" strike="noStrike">
              <a:solidFill>
                <a:srgbClr val="000000"/>
              </a:solidFill>
              <a:latin typeface="Calibri"/>
            </a:endParaRPr>
          </a:p>
        </p:txBody>
      </p:sp>
      <p:sp>
        <p:nvSpPr>
          <p:cNvPr id="447" name="TextShape 3"/>
          <p:cNvSpPr txBox="1"/>
          <p:nvPr/>
        </p:nvSpPr>
        <p:spPr>
          <a:xfrm>
            <a:off x="457200" y="6356520"/>
            <a:ext cx="2133360" cy="364680"/>
          </a:xfrm>
          <a:prstGeom prst="rect">
            <a:avLst/>
          </a:prstGeom>
          <a:noFill/>
          <a:ln>
            <a:noFill/>
          </a:ln>
        </p:spPr>
        <p:txBody>
          <a:bodyPr anchor="ctr"/>
          <a:p>
            <a:endParaRPr b="0" lang="en-IN" sz="2400" spc="-1" strike="noStrike">
              <a:latin typeface="Times New Roman"/>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TextShape 1"/>
          <p:cNvSpPr txBox="1"/>
          <p:nvPr/>
        </p:nvSpPr>
        <p:spPr>
          <a:xfrm>
            <a:off x="457200" y="1371600"/>
            <a:ext cx="8229240" cy="5271840"/>
          </a:xfrm>
          <a:prstGeom prst="rect">
            <a:avLst/>
          </a:prstGeom>
          <a:gradFill rotWithShape="0">
            <a:gsLst>
              <a:gs pos="0">
                <a:srgbClr val="bfecff"/>
              </a:gs>
              <a:gs pos="100000">
                <a:srgbClr val="e6f7ff"/>
              </a:gs>
            </a:gsLst>
            <a:lin ang="16200000"/>
          </a:gradFill>
          <a:ln w="9360">
            <a:solidFill>
              <a:srgbClr val="46aac4"/>
            </a:solidFill>
            <a:round/>
          </a:ln>
        </p:spPr>
        <p:txBody>
          <a:bodyPr>
            <a:normAutofit/>
          </a:bodyPr>
          <a:p>
            <a:pPr marL="343080" indent="-342720">
              <a:lnSpc>
                <a:spcPct val="100000"/>
              </a:lnSpc>
              <a:spcBef>
                <a:spcPts val="561"/>
              </a:spcBef>
              <a:buClr>
                <a:srgbClr val="e46c0a"/>
              </a:buClr>
              <a:buFont typeface="Arial"/>
              <a:buChar char="•"/>
            </a:pPr>
            <a:r>
              <a:rPr b="1" lang="en-US" sz="2800" spc="-1" strike="noStrike">
                <a:solidFill>
                  <a:srgbClr val="e46c0a"/>
                </a:solidFill>
                <a:latin typeface="Arial"/>
              </a:rPr>
              <a:t>Single Pass Translation Example</a:t>
            </a:r>
            <a:r>
              <a:rPr b="1" lang="en-US" sz="2000" spc="-1" strike="noStrike">
                <a:solidFill>
                  <a:srgbClr val="000000"/>
                </a:solidFill>
                <a:latin typeface="Arial"/>
              </a:rPr>
              <a:t>	</a:t>
            </a:r>
            <a:r>
              <a:rPr b="1" lang="en-US" sz="2000" spc="-1" strike="noStrike">
                <a:solidFill>
                  <a:srgbClr val="000000"/>
                </a:solidFill>
                <a:latin typeface="Arial"/>
              </a:rPr>
              <a:t>	</a:t>
            </a:r>
            <a:r>
              <a:rPr b="1" lang="en-US" sz="2000" spc="-1" strike="noStrike">
                <a:solidFill>
                  <a:srgbClr val="000000"/>
                </a:solidFill>
                <a:latin typeface="Arial"/>
              </a:rPr>
              <a:t>	</a:t>
            </a:r>
            <a:endParaRPr b="0" lang="en-US" sz="2000" spc="-1" strike="noStrike">
              <a:solidFill>
                <a:srgbClr val="000000"/>
              </a:solidFill>
              <a:latin typeface="Calibri"/>
            </a:endParaRPr>
          </a:p>
          <a:p>
            <a:pPr marL="343080" indent="-342720">
              <a:lnSpc>
                <a:spcPct val="100000"/>
              </a:lnSpc>
              <a:spcBef>
                <a:spcPts val="400"/>
              </a:spcBef>
            </a:pPr>
            <a:endParaRPr b="0" lang="en-US" sz="2000" spc="-1" strike="noStrike">
              <a:solidFill>
                <a:srgbClr val="000000"/>
              </a:solidFill>
              <a:latin typeface="Calibri"/>
            </a:endParaRPr>
          </a:p>
          <a:p>
            <a:pPr marL="343080" indent="-342720">
              <a:lnSpc>
                <a:spcPct val="100000"/>
              </a:lnSpc>
              <a:spcBef>
                <a:spcPts val="400"/>
              </a:spcBef>
            </a:pPr>
            <a:r>
              <a:rPr b="1" lang="en-US" sz="2000" spc="-1" strike="noStrike">
                <a:solidFill>
                  <a:srgbClr val="000000"/>
                </a:solidFill>
                <a:latin typeface="Arial"/>
              </a:rPr>
              <a:t>	</a:t>
            </a:r>
            <a:r>
              <a:rPr b="1" lang="en-US" sz="2000" spc="-1" strike="noStrike">
                <a:solidFill>
                  <a:srgbClr val="000000"/>
                </a:solidFill>
                <a:latin typeface="Arial"/>
              </a:rPr>
              <a:t>	</a:t>
            </a:r>
            <a:r>
              <a:rPr b="1" lang="en-US" sz="2000" spc="-1" strike="noStrike">
                <a:solidFill>
                  <a:srgbClr val="000000"/>
                </a:solidFill>
                <a:latin typeface="Arial"/>
              </a:rPr>
              <a:t>	</a:t>
            </a:r>
            <a:r>
              <a:rPr b="1" lang="en-US" sz="2000" spc="-1" strike="noStrike">
                <a:solidFill>
                  <a:srgbClr val="000000"/>
                </a:solidFill>
                <a:latin typeface="Arial"/>
              </a:rPr>
              <a:t>START</a:t>
            </a:r>
            <a:r>
              <a:rPr b="1" lang="en-US" sz="2000" spc="-1" strike="noStrike">
                <a:solidFill>
                  <a:srgbClr val="000000"/>
                </a:solidFill>
                <a:latin typeface="Arial"/>
              </a:rPr>
              <a:t>	</a:t>
            </a:r>
            <a:r>
              <a:rPr b="1" lang="en-US" sz="2000" spc="-1" strike="noStrike">
                <a:solidFill>
                  <a:srgbClr val="000000"/>
                </a:solidFill>
                <a:latin typeface="Arial"/>
              </a:rPr>
              <a:t>	</a:t>
            </a:r>
            <a:r>
              <a:rPr b="1" lang="en-US" sz="2000" spc="-1" strike="noStrike">
                <a:solidFill>
                  <a:srgbClr val="000000"/>
                </a:solidFill>
                <a:latin typeface="Arial"/>
              </a:rPr>
              <a:t>100</a:t>
            </a:r>
            <a:endParaRPr b="0" lang="en-US" sz="2000" spc="-1" strike="noStrike">
              <a:solidFill>
                <a:srgbClr val="000000"/>
              </a:solidFill>
              <a:latin typeface="Calibri"/>
            </a:endParaRPr>
          </a:p>
          <a:p>
            <a:pPr marL="343080" indent="-342720">
              <a:lnSpc>
                <a:spcPct val="100000"/>
              </a:lnSpc>
              <a:spcBef>
                <a:spcPts val="400"/>
              </a:spcBef>
            </a:pPr>
            <a:r>
              <a:rPr b="1" lang="en-US" sz="2000" spc="-1" strike="noStrike">
                <a:solidFill>
                  <a:srgbClr val="000000"/>
                </a:solidFill>
                <a:latin typeface="Arial"/>
              </a:rPr>
              <a:t>	</a:t>
            </a:r>
            <a:r>
              <a:rPr b="1" lang="en-US" sz="2000" spc="-1" strike="noStrike">
                <a:solidFill>
                  <a:srgbClr val="000000"/>
                </a:solidFill>
                <a:latin typeface="Arial"/>
              </a:rPr>
              <a:t>	</a:t>
            </a:r>
            <a:r>
              <a:rPr b="1" lang="en-US" sz="2000" spc="-1" strike="noStrike">
                <a:solidFill>
                  <a:srgbClr val="000000"/>
                </a:solidFill>
                <a:latin typeface="Arial"/>
              </a:rPr>
              <a:t>	</a:t>
            </a:r>
            <a:r>
              <a:rPr b="1" lang="en-US" sz="2000" spc="-1" strike="noStrike">
                <a:solidFill>
                  <a:srgbClr val="000000"/>
                </a:solidFill>
                <a:latin typeface="Arial"/>
              </a:rPr>
              <a:t>MOVER</a:t>
            </a:r>
            <a:r>
              <a:rPr b="1" lang="en-US" sz="2000" spc="-1" strike="noStrike">
                <a:solidFill>
                  <a:srgbClr val="000000"/>
                </a:solidFill>
                <a:latin typeface="Arial"/>
              </a:rPr>
              <a:t>	</a:t>
            </a:r>
            <a:r>
              <a:rPr b="1" lang="en-US" sz="2000" spc="-1" strike="noStrike">
                <a:solidFill>
                  <a:srgbClr val="000000"/>
                </a:solidFill>
                <a:latin typeface="Arial"/>
              </a:rPr>
              <a:t>AREG, X</a:t>
            </a:r>
            <a:endParaRPr b="0" lang="en-US" sz="2000" spc="-1" strike="noStrike">
              <a:solidFill>
                <a:srgbClr val="000000"/>
              </a:solidFill>
              <a:latin typeface="Calibri"/>
            </a:endParaRPr>
          </a:p>
          <a:p>
            <a:pPr marL="343080" indent="-342720">
              <a:lnSpc>
                <a:spcPct val="100000"/>
              </a:lnSpc>
              <a:spcBef>
                <a:spcPts val="400"/>
              </a:spcBef>
            </a:pPr>
            <a:r>
              <a:rPr b="1" lang="en-US" sz="2000" spc="-1" strike="noStrike">
                <a:solidFill>
                  <a:srgbClr val="000000"/>
                </a:solidFill>
                <a:latin typeface="Arial"/>
              </a:rPr>
              <a:t>	</a:t>
            </a:r>
            <a:r>
              <a:rPr b="1" lang="en-US" sz="2000" spc="-1" strike="noStrike">
                <a:solidFill>
                  <a:srgbClr val="000000"/>
                </a:solidFill>
                <a:latin typeface="Arial"/>
              </a:rPr>
              <a:t>	</a:t>
            </a:r>
            <a:r>
              <a:rPr b="1" lang="en-US" sz="2000" spc="-1" strike="noStrike">
                <a:solidFill>
                  <a:srgbClr val="000000"/>
                </a:solidFill>
                <a:latin typeface="Arial"/>
              </a:rPr>
              <a:t>	</a:t>
            </a:r>
            <a:r>
              <a:rPr b="1" lang="en-US" sz="2000" spc="-1" strike="noStrike">
                <a:solidFill>
                  <a:srgbClr val="000000"/>
                </a:solidFill>
                <a:latin typeface="Arial"/>
              </a:rPr>
              <a:t>ADD</a:t>
            </a:r>
            <a:r>
              <a:rPr b="1" lang="en-US" sz="2000" spc="-1" strike="noStrike">
                <a:solidFill>
                  <a:srgbClr val="000000"/>
                </a:solidFill>
                <a:latin typeface="Arial"/>
              </a:rPr>
              <a:t>	</a:t>
            </a:r>
            <a:r>
              <a:rPr b="1" lang="en-US" sz="2000" spc="-1" strike="noStrike">
                <a:solidFill>
                  <a:srgbClr val="000000"/>
                </a:solidFill>
                <a:latin typeface="Arial"/>
              </a:rPr>
              <a:t>	</a:t>
            </a:r>
            <a:r>
              <a:rPr b="1" lang="en-US" sz="2000" spc="-1" strike="noStrike">
                <a:solidFill>
                  <a:srgbClr val="000000"/>
                </a:solidFill>
                <a:latin typeface="Arial"/>
              </a:rPr>
              <a:t>BREG, ONE</a:t>
            </a:r>
            <a:endParaRPr b="0" lang="en-US" sz="2000" spc="-1" strike="noStrike">
              <a:solidFill>
                <a:srgbClr val="000000"/>
              </a:solidFill>
              <a:latin typeface="Calibri"/>
            </a:endParaRPr>
          </a:p>
          <a:p>
            <a:pPr marL="343080" indent="-342720">
              <a:lnSpc>
                <a:spcPct val="100000"/>
              </a:lnSpc>
              <a:spcBef>
                <a:spcPts val="400"/>
              </a:spcBef>
            </a:pPr>
            <a:r>
              <a:rPr b="1" lang="en-US" sz="2000" spc="-1" strike="noStrike">
                <a:solidFill>
                  <a:srgbClr val="000000"/>
                </a:solidFill>
                <a:latin typeface="Arial"/>
              </a:rPr>
              <a:t>	</a:t>
            </a:r>
            <a:r>
              <a:rPr b="1" lang="en-US" sz="2000" spc="-1" strike="noStrike">
                <a:solidFill>
                  <a:srgbClr val="000000"/>
                </a:solidFill>
                <a:latin typeface="Arial"/>
              </a:rPr>
              <a:t>	</a:t>
            </a:r>
            <a:r>
              <a:rPr b="1" lang="en-US" sz="2000" spc="-1" strike="noStrike">
                <a:solidFill>
                  <a:srgbClr val="000000"/>
                </a:solidFill>
                <a:latin typeface="Arial"/>
              </a:rPr>
              <a:t>	</a:t>
            </a:r>
            <a:r>
              <a:rPr b="1" lang="en-US" sz="2000" spc="-1" strike="noStrike">
                <a:solidFill>
                  <a:srgbClr val="000000"/>
                </a:solidFill>
                <a:latin typeface="Arial"/>
              </a:rPr>
              <a:t>ADD</a:t>
            </a:r>
            <a:r>
              <a:rPr b="1" lang="en-US" sz="2000" spc="-1" strike="noStrike">
                <a:solidFill>
                  <a:srgbClr val="000000"/>
                </a:solidFill>
                <a:latin typeface="Arial"/>
              </a:rPr>
              <a:t>	</a:t>
            </a:r>
            <a:r>
              <a:rPr b="1" lang="en-US" sz="2000" spc="-1" strike="noStrike">
                <a:solidFill>
                  <a:srgbClr val="000000"/>
                </a:solidFill>
                <a:latin typeface="Arial"/>
              </a:rPr>
              <a:t>	</a:t>
            </a:r>
            <a:r>
              <a:rPr b="1" lang="en-US" sz="2000" spc="-1" strike="noStrike">
                <a:solidFill>
                  <a:srgbClr val="000000"/>
                </a:solidFill>
                <a:latin typeface="Arial"/>
              </a:rPr>
              <a:t>CREG, TEN</a:t>
            </a:r>
            <a:endParaRPr b="0" lang="en-US" sz="2000" spc="-1" strike="noStrike">
              <a:solidFill>
                <a:srgbClr val="000000"/>
              </a:solidFill>
              <a:latin typeface="Calibri"/>
            </a:endParaRPr>
          </a:p>
          <a:p>
            <a:pPr marL="343080" indent="-342720">
              <a:lnSpc>
                <a:spcPct val="100000"/>
              </a:lnSpc>
              <a:spcBef>
                <a:spcPts val="400"/>
              </a:spcBef>
            </a:pPr>
            <a:r>
              <a:rPr b="1" lang="en-US" sz="2000" spc="-1" strike="noStrike">
                <a:solidFill>
                  <a:srgbClr val="000000"/>
                </a:solidFill>
                <a:latin typeface="Arial"/>
              </a:rPr>
              <a:t>	</a:t>
            </a:r>
            <a:r>
              <a:rPr b="1" lang="en-US" sz="2000" spc="-1" strike="noStrike">
                <a:solidFill>
                  <a:srgbClr val="000000"/>
                </a:solidFill>
                <a:latin typeface="Arial"/>
              </a:rPr>
              <a:t>	</a:t>
            </a:r>
            <a:r>
              <a:rPr b="1" lang="en-US" sz="2000" spc="-1" strike="noStrike">
                <a:solidFill>
                  <a:srgbClr val="000000"/>
                </a:solidFill>
                <a:latin typeface="Arial"/>
              </a:rPr>
              <a:t>	</a:t>
            </a:r>
            <a:r>
              <a:rPr b="1" lang="en-US" sz="2000" spc="-1" strike="noStrike">
                <a:solidFill>
                  <a:srgbClr val="000000"/>
                </a:solidFill>
                <a:latin typeface="Arial"/>
              </a:rPr>
              <a:t>STOP</a:t>
            </a:r>
            <a:endParaRPr b="0" lang="en-US" sz="2000" spc="-1" strike="noStrike">
              <a:solidFill>
                <a:srgbClr val="000000"/>
              </a:solidFill>
              <a:latin typeface="Calibri"/>
            </a:endParaRPr>
          </a:p>
          <a:p>
            <a:pPr marL="343080" indent="-342720">
              <a:lnSpc>
                <a:spcPct val="100000"/>
              </a:lnSpc>
              <a:spcBef>
                <a:spcPts val="400"/>
              </a:spcBef>
            </a:pPr>
            <a:r>
              <a:rPr b="1" lang="en-US" sz="2000" spc="-1" strike="noStrike">
                <a:solidFill>
                  <a:srgbClr val="000000"/>
                </a:solidFill>
                <a:latin typeface="Arial"/>
              </a:rPr>
              <a:t>	</a:t>
            </a:r>
            <a:r>
              <a:rPr b="1" lang="en-US" sz="2000" spc="-1" strike="noStrike">
                <a:solidFill>
                  <a:srgbClr val="000000"/>
                </a:solidFill>
                <a:latin typeface="Arial"/>
              </a:rPr>
              <a:t>X</a:t>
            </a:r>
            <a:r>
              <a:rPr b="1" lang="en-US" sz="2000" spc="-1" strike="noStrike">
                <a:solidFill>
                  <a:srgbClr val="000000"/>
                </a:solidFill>
                <a:latin typeface="Arial"/>
              </a:rPr>
              <a:t>	</a:t>
            </a:r>
            <a:r>
              <a:rPr b="1" lang="en-US" sz="2000" spc="-1" strike="noStrike">
                <a:solidFill>
                  <a:srgbClr val="000000"/>
                </a:solidFill>
                <a:latin typeface="Arial"/>
              </a:rPr>
              <a:t>	</a:t>
            </a:r>
            <a:r>
              <a:rPr b="1" lang="en-US" sz="2000" spc="-1" strike="noStrike">
                <a:solidFill>
                  <a:srgbClr val="000000"/>
                </a:solidFill>
                <a:latin typeface="Arial"/>
              </a:rPr>
              <a:t>DC</a:t>
            </a:r>
            <a:r>
              <a:rPr b="1" lang="en-US" sz="2000" spc="-1" strike="noStrike">
                <a:solidFill>
                  <a:srgbClr val="000000"/>
                </a:solidFill>
                <a:latin typeface="Arial"/>
              </a:rPr>
              <a:t>	</a:t>
            </a:r>
            <a:r>
              <a:rPr b="1" lang="en-US" sz="2000" spc="-1" strike="noStrike">
                <a:solidFill>
                  <a:srgbClr val="000000"/>
                </a:solidFill>
                <a:latin typeface="Arial"/>
              </a:rPr>
              <a:t>	</a:t>
            </a:r>
            <a:r>
              <a:rPr b="1" lang="en-US" sz="2000" spc="-1" strike="noStrike">
                <a:solidFill>
                  <a:srgbClr val="000000"/>
                </a:solidFill>
                <a:latin typeface="Arial"/>
              </a:rPr>
              <a:t>‘5’</a:t>
            </a:r>
            <a:endParaRPr b="0" lang="en-US" sz="2000" spc="-1" strike="noStrike">
              <a:solidFill>
                <a:srgbClr val="000000"/>
              </a:solidFill>
              <a:latin typeface="Calibri"/>
            </a:endParaRPr>
          </a:p>
          <a:p>
            <a:pPr marL="343080" indent="-342720">
              <a:lnSpc>
                <a:spcPct val="100000"/>
              </a:lnSpc>
              <a:spcBef>
                <a:spcPts val="400"/>
              </a:spcBef>
            </a:pPr>
            <a:r>
              <a:rPr b="1" lang="en-US" sz="2000" spc="-1" strike="noStrike">
                <a:solidFill>
                  <a:srgbClr val="000000"/>
                </a:solidFill>
                <a:latin typeface="Arial"/>
              </a:rPr>
              <a:t>	</a:t>
            </a:r>
            <a:r>
              <a:rPr b="1" lang="en-US" sz="2000" spc="-1" strike="noStrike">
                <a:solidFill>
                  <a:srgbClr val="000000"/>
                </a:solidFill>
                <a:latin typeface="Arial"/>
              </a:rPr>
              <a:t>ONE</a:t>
            </a:r>
            <a:r>
              <a:rPr b="1" lang="en-US" sz="2000" spc="-1" strike="noStrike">
                <a:solidFill>
                  <a:srgbClr val="000000"/>
                </a:solidFill>
                <a:latin typeface="Arial"/>
              </a:rPr>
              <a:t>	</a:t>
            </a:r>
            <a:r>
              <a:rPr b="1" lang="en-US" sz="2000" spc="-1" strike="noStrike">
                <a:solidFill>
                  <a:srgbClr val="000000"/>
                </a:solidFill>
                <a:latin typeface="Arial"/>
              </a:rPr>
              <a:t>	</a:t>
            </a:r>
            <a:r>
              <a:rPr b="1" lang="en-US" sz="2000" spc="-1" strike="noStrike">
                <a:solidFill>
                  <a:srgbClr val="000000"/>
                </a:solidFill>
                <a:latin typeface="Arial"/>
              </a:rPr>
              <a:t>DC</a:t>
            </a:r>
            <a:r>
              <a:rPr b="1" lang="en-US" sz="2000" spc="-1" strike="noStrike">
                <a:solidFill>
                  <a:srgbClr val="000000"/>
                </a:solidFill>
                <a:latin typeface="Arial"/>
              </a:rPr>
              <a:t>	</a:t>
            </a:r>
            <a:r>
              <a:rPr b="1" lang="en-US" sz="2000" spc="-1" strike="noStrike">
                <a:solidFill>
                  <a:srgbClr val="000000"/>
                </a:solidFill>
                <a:latin typeface="Arial"/>
              </a:rPr>
              <a:t>	</a:t>
            </a:r>
            <a:r>
              <a:rPr b="1" lang="en-US" sz="2000" spc="-1" strike="noStrike">
                <a:solidFill>
                  <a:srgbClr val="000000"/>
                </a:solidFill>
                <a:latin typeface="Arial"/>
              </a:rPr>
              <a:t>‘1’</a:t>
            </a:r>
            <a:endParaRPr b="0" lang="en-US" sz="2000" spc="-1" strike="noStrike">
              <a:solidFill>
                <a:srgbClr val="000000"/>
              </a:solidFill>
              <a:latin typeface="Calibri"/>
            </a:endParaRPr>
          </a:p>
          <a:p>
            <a:pPr marL="343080" indent="-342720">
              <a:lnSpc>
                <a:spcPct val="100000"/>
              </a:lnSpc>
              <a:spcBef>
                <a:spcPts val="400"/>
              </a:spcBef>
            </a:pPr>
            <a:r>
              <a:rPr b="1" lang="en-US" sz="2000" spc="-1" strike="noStrike">
                <a:solidFill>
                  <a:srgbClr val="000000"/>
                </a:solidFill>
                <a:latin typeface="Arial"/>
              </a:rPr>
              <a:t>	</a:t>
            </a:r>
            <a:r>
              <a:rPr b="1" lang="en-US" sz="2000" spc="-1" strike="noStrike">
                <a:solidFill>
                  <a:srgbClr val="000000"/>
                </a:solidFill>
                <a:latin typeface="Arial"/>
              </a:rPr>
              <a:t>TEN</a:t>
            </a:r>
            <a:r>
              <a:rPr b="1" lang="en-US" sz="2000" spc="-1" strike="noStrike">
                <a:solidFill>
                  <a:srgbClr val="000000"/>
                </a:solidFill>
                <a:latin typeface="Arial"/>
              </a:rPr>
              <a:t>	</a:t>
            </a:r>
            <a:r>
              <a:rPr b="1" lang="en-US" sz="2000" spc="-1" strike="noStrike">
                <a:solidFill>
                  <a:srgbClr val="000000"/>
                </a:solidFill>
                <a:latin typeface="Arial"/>
              </a:rPr>
              <a:t>	</a:t>
            </a:r>
            <a:r>
              <a:rPr b="1" lang="en-US" sz="2000" spc="-1" strike="noStrike">
                <a:solidFill>
                  <a:srgbClr val="000000"/>
                </a:solidFill>
                <a:latin typeface="Arial"/>
              </a:rPr>
              <a:t>DC</a:t>
            </a:r>
            <a:r>
              <a:rPr b="1" lang="en-US" sz="2000" spc="-1" strike="noStrike">
                <a:solidFill>
                  <a:srgbClr val="000000"/>
                </a:solidFill>
                <a:latin typeface="Arial"/>
              </a:rPr>
              <a:t>	</a:t>
            </a:r>
            <a:r>
              <a:rPr b="1" lang="en-US" sz="2000" spc="-1" strike="noStrike">
                <a:solidFill>
                  <a:srgbClr val="000000"/>
                </a:solidFill>
                <a:latin typeface="Arial"/>
              </a:rPr>
              <a:t>	</a:t>
            </a:r>
            <a:r>
              <a:rPr b="1" lang="en-US" sz="2000" spc="-1" strike="noStrike">
                <a:solidFill>
                  <a:srgbClr val="000000"/>
                </a:solidFill>
                <a:latin typeface="Arial"/>
              </a:rPr>
              <a:t>‘10’</a:t>
            </a:r>
            <a:endParaRPr b="0" lang="en-US" sz="2000" spc="-1" strike="noStrike">
              <a:solidFill>
                <a:srgbClr val="000000"/>
              </a:solidFill>
              <a:latin typeface="Calibri"/>
            </a:endParaRPr>
          </a:p>
          <a:p>
            <a:pPr marL="343080" indent="-342720">
              <a:lnSpc>
                <a:spcPct val="100000"/>
              </a:lnSpc>
              <a:spcBef>
                <a:spcPts val="400"/>
              </a:spcBef>
            </a:pPr>
            <a:r>
              <a:rPr b="1" lang="en-US" sz="2000" spc="-1" strike="noStrike">
                <a:solidFill>
                  <a:srgbClr val="000000"/>
                </a:solidFill>
                <a:latin typeface="Arial"/>
              </a:rPr>
              <a:t>	</a:t>
            </a:r>
            <a:r>
              <a:rPr b="1" lang="en-US" sz="2000" spc="-1" strike="noStrike">
                <a:solidFill>
                  <a:srgbClr val="000000"/>
                </a:solidFill>
                <a:latin typeface="Arial"/>
              </a:rPr>
              <a:t>	</a:t>
            </a:r>
            <a:r>
              <a:rPr b="1" lang="en-US" sz="2000" spc="-1" strike="noStrike">
                <a:solidFill>
                  <a:srgbClr val="000000"/>
                </a:solidFill>
                <a:latin typeface="Arial"/>
              </a:rPr>
              <a:t>	</a:t>
            </a:r>
            <a:r>
              <a:rPr b="1" lang="en-US" sz="2000" spc="-1" strike="noStrike">
                <a:solidFill>
                  <a:srgbClr val="000000"/>
                </a:solidFill>
                <a:latin typeface="Arial"/>
              </a:rPr>
              <a:t>END</a:t>
            </a:r>
            <a:endParaRPr b="0" lang="en-US" sz="2000" spc="-1" strike="noStrike">
              <a:solidFill>
                <a:srgbClr val="000000"/>
              </a:solidFill>
              <a:latin typeface="Calibri"/>
            </a:endParaRPr>
          </a:p>
        </p:txBody>
      </p:sp>
      <p:sp>
        <p:nvSpPr>
          <p:cNvPr id="449" name="TextShape 2"/>
          <p:cNvSpPr txBox="1"/>
          <p:nvPr/>
        </p:nvSpPr>
        <p:spPr>
          <a:xfrm>
            <a:off x="457200" y="76320"/>
            <a:ext cx="8229240" cy="995040"/>
          </a:xfrm>
          <a:prstGeom prst="rect">
            <a:avLst/>
          </a:prstGeom>
          <a:gradFill rotWithShape="0">
            <a:gsLst>
              <a:gs pos="0">
                <a:srgbClr val="e3fbc2"/>
              </a:gs>
              <a:gs pos="100000">
                <a:srgbClr val="f4ffe6"/>
              </a:gs>
            </a:gsLst>
            <a:lin ang="16200000"/>
          </a:gradFill>
          <a:ln w="9360">
            <a:solidFill>
              <a:srgbClr val="98b855"/>
            </a:solidFill>
            <a:round/>
          </a:ln>
        </p:spPr>
        <p:txBody>
          <a:bodyPr anchor="ctr">
            <a:normAutofit/>
          </a:bodyPr>
          <a:p>
            <a:pPr algn="ctr">
              <a:lnSpc>
                <a:spcPct val="100000"/>
              </a:lnSpc>
            </a:pPr>
            <a:r>
              <a:rPr b="1" lang="en-US" sz="4000" spc="-1" strike="noStrike">
                <a:solidFill>
                  <a:srgbClr val="c00000"/>
                </a:solidFill>
                <a:latin typeface="Arial"/>
              </a:rPr>
              <a:t>Pass Structure of Assembler</a:t>
            </a:r>
            <a:endParaRPr b="0" lang="en-US" sz="4000" spc="-1" strike="noStrike">
              <a:solidFill>
                <a:srgbClr val="000000"/>
              </a:solidFill>
              <a:latin typeface="Calibri"/>
            </a:endParaRPr>
          </a:p>
        </p:txBody>
      </p:sp>
      <p:sp>
        <p:nvSpPr>
          <p:cNvPr id="450" name="TextShape 3"/>
          <p:cNvSpPr txBox="1"/>
          <p:nvPr/>
        </p:nvSpPr>
        <p:spPr>
          <a:xfrm>
            <a:off x="3124080" y="6356520"/>
            <a:ext cx="2895120" cy="364680"/>
          </a:xfrm>
          <a:prstGeom prst="rect">
            <a:avLst/>
          </a:prstGeom>
          <a:noFill/>
          <a:ln>
            <a:noFill/>
          </a:ln>
        </p:spPr>
        <p:txBody>
          <a:bodyPr anchor="ctr"/>
          <a:p>
            <a:endParaRPr b="0" lang="en-IN" sz="2400" spc="-1" strike="noStrike">
              <a:latin typeface="Times New Roman"/>
            </a:endParaRPr>
          </a:p>
        </p:txBody>
      </p:sp>
      <p:sp>
        <p:nvSpPr>
          <p:cNvPr id="451" name="TextShape 4"/>
          <p:cNvSpPr txBox="1"/>
          <p:nvPr/>
        </p:nvSpPr>
        <p:spPr>
          <a:xfrm>
            <a:off x="457200" y="6356520"/>
            <a:ext cx="2133360" cy="364680"/>
          </a:xfrm>
          <a:prstGeom prst="rect">
            <a:avLst/>
          </a:prstGeom>
          <a:noFill/>
          <a:ln>
            <a:noFill/>
          </a:ln>
        </p:spPr>
        <p:txBody>
          <a:bodyPr anchor="ctr"/>
          <a:p>
            <a:pPr>
              <a:lnSpc>
                <a:spcPct val="100000"/>
              </a:lnSpc>
            </a:pPr>
            <a:fld id="{72E8BA22-B342-4160-9BAC-03E7810B11F6}" type="datetime1">
              <a:rPr b="0" lang="en-IN" sz="1200" spc="-1" strike="noStrike">
                <a:solidFill>
                  <a:srgbClr val="8b8b8b"/>
                </a:solidFill>
                <a:latin typeface="Calibri"/>
              </a:rPr>
              <a:t>17/12/2020</a:t>
            </a:fld>
            <a:endParaRPr b="0" lang="en-IN" sz="1200" spc="-1" strike="noStrike">
              <a:latin typeface="Times New Roman"/>
            </a:endParaRPr>
          </a:p>
        </p:txBody>
      </p:sp>
      <p:sp>
        <p:nvSpPr>
          <p:cNvPr id="452" name="TextShape 5"/>
          <p:cNvSpPr txBox="1"/>
          <p:nvPr/>
        </p:nvSpPr>
        <p:spPr>
          <a:xfrm>
            <a:off x="6553080" y="6356520"/>
            <a:ext cx="2133360" cy="364680"/>
          </a:xfrm>
          <a:prstGeom prst="rect">
            <a:avLst/>
          </a:prstGeom>
          <a:noFill/>
          <a:ln>
            <a:noFill/>
          </a:ln>
        </p:spPr>
        <p:txBody>
          <a:bodyPr anchor="ctr"/>
          <a:p>
            <a:pPr algn="r">
              <a:lnSpc>
                <a:spcPct val="100000"/>
              </a:lnSpc>
            </a:pPr>
            <a:fld id="{1BC46E5D-18F7-4049-BF45-8474F20775AC}" type="slidenum">
              <a:rPr b="0" lang="en-IN" sz="1200" spc="-1" strike="noStrike">
                <a:solidFill>
                  <a:srgbClr val="8b8b8b"/>
                </a:solidFill>
                <a:latin typeface="Calibri"/>
              </a:rPr>
              <a:t>&lt;number&gt;</a:t>
            </a:fld>
            <a:endParaRPr b="0" lang="en-IN" sz="1200" spc="-1" strike="noStrike">
              <a:latin typeface="Times New Roman"/>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CustomShape 1"/>
          <p:cNvSpPr/>
          <p:nvPr/>
        </p:nvSpPr>
        <p:spPr>
          <a:xfrm>
            <a:off x="685800" y="1676520"/>
            <a:ext cx="3428640" cy="2833560"/>
          </a:xfrm>
          <a:prstGeom prst="rect">
            <a:avLst/>
          </a:prstGeom>
          <a:ln>
            <a:solidFill>
              <a:srgbClr val="f59240"/>
            </a:solidFill>
            <a:round/>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p>
            <a:pPr>
              <a:lnSpc>
                <a:spcPct val="100000"/>
              </a:lnSpc>
            </a:pPr>
            <a:r>
              <a:rPr b="0" lang="en-IN" sz="1800" spc="-1" strike="noStrike">
                <a:solidFill>
                  <a:srgbClr val="000000"/>
                </a:solidFill>
                <a:latin typeface="Arial"/>
              </a:rPr>
              <a:t>	</a:t>
            </a:r>
            <a:r>
              <a:rPr b="0" lang="en-IN" sz="1800" spc="-1" strike="noStrike">
                <a:solidFill>
                  <a:srgbClr val="000000"/>
                </a:solidFill>
                <a:latin typeface="Arial"/>
              </a:rPr>
              <a:t>START</a:t>
            </a:r>
            <a:r>
              <a:rPr b="0" lang="en-IN" sz="1800" spc="-1" strike="noStrike">
                <a:solidFill>
                  <a:srgbClr val="000000"/>
                </a:solidFill>
                <a:latin typeface="Arial"/>
              </a:rPr>
              <a:t>	</a:t>
            </a:r>
            <a:r>
              <a:rPr b="0" lang="en-IN" sz="1800" spc="-1" strike="noStrike">
                <a:solidFill>
                  <a:srgbClr val="000000"/>
                </a:solidFill>
                <a:latin typeface="Arial"/>
              </a:rPr>
              <a:t>100</a:t>
            </a:r>
            <a:endParaRPr b="0" lang="en-IN" sz="1800" spc="-1" strike="noStrike">
              <a:latin typeface="Arial"/>
            </a:endParaRPr>
          </a:p>
          <a:p>
            <a:pPr>
              <a:lnSpc>
                <a:spcPct val="100000"/>
              </a:lnSpc>
            </a:pPr>
            <a:r>
              <a:rPr b="0" lang="en-IN" sz="1800" spc="-1" strike="noStrike">
                <a:solidFill>
                  <a:srgbClr val="000000"/>
                </a:solidFill>
                <a:latin typeface="Arial"/>
              </a:rPr>
              <a:t>	</a:t>
            </a:r>
            <a:r>
              <a:rPr b="0" lang="en-IN" sz="1800" spc="-1" strike="noStrike">
                <a:solidFill>
                  <a:srgbClr val="000000"/>
                </a:solidFill>
                <a:latin typeface="Arial"/>
              </a:rPr>
              <a:t>MOVER</a:t>
            </a:r>
            <a:r>
              <a:rPr b="0" lang="en-IN" sz="1800" spc="-1" strike="noStrike">
                <a:solidFill>
                  <a:srgbClr val="000000"/>
                </a:solidFill>
                <a:latin typeface="Arial"/>
              </a:rPr>
              <a:t>	</a:t>
            </a:r>
            <a:r>
              <a:rPr b="0" lang="en-IN" sz="1800" spc="-1" strike="noStrike">
                <a:solidFill>
                  <a:srgbClr val="000000"/>
                </a:solidFill>
                <a:latin typeface="Arial"/>
              </a:rPr>
              <a:t>AREG, X</a:t>
            </a:r>
            <a:endParaRPr b="0" lang="en-IN" sz="1800" spc="-1" strike="noStrike">
              <a:latin typeface="Arial"/>
            </a:endParaRPr>
          </a:p>
          <a:p>
            <a:pPr>
              <a:lnSpc>
                <a:spcPct val="100000"/>
              </a:lnSpc>
            </a:pPr>
            <a:r>
              <a:rPr b="0" lang="en-IN" sz="1800" spc="-1" strike="noStrike">
                <a:solidFill>
                  <a:srgbClr val="000000"/>
                </a:solidFill>
                <a:latin typeface="Arial"/>
              </a:rPr>
              <a:t>	</a:t>
            </a:r>
            <a:r>
              <a:rPr b="0" lang="en-IN" sz="1800" spc="-1" strike="noStrike">
                <a:solidFill>
                  <a:srgbClr val="000000"/>
                </a:solidFill>
                <a:latin typeface="Arial"/>
              </a:rPr>
              <a:t>ADD</a:t>
            </a:r>
            <a:r>
              <a:rPr b="0" lang="en-IN" sz="1800" spc="-1" strike="noStrike">
                <a:solidFill>
                  <a:srgbClr val="000000"/>
                </a:solidFill>
                <a:latin typeface="Arial"/>
              </a:rPr>
              <a:t>	</a:t>
            </a:r>
            <a:r>
              <a:rPr b="0" lang="en-IN" sz="1800" spc="-1" strike="noStrike">
                <a:solidFill>
                  <a:srgbClr val="000000"/>
                </a:solidFill>
                <a:latin typeface="Arial"/>
              </a:rPr>
              <a:t>BREG, ONE</a:t>
            </a:r>
            <a:endParaRPr b="0" lang="en-IN" sz="1800" spc="-1" strike="noStrike">
              <a:latin typeface="Arial"/>
            </a:endParaRPr>
          </a:p>
          <a:p>
            <a:pPr>
              <a:lnSpc>
                <a:spcPct val="100000"/>
              </a:lnSpc>
            </a:pPr>
            <a:r>
              <a:rPr b="0" lang="en-IN" sz="1800" spc="-1" strike="noStrike">
                <a:solidFill>
                  <a:srgbClr val="000000"/>
                </a:solidFill>
                <a:latin typeface="Arial"/>
              </a:rPr>
              <a:t>	</a:t>
            </a:r>
            <a:r>
              <a:rPr b="0" lang="en-IN" sz="1800" spc="-1" strike="noStrike">
                <a:solidFill>
                  <a:srgbClr val="000000"/>
                </a:solidFill>
                <a:latin typeface="Arial"/>
              </a:rPr>
              <a:t>ADD</a:t>
            </a:r>
            <a:r>
              <a:rPr b="0" lang="en-IN" sz="1800" spc="-1" strike="noStrike">
                <a:solidFill>
                  <a:srgbClr val="000000"/>
                </a:solidFill>
                <a:latin typeface="Arial"/>
              </a:rPr>
              <a:t>	</a:t>
            </a:r>
            <a:r>
              <a:rPr b="0" lang="en-IN" sz="1800" spc="-1" strike="noStrike">
                <a:solidFill>
                  <a:srgbClr val="000000"/>
                </a:solidFill>
                <a:latin typeface="Arial"/>
              </a:rPr>
              <a:t>CREG, TEN</a:t>
            </a:r>
            <a:endParaRPr b="0" lang="en-IN" sz="1800" spc="-1" strike="noStrike">
              <a:latin typeface="Arial"/>
            </a:endParaRPr>
          </a:p>
          <a:p>
            <a:pPr>
              <a:lnSpc>
                <a:spcPct val="100000"/>
              </a:lnSpc>
            </a:pPr>
            <a:r>
              <a:rPr b="0" lang="en-IN" sz="1800" spc="-1" strike="noStrike">
                <a:solidFill>
                  <a:srgbClr val="000000"/>
                </a:solidFill>
                <a:latin typeface="Arial"/>
              </a:rPr>
              <a:t>	</a:t>
            </a:r>
            <a:r>
              <a:rPr b="0" lang="en-IN" sz="1800" spc="-1" strike="noStrike">
                <a:solidFill>
                  <a:srgbClr val="000000"/>
                </a:solidFill>
                <a:latin typeface="Arial"/>
              </a:rPr>
              <a:t>STOP</a:t>
            </a:r>
            <a:endParaRPr b="0" lang="en-IN" sz="1800" spc="-1" strike="noStrike">
              <a:latin typeface="Arial"/>
            </a:endParaRPr>
          </a:p>
          <a:p>
            <a:pPr>
              <a:lnSpc>
                <a:spcPct val="100000"/>
              </a:lnSpc>
            </a:pPr>
            <a:r>
              <a:rPr b="0" lang="en-IN" sz="1800" spc="-1" strike="noStrike">
                <a:solidFill>
                  <a:srgbClr val="000000"/>
                </a:solidFill>
                <a:latin typeface="Arial"/>
              </a:rPr>
              <a:t>X</a:t>
            </a:r>
            <a:r>
              <a:rPr b="0" lang="en-IN" sz="1800" spc="-1" strike="noStrike">
                <a:solidFill>
                  <a:srgbClr val="000000"/>
                </a:solidFill>
                <a:latin typeface="Arial"/>
              </a:rPr>
              <a:t>	</a:t>
            </a:r>
            <a:r>
              <a:rPr b="0" lang="en-IN" sz="1800" spc="-1" strike="noStrike">
                <a:solidFill>
                  <a:srgbClr val="000000"/>
                </a:solidFill>
                <a:latin typeface="Arial"/>
              </a:rPr>
              <a:t>DC</a:t>
            </a:r>
            <a:r>
              <a:rPr b="0" lang="en-IN" sz="1800" spc="-1" strike="noStrike">
                <a:solidFill>
                  <a:srgbClr val="000000"/>
                </a:solidFill>
                <a:latin typeface="Arial"/>
              </a:rPr>
              <a:t>	</a:t>
            </a:r>
            <a:r>
              <a:rPr b="0" lang="en-IN" sz="1800" spc="-1" strike="noStrike">
                <a:solidFill>
                  <a:srgbClr val="000000"/>
                </a:solidFill>
                <a:latin typeface="Arial"/>
              </a:rPr>
              <a:t>‘5’</a:t>
            </a:r>
            <a:endParaRPr b="0" lang="en-IN" sz="1800" spc="-1" strike="noStrike">
              <a:latin typeface="Arial"/>
            </a:endParaRPr>
          </a:p>
          <a:p>
            <a:pPr>
              <a:lnSpc>
                <a:spcPct val="100000"/>
              </a:lnSpc>
            </a:pPr>
            <a:r>
              <a:rPr b="0" lang="en-IN" sz="1800" spc="-1" strike="noStrike">
                <a:solidFill>
                  <a:srgbClr val="000000"/>
                </a:solidFill>
                <a:latin typeface="Arial"/>
              </a:rPr>
              <a:t>ONE</a:t>
            </a:r>
            <a:r>
              <a:rPr b="0" lang="en-IN" sz="1800" spc="-1" strike="noStrike">
                <a:solidFill>
                  <a:srgbClr val="000000"/>
                </a:solidFill>
                <a:latin typeface="Arial"/>
              </a:rPr>
              <a:t>	</a:t>
            </a:r>
            <a:r>
              <a:rPr b="0" lang="en-IN" sz="1800" spc="-1" strike="noStrike">
                <a:solidFill>
                  <a:srgbClr val="000000"/>
                </a:solidFill>
                <a:latin typeface="Arial"/>
              </a:rPr>
              <a:t>DC</a:t>
            </a:r>
            <a:r>
              <a:rPr b="0" lang="en-IN" sz="1800" spc="-1" strike="noStrike">
                <a:solidFill>
                  <a:srgbClr val="000000"/>
                </a:solidFill>
                <a:latin typeface="Arial"/>
              </a:rPr>
              <a:t>	</a:t>
            </a:r>
            <a:r>
              <a:rPr b="0" lang="en-IN" sz="1800" spc="-1" strike="noStrike">
                <a:solidFill>
                  <a:srgbClr val="000000"/>
                </a:solidFill>
                <a:latin typeface="Arial"/>
              </a:rPr>
              <a:t>‘1’</a:t>
            </a:r>
            <a:endParaRPr b="0" lang="en-IN" sz="1800" spc="-1" strike="noStrike">
              <a:latin typeface="Arial"/>
            </a:endParaRPr>
          </a:p>
          <a:p>
            <a:pPr>
              <a:lnSpc>
                <a:spcPct val="100000"/>
              </a:lnSpc>
            </a:pPr>
            <a:r>
              <a:rPr b="0" lang="en-IN" sz="1800" spc="-1" strike="noStrike">
                <a:solidFill>
                  <a:srgbClr val="000000"/>
                </a:solidFill>
                <a:latin typeface="Arial"/>
              </a:rPr>
              <a:t>TEN</a:t>
            </a:r>
            <a:r>
              <a:rPr b="0" lang="en-IN" sz="1800" spc="-1" strike="noStrike">
                <a:solidFill>
                  <a:srgbClr val="000000"/>
                </a:solidFill>
                <a:latin typeface="Arial"/>
              </a:rPr>
              <a:t>	</a:t>
            </a:r>
            <a:r>
              <a:rPr b="0" lang="en-IN" sz="1800" spc="-1" strike="noStrike">
                <a:solidFill>
                  <a:srgbClr val="000000"/>
                </a:solidFill>
                <a:latin typeface="Arial"/>
              </a:rPr>
              <a:t>DC</a:t>
            </a:r>
            <a:r>
              <a:rPr b="0" lang="en-IN" sz="1800" spc="-1" strike="noStrike">
                <a:solidFill>
                  <a:srgbClr val="000000"/>
                </a:solidFill>
                <a:latin typeface="Arial"/>
              </a:rPr>
              <a:t>	</a:t>
            </a:r>
            <a:r>
              <a:rPr b="0" lang="en-IN" sz="1800" spc="-1" strike="noStrike">
                <a:solidFill>
                  <a:srgbClr val="000000"/>
                </a:solidFill>
                <a:latin typeface="Arial"/>
              </a:rPr>
              <a:t>‘10’</a:t>
            </a:r>
            <a:endParaRPr b="0" lang="en-IN" sz="1800" spc="-1" strike="noStrike">
              <a:latin typeface="Arial"/>
            </a:endParaRPr>
          </a:p>
          <a:p>
            <a:pPr>
              <a:lnSpc>
                <a:spcPct val="100000"/>
              </a:lnSpc>
            </a:pPr>
            <a:r>
              <a:rPr b="0" lang="en-IN" sz="1800" spc="-1" strike="noStrike">
                <a:solidFill>
                  <a:srgbClr val="000000"/>
                </a:solidFill>
                <a:latin typeface="Arial"/>
              </a:rPr>
              <a:t>	</a:t>
            </a:r>
            <a:r>
              <a:rPr b="0" lang="en-IN" sz="1800" spc="-1" strike="noStrike">
                <a:solidFill>
                  <a:srgbClr val="000000"/>
                </a:solidFill>
                <a:latin typeface="Arial"/>
              </a:rPr>
              <a:t>END</a:t>
            </a:r>
            <a:endParaRPr b="0" lang="en-IN" sz="1800" spc="-1" strike="noStrike">
              <a:latin typeface="Arial"/>
            </a:endParaRPr>
          </a:p>
          <a:p>
            <a:pPr>
              <a:lnSpc>
                <a:spcPct val="100000"/>
              </a:lnSpc>
            </a:pPr>
            <a:endParaRPr b="0" lang="en-IN" sz="1800" spc="-1" strike="noStrike">
              <a:latin typeface="Arial"/>
            </a:endParaRPr>
          </a:p>
        </p:txBody>
      </p:sp>
      <p:sp>
        <p:nvSpPr>
          <p:cNvPr id="454" name="CustomShape 2"/>
          <p:cNvSpPr/>
          <p:nvPr/>
        </p:nvSpPr>
        <p:spPr>
          <a:xfrm>
            <a:off x="4267080" y="1905120"/>
            <a:ext cx="3200040" cy="2284920"/>
          </a:xfrm>
          <a:prstGeom prst="rect">
            <a:avLst/>
          </a:prstGeom>
          <a:ln>
            <a:solidFill>
              <a:srgbClr val="f59240"/>
            </a:solidFill>
            <a:round/>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p>
            <a:pPr marL="343080" indent="-342720">
              <a:lnSpc>
                <a:spcPct val="100000"/>
              </a:lnSpc>
              <a:buClr>
                <a:srgbClr val="000000"/>
              </a:buClr>
              <a:buFont typeface="StarSymbol"/>
              <a:buAutoNum type="arabicPlain" startAt="100"/>
            </a:pPr>
            <a:r>
              <a:rPr b="0" lang="en-IN" sz="1800" spc="-1" strike="noStrike">
                <a:solidFill>
                  <a:srgbClr val="000000"/>
                </a:solidFill>
                <a:latin typeface="Arial"/>
              </a:rPr>
              <a:t>           </a:t>
            </a:r>
            <a:r>
              <a:rPr b="0" lang="en-IN" sz="1800" spc="-1" strike="noStrike">
                <a:solidFill>
                  <a:srgbClr val="000000"/>
                </a:solidFill>
                <a:latin typeface="Arial"/>
              </a:rPr>
              <a:t>04   1   _ _ _</a:t>
            </a:r>
            <a:endParaRPr b="0" lang="en-IN" sz="1800" spc="-1" strike="noStrike">
              <a:latin typeface="Arial"/>
            </a:endParaRPr>
          </a:p>
          <a:p>
            <a:pPr marL="343080" indent="-342720">
              <a:lnSpc>
                <a:spcPct val="100000"/>
              </a:lnSpc>
              <a:buClr>
                <a:srgbClr val="000000"/>
              </a:buClr>
              <a:buFont typeface="StarSymbol"/>
              <a:buAutoNum type="arabicPlain" startAt="100"/>
            </a:pPr>
            <a:r>
              <a:rPr b="0" lang="en-IN" sz="1800" spc="-1" strike="noStrike">
                <a:solidFill>
                  <a:srgbClr val="000000"/>
                </a:solidFill>
                <a:latin typeface="Arial"/>
              </a:rPr>
              <a:t>	</a:t>
            </a:r>
            <a:r>
              <a:rPr b="0" lang="en-IN" sz="1800" spc="-1" strike="noStrike">
                <a:solidFill>
                  <a:srgbClr val="000000"/>
                </a:solidFill>
                <a:latin typeface="Arial"/>
              </a:rPr>
              <a:t>   </a:t>
            </a:r>
            <a:r>
              <a:rPr b="0" lang="en-IN" sz="1800" spc="-1" strike="noStrike">
                <a:solidFill>
                  <a:srgbClr val="000000"/>
                </a:solidFill>
                <a:latin typeface="Arial"/>
              </a:rPr>
              <a:t>01  2    _ _ _</a:t>
            </a:r>
            <a:endParaRPr b="0" lang="en-IN" sz="1800" spc="-1" strike="noStrike">
              <a:latin typeface="Arial"/>
            </a:endParaRPr>
          </a:p>
          <a:p>
            <a:pPr marL="343080" indent="-342720">
              <a:lnSpc>
                <a:spcPct val="100000"/>
              </a:lnSpc>
              <a:buClr>
                <a:srgbClr val="000000"/>
              </a:buClr>
              <a:buFont typeface="StarSymbol"/>
              <a:buAutoNum type="arabicPlain" startAt="100"/>
            </a:pPr>
            <a:r>
              <a:rPr b="0" lang="en-IN" sz="1800" spc="-1" strike="noStrike">
                <a:solidFill>
                  <a:srgbClr val="000000"/>
                </a:solidFill>
                <a:latin typeface="Arial"/>
              </a:rPr>
              <a:t>           </a:t>
            </a:r>
            <a:r>
              <a:rPr b="0" lang="en-IN" sz="1800" spc="-1" strike="noStrike">
                <a:solidFill>
                  <a:srgbClr val="000000"/>
                </a:solidFill>
                <a:latin typeface="Arial"/>
              </a:rPr>
              <a:t>06   3   _ _ _</a:t>
            </a:r>
            <a:endParaRPr b="0" lang="en-IN" sz="1800" spc="-1" strike="noStrike">
              <a:latin typeface="Arial"/>
            </a:endParaRPr>
          </a:p>
          <a:p>
            <a:pPr marL="343080" indent="-342720">
              <a:lnSpc>
                <a:spcPct val="100000"/>
              </a:lnSpc>
              <a:buClr>
                <a:srgbClr val="000000"/>
              </a:buClr>
              <a:buFont typeface="StarSymbol"/>
              <a:buAutoNum type="arabicPlain" startAt="100"/>
            </a:pPr>
            <a:r>
              <a:rPr b="0" lang="en-IN" sz="1800" spc="-1" strike="noStrike">
                <a:solidFill>
                  <a:srgbClr val="000000"/>
                </a:solidFill>
                <a:latin typeface="Arial"/>
              </a:rPr>
              <a:t>           </a:t>
            </a:r>
            <a:r>
              <a:rPr b="0" lang="en-IN" sz="1800" spc="-1" strike="noStrike">
                <a:solidFill>
                  <a:srgbClr val="000000"/>
                </a:solidFill>
                <a:latin typeface="Arial"/>
              </a:rPr>
              <a:t>00   0   000</a:t>
            </a:r>
            <a:endParaRPr b="0" lang="en-IN" sz="1800" spc="-1" strike="noStrike">
              <a:latin typeface="Arial"/>
            </a:endParaRPr>
          </a:p>
          <a:p>
            <a:pPr marL="343080" indent="-342720">
              <a:lnSpc>
                <a:spcPct val="100000"/>
              </a:lnSpc>
              <a:buClr>
                <a:srgbClr val="000000"/>
              </a:buClr>
              <a:buFont typeface="StarSymbol"/>
              <a:buAutoNum type="arabicPlain" startAt="100"/>
            </a:pPr>
            <a:r>
              <a:rPr b="0" lang="en-IN" sz="1800" spc="-1" strike="noStrike">
                <a:solidFill>
                  <a:srgbClr val="000000"/>
                </a:solidFill>
                <a:latin typeface="Arial"/>
              </a:rPr>
              <a:t> </a:t>
            </a:r>
            <a:endParaRPr b="0" lang="en-IN" sz="1800" spc="-1" strike="noStrike">
              <a:latin typeface="Arial"/>
            </a:endParaRPr>
          </a:p>
          <a:p>
            <a:pPr marL="343080" indent="-342720">
              <a:lnSpc>
                <a:spcPct val="100000"/>
              </a:lnSpc>
              <a:buClr>
                <a:srgbClr val="000000"/>
              </a:buClr>
              <a:buFont typeface="StarSymbol"/>
              <a:buAutoNum type="arabicPlain" startAt="100"/>
            </a:pPr>
            <a:r>
              <a:rPr b="0" lang="en-IN" sz="1800" spc="-1" strike="noStrike">
                <a:solidFill>
                  <a:srgbClr val="000000"/>
                </a:solidFill>
                <a:latin typeface="Arial"/>
              </a:rPr>
              <a:t> </a:t>
            </a:r>
            <a:endParaRPr b="0" lang="en-IN" sz="1800" spc="-1" strike="noStrike">
              <a:latin typeface="Arial"/>
            </a:endParaRPr>
          </a:p>
          <a:p>
            <a:pPr marL="343080" indent="-342720">
              <a:lnSpc>
                <a:spcPct val="100000"/>
              </a:lnSpc>
              <a:buClr>
                <a:srgbClr val="000000"/>
              </a:buClr>
              <a:buFont typeface="StarSymbol"/>
              <a:buAutoNum type="arabicPlain" startAt="100"/>
            </a:pPr>
            <a:r>
              <a:rPr b="0" lang="en-IN" sz="1800" spc="-1" strike="noStrike">
                <a:solidFill>
                  <a:srgbClr val="000000"/>
                </a:solidFill>
                <a:latin typeface="Arial"/>
              </a:rPr>
              <a:t> </a:t>
            </a:r>
            <a:endParaRPr b="0" lang="en-IN" sz="1800" spc="-1" strike="noStrike">
              <a:latin typeface="Arial"/>
            </a:endParaRPr>
          </a:p>
          <a:p>
            <a:pPr marL="343080" indent="-342720">
              <a:lnSpc>
                <a:spcPct val="100000"/>
              </a:lnSpc>
            </a:pPr>
            <a:endParaRPr b="0" lang="en-IN" sz="1800" spc="-1" strike="noStrike">
              <a:latin typeface="Arial"/>
            </a:endParaRPr>
          </a:p>
        </p:txBody>
      </p:sp>
      <p:graphicFrame>
        <p:nvGraphicFramePr>
          <p:cNvPr id="455" name="Table 3"/>
          <p:cNvGraphicFramePr/>
          <p:nvPr/>
        </p:nvGraphicFramePr>
        <p:xfrm>
          <a:off x="609480" y="4267080"/>
          <a:ext cx="4266720" cy="1482840"/>
        </p:xfrm>
        <a:graphic>
          <a:graphicData uri="http://schemas.openxmlformats.org/drawingml/2006/table">
            <a:tbl>
              <a:tblPr/>
              <a:tblGrid>
                <a:gridCol w="2031840"/>
                <a:gridCol w="2234880"/>
              </a:tblGrid>
              <a:tr h="640440">
                <a:tc>
                  <a:txBody>
                    <a:bodyPr/>
                    <a:p>
                      <a:pPr algn="ctr">
                        <a:lnSpc>
                          <a:spcPct val="100000"/>
                        </a:lnSpc>
                      </a:pPr>
                      <a:r>
                        <a:rPr b="1" lang="en-IN" sz="1800" spc="-1" strike="noStrike">
                          <a:solidFill>
                            <a:srgbClr val="ffffff"/>
                          </a:solidFill>
                          <a:latin typeface="Arial"/>
                        </a:rPr>
                        <a:t>Instruction 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b="1" lang="en-IN" sz="1800" spc="-1" strike="noStrike">
                          <a:solidFill>
                            <a:srgbClr val="ffffff"/>
                          </a:solidFill>
                          <a:latin typeface="Arial"/>
                        </a:rPr>
                        <a:t>Symbol Making a forward reference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66120">
                <a:tc>
                  <a:txBody>
                    <a:bodyPr/>
                    <a:p>
                      <a:pPr algn="ctr">
                        <a:lnSpc>
                          <a:spcPct val="100000"/>
                        </a:lnSpc>
                      </a:pPr>
                      <a:r>
                        <a:rPr b="0" lang="en-IN" sz="1800" spc="-1" strike="noStrike">
                          <a:solidFill>
                            <a:srgbClr val="000000"/>
                          </a:solidFill>
                          <a:latin typeface="Arial"/>
                        </a:rPr>
                        <a:t>100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IN" sz="1800" spc="-1" strike="noStrike">
                          <a:solidFill>
                            <a:srgbClr val="000000"/>
                          </a:solidFill>
                          <a:latin typeface="Arial"/>
                        </a:rPr>
                        <a:t>X</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6120">
                <a:tc>
                  <a:txBody>
                    <a:bodyPr/>
                    <a:p>
                      <a:pPr algn="ctr">
                        <a:lnSpc>
                          <a:spcPct val="100000"/>
                        </a:lnSpc>
                      </a:pPr>
                      <a:r>
                        <a:rPr b="0" lang="en-IN" sz="1800" spc="-1" strike="noStrike">
                          <a:solidFill>
                            <a:srgbClr val="000000"/>
                          </a:solidFill>
                          <a:latin typeface="Arial"/>
                        </a:rPr>
                        <a:t>101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IN" sz="1800" spc="-1" strike="noStrike">
                          <a:solidFill>
                            <a:srgbClr val="000000"/>
                          </a:solidFill>
                          <a:latin typeface="Arial"/>
                        </a:rPr>
                        <a:t>ONE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6120">
                <a:tc>
                  <a:txBody>
                    <a:bodyPr/>
                    <a:p>
                      <a:pPr algn="ctr">
                        <a:lnSpc>
                          <a:spcPct val="100000"/>
                        </a:lnSpc>
                      </a:pPr>
                      <a:r>
                        <a:rPr b="0" lang="en-IN" sz="1800" spc="-1" strike="noStrike">
                          <a:solidFill>
                            <a:srgbClr val="000000"/>
                          </a:solidFill>
                          <a:latin typeface="Arial"/>
                        </a:rPr>
                        <a:t>102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IN" sz="1800" spc="-1" strike="noStrike">
                          <a:solidFill>
                            <a:srgbClr val="000000"/>
                          </a:solidFill>
                          <a:latin typeface="Arial"/>
                        </a:rPr>
                        <a:t>TEN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456" name="CustomShape 4"/>
          <p:cNvSpPr/>
          <p:nvPr/>
        </p:nvSpPr>
        <p:spPr>
          <a:xfrm>
            <a:off x="457200" y="6095880"/>
            <a:ext cx="4952520" cy="364680"/>
          </a:xfrm>
          <a:prstGeom prst="rect">
            <a:avLst/>
          </a:prstGeom>
          <a:ln>
            <a:solidFill>
              <a:srgbClr val="f59240"/>
            </a:solidFill>
            <a:round/>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p>
            <a:pPr algn="ctr">
              <a:lnSpc>
                <a:spcPct val="100000"/>
              </a:lnSpc>
            </a:pPr>
            <a:r>
              <a:rPr b="0" lang="en-IN" sz="1800" spc="-1" strike="noStrike">
                <a:solidFill>
                  <a:srgbClr val="000000"/>
                </a:solidFill>
                <a:latin typeface="Arial"/>
              </a:rPr>
              <a:t>Figure : TII (Table of Incomplete Instruction)</a:t>
            </a:r>
            <a:endParaRPr b="0" lang="en-IN" sz="1800" spc="-1" strike="noStrike">
              <a:latin typeface="Arial"/>
            </a:endParaRPr>
          </a:p>
        </p:txBody>
      </p:sp>
      <p:sp>
        <p:nvSpPr>
          <p:cNvPr id="457" name="TextShape 5"/>
          <p:cNvSpPr txBox="1"/>
          <p:nvPr/>
        </p:nvSpPr>
        <p:spPr>
          <a:xfrm>
            <a:off x="457200" y="76320"/>
            <a:ext cx="8229240" cy="780840"/>
          </a:xfrm>
          <a:prstGeom prst="rect">
            <a:avLst/>
          </a:prstGeom>
          <a:gradFill rotWithShape="0">
            <a:gsLst>
              <a:gs pos="0">
                <a:srgbClr val="bfd4fe"/>
              </a:gs>
              <a:gs pos="100000">
                <a:srgbClr val="e5efff"/>
              </a:gs>
            </a:gsLst>
            <a:lin ang="16200000"/>
          </a:gradFill>
          <a:ln w="9360">
            <a:solidFill>
              <a:srgbClr val="4a7ebb"/>
            </a:solidFill>
            <a:round/>
          </a:ln>
        </p:spPr>
        <p:txBody>
          <a:bodyPr anchor="ctr">
            <a:normAutofit/>
          </a:bodyPr>
          <a:p>
            <a:pPr algn="ctr">
              <a:lnSpc>
                <a:spcPct val="100000"/>
              </a:lnSpc>
            </a:pPr>
            <a:r>
              <a:rPr b="1" lang="en-US" sz="4000" spc="-1" strike="noStrike">
                <a:solidFill>
                  <a:srgbClr val="c00000"/>
                </a:solidFill>
                <a:latin typeface="Arial"/>
              </a:rPr>
              <a:t>Pass Structure of Assembler</a:t>
            </a:r>
            <a:endParaRPr b="0" lang="en-US" sz="4000" spc="-1" strike="noStrike">
              <a:solidFill>
                <a:srgbClr val="000000"/>
              </a:solidFill>
              <a:latin typeface="Calibri"/>
            </a:endParaRPr>
          </a:p>
        </p:txBody>
      </p:sp>
      <p:graphicFrame>
        <p:nvGraphicFramePr>
          <p:cNvPr id="458" name="Table 6"/>
          <p:cNvGraphicFramePr/>
          <p:nvPr/>
        </p:nvGraphicFramePr>
        <p:xfrm>
          <a:off x="5562720" y="4267080"/>
          <a:ext cx="3200040" cy="1482840"/>
        </p:xfrm>
        <a:graphic>
          <a:graphicData uri="http://schemas.openxmlformats.org/drawingml/2006/table">
            <a:tbl>
              <a:tblPr/>
              <a:tblGrid>
                <a:gridCol w="1523880"/>
                <a:gridCol w="1676160"/>
              </a:tblGrid>
              <a:tr h="370800">
                <a:tc>
                  <a:txBody>
                    <a:bodyPr/>
                    <a:p>
                      <a:pPr algn="ctr">
                        <a:lnSpc>
                          <a:spcPct val="100000"/>
                        </a:lnSpc>
                      </a:pPr>
                      <a:r>
                        <a:rPr b="1" lang="en-IN" sz="1800" spc="-1" strike="noStrike">
                          <a:solidFill>
                            <a:srgbClr val="ffffff"/>
                          </a:solidFill>
                          <a:latin typeface="Arial"/>
                        </a:rPr>
                        <a:t>Symbol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b="1" lang="en-IN" sz="1800" spc="-1" strike="noStrike">
                          <a:solidFill>
                            <a:srgbClr val="ffffff"/>
                          </a:solidFill>
                          <a:latin typeface="Arial"/>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70800">
                <a:tc>
                  <a:txBody>
                    <a:bodyPr/>
                    <a:p>
                      <a:pPr algn="ctr">
                        <a:lnSpc>
                          <a:spcPct val="100000"/>
                        </a:lnSpc>
                      </a:pPr>
                      <a:r>
                        <a:rPr b="0" lang="en-IN" sz="1800" spc="-1" strike="noStrike">
                          <a:solidFill>
                            <a:srgbClr val="000000"/>
                          </a:solidFill>
                          <a:latin typeface="Arial"/>
                        </a:rPr>
                        <a:t>X</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IN" sz="1800" spc="-1" strike="noStrike">
                          <a:solidFill>
                            <a:srgbClr val="000000"/>
                          </a:solidFill>
                          <a:latin typeface="Arial"/>
                        </a:rPr>
                        <a:t>104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70800">
                <a:tc>
                  <a:txBody>
                    <a:bodyPr/>
                    <a:p>
                      <a:pPr algn="ctr">
                        <a:lnSpc>
                          <a:spcPct val="100000"/>
                        </a:lnSpc>
                      </a:pPr>
                      <a:r>
                        <a:rPr b="0" lang="en-IN" sz="1800" spc="-1" strike="noStrike">
                          <a:solidFill>
                            <a:srgbClr val="000000"/>
                          </a:solidFill>
                          <a:latin typeface="Arial"/>
                        </a:rPr>
                        <a:t>ONE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IN" sz="1800" spc="-1" strike="noStrike">
                          <a:solidFill>
                            <a:srgbClr val="000000"/>
                          </a:solidFill>
                          <a:latin typeface="Arial"/>
                        </a:rPr>
                        <a:t>105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70800">
                <a:tc>
                  <a:txBody>
                    <a:bodyPr/>
                    <a:p>
                      <a:pPr algn="ctr">
                        <a:lnSpc>
                          <a:spcPct val="100000"/>
                        </a:lnSpc>
                      </a:pPr>
                      <a:r>
                        <a:rPr b="0" lang="en-IN" sz="1800" spc="-1" strike="noStrike">
                          <a:solidFill>
                            <a:srgbClr val="000000"/>
                          </a:solidFill>
                          <a:latin typeface="Arial"/>
                        </a:rPr>
                        <a:t>TEN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IN" sz="1800" spc="-1" strike="noStrike">
                          <a:solidFill>
                            <a:srgbClr val="000000"/>
                          </a:solidFill>
                          <a:latin typeface="Arial"/>
                        </a:rPr>
                        <a:t>105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459" name="CustomShape 7"/>
          <p:cNvSpPr/>
          <p:nvPr/>
        </p:nvSpPr>
        <p:spPr>
          <a:xfrm>
            <a:off x="5638680" y="5791320"/>
            <a:ext cx="3123720" cy="364680"/>
          </a:xfrm>
          <a:prstGeom prst="rect">
            <a:avLst/>
          </a:prstGeom>
          <a:ln>
            <a:solidFill>
              <a:srgbClr val="f59240"/>
            </a:solidFill>
            <a:round/>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p>
            <a:pPr algn="ctr">
              <a:lnSpc>
                <a:spcPct val="100000"/>
              </a:lnSpc>
            </a:pPr>
            <a:r>
              <a:rPr b="0" lang="en-IN" sz="1800" spc="-1" strike="noStrike">
                <a:solidFill>
                  <a:srgbClr val="000000"/>
                </a:solidFill>
                <a:latin typeface="Arial"/>
              </a:rPr>
              <a:t>Figure : Symbol Table</a:t>
            </a:r>
            <a:endParaRPr b="0" lang="en-IN" sz="1800" spc="-1" strike="noStrike">
              <a:latin typeface="Arial"/>
            </a:endParaRPr>
          </a:p>
        </p:txBody>
      </p:sp>
      <p:sp>
        <p:nvSpPr>
          <p:cNvPr id="460" name="CustomShape 8"/>
          <p:cNvSpPr/>
          <p:nvPr/>
        </p:nvSpPr>
        <p:spPr>
          <a:xfrm>
            <a:off x="457200" y="1000080"/>
            <a:ext cx="8043480" cy="516960"/>
          </a:xfrm>
          <a:prstGeom prst="rect">
            <a:avLst/>
          </a:prstGeom>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p>
            <a:pPr marL="343080" indent="-342720">
              <a:lnSpc>
                <a:spcPct val="100000"/>
              </a:lnSpc>
              <a:buClr>
                <a:srgbClr val="000000"/>
              </a:buClr>
              <a:buFont typeface="Arial"/>
              <a:buChar char="•"/>
            </a:pPr>
            <a:r>
              <a:rPr b="0" lang="en-IN" sz="2800" spc="-1" strike="noStrike">
                <a:solidFill>
                  <a:srgbClr val="000000"/>
                </a:solidFill>
                <a:latin typeface="Arial"/>
              </a:rPr>
              <a:t>Single Pass Translation Example</a:t>
            </a:r>
            <a:endParaRPr b="0" lang="en-IN" sz="2800" spc="-1" strike="noStrike">
              <a:latin typeface="Arial"/>
            </a:endParaRPr>
          </a:p>
        </p:txBody>
      </p:sp>
      <p:sp>
        <p:nvSpPr>
          <p:cNvPr id="461" name="TextShape 9"/>
          <p:cNvSpPr txBox="1"/>
          <p:nvPr/>
        </p:nvSpPr>
        <p:spPr>
          <a:xfrm>
            <a:off x="6553080" y="6356520"/>
            <a:ext cx="2133360" cy="364680"/>
          </a:xfrm>
          <a:prstGeom prst="rect">
            <a:avLst/>
          </a:prstGeom>
          <a:gradFill rotWithShape="0">
            <a:gsLst>
              <a:gs pos="0">
                <a:srgbClr val="ffded0"/>
              </a:gs>
              <a:gs pos="100000">
                <a:srgbClr val="fff1ec"/>
              </a:gs>
            </a:gsLst>
            <a:lin ang="16200000"/>
          </a:gradFill>
          <a:ln w="9360">
            <a:solidFill>
              <a:srgbClr val="f59240"/>
            </a:solidFill>
            <a:round/>
          </a:ln>
        </p:spPr>
        <p:txBody>
          <a:bodyPr anchor="ctr"/>
          <a:p>
            <a:pPr algn="r">
              <a:lnSpc>
                <a:spcPct val="100000"/>
              </a:lnSpc>
            </a:pPr>
            <a:fld id="{B8EC18DB-6DBC-4965-9F56-D599CBAB09A6}" type="slidenum">
              <a:rPr b="0" lang="en-IN" sz="1200" spc="-1" strike="noStrike">
                <a:solidFill>
                  <a:srgbClr val="000000"/>
                </a:solidFill>
                <a:latin typeface="Calibri"/>
              </a:rPr>
              <a:t>&lt;number&gt;</a:t>
            </a:fld>
            <a:endParaRPr b="0" lang="en-IN" sz="1200" spc="-1" strike="noStrike">
              <a:latin typeface="Times New Roman"/>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CustomShape 1"/>
          <p:cNvSpPr/>
          <p:nvPr/>
        </p:nvSpPr>
        <p:spPr>
          <a:xfrm>
            <a:off x="457200" y="152280"/>
            <a:ext cx="8229240" cy="847440"/>
          </a:xfrm>
          <a:prstGeom prst="rect">
            <a:avLst/>
          </a:prstGeom>
          <a:ln>
            <a:solidFill>
              <a:srgbClr val="46aac4"/>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anchor="ctr">
            <a:normAutofit/>
          </a:bodyPr>
          <a:p>
            <a:pPr algn="ctr">
              <a:lnSpc>
                <a:spcPct val="100000"/>
              </a:lnSpc>
            </a:pPr>
            <a:r>
              <a:rPr b="1" lang="en-IN" sz="4000" spc="-1" strike="noStrike">
                <a:solidFill>
                  <a:srgbClr val="ffc000"/>
                </a:solidFill>
                <a:latin typeface="Arial"/>
              </a:rPr>
              <a:t>Pass Structure of Assembler</a:t>
            </a:r>
            <a:endParaRPr b="0" lang="en-IN" sz="4000" spc="-1" strike="noStrike">
              <a:latin typeface="Arial"/>
            </a:endParaRPr>
          </a:p>
        </p:txBody>
      </p:sp>
      <p:sp>
        <p:nvSpPr>
          <p:cNvPr id="463" name="CustomShape 2"/>
          <p:cNvSpPr/>
          <p:nvPr/>
        </p:nvSpPr>
        <p:spPr>
          <a:xfrm>
            <a:off x="1143000" y="2057400"/>
            <a:ext cx="3428640" cy="2833560"/>
          </a:xfrm>
          <a:prstGeom prst="rect">
            <a:avLst/>
          </a:prstGeom>
          <a:ln>
            <a:solidFill>
              <a:srgbClr val="46aac4"/>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p>
            <a:pPr>
              <a:lnSpc>
                <a:spcPct val="100000"/>
              </a:lnSpc>
            </a:pPr>
            <a:r>
              <a:rPr b="0" lang="en-IN" sz="1800" spc="-1" strike="noStrike">
                <a:solidFill>
                  <a:srgbClr val="000000"/>
                </a:solidFill>
                <a:latin typeface="Arial"/>
              </a:rPr>
              <a:t>	</a:t>
            </a:r>
            <a:r>
              <a:rPr b="0" lang="en-IN" sz="1800" spc="-1" strike="noStrike">
                <a:solidFill>
                  <a:srgbClr val="000000"/>
                </a:solidFill>
                <a:latin typeface="Arial"/>
              </a:rPr>
              <a:t>START</a:t>
            </a:r>
            <a:r>
              <a:rPr b="0" lang="en-IN" sz="1800" spc="-1" strike="noStrike">
                <a:solidFill>
                  <a:srgbClr val="000000"/>
                </a:solidFill>
                <a:latin typeface="Arial"/>
              </a:rPr>
              <a:t>	</a:t>
            </a:r>
            <a:r>
              <a:rPr b="0" lang="en-IN" sz="1800" spc="-1" strike="noStrike">
                <a:solidFill>
                  <a:srgbClr val="000000"/>
                </a:solidFill>
                <a:latin typeface="Arial"/>
              </a:rPr>
              <a:t>100</a:t>
            </a:r>
            <a:endParaRPr b="0" lang="en-IN" sz="1800" spc="-1" strike="noStrike">
              <a:latin typeface="Arial"/>
            </a:endParaRPr>
          </a:p>
          <a:p>
            <a:pPr>
              <a:lnSpc>
                <a:spcPct val="100000"/>
              </a:lnSpc>
            </a:pPr>
            <a:r>
              <a:rPr b="0" lang="en-IN" sz="1800" spc="-1" strike="noStrike">
                <a:solidFill>
                  <a:srgbClr val="000000"/>
                </a:solidFill>
                <a:latin typeface="Arial"/>
              </a:rPr>
              <a:t>	</a:t>
            </a:r>
            <a:r>
              <a:rPr b="0" lang="en-IN" sz="1800" spc="-1" strike="noStrike">
                <a:solidFill>
                  <a:srgbClr val="000000"/>
                </a:solidFill>
                <a:latin typeface="Arial"/>
              </a:rPr>
              <a:t>MOVER</a:t>
            </a:r>
            <a:r>
              <a:rPr b="0" lang="en-IN" sz="1800" spc="-1" strike="noStrike">
                <a:solidFill>
                  <a:srgbClr val="000000"/>
                </a:solidFill>
                <a:latin typeface="Arial"/>
              </a:rPr>
              <a:t>	</a:t>
            </a:r>
            <a:r>
              <a:rPr b="0" lang="en-IN" sz="1800" spc="-1" strike="noStrike">
                <a:solidFill>
                  <a:srgbClr val="000000"/>
                </a:solidFill>
                <a:latin typeface="Arial"/>
              </a:rPr>
              <a:t>AREG, X</a:t>
            </a:r>
            <a:endParaRPr b="0" lang="en-IN" sz="1800" spc="-1" strike="noStrike">
              <a:latin typeface="Arial"/>
            </a:endParaRPr>
          </a:p>
          <a:p>
            <a:pPr>
              <a:lnSpc>
                <a:spcPct val="100000"/>
              </a:lnSpc>
            </a:pPr>
            <a:r>
              <a:rPr b="0" lang="en-IN" sz="1800" spc="-1" strike="noStrike">
                <a:solidFill>
                  <a:srgbClr val="000000"/>
                </a:solidFill>
                <a:latin typeface="Arial"/>
              </a:rPr>
              <a:t>	</a:t>
            </a:r>
            <a:r>
              <a:rPr b="0" lang="en-IN" sz="1800" spc="-1" strike="noStrike">
                <a:solidFill>
                  <a:srgbClr val="000000"/>
                </a:solidFill>
                <a:latin typeface="Arial"/>
              </a:rPr>
              <a:t>ADD</a:t>
            </a:r>
            <a:r>
              <a:rPr b="0" lang="en-IN" sz="1800" spc="-1" strike="noStrike">
                <a:solidFill>
                  <a:srgbClr val="000000"/>
                </a:solidFill>
                <a:latin typeface="Arial"/>
              </a:rPr>
              <a:t>	</a:t>
            </a:r>
            <a:r>
              <a:rPr b="0" lang="en-IN" sz="1800" spc="-1" strike="noStrike">
                <a:solidFill>
                  <a:srgbClr val="000000"/>
                </a:solidFill>
                <a:latin typeface="Arial"/>
              </a:rPr>
              <a:t>BREG, ONE</a:t>
            </a:r>
            <a:endParaRPr b="0" lang="en-IN" sz="1800" spc="-1" strike="noStrike">
              <a:latin typeface="Arial"/>
            </a:endParaRPr>
          </a:p>
          <a:p>
            <a:pPr>
              <a:lnSpc>
                <a:spcPct val="100000"/>
              </a:lnSpc>
            </a:pPr>
            <a:r>
              <a:rPr b="0" lang="en-IN" sz="1800" spc="-1" strike="noStrike">
                <a:solidFill>
                  <a:srgbClr val="000000"/>
                </a:solidFill>
                <a:latin typeface="Arial"/>
              </a:rPr>
              <a:t>	</a:t>
            </a:r>
            <a:r>
              <a:rPr b="0" lang="en-IN" sz="1800" spc="-1" strike="noStrike">
                <a:solidFill>
                  <a:srgbClr val="000000"/>
                </a:solidFill>
                <a:latin typeface="Arial"/>
              </a:rPr>
              <a:t>ADD</a:t>
            </a:r>
            <a:r>
              <a:rPr b="0" lang="en-IN" sz="1800" spc="-1" strike="noStrike">
                <a:solidFill>
                  <a:srgbClr val="000000"/>
                </a:solidFill>
                <a:latin typeface="Arial"/>
              </a:rPr>
              <a:t>	</a:t>
            </a:r>
            <a:r>
              <a:rPr b="0" lang="en-IN" sz="1800" spc="-1" strike="noStrike">
                <a:solidFill>
                  <a:srgbClr val="000000"/>
                </a:solidFill>
                <a:latin typeface="Arial"/>
              </a:rPr>
              <a:t>CREG, TEN</a:t>
            </a:r>
            <a:endParaRPr b="0" lang="en-IN" sz="1800" spc="-1" strike="noStrike">
              <a:latin typeface="Arial"/>
            </a:endParaRPr>
          </a:p>
          <a:p>
            <a:pPr>
              <a:lnSpc>
                <a:spcPct val="100000"/>
              </a:lnSpc>
            </a:pPr>
            <a:r>
              <a:rPr b="0" lang="en-IN" sz="1800" spc="-1" strike="noStrike">
                <a:solidFill>
                  <a:srgbClr val="000000"/>
                </a:solidFill>
                <a:latin typeface="Arial"/>
              </a:rPr>
              <a:t>	</a:t>
            </a:r>
            <a:r>
              <a:rPr b="0" lang="en-IN" sz="1800" spc="-1" strike="noStrike">
                <a:solidFill>
                  <a:srgbClr val="000000"/>
                </a:solidFill>
                <a:latin typeface="Arial"/>
              </a:rPr>
              <a:t>STOP</a:t>
            </a:r>
            <a:endParaRPr b="0" lang="en-IN" sz="1800" spc="-1" strike="noStrike">
              <a:latin typeface="Arial"/>
            </a:endParaRPr>
          </a:p>
          <a:p>
            <a:pPr>
              <a:lnSpc>
                <a:spcPct val="100000"/>
              </a:lnSpc>
            </a:pPr>
            <a:r>
              <a:rPr b="0" lang="en-IN" sz="1800" spc="-1" strike="noStrike">
                <a:solidFill>
                  <a:srgbClr val="000000"/>
                </a:solidFill>
                <a:latin typeface="Arial"/>
              </a:rPr>
              <a:t>X</a:t>
            </a:r>
            <a:r>
              <a:rPr b="0" lang="en-IN" sz="1800" spc="-1" strike="noStrike">
                <a:solidFill>
                  <a:srgbClr val="000000"/>
                </a:solidFill>
                <a:latin typeface="Arial"/>
              </a:rPr>
              <a:t>	</a:t>
            </a:r>
            <a:r>
              <a:rPr b="0" lang="en-IN" sz="1800" spc="-1" strike="noStrike">
                <a:solidFill>
                  <a:srgbClr val="000000"/>
                </a:solidFill>
                <a:latin typeface="Arial"/>
              </a:rPr>
              <a:t>DC</a:t>
            </a:r>
            <a:r>
              <a:rPr b="0" lang="en-IN" sz="1800" spc="-1" strike="noStrike">
                <a:solidFill>
                  <a:srgbClr val="000000"/>
                </a:solidFill>
                <a:latin typeface="Arial"/>
              </a:rPr>
              <a:t>	</a:t>
            </a:r>
            <a:r>
              <a:rPr b="0" lang="en-IN" sz="1800" spc="-1" strike="noStrike">
                <a:solidFill>
                  <a:srgbClr val="000000"/>
                </a:solidFill>
                <a:latin typeface="Arial"/>
              </a:rPr>
              <a:t>‘5’</a:t>
            </a:r>
            <a:endParaRPr b="0" lang="en-IN" sz="1800" spc="-1" strike="noStrike">
              <a:latin typeface="Arial"/>
            </a:endParaRPr>
          </a:p>
          <a:p>
            <a:pPr>
              <a:lnSpc>
                <a:spcPct val="100000"/>
              </a:lnSpc>
            </a:pPr>
            <a:r>
              <a:rPr b="0" lang="en-IN" sz="1800" spc="-1" strike="noStrike">
                <a:solidFill>
                  <a:srgbClr val="000000"/>
                </a:solidFill>
                <a:latin typeface="Arial"/>
              </a:rPr>
              <a:t>ONE</a:t>
            </a:r>
            <a:r>
              <a:rPr b="0" lang="en-IN" sz="1800" spc="-1" strike="noStrike">
                <a:solidFill>
                  <a:srgbClr val="000000"/>
                </a:solidFill>
                <a:latin typeface="Arial"/>
              </a:rPr>
              <a:t>	</a:t>
            </a:r>
            <a:r>
              <a:rPr b="0" lang="en-IN" sz="1800" spc="-1" strike="noStrike">
                <a:solidFill>
                  <a:srgbClr val="000000"/>
                </a:solidFill>
                <a:latin typeface="Arial"/>
              </a:rPr>
              <a:t>DC</a:t>
            </a:r>
            <a:r>
              <a:rPr b="0" lang="en-IN" sz="1800" spc="-1" strike="noStrike">
                <a:solidFill>
                  <a:srgbClr val="000000"/>
                </a:solidFill>
                <a:latin typeface="Arial"/>
              </a:rPr>
              <a:t>	</a:t>
            </a:r>
            <a:r>
              <a:rPr b="0" lang="en-IN" sz="1800" spc="-1" strike="noStrike">
                <a:solidFill>
                  <a:srgbClr val="000000"/>
                </a:solidFill>
                <a:latin typeface="Arial"/>
              </a:rPr>
              <a:t>‘1’</a:t>
            </a:r>
            <a:endParaRPr b="0" lang="en-IN" sz="1800" spc="-1" strike="noStrike">
              <a:latin typeface="Arial"/>
            </a:endParaRPr>
          </a:p>
          <a:p>
            <a:pPr>
              <a:lnSpc>
                <a:spcPct val="100000"/>
              </a:lnSpc>
            </a:pPr>
            <a:r>
              <a:rPr b="0" lang="en-IN" sz="1800" spc="-1" strike="noStrike">
                <a:solidFill>
                  <a:srgbClr val="000000"/>
                </a:solidFill>
                <a:latin typeface="Arial"/>
              </a:rPr>
              <a:t>TEN</a:t>
            </a:r>
            <a:r>
              <a:rPr b="0" lang="en-IN" sz="1800" spc="-1" strike="noStrike">
                <a:solidFill>
                  <a:srgbClr val="000000"/>
                </a:solidFill>
                <a:latin typeface="Arial"/>
              </a:rPr>
              <a:t>	</a:t>
            </a:r>
            <a:r>
              <a:rPr b="0" lang="en-IN" sz="1800" spc="-1" strike="noStrike">
                <a:solidFill>
                  <a:srgbClr val="000000"/>
                </a:solidFill>
                <a:latin typeface="Arial"/>
              </a:rPr>
              <a:t>DC</a:t>
            </a:r>
            <a:r>
              <a:rPr b="0" lang="en-IN" sz="1800" spc="-1" strike="noStrike">
                <a:solidFill>
                  <a:srgbClr val="000000"/>
                </a:solidFill>
                <a:latin typeface="Arial"/>
              </a:rPr>
              <a:t>	</a:t>
            </a:r>
            <a:r>
              <a:rPr b="0" lang="en-IN" sz="1800" spc="-1" strike="noStrike">
                <a:solidFill>
                  <a:srgbClr val="000000"/>
                </a:solidFill>
                <a:latin typeface="Arial"/>
              </a:rPr>
              <a:t>‘10’</a:t>
            </a:r>
            <a:endParaRPr b="0" lang="en-IN" sz="1800" spc="-1" strike="noStrike">
              <a:latin typeface="Arial"/>
            </a:endParaRPr>
          </a:p>
          <a:p>
            <a:pPr>
              <a:lnSpc>
                <a:spcPct val="100000"/>
              </a:lnSpc>
            </a:pPr>
            <a:r>
              <a:rPr b="0" lang="en-IN" sz="1800" spc="-1" strike="noStrike">
                <a:solidFill>
                  <a:srgbClr val="000000"/>
                </a:solidFill>
                <a:latin typeface="Arial"/>
              </a:rPr>
              <a:t>	</a:t>
            </a:r>
            <a:r>
              <a:rPr b="0" lang="en-IN" sz="1800" spc="-1" strike="noStrike">
                <a:solidFill>
                  <a:srgbClr val="000000"/>
                </a:solidFill>
                <a:latin typeface="Arial"/>
              </a:rPr>
              <a:t>END</a:t>
            </a:r>
            <a:endParaRPr b="0" lang="en-IN" sz="1800" spc="-1" strike="noStrike">
              <a:latin typeface="Arial"/>
            </a:endParaRPr>
          </a:p>
          <a:p>
            <a:pPr>
              <a:lnSpc>
                <a:spcPct val="100000"/>
              </a:lnSpc>
            </a:pPr>
            <a:endParaRPr b="0" lang="en-IN" sz="1800" spc="-1" strike="noStrike">
              <a:latin typeface="Arial"/>
            </a:endParaRPr>
          </a:p>
        </p:txBody>
      </p:sp>
      <p:sp>
        <p:nvSpPr>
          <p:cNvPr id="464" name="CustomShape 3"/>
          <p:cNvSpPr/>
          <p:nvPr/>
        </p:nvSpPr>
        <p:spPr>
          <a:xfrm>
            <a:off x="4724280" y="2286000"/>
            <a:ext cx="3200040" cy="2284920"/>
          </a:xfrm>
          <a:prstGeom prst="rect">
            <a:avLst/>
          </a:prstGeom>
          <a:ln>
            <a:solidFill>
              <a:srgbClr val="46aac4"/>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p>
            <a:pPr marL="343080" indent="-342720">
              <a:lnSpc>
                <a:spcPct val="100000"/>
              </a:lnSpc>
              <a:buClr>
                <a:srgbClr val="000000"/>
              </a:buClr>
              <a:buFont typeface="StarSymbol"/>
              <a:buAutoNum type="arabicPlain" startAt="100"/>
            </a:pPr>
            <a:r>
              <a:rPr b="0" lang="en-IN" sz="1800" spc="-1" strike="noStrike">
                <a:solidFill>
                  <a:srgbClr val="000000"/>
                </a:solidFill>
                <a:latin typeface="Arial"/>
              </a:rPr>
              <a:t>           </a:t>
            </a:r>
            <a:r>
              <a:rPr b="0" lang="en-IN" sz="1800" spc="-1" strike="noStrike">
                <a:solidFill>
                  <a:srgbClr val="000000"/>
                </a:solidFill>
                <a:latin typeface="Arial"/>
              </a:rPr>
              <a:t>04   1   </a:t>
            </a:r>
            <a:r>
              <a:rPr b="1" lang="en-IN" sz="1800" spc="-1" strike="noStrike" u="sng">
                <a:solidFill>
                  <a:srgbClr val="000000"/>
                </a:solidFill>
                <a:uFillTx/>
                <a:latin typeface="Arial"/>
              </a:rPr>
              <a:t>104</a:t>
            </a:r>
            <a:endParaRPr b="0" lang="en-IN" sz="1800" spc="-1" strike="noStrike">
              <a:latin typeface="Arial"/>
            </a:endParaRPr>
          </a:p>
          <a:p>
            <a:pPr marL="343080" indent="-342720">
              <a:lnSpc>
                <a:spcPct val="100000"/>
              </a:lnSpc>
              <a:buClr>
                <a:srgbClr val="000000"/>
              </a:buClr>
              <a:buFont typeface="StarSymbol"/>
              <a:buAutoNum type="arabicPlain" startAt="100"/>
            </a:pPr>
            <a:r>
              <a:rPr b="0" lang="en-IN" sz="1800" spc="-1" strike="noStrike">
                <a:solidFill>
                  <a:srgbClr val="000000"/>
                </a:solidFill>
                <a:latin typeface="Arial"/>
              </a:rPr>
              <a:t>	</a:t>
            </a:r>
            <a:r>
              <a:rPr b="0" lang="en-IN" sz="1800" spc="-1" strike="noStrike">
                <a:solidFill>
                  <a:srgbClr val="000000"/>
                </a:solidFill>
                <a:latin typeface="Arial"/>
              </a:rPr>
              <a:t>   </a:t>
            </a:r>
            <a:r>
              <a:rPr b="0" lang="en-IN" sz="1800" spc="-1" strike="noStrike">
                <a:solidFill>
                  <a:srgbClr val="000000"/>
                </a:solidFill>
                <a:latin typeface="Arial"/>
              </a:rPr>
              <a:t>01  2    </a:t>
            </a:r>
            <a:r>
              <a:rPr b="1" lang="en-IN" sz="1800" spc="-1" strike="noStrike" u="sng">
                <a:solidFill>
                  <a:srgbClr val="000000"/>
                </a:solidFill>
                <a:uFillTx/>
                <a:latin typeface="Arial"/>
              </a:rPr>
              <a:t>105</a:t>
            </a:r>
            <a:endParaRPr b="0" lang="en-IN" sz="1800" spc="-1" strike="noStrike">
              <a:latin typeface="Arial"/>
            </a:endParaRPr>
          </a:p>
          <a:p>
            <a:pPr marL="343080" indent="-342720">
              <a:lnSpc>
                <a:spcPct val="100000"/>
              </a:lnSpc>
              <a:buClr>
                <a:srgbClr val="000000"/>
              </a:buClr>
              <a:buFont typeface="StarSymbol"/>
              <a:buAutoNum type="arabicPlain" startAt="100"/>
            </a:pPr>
            <a:r>
              <a:rPr b="0" lang="en-IN" sz="1800" spc="-1" strike="noStrike">
                <a:solidFill>
                  <a:srgbClr val="000000"/>
                </a:solidFill>
                <a:latin typeface="Arial"/>
              </a:rPr>
              <a:t>           </a:t>
            </a:r>
            <a:r>
              <a:rPr b="0" lang="en-IN" sz="1800" spc="-1" strike="noStrike">
                <a:solidFill>
                  <a:srgbClr val="000000"/>
                </a:solidFill>
                <a:latin typeface="Arial"/>
              </a:rPr>
              <a:t>06   3   </a:t>
            </a:r>
            <a:r>
              <a:rPr b="1" lang="en-IN" sz="1800" spc="-1" strike="noStrike" u="sng">
                <a:solidFill>
                  <a:srgbClr val="000000"/>
                </a:solidFill>
                <a:uFillTx/>
                <a:latin typeface="Arial"/>
              </a:rPr>
              <a:t> 106</a:t>
            </a:r>
            <a:endParaRPr b="0" lang="en-IN" sz="1800" spc="-1" strike="noStrike">
              <a:latin typeface="Arial"/>
            </a:endParaRPr>
          </a:p>
          <a:p>
            <a:pPr marL="343080" indent="-342720">
              <a:lnSpc>
                <a:spcPct val="100000"/>
              </a:lnSpc>
              <a:buClr>
                <a:srgbClr val="000000"/>
              </a:buClr>
              <a:buFont typeface="StarSymbol"/>
              <a:buAutoNum type="arabicPlain" startAt="100"/>
            </a:pPr>
            <a:r>
              <a:rPr b="0" lang="en-IN" sz="1800" spc="-1" strike="noStrike">
                <a:solidFill>
                  <a:srgbClr val="000000"/>
                </a:solidFill>
                <a:latin typeface="Arial"/>
              </a:rPr>
              <a:t>           </a:t>
            </a:r>
            <a:r>
              <a:rPr b="0" lang="en-IN" sz="1800" spc="-1" strike="noStrike">
                <a:solidFill>
                  <a:srgbClr val="000000"/>
                </a:solidFill>
                <a:latin typeface="Arial"/>
              </a:rPr>
              <a:t>00   0    000</a:t>
            </a:r>
            <a:endParaRPr b="0" lang="en-IN" sz="1800" spc="-1" strike="noStrike">
              <a:latin typeface="Arial"/>
            </a:endParaRPr>
          </a:p>
          <a:p>
            <a:pPr marL="343080" indent="-342720">
              <a:lnSpc>
                <a:spcPct val="100000"/>
              </a:lnSpc>
              <a:buClr>
                <a:srgbClr val="000000"/>
              </a:buClr>
              <a:buFont typeface="StarSymbol"/>
              <a:buAutoNum type="arabicPlain" startAt="100"/>
            </a:pPr>
            <a:r>
              <a:rPr b="0" lang="en-IN" sz="1800" spc="-1" strike="noStrike">
                <a:solidFill>
                  <a:srgbClr val="000000"/>
                </a:solidFill>
                <a:latin typeface="Arial"/>
              </a:rPr>
              <a:t> </a:t>
            </a:r>
            <a:endParaRPr b="0" lang="en-IN" sz="1800" spc="-1" strike="noStrike">
              <a:latin typeface="Arial"/>
            </a:endParaRPr>
          </a:p>
          <a:p>
            <a:pPr marL="343080" indent="-342720">
              <a:lnSpc>
                <a:spcPct val="100000"/>
              </a:lnSpc>
              <a:buClr>
                <a:srgbClr val="000000"/>
              </a:buClr>
              <a:buFont typeface="StarSymbol"/>
              <a:buAutoNum type="arabicPlain" startAt="100"/>
            </a:pPr>
            <a:r>
              <a:rPr b="0" lang="en-IN" sz="1800" spc="-1" strike="noStrike">
                <a:solidFill>
                  <a:srgbClr val="000000"/>
                </a:solidFill>
                <a:latin typeface="Arial"/>
              </a:rPr>
              <a:t> </a:t>
            </a:r>
            <a:endParaRPr b="0" lang="en-IN" sz="1800" spc="-1" strike="noStrike">
              <a:latin typeface="Arial"/>
            </a:endParaRPr>
          </a:p>
          <a:p>
            <a:pPr marL="343080" indent="-342720">
              <a:lnSpc>
                <a:spcPct val="100000"/>
              </a:lnSpc>
              <a:buClr>
                <a:srgbClr val="000000"/>
              </a:buClr>
              <a:buFont typeface="StarSymbol"/>
              <a:buAutoNum type="arabicPlain" startAt="100"/>
            </a:pPr>
            <a:r>
              <a:rPr b="0" lang="en-IN" sz="1800" spc="-1" strike="noStrike">
                <a:solidFill>
                  <a:srgbClr val="000000"/>
                </a:solidFill>
                <a:latin typeface="Arial"/>
              </a:rPr>
              <a:t> </a:t>
            </a:r>
            <a:endParaRPr b="0" lang="en-IN" sz="1800" spc="-1" strike="noStrike">
              <a:latin typeface="Arial"/>
            </a:endParaRPr>
          </a:p>
          <a:p>
            <a:pPr marL="343080" indent="-342720">
              <a:lnSpc>
                <a:spcPct val="100000"/>
              </a:lnSpc>
            </a:pPr>
            <a:endParaRPr b="0" lang="en-IN" sz="1800" spc="-1" strike="noStrike">
              <a:latin typeface="Arial"/>
            </a:endParaRPr>
          </a:p>
        </p:txBody>
      </p:sp>
      <p:sp>
        <p:nvSpPr>
          <p:cNvPr id="465" name="CustomShape 4"/>
          <p:cNvSpPr/>
          <p:nvPr/>
        </p:nvSpPr>
        <p:spPr>
          <a:xfrm>
            <a:off x="457200" y="1295280"/>
            <a:ext cx="8043480" cy="51696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p>
            <a:pPr marL="343080" indent="-342720">
              <a:lnSpc>
                <a:spcPct val="100000"/>
              </a:lnSpc>
              <a:buClr>
                <a:srgbClr val="000000"/>
              </a:buClr>
              <a:buFont typeface="Arial"/>
              <a:buChar char="•"/>
            </a:pPr>
            <a:r>
              <a:rPr b="0" lang="en-IN" sz="2800" spc="-1" strike="noStrike">
                <a:solidFill>
                  <a:srgbClr val="000000"/>
                </a:solidFill>
                <a:latin typeface="Arial"/>
              </a:rPr>
              <a:t>Single Pass Translation Example</a:t>
            </a:r>
            <a:endParaRPr b="0" lang="en-IN" sz="2800" spc="-1" strike="noStrike">
              <a:latin typeface="Arial"/>
            </a:endParaRPr>
          </a:p>
        </p:txBody>
      </p:sp>
    </p:spTree>
  </p:cSld>
  <p:timing>
    <p:tnLst>
      <p:par>
        <p:cTn id="682" dur="indefinite" restart="never" nodeType="tmRoot">
          <p:childTnLst>
            <p:seq>
              <p:cTn id="683" dur="indefinite" nodeType="mainSeq">
                <p:childTnLst>
                  <p:par>
                    <p:cTn id="684" fill="hold">
                      <p:stCondLst>
                        <p:cond delay="indefinite"/>
                      </p:stCondLst>
                      <p:childTnLst>
                        <p:par>
                          <p:cTn id="685" fill="hold">
                            <p:stCondLst>
                              <p:cond delay="0"/>
                            </p:stCondLst>
                            <p:childTnLst>
                              <p:par>
                                <p:cTn id="686" nodeType="clickEffect" fill="hold" presetClass="entr" presetID="3" presetSubtype="10">
                                  <p:stCondLst>
                                    <p:cond delay="0"/>
                                  </p:stCondLst>
                                  <p:childTnLst>
                                    <p:set>
                                      <p:cBhvr>
                                        <p:cTn id="687" dur="1" fill="hold">
                                          <p:stCondLst>
                                            <p:cond delay="0"/>
                                          </p:stCondLst>
                                        </p:cTn>
                                        <p:tgtEl>
                                          <p:spTgt spid="463"/>
                                        </p:tgtEl>
                                        <p:attrNameLst>
                                          <p:attrName>style.visibility</p:attrName>
                                        </p:attrNameLst>
                                      </p:cBhvr>
                                      <p:to>
                                        <p:strVal val="visible"/>
                                      </p:to>
                                    </p:set>
                                    <p:animEffect filter="blinds(horizontal)" transition="in">
                                      <p:cBhvr additive="repl">
                                        <p:cTn id="688" dur="500"/>
                                        <p:tgtEl>
                                          <p:spTgt spid="463"/>
                                        </p:tgtEl>
                                      </p:cBhvr>
                                    </p:animEffect>
                                  </p:childTnLst>
                                </p:cTn>
                              </p:par>
                            </p:childTnLst>
                          </p:cTn>
                        </p:par>
                      </p:childTnLst>
                    </p:cTn>
                  </p:par>
                  <p:par>
                    <p:cTn id="689" fill="hold">
                      <p:stCondLst>
                        <p:cond delay="indefinite"/>
                      </p:stCondLst>
                      <p:childTnLst>
                        <p:par>
                          <p:cTn id="690" fill="hold">
                            <p:stCondLst>
                              <p:cond delay="0"/>
                            </p:stCondLst>
                            <p:childTnLst>
                              <p:par>
                                <p:cTn id="691" nodeType="clickEffect" fill="hold" presetClass="entr" presetID="3" presetSubtype="10">
                                  <p:stCondLst>
                                    <p:cond delay="0"/>
                                  </p:stCondLst>
                                  <p:childTnLst>
                                    <p:set>
                                      <p:cBhvr>
                                        <p:cTn id="692" dur="1" fill="hold">
                                          <p:stCondLst>
                                            <p:cond delay="0"/>
                                          </p:stCondLst>
                                        </p:cTn>
                                        <p:tgtEl>
                                          <p:spTgt spid="464"/>
                                        </p:tgtEl>
                                        <p:attrNameLst>
                                          <p:attrName>style.visibility</p:attrName>
                                        </p:attrNameLst>
                                      </p:cBhvr>
                                      <p:to>
                                        <p:strVal val="visible"/>
                                      </p:to>
                                    </p:set>
                                    <p:animEffect filter="blinds(horizontal)" transition="in">
                                      <p:cBhvr additive="repl">
                                        <p:cTn id="693" dur="500"/>
                                        <p:tgtEl>
                                          <p:spTgt spid="46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66" name="Picture 2" descr=""/>
          <p:cNvPicPr/>
          <p:nvPr/>
        </p:nvPicPr>
        <p:blipFill>
          <a:blip r:embed="rId1"/>
          <a:stretch/>
        </p:blipFill>
        <p:spPr>
          <a:xfrm>
            <a:off x="0" y="-36360"/>
            <a:ext cx="9143640" cy="6894000"/>
          </a:xfrm>
          <a:prstGeom prst="rect">
            <a:avLst/>
          </a:prstGeom>
          <a:ln w="9360">
            <a:noFill/>
          </a:ln>
        </p:spPr>
      </p:pic>
      <p:sp>
        <p:nvSpPr>
          <p:cNvPr id="467" name="CustomShape 1"/>
          <p:cNvSpPr/>
          <p:nvPr/>
        </p:nvSpPr>
        <p:spPr>
          <a:xfrm>
            <a:off x="0" y="0"/>
            <a:ext cx="4368600" cy="1004040"/>
          </a:xfrm>
          <a:prstGeom prst="rect">
            <a:avLst/>
          </a:prstGeom>
          <a:noFill/>
          <a:ln w="9360">
            <a:noFill/>
          </a:ln>
        </p:spPr>
        <p:style>
          <a:lnRef idx="0"/>
          <a:fillRef idx="0"/>
          <a:effectRef idx="0"/>
          <a:fontRef idx="minor"/>
        </p:style>
        <p:txBody>
          <a:bodyPr lIns="90000" rIns="90000" tIns="45000" bIns="45000"/>
          <a:p>
            <a:pPr>
              <a:lnSpc>
                <a:spcPct val="100000"/>
              </a:lnSpc>
            </a:pPr>
            <a:r>
              <a:rPr b="1" lang="en-IN" sz="3000" spc="-1" strike="noStrike">
                <a:solidFill>
                  <a:srgbClr val="ff0000"/>
                </a:solidFill>
                <a:latin typeface="AmeriGarmnd BT"/>
              </a:rPr>
              <a:t>Pass-II of an Assembler</a:t>
            </a:r>
            <a:endParaRPr b="0" lang="en-IN" sz="3000" spc="-1" strike="noStrike">
              <a:latin typeface="Arial"/>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TextShape 1"/>
          <p:cNvSpPr txBox="1"/>
          <p:nvPr/>
        </p:nvSpPr>
        <p:spPr>
          <a:xfrm>
            <a:off x="457200" y="274680"/>
            <a:ext cx="8229240" cy="796680"/>
          </a:xfrm>
          <a:prstGeom prst="rect">
            <a:avLst/>
          </a:prstGeom>
          <a:gradFill rotWithShape="0">
            <a:gsLst>
              <a:gs pos="0">
                <a:srgbClr val="ffc1be"/>
              </a:gs>
              <a:gs pos="100000">
                <a:srgbClr val="ffe5e5"/>
              </a:gs>
            </a:gsLst>
            <a:lin ang="16200000"/>
          </a:gradFill>
          <a:ln w="9360">
            <a:solidFill>
              <a:srgbClr val="be4b48"/>
            </a:solidFill>
            <a:round/>
          </a:ln>
        </p:spPr>
        <p:txBody>
          <a:bodyPr anchor="ctr"/>
          <a:p>
            <a:pPr algn="ctr">
              <a:lnSpc>
                <a:spcPct val="100000"/>
              </a:lnSpc>
            </a:pPr>
            <a:r>
              <a:rPr b="0" lang="en-US" sz="4400" spc="-1" strike="noStrike">
                <a:solidFill>
                  <a:srgbClr val="000000"/>
                </a:solidFill>
                <a:latin typeface="Calibri"/>
              </a:rPr>
              <a:t>PASS – 2 of assembler</a:t>
            </a:r>
            <a:endParaRPr b="0" lang="en-US" sz="4400" spc="-1" strike="noStrike">
              <a:solidFill>
                <a:srgbClr val="000000"/>
              </a:solidFill>
              <a:latin typeface="Calibri"/>
            </a:endParaRPr>
          </a:p>
        </p:txBody>
      </p:sp>
      <p:pic>
        <p:nvPicPr>
          <p:cNvPr id="469" name="Picture 2" descr=""/>
          <p:cNvPicPr/>
          <p:nvPr/>
        </p:nvPicPr>
        <p:blipFill>
          <a:blip r:embed="rId1"/>
          <a:stretch/>
        </p:blipFill>
        <p:spPr>
          <a:xfrm>
            <a:off x="609480" y="1371600"/>
            <a:ext cx="8213040" cy="2437920"/>
          </a:xfrm>
          <a:prstGeom prst="rect">
            <a:avLst/>
          </a:prstGeom>
          <a:ln w="57240">
            <a:solidFill>
              <a:schemeClr val="accent2">
                <a:lumMod val="60000"/>
                <a:lumOff val="40000"/>
              </a:schemeClr>
            </a:solidFill>
            <a:round/>
          </a:ln>
        </p:spPr>
      </p:pic>
      <p:pic>
        <p:nvPicPr>
          <p:cNvPr id="470" name="Picture 3" descr=""/>
          <p:cNvPicPr/>
          <p:nvPr/>
        </p:nvPicPr>
        <p:blipFill>
          <a:blip r:embed="rId2"/>
          <a:stretch/>
        </p:blipFill>
        <p:spPr>
          <a:xfrm>
            <a:off x="457200" y="4191120"/>
            <a:ext cx="8454960" cy="1733040"/>
          </a:xfrm>
          <a:prstGeom prst="rect">
            <a:avLst/>
          </a:prstGeom>
          <a:ln w="57240">
            <a:solidFill>
              <a:schemeClr val="accent2">
                <a:lumMod val="60000"/>
                <a:lumOff val="40000"/>
              </a:schemeClr>
            </a:solidFill>
            <a:miter/>
          </a:ln>
        </p:spPr>
      </p:pic>
    </p:spTree>
  </p:cSld>
  <p:timing>
    <p:tnLst>
      <p:par>
        <p:cTn id="694" dur="indefinite" restart="never" nodeType="tmRoot">
          <p:childTnLst>
            <p:seq>
              <p:cTn id="695" dur="indefinite" nodeType="mainSeq">
                <p:childTnLst>
                  <p:par>
                    <p:cTn id="696" nodeType="clickEffect" fill="hold">
                      <p:stCondLst>
                        <p:cond delay="0"/>
                      </p:stCondLst>
                      <p:childTnLst>
                        <p:par>
                          <p:cTn id="697" nodeType="withEffect" fill="hold">
                            <p:stCondLst>
                              <p:cond delay="0"/>
                            </p:stCondLst>
                            <p:childTnLst>
                              <p:par>
                                <p:cTn id="698" nodeType="withEffect" fill="hold" presetClass="entr" presetID="1">
                                  <p:stCondLst>
                                    <p:cond delay="0"/>
                                  </p:stCondLst>
                                  <p:childTnLst>
                                    <p:set>
                                      <p:cBhvr>
                                        <p:cTn id="699" dur="1" fill="hold">
                                          <p:stCondLst>
                                            <p:cond delay="0"/>
                                          </p:stCondLst>
                                        </p:cTn>
                                        <p:tgtEl>
                                          <p:spTgt spid="468"/>
                                        </p:tgtEl>
                                        <p:attrNameLst>
                                          <p:attrName>style.visibility</p:attrName>
                                        </p:attrNameLst>
                                      </p:cBhvr>
                                      <p:to>
                                        <p:strVal val="visible"/>
                                      </p:to>
                                    </p:set>
                                  </p:childTnLst>
                                </p:cTn>
                              </p:par>
                            </p:childTnLst>
                          </p:cTn>
                        </p:par>
                      </p:childTnLst>
                    </p:cTn>
                  </p:par>
                  <p:par>
                    <p:cTn id="700" nodeType="clickEffect" fill="hold">
                      <p:stCondLst>
                        <p:cond delay="indefinite"/>
                      </p:stCondLst>
                      <p:childTnLst>
                        <p:par>
                          <p:cTn id="701" nodeType="withEffect" fill="hold">
                            <p:stCondLst>
                              <p:cond delay="0"/>
                            </p:stCondLst>
                            <p:childTnLst>
                              <p:par>
                                <p:cTn id="702" nodeType="clickEffect" fill="hold" presetClass="entr" presetID="22" presetSubtype="8">
                                  <p:stCondLst>
                                    <p:cond delay="0"/>
                                  </p:stCondLst>
                                  <p:childTnLst>
                                    <p:set>
                                      <p:cBhvr>
                                        <p:cTn id="703" dur="1" fill="hold">
                                          <p:stCondLst>
                                            <p:cond delay="0"/>
                                          </p:stCondLst>
                                        </p:cTn>
                                        <p:tgtEl>
                                          <p:spTgt spid="469"/>
                                        </p:tgtEl>
                                        <p:attrNameLst>
                                          <p:attrName>style.visibility</p:attrName>
                                        </p:attrNameLst>
                                      </p:cBhvr>
                                      <p:to>
                                        <p:strVal val="visible"/>
                                      </p:to>
                                    </p:set>
                                    <p:animEffect filter="wipe(left)" transition="in">
                                      <p:cBhvr additive="repl">
                                        <p:cTn id="704" dur="500"/>
                                        <p:tgtEl>
                                          <p:spTgt spid="469"/>
                                        </p:tgtEl>
                                      </p:cBhvr>
                                    </p:animEffect>
                                  </p:childTnLst>
                                </p:cTn>
                              </p:par>
                            </p:childTnLst>
                          </p:cTn>
                        </p:par>
                      </p:childTnLst>
                    </p:cTn>
                  </p:par>
                  <p:par>
                    <p:cTn id="705" nodeType="clickEffect" fill="hold">
                      <p:stCondLst>
                        <p:cond delay="indefinite"/>
                      </p:stCondLst>
                      <p:childTnLst>
                        <p:par>
                          <p:cTn id="706" nodeType="withEffect" fill="hold">
                            <p:stCondLst>
                              <p:cond delay="0"/>
                            </p:stCondLst>
                            <p:childTnLst>
                              <p:par>
                                <p:cTn id="707" nodeType="clickEffect" fill="hold" presetClass="entr" presetID="22" presetSubtype="8">
                                  <p:stCondLst>
                                    <p:cond delay="0"/>
                                  </p:stCondLst>
                                  <p:childTnLst>
                                    <p:set>
                                      <p:cBhvr>
                                        <p:cTn id="708" dur="1" fill="hold">
                                          <p:stCondLst>
                                            <p:cond delay="0"/>
                                          </p:stCondLst>
                                        </p:cTn>
                                        <p:tgtEl>
                                          <p:spTgt spid="470"/>
                                        </p:tgtEl>
                                        <p:attrNameLst>
                                          <p:attrName>style.visibility</p:attrName>
                                        </p:attrNameLst>
                                      </p:cBhvr>
                                      <p:to>
                                        <p:strVal val="visible"/>
                                      </p:to>
                                    </p:set>
                                    <p:animEffect filter="wipe(left)" transition="in">
                                      <p:cBhvr additive="repl">
                                        <p:cTn id="709" dur="500"/>
                                        <p:tgtEl>
                                          <p:spTgt spid="470"/>
                                        </p:tgtEl>
                                      </p:cBhvr>
                                    </p:animEffect>
                                  </p:childTnLst>
                                </p:cTn>
                              </p:par>
                              <p:par>
                                <p:cTn id="710" nodeType="withEffect" fill="hold" presetClass="emph" presetID="9">
                                  <p:stCondLst>
                                    <p:cond delay="0"/>
                                  </p:stCondLst>
                                  <p:childTnLst>
                                    <p:set>
                                      <p:cBhvr>
                                        <p:cTn id="711" dur="indefinite"/>
                                        <p:tgtEl>
                                          <p:spTgt spid="469"/>
                                        </p:tgtEl>
                                        <p:attrNameLst/>
                                      </p:cBhvr>
                                      <p:to/>
                                    </p:set>
                                    <p:animEffect filter="dissolve" transition="in">
                                      <p:cBhvr additive="repl">
                                        <p:cTn id="712" dur="indefinite"/>
                                        <p:tgtEl>
                                          <p:spTgt spid="46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71" name="Picture 2" descr=""/>
          <p:cNvPicPr/>
          <p:nvPr/>
        </p:nvPicPr>
        <p:blipFill>
          <a:blip r:embed="rId1"/>
          <a:stretch/>
        </p:blipFill>
        <p:spPr>
          <a:xfrm>
            <a:off x="990720" y="304920"/>
            <a:ext cx="6552720" cy="3291120"/>
          </a:xfrm>
          <a:prstGeom prst="rect">
            <a:avLst/>
          </a:prstGeom>
          <a:ln w="57240">
            <a:solidFill>
              <a:schemeClr val="accent2">
                <a:lumMod val="60000"/>
                <a:lumOff val="40000"/>
              </a:schemeClr>
            </a:solidFill>
            <a:round/>
          </a:ln>
        </p:spPr>
      </p:pic>
      <p:pic>
        <p:nvPicPr>
          <p:cNvPr id="472" name="Picture 2" descr=""/>
          <p:cNvPicPr/>
          <p:nvPr/>
        </p:nvPicPr>
        <p:blipFill>
          <a:blip r:embed="rId2"/>
          <a:stretch/>
        </p:blipFill>
        <p:spPr>
          <a:xfrm>
            <a:off x="990720" y="3809880"/>
            <a:ext cx="6552720" cy="2832480"/>
          </a:xfrm>
          <a:prstGeom prst="rect">
            <a:avLst/>
          </a:prstGeom>
          <a:ln w="57240">
            <a:solidFill>
              <a:schemeClr val="accent2">
                <a:lumMod val="60000"/>
                <a:lumOff val="40000"/>
              </a:schemeClr>
            </a:solidFill>
            <a:miter/>
          </a:ln>
        </p:spPr>
      </p:pic>
    </p:spTree>
  </p:cSld>
  <p:timing>
    <p:tnLst>
      <p:par>
        <p:cTn id="713" dur="indefinite" restart="never" nodeType="tmRoot">
          <p:childTnLst>
            <p:seq>
              <p:cTn id="714" dur="indefinite" nodeType="mainSeq">
                <p:childTnLst>
                  <p:par>
                    <p:cTn id="715" nodeType="clickEffect" fill="hold">
                      <p:stCondLst>
                        <p:cond delay="0"/>
                      </p:stCondLst>
                      <p:childTnLst>
                        <p:par>
                          <p:cTn id="716" nodeType="withEffect" fill="hold">
                            <p:stCondLst>
                              <p:cond delay="0"/>
                            </p:stCondLst>
                            <p:childTnLst>
                              <p:par>
                                <p:cTn id="717" nodeType="withEffect" fill="hold" presetClass="entr" presetID="22" presetSubtype="8">
                                  <p:stCondLst>
                                    <p:cond delay="0"/>
                                  </p:stCondLst>
                                  <p:childTnLst>
                                    <p:set>
                                      <p:cBhvr>
                                        <p:cTn id="718" dur="1" fill="hold">
                                          <p:stCondLst>
                                            <p:cond delay="0"/>
                                          </p:stCondLst>
                                        </p:cTn>
                                        <p:tgtEl>
                                          <p:spTgt spid="471"/>
                                        </p:tgtEl>
                                        <p:attrNameLst>
                                          <p:attrName>style.visibility</p:attrName>
                                        </p:attrNameLst>
                                      </p:cBhvr>
                                      <p:to>
                                        <p:strVal val="visible"/>
                                      </p:to>
                                    </p:set>
                                    <p:animEffect filter="wipe(left)" transition="in">
                                      <p:cBhvr additive="repl">
                                        <p:cTn id="719" dur="500"/>
                                        <p:tgtEl>
                                          <p:spTgt spid="471"/>
                                        </p:tgtEl>
                                      </p:cBhvr>
                                    </p:animEffect>
                                  </p:childTnLst>
                                </p:cTn>
                              </p:par>
                            </p:childTnLst>
                          </p:cTn>
                        </p:par>
                      </p:childTnLst>
                    </p:cTn>
                  </p:par>
                  <p:par>
                    <p:cTn id="720" nodeType="clickEffect" fill="hold">
                      <p:stCondLst>
                        <p:cond delay="indefinite"/>
                      </p:stCondLst>
                      <p:childTnLst>
                        <p:par>
                          <p:cTn id="721" nodeType="withEffect" fill="hold">
                            <p:stCondLst>
                              <p:cond delay="0"/>
                            </p:stCondLst>
                            <p:childTnLst>
                              <p:par>
                                <p:cTn id="722" nodeType="clickEffect" fill="hold" presetClass="emph" presetID="9">
                                  <p:stCondLst>
                                    <p:cond delay="0"/>
                                  </p:stCondLst>
                                  <p:childTnLst>
                                    <p:set>
                                      <p:cBhvr>
                                        <p:cTn id="723" dur="indefinite"/>
                                        <p:tgtEl>
                                          <p:spTgt spid="471"/>
                                        </p:tgtEl>
                                        <p:attrNameLst/>
                                      </p:cBhvr>
                                      <p:to/>
                                    </p:set>
                                    <p:animEffect filter="dissolve" transition="in">
                                      <p:cBhvr additive="repl">
                                        <p:cTn id="724" dur="indefinite"/>
                                        <p:tgtEl>
                                          <p:spTgt spid="471"/>
                                        </p:tgtEl>
                                      </p:cBhvr>
                                    </p:animEffect>
                                  </p:childTnLst>
                                </p:cTn>
                              </p:par>
                              <p:par>
                                <p:cTn id="725" nodeType="withEffect" fill="hold" presetClass="entr" presetID="22" presetSubtype="8">
                                  <p:stCondLst>
                                    <p:cond delay="0"/>
                                  </p:stCondLst>
                                  <p:childTnLst>
                                    <p:set>
                                      <p:cBhvr>
                                        <p:cTn id="726" dur="1" fill="hold">
                                          <p:stCondLst>
                                            <p:cond delay="0"/>
                                          </p:stCondLst>
                                        </p:cTn>
                                        <p:tgtEl>
                                          <p:spTgt spid="472"/>
                                        </p:tgtEl>
                                        <p:attrNameLst>
                                          <p:attrName>style.visibility</p:attrName>
                                        </p:attrNameLst>
                                      </p:cBhvr>
                                      <p:to>
                                        <p:strVal val="visible"/>
                                      </p:to>
                                    </p:set>
                                    <p:animEffect filter="wipe(left)" transition="in">
                                      <p:cBhvr additive="repl">
                                        <p:cTn id="727" dur="500"/>
                                        <p:tgtEl>
                                          <p:spTgt spid="472"/>
                                        </p:tgtEl>
                                      </p:cBhvr>
                                    </p:animEffect>
                                  </p:childTnLst>
                                </p:cTn>
                              </p:par>
                            </p:childTnLst>
                          </p:cTn>
                        </p:par>
                      </p:childTnLst>
                    </p:cTn>
                  </p:par>
                  <p:par>
                    <p:cTn id="728" nodeType="clickEffect" fill="hold">
                      <p:stCondLst>
                        <p:cond delay="indefinite"/>
                      </p:stCondLst>
                      <p:childTnLst>
                        <p:par>
                          <p:cTn id="729" nodeType="withEffect" fill="hold">
                            <p:stCondLst>
                              <p:cond delay="0"/>
                            </p:stCondLst>
                            <p:childTnLst>
                              <p:par>
                                <p:cTn id="730" nodeType="clickEffect" fill="hold" presetClass="emph" presetID="9">
                                  <p:stCondLst>
                                    <p:cond delay="0"/>
                                  </p:stCondLst>
                                  <p:childTnLst>
                                    <p:set>
                                      <p:cBhvr>
                                        <p:cTn id="731" dur="indefinite"/>
                                        <p:tgtEl>
                                          <p:spTgt spid="472"/>
                                        </p:tgtEl>
                                        <p:attrNameLst/>
                                      </p:cBhvr>
                                      <p:to/>
                                    </p:set>
                                    <p:animEffect filter="dissolve" transition="in">
                                      <p:cBhvr additive="repl">
                                        <p:cTn id="732" dur="indefinite"/>
                                        <p:tgtEl>
                                          <p:spTgt spid="47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73" name="Picture 2" descr=""/>
          <p:cNvPicPr/>
          <p:nvPr/>
        </p:nvPicPr>
        <p:blipFill>
          <a:blip r:embed="rId1"/>
          <a:stretch/>
        </p:blipFill>
        <p:spPr>
          <a:xfrm>
            <a:off x="762120" y="939600"/>
            <a:ext cx="7619760" cy="1017360"/>
          </a:xfrm>
          <a:prstGeom prst="rect">
            <a:avLst/>
          </a:prstGeom>
          <a:ln w="57240">
            <a:solidFill>
              <a:schemeClr val="accent2">
                <a:lumMod val="60000"/>
                <a:lumOff val="40000"/>
              </a:schemeClr>
            </a:solidFill>
            <a:round/>
          </a:ln>
        </p:spPr>
      </p:pic>
      <p:pic>
        <p:nvPicPr>
          <p:cNvPr id="474" name="Picture 3" descr=""/>
          <p:cNvPicPr/>
          <p:nvPr/>
        </p:nvPicPr>
        <p:blipFill>
          <a:blip r:embed="rId2"/>
          <a:stretch/>
        </p:blipFill>
        <p:spPr>
          <a:xfrm>
            <a:off x="1219320" y="2057400"/>
            <a:ext cx="3200040" cy="559080"/>
          </a:xfrm>
          <a:prstGeom prst="rect">
            <a:avLst/>
          </a:prstGeom>
          <a:ln w="57240">
            <a:solidFill>
              <a:schemeClr val="accent2">
                <a:lumMod val="60000"/>
                <a:lumOff val="40000"/>
              </a:schemeClr>
            </a:solidFill>
            <a:miter/>
          </a:ln>
        </p:spPr>
      </p:pic>
      <p:pic>
        <p:nvPicPr>
          <p:cNvPr id="475" name="Picture 2" descr=""/>
          <p:cNvPicPr/>
          <p:nvPr/>
        </p:nvPicPr>
        <p:blipFill>
          <a:blip r:embed="rId3"/>
          <a:stretch/>
        </p:blipFill>
        <p:spPr>
          <a:xfrm>
            <a:off x="990720" y="3657600"/>
            <a:ext cx="7162920" cy="2154240"/>
          </a:xfrm>
          <a:prstGeom prst="rect">
            <a:avLst/>
          </a:prstGeom>
          <a:ln w="57240">
            <a:solidFill>
              <a:schemeClr val="accent2">
                <a:lumMod val="60000"/>
                <a:lumOff val="40000"/>
              </a:schemeClr>
            </a:solidFill>
            <a:miter/>
          </a:ln>
        </p:spPr>
      </p:pic>
    </p:spTree>
  </p:cSld>
  <p:timing>
    <p:tnLst>
      <p:par>
        <p:cTn id="733" dur="indefinite" restart="never" nodeType="tmRoot">
          <p:childTnLst>
            <p:seq>
              <p:cTn id="734" dur="indefinite" nodeType="mainSeq">
                <p:childTnLst>
                  <p:par>
                    <p:cTn id="735" nodeType="clickEffect" fill="hold">
                      <p:stCondLst>
                        <p:cond delay="0"/>
                      </p:stCondLst>
                      <p:childTnLst>
                        <p:par>
                          <p:cTn id="736" nodeType="withEffect" fill="hold">
                            <p:stCondLst>
                              <p:cond delay="0"/>
                            </p:stCondLst>
                            <p:childTnLst>
                              <p:par>
                                <p:cTn id="737" nodeType="withEffect" fill="hold" presetClass="entr" presetID="22" presetSubtype="8">
                                  <p:stCondLst>
                                    <p:cond delay="0"/>
                                  </p:stCondLst>
                                  <p:childTnLst>
                                    <p:set>
                                      <p:cBhvr>
                                        <p:cTn id="738" dur="1" fill="hold">
                                          <p:stCondLst>
                                            <p:cond delay="0"/>
                                          </p:stCondLst>
                                        </p:cTn>
                                        <p:tgtEl>
                                          <p:spTgt spid="473"/>
                                        </p:tgtEl>
                                        <p:attrNameLst>
                                          <p:attrName>style.visibility</p:attrName>
                                        </p:attrNameLst>
                                      </p:cBhvr>
                                      <p:to>
                                        <p:strVal val="visible"/>
                                      </p:to>
                                    </p:set>
                                    <p:animEffect filter="wipe(left)" transition="in">
                                      <p:cBhvr additive="repl">
                                        <p:cTn id="739" dur="500"/>
                                        <p:tgtEl>
                                          <p:spTgt spid="473"/>
                                        </p:tgtEl>
                                      </p:cBhvr>
                                    </p:animEffect>
                                  </p:childTnLst>
                                </p:cTn>
                              </p:par>
                            </p:childTnLst>
                          </p:cTn>
                        </p:par>
                      </p:childTnLst>
                    </p:cTn>
                  </p:par>
                  <p:par>
                    <p:cTn id="740" nodeType="clickEffect" fill="hold">
                      <p:stCondLst>
                        <p:cond delay="indefinite"/>
                      </p:stCondLst>
                      <p:childTnLst>
                        <p:par>
                          <p:cTn id="741" nodeType="withEffect" fill="hold">
                            <p:stCondLst>
                              <p:cond delay="0"/>
                            </p:stCondLst>
                            <p:childTnLst>
                              <p:par>
                                <p:cTn id="742" nodeType="clickEffect" fill="hold" presetClass="emph" presetID="9">
                                  <p:stCondLst>
                                    <p:cond delay="0"/>
                                  </p:stCondLst>
                                  <p:childTnLst>
                                    <p:set>
                                      <p:cBhvr>
                                        <p:cTn id="743" dur="indefinite"/>
                                        <p:tgtEl>
                                          <p:spTgt spid="473"/>
                                        </p:tgtEl>
                                        <p:attrNameLst/>
                                      </p:cBhvr>
                                      <p:to/>
                                    </p:set>
                                    <p:animEffect filter="dissolve" transition="in">
                                      <p:cBhvr additive="repl">
                                        <p:cTn id="744" dur="indefinite"/>
                                        <p:tgtEl>
                                          <p:spTgt spid="473"/>
                                        </p:tgtEl>
                                      </p:cBhvr>
                                    </p:animEffect>
                                  </p:childTnLst>
                                </p:cTn>
                              </p:par>
                            </p:childTnLst>
                          </p:cTn>
                        </p:par>
                      </p:childTnLst>
                    </p:cTn>
                  </p:par>
                  <p:par>
                    <p:cTn id="745" fill="hold">
                      <p:stCondLst>
                        <p:cond delay="indefinite"/>
                      </p:stCondLst>
                      <p:childTnLst>
                        <p:par>
                          <p:cTn id="746" fill="hold">
                            <p:stCondLst>
                              <p:cond delay="0"/>
                            </p:stCondLst>
                            <p:childTnLst>
                              <p:par>
                                <p:cTn id="747" nodeType="clickEffect" fill="hold" presetClass="entr" presetID="22" presetSubtype="8">
                                  <p:stCondLst>
                                    <p:cond delay="0"/>
                                  </p:stCondLst>
                                  <p:childTnLst>
                                    <p:set>
                                      <p:cBhvr>
                                        <p:cTn id="748" dur="1" fill="hold">
                                          <p:stCondLst>
                                            <p:cond delay="0"/>
                                          </p:stCondLst>
                                        </p:cTn>
                                        <p:tgtEl>
                                          <p:spTgt spid="474"/>
                                        </p:tgtEl>
                                        <p:attrNameLst>
                                          <p:attrName>style.visibility</p:attrName>
                                        </p:attrNameLst>
                                      </p:cBhvr>
                                      <p:to>
                                        <p:strVal val="visible"/>
                                      </p:to>
                                    </p:set>
                                    <p:animEffect filter="wipe(left)" transition="in">
                                      <p:cBhvr additive="repl">
                                        <p:cTn id="749" dur="500"/>
                                        <p:tgtEl>
                                          <p:spTgt spid="474"/>
                                        </p:tgtEl>
                                      </p:cBhvr>
                                    </p:animEffect>
                                  </p:childTnLst>
                                </p:cTn>
                              </p:par>
                            </p:childTnLst>
                          </p:cTn>
                        </p:par>
                      </p:childTnLst>
                    </p:cTn>
                  </p:par>
                  <p:par>
                    <p:cTn id="750" fill="hold">
                      <p:stCondLst>
                        <p:cond delay="indefinite"/>
                      </p:stCondLst>
                      <p:childTnLst>
                        <p:par>
                          <p:cTn id="751" fill="hold">
                            <p:stCondLst>
                              <p:cond delay="0"/>
                            </p:stCondLst>
                            <p:childTnLst>
                              <p:par>
                                <p:cTn id="752" nodeType="clickEffect" fill="hold" presetClass="entr" presetID="22" presetSubtype="8">
                                  <p:stCondLst>
                                    <p:cond delay="0"/>
                                  </p:stCondLst>
                                  <p:childTnLst>
                                    <p:set>
                                      <p:cBhvr>
                                        <p:cTn id="753" dur="1" fill="hold">
                                          <p:stCondLst>
                                            <p:cond delay="0"/>
                                          </p:stCondLst>
                                        </p:cTn>
                                        <p:tgtEl>
                                          <p:spTgt spid="475"/>
                                        </p:tgtEl>
                                        <p:attrNameLst>
                                          <p:attrName>style.visibility</p:attrName>
                                        </p:attrNameLst>
                                      </p:cBhvr>
                                      <p:to>
                                        <p:strVal val="visible"/>
                                      </p:to>
                                    </p:set>
                                    <p:animEffect filter="wipe(left)" transition="in">
                                      <p:cBhvr additive="repl">
                                        <p:cTn id="754" dur="500"/>
                                        <p:tgtEl>
                                          <p:spTgt spid="475"/>
                                        </p:tgtEl>
                                      </p:cBhvr>
                                    </p:animEffect>
                                  </p:childTnLst>
                                </p:cTn>
                              </p:par>
                              <p:par>
                                <p:cTn id="755" nodeType="withEffect" fill="hold" presetClass="emph" presetID="9">
                                  <p:stCondLst>
                                    <p:cond delay="0"/>
                                  </p:stCondLst>
                                  <p:childTnLst>
                                    <p:set>
                                      <p:cBhvr>
                                        <p:cTn id="756" dur="indefinite"/>
                                        <p:tgtEl>
                                          <p:spTgt spid="474"/>
                                        </p:tgtEl>
                                        <p:attrNameLst/>
                                      </p:cBhvr>
                                      <p:to/>
                                    </p:set>
                                    <p:animEffect filter="dissolve" transition="in">
                                      <p:cBhvr additive="repl">
                                        <p:cTn id="757" dur="indefinite"/>
                                        <p:tgtEl>
                                          <p:spTgt spid="47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39" name="Table 1"/>
          <p:cNvGraphicFramePr/>
          <p:nvPr/>
        </p:nvGraphicFramePr>
        <p:xfrm>
          <a:off x="714240" y="990720"/>
          <a:ext cx="8000640" cy="5652720"/>
        </p:xfrm>
        <a:graphic>
          <a:graphicData uri="http://schemas.openxmlformats.org/drawingml/2006/table">
            <a:tbl>
              <a:tblPr/>
              <a:tblGrid>
                <a:gridCol w="1699920"/>
                <a:gridCol w="2199960"/>
                <a:gridCol w="4100760"/>
              </a:tblGrid>
              <a:tr h="766800">
                <a:tc>
                  <a:txBody>
                    <a:bodyPr/>
                    <a:p>
                      <a:pPr algn="ctr">
                        <a:lnSpc>
                          <a:spcPct val="100000"/>
                        </a:lnSpc>
                      </a:pPr>
                      <a:r>
                        <a:rPr b="1" lang="en-IN" sz="1800" spc="-1" strike="noStrike">
                          <a:solidFill>
                            <a:srgbClr val="ffffff"/>
                          </a:solidFill>
                          <a:latin typeface="Calibri"/>
                        </a:rPr>
                        <a:t>Instruction Opcode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b="1" lang="en-IN" sz="1800" spc="-1" strike="noStrike">
                          <a:solidFill>
                            <a:srgbClr val="ffffff"/>
                          </a:solidFill>
                          <a:latin typeface="Calibri"/>
                        </a:rPr>
                        <a:t>Assembly Mnemonic</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b="1" lang="en-IN" sz="1800" spc="-1" strike="noStrike">
                          <a:solidFill>
                            <a:srgbClr val="ffffff"/>
                          </a:solidFill>
                          <a:latin typeface="Calibri"/>
                        </a:rPr>
                        <a:t>Remarks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43880">
                <a:tc>
                  <a:txBody>
                    <a:bodyPr/>
                    <a:p>
                      <a:pPr algn="ctr">
                        <a:lnSpc>
                          <a:spcPct val="100000"/>
                        </a:lnSpc>
                      </a:pPr>
                      <a:r>
                        <a:rPr b="0" lang="en-IN" sz="1800" spc="-1" strike="noStrike">
                          <a:solidFill>
                            <a:srgbClr val="000000"/>
                          </a:solidFill>
                          <a:latin typeface="Calibri"/>
                        </a:rPr>
                        <a:t>00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IN" sz="1800" spc="-1" strike="noStrike">
                          <a:solidFill>
                            <a:srgbClr val="000000"/>
                          </a:solidFill>
                          <a:latin typeface="Calibri"/>
                        </a:rPr>
                        <a:t>STOP</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Stop Execution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43880">
                <a:tc>
                  <a:txBody>
                    <a:bodyPr/>
                    <a:p>
                      <a:pPr algn="ctr">
                        <a:lnSpc>
                          <a:spcPct val="100000"/>
                        </a:lnSpc>
                      </a:pPr>
                      <a:r>
                        <a:rPr b="0" lang="en-IN" sz="1800" spc="-1" strike="noStrike">
                          <a:solidFill>
                            <a:srgbClr val="000000"/>
                          </a:solidFill>
                          <a:latin typeface="Calibri"/>
                        </a:rPr>
                        <a:t>01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IN" sz="1800" spc="-1" strike="noStrike">
                          <a:solidFill>
                            <a:srgbClr val="000000"/>
                          </a:solidFill>
                          <a:latin typeface="Calibri"/>
                        </a:rPr>
                        <a:t>ADD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Op1 </a:t>
                      </a:r>
                      <a:r>
                        <a:rPr b="0" lang="en-IN" sz="1800" spc="-1" strike="noStrike">
                          <a:solidFill>
                            <a:srgbClr val="000000"/>
                          </a:solidFill>
                          <a:latin typeface="Wingdings"/>
                        </a:rPr>
                        <a:t></a:t>
                      </a:r>
                      <a:r>
                        <a:rPr b="0" lang="en-IN" sz="1800" spc="-1" strike="noStrike">
                          <a:solidFill>
                            <a:srgbClr val="000000"/>
                          </a:solidFill>
                          <a:latin typeface="Calibri"/>
                        </a:rPr>
                        <a:t> Op1+ Op2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43880">
                <a:tc>
                  <a:txBody>
                    <a:bodyPr/>
                    <a:p>
                      <a:pPr algn="ctr">
                        <a:lnSpc>
                          <a:spcPct val="100000"/>
                        </a:lnSpc>
                      </a:pPr>
                      <a:r>
                        <a:rPr b="0" lang="en-IN" sz="1800" spc="-1" strike="noStrike">
                          <a:solidFill>
                            <a:srgbClr val="000000"/>
                          </a:solidFill>
                          <a:latin typeface="Calibri"/>
                        </a:rPr>
                        <a:t>02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IN" sz="1800" spc="-1" strike="noStrike">
                          <a:solidFill>
                            <a:srgbClr val="000000"/>
                          </a:solidFill>
                          <a:latin typeface="Calibri"/>
                        </a:rPr>
                        <a:t>SUB</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Op1 </a:t>
                      </a:r>
                      <a:r>
                        <a:rPr b="0" lang="en-IN" sz="1800" spc="-1" strike="noStrike">
                          <a:solidFill>
                            <a:srgbClr val="000000"/>
                          </a:solidFill>
                          <a:latin typeface="Wingdings"/>
                        </a:rPr>
                        <a:t></a:t>
                      </a:r>
                      <a:r>
                        <a:rPr b="0" lang="en-IN" sz="1800" spc="-1" strike="noStrike">
                          <a:solidFill>
                            <a:srgbClr val="000000"/>
                          </a:solidFill>
                          <a:latin typeface="Calibri"/>
                        </a:rPr>
                        <a:t> Op1 – Op2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43880">
                <a:tc>
                  <a:txBody>
                    <a:bodyPr/>
                    <a:p>
                      <a:pPr algn="ctr">
                        <a:lnSpc>
                          <a:spcPct val="100000"/>
                        </a:lnSpc>
                      </a:pPr>
                      <a:r>
                        <a:rPr b="0" lang="en-IN" sz="1800" spc="-1" strike="noStrike">
                          <a:solidFill>
                            <a:srgbClr val="000000"/>
                          </a:solidFill>
                          <a:latin typeface="Calibri"/>
                        </a:rPr>
                        <a:t>03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IN" sz="1800" spc="-1" strike="noStrike">
                          <a:solidFill>
                            <a:srgbClr val="000000"/>
                          </a:solidFill>
                          <a:latin typeface="Calibri"/>
                        </a:rPr>
                        <a:t>MULT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Op1 </a:t>
                      </a:r>
                      <a:r>
                        <a:rPr b="0" lang="en-IN" sz="1800" spc="-1" strike="noStrike">
                          <a:solidFill>
                            <a:srgbClr val="000000"/>
                          </a:solidFill>
                          <a:latin typeface="Wingdings"/>
                        </a:rPr>
                        <a:t></a:t>
                      </a:r>
                      <a:r>
                        <a:rPr b="0" lang="en-IN" sz="1800" spc="-1" strike="noStrike">
                          <a:solidFill>
                            <a:srgbClr val="000000"/>
                          </a:solidFill>
                          <a:latin typeface="Calibri"/>
                        </a:rPr>
                        <a:t> Op1* Op2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43880">
                <a:tc>
                  <a:txBody>
                    <a:bodyPr/>
                    <a:p>
                      <a:pPr algn="ctr">
                        <a:lnSpc>
                          <a:spcPct val="100000"/>
                        </a:lnSpc>
                      </a:pPr>
                      <a:r>
                        <a:rPr b="0" lang="en-IN" sz="1800" spc="-1" strike="noStrike">
                          <a:solidFill>
                            <a:srgbClr val="000000"/>
                          </a:solidFill>
                          <a:latin typeface="Calibri"/>
                        </a:rPr>
                        <a:t>04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IN" sz="1800" spc="-1" strike="noStrike">
                          <a:solidFill>
                            <a:srgbClr val="000000"/>
                          </a:solidFill>
                          <a:latin typeface="Calibri"/>
                        </a:rPr>
                        <a:t>MOVER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CPU Reg </a:t>
                      </a:r>
                      <a:r>
                        <a:rPr b="0" lang="en-IN" sz="1800" spc="-1" strike="noStrike">
                          <a:solidFill>
                            <a:srgbClr val="000000"/>
                          </a:solidFill>
                          <a:latin typeface="Wingdings"/>
                        </a:rPr>
                        <a:t></a:t>
                      </a:r>
                      <a:r>
                        <a:rPr b="0" lang="en-IN" sz="1800" spc="-1" strike="noStrike">
                          <a:solidFill>
                            <a:srgbClr val="000000"/>
                          </a:solidFill>
                          <a:latin typeface="Calibri"/>
                        </a:rPr>
                        <a:t> Memory operand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43880">
                <a:tc>
                  <a:txBody>
                    <a:bodyPr/>
                    <a:p>
                      <a:pPr algn="ctr">
                        <a:lnSpc>
                          <a:spcPct val="100000"/>
                        </a:lnSpc>
                      </a:pPr>
                      <a:r>
                        <a:rPr b="0" lang="en-IN" sz="1800" spc="-1" strike="noStrike">
                          <a:solidFill>
                            <a:srgbClr val="000000"/>
                          </a:solidFill>
                          <a:latin typeface="Calibri"/>
                        </a:rPr>
                        <a:t>05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IN" sz="1800" spc="-1" strike="noStrike">
                          <a:solidFill>
                            <a:srgbClr val="000000"/>
                          </a:solidFill>
                          <a:latin typeface="Calibri"/>
                        </a:rPr>
                        <a:t>MOVEM</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Memory </a:t>
                      </a:r>
                      <a:r>
                        <a:rPr b="0" lang="en-IN" sz="1800" spc="-1" strike="noStrike">
                          <a:solidFill>
                            <a:srgbClr val="000000"/>
                          </a:solidFill>
                          <a:latin typeface="Wingdings"/>
                        </a:rPr>
                        <a:t></a:t>
                      </a:r>
                      <a:r>
                        <a:rPr b="0" lang="en-IN" sz="1800" spc="-1" strike="noStrike">
                          <a:solidFill>
                            <a:srgbClr val="000000"/>
                          </a:solidFill>
                          <a:latin typeface="Calibri"/>
                        </a:rPr>
                        <a:t> CPU Reg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43880">
                <a:tc>
                  <a:txBody>
                    <a:bodyPr/>
                    <a:p>
                      <a:pPr algn="ctr">
                        <a:lnSpc>
                          <a:spcPct val="100000"/>
                        </a:lnSpc>
                      </a:pPr>
                      <a:r>
                        <a:rPr b="0" lang="en-IN" sz="1800" spc="-1" strike="noStrike">
                          <a:solidFill>
                            <a:srgbClr val="000000"/>
                          </a:solidFill>
                          <a:latin typeface="Calibri"/>
                        </a:rPr>
                        <a:t>06</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IN" sz="1800" spc="-1" strike="noStrike">
                          <a:solidFill>
                            <a:srgbClr val="000000"/>
                          </a:solidFill>
                          <a:latin typeface="Calibri"/>
                        </a:rPr>
                        <a:t>COMP</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Sets Condition Code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43880">
                <a:tc>
                  <a:txBody>
                    <a:bodyPr/>
                    <a:p>
                      <a:pPr algn="ctr">
                        <a:lnSpc>
                          <a:spcPct val="100000"/>
                        </a:lnSpc>
                      </a:pPr>
                      <a:r>
                        <a:rPr b="0" lang="en-IN" sz="1800" spc="-1" strike="noStrike">
                          <a:solidFill>
                            <a:srgbClr val="000000"/>
                          </a:solidFill>
                          <a:latin typeface="Calibri"/>
                        </a:rPr>
                        <a:t>07</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IN" sz="1800" spc="-1" strike="noStrike">
                          <a:solidFill>
                            <a:srgbClr val="000000"/>
                          </a:solidFill>
                          <a:latin typeface="Calibri"/>
                        </a:rPr>
                        <a:t>BC</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Branch on Condition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43880">
                <a:tc>
                  <a:txBody>
                    <a:bodyPr/>
                    <a:p>
                      <a:pPr algn="ctr">
                        <a:lnSpc>
                          <a:spcPct val="100000"/>
                        </a:lnSpc>
                      </a:pPr>
                      <a:r>
                        <a:rPr b="0" lang="en-IN" sz="1800" spc="-1" strike="noStrike">
                          <a:solidFill>
                            <a:srgbClr val="000000"/>
                          </a:solidFill>
                          <a:latin typeface="Calibri"/>
                        </a:rPr>
                        <a:t>08</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IN" sz="1800" spc="-1" strike="noStrike">
                          <a:solidFill>
                            <a:srgbClr val="000000"/>
                          </a:solidFill>
                          <a:latin typeface="Calibri"/>
                        </a:rPr>
                        <a:t>DIV</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Op1 </a:t>
                      </a:r>
                      <a:r>
                        <a:rPr b="0" lang="en-IN" sz="1800" spc="-1" strike="noStrike">
                          <a:solidFill>
                            <a:srgbClr val="000000"/>
                          </a:solidFill>
                          <a:latin typeface="Wingdings"/>
                        </a:rPr>
                        <a:t></a:t>
                      </a:r>
                      <a:r>
                        <a:rPr b="0" lang="en-IN" sz="1800" spc="-1" strike="noStrike">
                          <a:solidFill>
                            <a:srgbClr val="000000"/>
                          </a:solidFill>
                          <a:latin typeface="Calibri"/>
                        </a:rPr>
                        <a:t> Op1/ Op2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43880">
                <a:tc>
                  <a:txBody>
                    <a:bodyPr/>
                    <a:p>
                      <a:pPr algn="ctr">
                        <a:lnSpc>
                          <a:spcPct val="100000"/>
                        </a:lnSpc>
                      </a:pPr>
                      <a:r>
                        <a:rPr b="0" lang="en-IN" sz="1800" spc="-1" strike="noStrike">
                          <a:solidFill>
                            <a:srgbClr val="000000"/>
                          </a:solidFill>
                          <a:latin typeface="Calibri"/>
                        </a:rPr>
                        <a:t>09</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IN" sz="1800" spc="-1" strike="noStrike">
                          <a:solidFill>
                            <a:srgbClr val="000000"/>
                          </a:solidFill>
                          <a:latin typeface="Calibri"/>
                        </a:rPr>
                        <a:t>READ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Operand 2 </a:t>
                      </a:r>
                      <a:r>
                        <a:rPr b="0" lang="en-IN" sz="1800" spc="-1" strike="noStrike">
                          <a:solidFill>
                            <a:srgbClr val="000000"/>
                          </a:solidFill>
                          <a:latin typeface="Wingdings"/>
                        </a:rPr>
                        <a:t></a:t>
                      </a:r>
                      <a:r>
                        <a:rPr b="0" lang="en-IN" sz="1800" spc="-1" strike="noStrike">
                          <a:solidFill>
                            <a:srgbClr val="000000"/>
                          </a:solidFill>
                          <a:latin typeface="Calibri"/>
                        </a:rPr>
                        <a:t> input Value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47120">
                <a:tc>
                  <a:txBody>
                    <a:bodyPr/>
                    <a:p>
                      <a:pPr algn="ctr">
                        <a:lnSpc>
                          <a:spcPct val="100000"/>
                        </a:lnSpc>
                      </a:pPr>
                      <a:r>
                        <a:rPr b="0" lang="en-IN" sz="1800" spc="-1" strike="noStrike">
                          <a:solidFill>
                            <a:srgbClr val="000000"/>
                          </a:solidFill>
                          <a:latin typeface="Calibri"/>
                        </a:rPr>
                        <a:t>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IN" sz="1800" spc="-1" strike="noStrike">
                          <a:solidFill>
                            <a:srgbClr val="000000"/>
                          </a:solidFill>
                          <a:latin typeface="Calibri"/>
                        </a:rPr>
                        <a:t>PRINT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Output </a:t>
                      </a:r>
                      <a:r>
                        <a:rPr b="0" lang="en-IN" sz="1800" spc="-1" strike="noStrike">
                          <a:solidFill>
                            <a:srgbClr val="000000"/>
                          </a:solidFill>
                          <a:latin typeface="Wingdings"/>
                        </a:rPr>
                        <a:t></a:t>
                      </a:r>
                      <a:r>
                        <a:rPr b="0" lang="en-IN" sz="1800" spc="-1" strike="noStrike">
                          <a:solidFill>
                            <a:srgbClr val="000000"/>
                          </a:solidFill>
                          <a:latin typeface="Calibri"/>
                        </a:rPr>
                        <a:t> Operand2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240" name="CustomShape 2"/>
          <p:cNvSpPr/>
          <p:nvPr/>
        </p:nvSpPr>
        <p:spPr>
          <a:xfrm>
            <a:off x="642960" y="0"/>
            <a:ext cx="8214840" cy="63900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p>
            <a:pPr algn="ctr">
              <a:lnSpc>
                <a:spcPct val="100000"/>
              </a:lnSpc>
            </a:pPr>
            <a:r>
              <a:rPr b="1" lang="en-IN" sz="3600" spc="-1" strike="noStrike">
                <a:solidFill>
                  <a:srgbClr val="000000"/>
                </a:solidFill>
                <a:latin typeface="Calibri"/>
              </a:rPr>
              <a:t>Mnemonic Operation Codes</a:t>
            </a:r>
            <a:endParaRPr b="0" lang="en-IN" sz="3600" spc="-1" strike="noStrike">
              <a:latin typeface="Arial"/>
            </a:endParaRPr>
          </a:p>
        </p:txBody>
      </p:sp>
    </p:spTree>
  </p:cSld>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TextShape 1"/>
          <p:cNvSpPr txBox="1"/>
          <p:nvPr/>
        </p:nvSpPr>
        <p:spPr>
          <a:xfrm>
            <a:off x="457200" y="274680"/>
            <a:ext cx="8229240" cy="1010880"/>
          </a:xfrm>
          <a:prstGeom prst="rect">
            <a:avLst/>
          </a:prstGeom>
          <a:gradFill rotWithShape="0">
            <a:gsLst>
              <a:gs pos="0">
                <a:srgbClr val="bfecff"/>
              </a:gs>
              <a:gs pos="100000">
                <a:srgbClr val="e6f7ff"/>
              </a:gs>
            </a:gsLst>
            <a:lin ang="16200000"/>
          </a:gradFill>
          <a:ln w="9360">
            <a:solidFill>
              <a:srgbClr val="46aac4"/>
            </a:solidFill>
            <a:round/>
          </a:ln>
        </p:spPr>
        <p:txBody>
          <a:bodyPr anchor="ctr">
            <a:normAutofit/>
          </a:bodyPr>
          <a:p>
            <a:pPr algn="ctr">
              <a:lnSpc>
                <a:spcPct val="100000"/>
              </a:lnSpc>
            </a:pPr>
            <a:r>
              <a:rPr b="0" lang="en-US" sz="4400" spc="-1" strike="noStrike">
                <a:solidFill>
                  <a:srgbClr val="000000"/>
                </a:solidFill>
                <a:latin typeface="Calibri"/>
              </a:rPr>
              <a:t>Pass 2 purpose: </a:t>
            </a:r>
            <a:r>
              <a:rPr b="0" lang="en-US" sz="3100" spc="-1" strike="noStrike">
                <a:solidFill>
                  <a:srgbClr val="000000"/>
                </a:solidFill>
                <a:latin typeface="Calibri"/>
              </a:rPr>
              <a:t>Generate object program</a:t>
            </a:r>
            <a:endParaRPr b="0" lang="en-US" sz="3100" spc="-1" strike="noStrike">
              <a:solidFill>
                <a:srgbClr val="000000"/>
              </a:solidFill>
              <a:latin typeface="Calibri"/>
            </a:endParaRPr>
          </a:p>
        </p:txBody>
      </p:sp>
      <p:sp>
        <p:nvSpPr>
          <p:cNvPr id="477" name="TextShape 2"/>
          <p:cNvSpPr txBox="1"/>
          <p:nvPr/>
        </p:nvSpPr>
        <p:spPr>
          <a:xfrm>
            <a:off x="457200" y="1600200"/>
            <a:ext cx="8229240" cy="4525560"/>
          </a:xfrm>
          <a:prstGeom prst="rect">
            <a:avLst/>
          </a:prstGeom>
          <a:gradFill rotWithShape="0">
            <a:gsLst>
              <a:gs pos="0">
                <a:srgbClr val="ffded0"/>
              </a:gs>
              <a:gs pos="100000">
                <a:srgbClr val="fff1ec"/>
              </a:gs>
            </a:gsLst>
            <a:lin ang="16200000"/>
          </a:gradFill>
          <a:ln w="9360">
            <a:solidFill>
              <a:srgbClr val="f59240"/>
            </a:solidFill>
            <a:round/>
          </a:ln>
        </p:spPr>
        <p:txBody>
          <a:bodyPr/>
          <a:p>
            <a:pPr marL="343080" indent="-342720" algn="just">
              <a:lnSpc>
                <a:spcPct val="150000"/>
              </a:lnSpc>
              <a:spcBef>
                <a:spcPts val="641"/>
              </a:spcBef>
              <a:buClr>
                <a:srgbClr val="000000"/>
              </a:buClr>
              <a:buFont typeface="Arial"/>
              <a:buChar char="•"/>
            </a:pPr>
            <a:r>
              <a:rPr b="0" lang="en-US" sz="3200" spc="-1" strike="noStrike">
                <a:solidFill>
                  <a:srgbClr val="000000"/>
                </a:solidFill>
                <a:latin typeface="Calibri"/>
              </a:rPr>
              <a:t>Look up value of symbols</a:t>
            </a:r>
            <a:endParaRPr b="0" lang="en-US" sz="3200" spc="-1" strike="noStrike">
              <a:solidFill>
                <a:srgbClr val="000000"/>
              </a:solidFill>
              <a:latin typeface="Calibri"/>
            </a:endParaRPr>
          </a:p>
          <a:p>
            <a:pPr marL="343080" indent="-342720" algn="just">
              <a:lnSpc>
                <a:spcPct val="150000"/>
              </a:lnSpc>
              <a:spcBef>
                <a:spcPts val="641"/>
              </a:spcBef>
              <a:buClr>
                <a:srgbClr val="000000"/>
              </a:buClr>
              <a:buFont typeface="Arial"/>
              <a:buChar char="•"/>
            </a:pPr>
            <a:r>
              <a:rPr b="0" lang="en-US" sz="3200" spc="-1" strike="noStrike">
                <a:solidFill>
                  <a:srgbClr val="000000"/>
                </a:solidFill>
                <a:latin typeface="Calibri"/>
              </a:rPr>
              <a:t>Generate instructions</a:t>
            </a:r>
            <a:endParaRPr b="0" lang="en-US" sz="3200" spc="-1" strike="noStrike">
              <a:solidFill>
                <a:srgbClr val="000000"/>
              </a:solidFill>
              <a:latin typeface="Calibri"/>
            </a:endParaRPr>
          </a:p>
          <a:p>
            <a:pPr marL="343080" indent="-342720" algn="just">
              <a:lnSpc>
                <a:spcPct val="150000"/>
              </a:lnSpc>
              <a:spcBef>
                <a:spcPts val="641"/>
              </a:spcBef>
              <a:buClr>
                <a:srgbClr val="000000"/>
              </a:buClr>
              <a:buFont typeface="Arial"/>
              <a:buChar char="•"/>
            </a:pPr>
            <a:r>
              <a:rPr b="0" lang="en-US" sz="3200" spc="-1" strike="noStrike">
                <a:solidFill>
                  <a:srgbClr val="000000"/>
                </a:solidFill>
                <a:latin typeface="Calibri"/>
              </a:rPr>
              <a:t>Generate data (for DS, DC and literals)</a:t>
            </a:r>
            <a:endParaRPr b="0" lang="en-US" sz="3200" spc="-1" strike="noStrike">
              <a:solidFill>
                <a:srgbClr val="000000"/>
              </a:solidFill>
              <a:latin typeface="Calibri"/>
            </a:endParaRPr>
          </a:p>
          <a:p>
            <a:pPr marL="343080" indent="-342720" algn="just">
              <a:lnSpc>
                <a:spcPct val="150000"/>
              </a:lnSpc>
              <a:spcBef>
                <a:spcPts val="641"/>
              </a:spcBef>
              <a:buClr>
                <a:srgbClr val="000000"/>
              </a:buClr>
              <a:buFont typeface="Arial"/>
              <a:buChar char="•"/>
            </a:pPr>
            <a:r>
              <a:rPr b="0" lang="en-US" sz="3200" spc="-1" strike="noStrike">
                <a:solidFill>
                  <a:srgbClr val="000000"/>
                </a:solidFill>
                <a:latin typeface="Calibri"/>
              </a:rPr>
              <a:t>Process pseudo ops codes</a:t>
            </a:r>
            <a:endParaRPr b="0" lang="en-US" sz="3200" spc="-1" strike="noStrike">
              <a:solidFill>
                <a:srgbClr val="000000"/>
              </a:solidFill>
              <a:latin typeface="Calibri"/>
            </a:endParaRPr>
          </a:p>
        </p:txBody>
      </p:sp>
      <p:sp>
        <p:nvSpPr>
          <p:cNvPr id="478" name="TextShape 3"/>
          <p:cNvSpPr txBox="1"/>
          <p:nvPr/>
        </p:nvSpPr>
        <p:spPr>
          <a:xfrm>
            <a:off x="457200" y="6356520"/>
            <a:ext cx="2133360" cy="364680"/>
          </a:xfrm>
          <a:prstGeom prst="rect">
            <a:avLst/>
          </a:prstGeom>
          <a:noFill/>
          <a:ln>
            <a:noFill/>
          </a:ln>
        </p:spPr>
        <p:txBody>
          <a:bodyPr anchor="ctr"/>
          <a:p>
            <a:endParaRPr b="0" lang="en-IN" sz="2400" spc="-1" strike="noStrike">
              <a:latin typeface="Times New Roman"/>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TextShape 1"/>
          <p:cNvSpPr txBox="1"/>
          <p:nvPr/>
        </p:nvSpPr>
        <p:spPr>
          <a:xfrm>
            <a:off x="457200" y="274680"/>
            <a:ext cx="8229240" cy="867960"/>
          </a:xfrm>
          <a:prstGeom prst="rect">
            <a:avLst/>
          </a:prstGeom>
          <a:gradFill rotWithShape="0">
            <a:gsLst>
              <a:gs pos="0">
                <a:srgbClr val="e3fbc2"/>
              </a:gs>
              <a:gs pos="100000">
                <a:srgbClr val="f4ffe6"/>
              </a:gs>
            </a:gsLst>
            <a:lin ang="16200000"/>
          </a:gradFill>
          <a:ln w="9360">
            <a:solidFill>
              <a:srgbClr val="98b855"/>
            </a:solidFill>
            <a:round/>
          </a:ln>
        </p:spPr>
        <p:txBody>
          <a:bodyPr anchor="ctr"/>
          <a:p>
            <a:pPr algn="ctr">
              <a:lnSpc>
                <a:spcPct val="100000"/>
              </a:lnSpc>
            </a:pPr>
            <a:r>
              <a:rPr b="0" lang="en-US" sz="4400" spc="-1" strike="noStrike">
                <a:solidFill>
                  <a:srgbClr val="000000"/>
                </a:solidFill>
                <a:latin typeface="Calibri"/>
              </a:rPr>
              <a:t>Design of a two pass assembler</a:t>
            </a:r>
            <a:endParaRPr b="0" lang="en-US" sz="4400" spc="-1" strike="noStrike">
              <a:solidFill>
                <a:srgbClr val="000000"/>
              </a:solidFill>
              <a:latin typeface="Calibri"/>
            </a:endParaRPr>
          </a:p>
        </p:txBody>
      </p:sp>
      <p:sp>
        <p:nvSpPr>
          <p:cNvPr id="480" name="CustomShape 2"/>
          <p:cNvSpPr/>
          <p:nvPr/>
        </p:nvSpPr>
        <p:spPr>
          <a:xfrm>
            <a:off x="990720" y="1600200"/>
            <a:ext cx="3733560" cy="1752120"/>
          </a:xfrm>
          <a:prstGeom prst="roundRect">
            <a:avLst>
              <a:gd name="adj" fmla="val 16667"/>
            </a:avLst>
          </a:prstGeom>
          <a:solidFill>
            <a:schemeClr val="accent1">
              <a:lumMod val="75000"/>
            </a:schemeClr>
          </a:solidFill>
          <a:ln w="57240">
            <a:solidFill>
              <a:schemeClr val="accent1">
                <a:lumMod val="20000"/>
                <a:lumOff val="80000"/>
              </a:schemeClr>
            </a:solidFill>
            <a:round/>
          </a:ln>
          <a:effectLst>
            <a:outerShdw blurRad="40000" dir="5400000" dist="2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p>
            <a:pPr algn="ctr">
              <a:lnSpc>
                <a:spcPct val="100000"/>
              </a:lnSpc>
            </a:pPr>
            <a:r>
              <a:rPr b="1" lang="en-IN" sz="2800" spc="-1" strike="noStrike">
                <a:solidFill>
                  <a:srgbClr val="ffff00"/>
                </a:solidFill>
                <a:latin typeface="Calibri"/>
              </a:rPr>
              <a:t>1. Separate label, opcode &amp; operand</a:t>
            </a:r>
            <a:endParaRPr b="0" lang="en-IN" sz="2800" spc="-1" strike="noStrike">
              <a:latin typeface="Arial"/>
            </a:endParaRPr>
          </a:p>
        </p:txBody>
      </p:sp>
      <p:sp>
        <p:nvSpPr>
          <p:cNvPr id="481" name="CustomShape 3"/>
          <p:cNvSpPr/>
          <p:nvPr/>
        </p:nvSpPr>
        <p:spPr>
          <a:xfrm>
            <a:off x="4952880" y="1600200"/>
            <a:ext cx="3733560" cy="1752120"/>
          </a:xfrm>
          <a:prstGeom prst="roundRect">
            <a:avLst>
              <a:gd name="adj" fmla="val 16667"/>
            </a:avLst>
          </a:prstGeom>
          <a:solidFill>
            <a:schemeClr val="accent1">
              <a:lumMod val="75000"/>
            </a:schemeClr>
          </a:solidFill>
          <a:ln w="57240">
            <a:solidFill>
              <a:schemeClr val="accent1">
                <a:lumMod val="20000"/>
                <a:lumOff val="80000"/>
              </a:schemeClr>
            </a:solidFill>
            <a:round/>
          </a:ln>
          <a:effectLst>
            <a:outerShdw blurRad="40000" dir="5400000" dist="2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p>
            <a:pPr algn="ctr">
              <a:lnSpc>
                <a:spcPct val="100000"/>
              </a:lnSpc>
            </a:pPr>
            <a:r>
              <a:rPr b="1" lang="en-IN" sz="2800" spc="-1" strike="noStrike">
                <a:solidFill>
                  <a:srgbClr val="ffff00"/>
                </a:solidFill>
                <a:latin typeface="Calibri"/>
              </a:rPr>
              <a:t>2. </a:t>
            </a:r>
            <a:r>
              <a:rPr b="1" lang="en-IN" sz="3200" spc="-1" strike="noStrike">
                <a:solidFill>
                  <a:srgbClr val="ffff00"/>
                </a:solidFill>
                <a:latin typeface="Calibri"/>
              </a:rPr>
              <a:t>Build the symbol table</a:t>
            </a:r>
            <a:endParaRPr b="0" lang="en-IN" sz="3200" spc="-1" strike="noStrike">
              <a:latin typeface="Arial"/>
            </a:endParaRPr>
          </a:p>
        </p:txBody>
      </p:sp>
      <p:sp>
        <p:nvSpPr>
          <p:cNvPr id="482" name="CustomShape 4"/>
          <p:cNvSpPr/>
          <p:nvPr/>
        </p:nvSpPr>
        <p:spPr>
          <a:xfrm>
            <a:off x="1066680" y="4724280"/>
            <a:ext cx="3733560" cy="1752120"/>
          </a:xfrm>
          <a:prstGeom prst="roundRect">
            <a:avLst>
              <a:gd name="adj" fmla="val 16667"/>
            </a:avLst>
          </a:prstGeom>
          <a:solidFill>
            <a:schemeClr val="accent1">
              <a:lumMod val="75000"/>
            </a:schemeClr>
          </a:solidFill>
          <a:ln w="57240">
            <a:solidFill>
              <a:schemeClr val="accent1">
                <a:lumMod val="20000"/>
                <a:lumOff val="80000"/>
              </a:schemeClr>
            </a:solidFill>
            <a:round/>
          </a:ln>
          <a:effectLst>
            <a:outerShdw blurRad="40000" dir="5400000" dist="2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p>
            <a:pPr algn="ctr">
              <a:lnSpc>
                <a:spcPct val="100000"/>
              </a:lnSpc>
            </a:pPr>
            <a:r>
              <a:rPr b="1" lang="en-IN" sz="3200" spc="-1" strike="noStrike">
                <a:solidFill>
                  <a:srgbClr val="ffff00"/>
                </a:solidFill>
                <a:latin typeface="Calibri"/>
              </a:rPr>
              <a:t>3. Perform LC processing</a:t>
            </a:r>
            <a:endParaRPr b="0" lang="en-IN" sz="3200" spc="-1" strike="noStrike">
              <a:latin typeface="Arial"/>
            </a:endParaRPr>
          </a:p>
        </p:txBody>
      </p:sp>
      <p:sp>
        <p:nvSpPr>
          <p:cNvPr id="483" name="CustomShape 5"/>
          <p:cNvSpPr/>
          <p:nvPr/>
        </p:nvSpPr>
        <p:spPr>
          <a:xfrm>
            <a:off x="4952880" y="4724280"/>
            <a:ext cx="3733560" cy="1752120"/>
          </a:xfrm>
          <a:prstGeom prst="roundRect">
            <a:avLst>
              <a:gd name="adj" fmla="val 16667"/>
            </a:avLst>
          </a:prstGeom>
          <a:solidFill>
            <a:schemeClr val="accent1">
              <a:lumMod val="75000"/>
            </a:schemeClr>
          </a:solidFill>
          <a:ln w="57240">
            <a:solidFill>
              <a:schemeClr val="accent1">
                <a:lumMod val="20000"/>
                <a:lumOff val="80000"/>
              </a:schemeClr>
            </a:solidFill>
            <a:round/>
          </a:ln>
          <a:effectLst>
            <a:outerShdw blurRad="40000" dir="5400000" dist="2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p>
            <a:pPr algn="ctr">
              <a:lnSpc>
                <a:spcPct val="100000"/>
              </a:lnSpc>
            </a:pPr>
            <a:r>
              <a:rPr b="1" lang="en-IN" sz="3200" spc="-1" strike="noStrike">
                <a:solidFill>
                  <a:srgbClr val="ffff00"/>
                </a:solidFill>
                <a:latin typeface="Calibri"/>
              </a:rPr>
              <a:t>4. Construct IC</a:t>
            </a:r>
            <a:endParaRPr b="0" lang="en-IN" sz="3200" spc="-1" strike="noStrike">
              <a:latin typeface="Arial"/>
            </a:endParaRPr>
          </a:p>
        </p:txBody>
      </p:sp>
      <p:sp>
        <p:nvSpPr>
          <p:cNvPr id="484" name="CustomShape 6"/>
          <p:cNvSpPr/>
          <p:nvPr/>
        </p:nvSpPr>
        <p:spPr>
          <a:xfrm>
            <a:off x="2971800" y="3581280"/>
            <a:ext cx="3657240" cy="914040"/>
          </a:xfrm>
          <a:prstGeom prst="ellipse">
            <a:avLst/>
          </a:prstGeom>
          <a:solidFill>
            <a:schemeClr val="accent1">
              <a:lumMod val="75000"/>
            </a:schemeClr>
          </a:solidFill>
          <a:ln>
            <a:round/>
          </a:ln>
          <a:effectLst>
            <a:outerShdw blurRad="40000" dir="5400000" dist="2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p>
            <a:pPr algn="ctr">
              <a:lnSpc>
                <a:spcPct val="100000"/>
              </a:lnSpc>
            </a:pPr>
            <a:r>
              <a:rPr b="1" lang="en-IN" sz="3600" spc="-1" strike="noStrike">
                <a:solidFill>
                  <a:srgbClr val="ff0000"/>
                </a:solidFill>
                <a:latin typeface="Calibri"/>
              </a:rPr>
              <a:t>1</a:t>
            </a:r>
            <a:r>
              <a:rPr b="1" lang="en-IN" sz="3600" spc="-1" strike="noStrike" baseline="30000">
                <a:solidFill>
                  <a:srgbClr val="ff0000"/>
                </a:solidFill>
                <a:latin typeface="Calibri"/>
              </a:rPr>
              <a:t>st</a:t>
            </a:r>
            <a:r>
              <a:rPr b="1" lang="en-IN" sz="3600" spc="-1" strike="noStrike">
                <a:solidFill>
                  <a:srgbClr val="ff0000"/>
                </a:solidFill>
                <a:latin typeface="Calibri"/>
              </a:rPr>
              <a:t> pass</a:t>
            </a:r>
            <a:endParaRPr b="0" lang="en-IN" sz="3600" spc="-1" strike="noStrike">
              <a:latin typeface="Arial"/>
            </a:endParaRPr>
          </a:p>
        </p:txBody>
      </p:sp>
    </p:spTree>
  </p:cSld>
  <p:timing>
    <p:tnLst>
      <p:par>
        <p:cTn id="758" dur="indefinite" restart="never" nodeType="tmRoot">
          <p:childTnLst>
            <p:seq>
              <p:cTn id="759" dur="indefinite" nodeType="mainSeq">
                <p:childTnLst>
                  <p:par>
                    <p:cTn id="760" nodeType="clickEffect" fill="hold">
                      <p:stCondLst>
                        <p:cond delay="0"/>
                      </p:stCondLst>
                      <p:childTnLst>
                        <p:par>
                          <p:cTn id="761" nodeType="withEffect" fill="hold">
                            <p:stCondLst>
                              <p:cond delay="0"/>
                            </p:stCondLst>
                            <p:childTnLst>
                              <p:par>
                                <p:cTn id="762" nodeType="withEffect" fill="hold" presetClass="entr" presetID="22" presetSubtype="1">
                                  <p:stCondLst>
                                    <p:cond delay="0"/>
                                  </p:stCondLst>
                                  <p:childTnLst>
                                    <p:set>
                                      <p:cBhvr>
                                        <p:cTn id="763" dur="1" fill="hold">
                                          <p:stCondLst>
                                            <p:cond delay="0"/>
                                          </p:stCondLst>
                                        </p:cTn>
                                        <p:tgtEl>
                                          <p:spTgt spid="484"/>
                                        </p:tgtEl>
                                        <p:attrNameLst>
                                          <p:attrName>style.visibility</p:attrName>
                                        </p:attrNameLst>
                                      </p:cBhvr>
                                      <p:to>
                                        <p:strVal val="visible"/>
                                      </p:to>
                                    </p:set>
                                    <p:animEffect filter="wipe(up)" transition="in">
                                      <p:cBhvr additive="repl">
                                        <p:cTn id="764" dur="500"/>
                                        <p:tgtEl>
                                          <p:spTgt spid="484"/>
                                        </p:tgtEl>
                                      </p:cBhvr>
                                    </p:animEffect>
                                  </p:childTnLst>
                                </p:cTn>
                              </p:par>
                            </p:childTnLst>
                          </p:cTn>
                        </p:par>
                      </p:childTnLst>
                    </p:cTn>
                  </p:par>
                  <p:par>
                    <p:cTn id="765" nodeType="clickEffect" fill="hold">
                      <p:stCondLst>
                        <p:cond delay="indefinite"/>
                      </p:stCondLst>
                      <p:childTnLst>
                        <p:par>
                          <p:cTn id="766" nodeType="withEffect" fill="hold">
                            <p:stCondLst>
                              <p:cond delay="0"/>
                            </p:stCondLst>
                            <p:childTnLst>
                              <p:par>
                                <p:cTn id="767" nodeType="clickEffect" fill="hold" presetClass="entr" presetID="22" presetSubtype="8">
                                  <p:stCondLst>
                                    <p:cond delay="0"/>
                                  </p:stCondLst>
                                  <p:childTnLst>
                                    <p:set>
                                      <p:cBhvr>
                                        <p:cTn id="768" dur="1" fill="hold">
                                          <p:stCondLst>
                                            <p:cond delay="0"/>
                                          </p:stCondLst>
                                        </p:cTn>
                                        <p:tgtEl>
                                          <p:spTgt spid="480"/>
                                        </p:tgtEl>
                                        <p:attrNameLst>
                                          <p:attrName>style.visibility</p:attrName>
                                        </p:attrNameLst>
                                      </p:cBhvr>
                                      <p:to>
                                        <p:strVal val="visible"/>
                                      </p:to>
                                    </p:set>
                                    <p:animEffect filter="wipe(left)" transition="in">
                                      <p:cBhvr additive="repl">
                                        <p:cTn id="769" dur="500"/>
                                        <p:tgtEl>
                                          <p:spTgt spid="480"/>
                                        </p:tgtEl>
                                      </p:cBhvr>
                                    </p:animEffect>
                                  </p:childTnLst>
                                </p:cTn>
                              </p:par>
                            </p:childTnLst>
                          </p:cTn>
                        </p:par>
                      </p:childTnLst>
                    </p:cTn>
                  </p:par>
                  <p:par>
                    <p:cTn id="770" nodeType="clickEffect" fill="hold">
                      <p:stCondLst>
                        <p:cond delay="indefinite"/>
                      </p:stCondLst>
                      <p:childTnLst>
                        <p:par>
                          <p:cTn id="771" nodeType="withEffect" fill="hold">
                            <p:stCondLst>
                              <p:cond delay="0"/>
                            </p:stCondLst>
                            <p:childTnLst>
                              <p:par>
                                <p:cTn id="772" nodeType="clickEffect" fill="hold" presetClass="entr" presetID="22" presetSubtype="8">
                                  <p:stCondLst>
                                    <p:cond delay="0"/>
                                  </p:stCondLst>
                                  <p:childTnLst>
                                    <p:set>
                                      <p:cBhvr>
                                        <p:cTn id="773" dur="1" fill="hold">
                                          <p:stCondLst>
                                            <p:cond delay="0"/>
                                          </p:stCondLst>
                                        </p:cTn>
                                        <p:tgtEl>
                                          <p:spTgt spid="481"/>
                                        </p:tgtEl>
                                        <p:attrNameLst>
                                          <p:attrName>style.visibility</p:attrName>
                                        </p:attrNameLst>
                                      </p:cBhvr>
                                      <p:to>
                                        <p:strVal val="visible"/>
                                      </p:to>
                                    </p:set>
                                    <p:animEffect filter="wipe(left)" transition="in">
                                      <p:cBhvr additive="repl">
                                        <p:cTn id="774" dur="500"/>
                                        <p:tgtEl>
                                          <p:spTgt spid="481"/>
                                        </p:tgtEl>
                                      </p:cBhvr>
                                    </p:animEffect>
                                  </p:childTnLst>
                                </p:cTn>
                              </p:par>
                            </p:childTnLst>
                          </p:cTn>
                        </p:par>
                      </p:childTnLst>
                    </p:cTn>
                  </p:par>
                  <p:par>
                    <p:cTn id="775" nodeType="clickEffect" fill="hold">
                      <p:stCondLst>
                        <p:cond delay="indefinite"/>
                      </p:stCondLst>
                      <p:childTnLst>
                        <p:par>
                          <p:cTn id="776" nodeType="withEffect" fill="hold">
                            <p:stCondLst>
                              <p:cond delay="0"/>
                            </p:stCondLst>
                            <p:childTnLst>
                              <p:par>
                                <p:cTn id="777" nodeType="clickEffect" fill="hold" presetClass="entr" presetID="22" presetSubtype="8">
                                  <p:stCondLst>
                                    <p:cond delay="0"/>
                                  </p:stCondLst>
                                  <p:childTnLst>
                                    <p:set>
                                      <p:cBhvr>
                                        <p:cTn id="778" dur="1" fill="hold">
                                          <p:stCondLst>
                                            <p:cond delay="0"/>
                                          </p:stCondLst>
                                        </p:cTn>
                                        <p:tgtEl>
                                          <p:spTgt spid="482"/>
                                        </p:tgtEl>
                                        <p:attrNameLst>
                                          <p:attrName>style.visibility</p:attrName>
                                        </p:attrNameLst>
                                      </p:cBhvr>
                                      <p:to>
                                        <p:strVal val="visible"/>
                                      </p:to>
                                    </p:set>
                                    <p:animEffect filter="wipe(left)" transition="in">
                                      <p:cBhvr additive="repl">
                                        <p:cTn id="779" dur="500"/>
                                        <p:tgtEl>
                                          <p:spTgt spid="482"/>
                                        </p:tgtEl>
                                      </p:cBhvr>
                                    </p:animEffect>
                                  </p:childTnLst>
                                </p:cTn>
                              </p:par>
                            </p:childTnLst>
                          </p:cTn>
                        </p:par>
                      </p:childTnLst>
                    </p:cTn>
                  </p:par>
                  <p:par>
                    <p:cTn id="780" nodeType="clickEffect" fill="hold">
                      <p:stCondLst>
                        <p:cond delay="indefinite"/>
                      </p:stCondLst>
                      <p:childTnLst>
                        <p:par>
                          <p:cTn id="781" nodeType="withEffect" fill="hold">
                            <p:stCondLst>
                              <p:cond delay="0"/>
                            </p:stCondLst>
                            <p:childTnLst>
                              <p:par>
                                <p:cTn id="782" nodeType="clickEffect" fill="hold" presetClass="entr" presetID="22" presetSubtype="8">
                                  <p:stCondLst>
                                    <p:cond delay="0"/>
                                  </p:stCondLst>
                                  <p:childTnLst>
                                    <p:set>
                                      <p:cBhvr>
                                        <p:cTn id="783" dur="1" fill="hold">
                                          <p:stCondLst>
                                            <p:cond delay="0"/>
                                          </p:stCondLst>
                                        </p:cTn>
                                        <p:tgtEl>
                                          <p:spTgt spid="483"/>
                                        </p:tgtEl>
                                        <p:attrNameLst>
                                          <p:attrName>style.visibility</p:attrName>
                                        </p:attrNameLst>
                                      </p:cBhvr>
                                      <p:to>
                                        <p:strVal val="visible"/>
                                      </p:to>
                                    </p:set>
                                    <p:animEffect filter="wipe(left)" transition="in">
                                      <p:cBhvr additive="repl">
                                        <p:cTn id="784" dur="500"/>
                                        <p:tgtEl>
                                          <p:spTgt spid="48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TextShape 1"/>
          <p:cNvSpPr txBox="1"/>
          <p:nvPr/>
        </p:nvSpPr>
        <p:spPr>
          <a:xfrm>
            <a:off x="457200" y="274680"/>
            <a:ext cx="8229240" cy="939600"/>
          </a:xfrm>
          <a:prstGeom prst="rect">
            <a:avLst/>
          </a:prstGeom>
          <a:gradFill rotWithShape="0">
            <a:gsLst>
              <a:gs pos="0">
                <a:srgbClr val="e3fbc2"/>
              </a:gs>
              <a:gs pos="100000">
                <a:srgbClr val="f4ffe6"/>
              </a:gs>
            </a:gsLst>
            <a:lin ang="16200000"/>
          </a:gradFill>
          <a:ln w="9360">
            <a:solidFill>
              <a:srgbClr val="98b855"/>
            </a:solidFill>
            <a:round/>
          </a:ln>
        </p:spPr>
        <p:txBody>
          <a:bodyPr anchor="ctr"/>
          <a:p>
            <a:pPr algn="ctr">
              <a:lnSpc>
                <a:spcPct val="100000"/>
              </a:lnSpc>
            </a:pPr>
            <a:r>
              <a:rPr b="0" lang="en-US" sz="4400" spc="-1" strike="noStrike">
                <a:solidFill>
                  <a:srgbClr val="000000"/>
                </a:solidFill>
                <a:latin typeface="Calibri"/>
              </a:rPr>
              <a:t>2</a:t>
            </a:r>
            <a:r>
              <a:rPr b="0" lang="en-US" sz="4400" spc="-1" strike="noStrike" baseline="30000">
                <a:solidFill>
                  <a:srgbClr val="000000"/>
                </a:solidFill>
                <a:latin typeface="Calibri"/>
              </a:rPr>
              <a:t>nd</a:t>
            </a:r>
            <a:r>
              <a:rPr b="0" lang="en-US" sz="4400" spc="-1" strike="noStrike">
                <a:solidFill>
                  <a:srgbClr val="000000"/>
                </a:solidFill>
                <a:latin typeface="Calibri"/>
              </a:rPr>
              <a:t> Pass</a:t>
            </a:r>
            <a:endParaRPr b="0" lang="en-US" sz="4400" spc="-1" strike="noStrike">
              <a:solidFill>
                <a:srgbClr val="000000"/>
              </a:solidFill>
              <a:latin typeface="Calibri"/>
            </a:endParaRPr>
          </a:p>
        </p:txBody>
      </p:sp>
      <p:sp>
        <p:nvSpPr>
          <p:cNvPr id="486" name="CustomShape 2"/>
          <p:cNvSpPr/>
          <p:nvPr/>
        </p:nvSpPr>
        <p:spPr>
          <a:xfrm>
            <a:off x="3048120" y="4191120"/>
            <a:ext cx="3733560" cy="1752120"/>
          </a:xfrm>
          <a:prstGeom prst="roundRect">
            <a:avLst>
              <a:gd name="adj" fmla="val 16667"/>
            </a:avLst>
          </a:prstGeom>
          <a:solidFill>
            <a:schemeClr val="accent1">
              <a:lumMod val="75000"/>
            </a:schemeClr>
          </a:solidFill>
          <a:ln w="57240">
            <a:solidFill>
              <a:schemeClr val="accent1">
                <a:lumMod val="20000"/>
                <a:lumOff val="80000"/>
              </a:schemeClr>
            </a:solidFill>
            <a:round/>
          </a:ln>
          <a:effectLst>
            <a:outerShdw blurRad="40000" dir="5400000" dist="2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p>
            <a:pPr algn="ctr">
              <a:lnSpc>
                <a:spcPct val="100000"/>
              </a:lnSpc>
            </a:pPr>
            <a:r>
              <a:rPr b="1" lang="en-IN" sz="3200" spc="-1" strike="noStrike">
                <a:solidFill>
                  <a:srgbClr val="d99694"/>
                </a:solidFill>
                <a:latin typeface="Calibri"/>
              </a:rPr>
              <a:t>Synthesize </a:t>
            </a:r>
            <a:r>
              <a:rPr b="1" lang="en-IN" sz="3200" spc="-1" strike="noStrike">
                <a:solidFill>
                  <a:srgbClr val="000000"/>
                </a:solidFill>
                <a:latin typeface="Calibri"/>
              </a:rPr>
              <a:t>the machine instruction  </a:t>
            </a:r>
            <a:endParaRPr b="0" lang="en-IN" sz="3200" spc="-1" strike="noStrike">
              <a:latin typeface="Arial"/>
            </a:endParaRPr>
          </a:p>
        </p:txBody>
      </p:sp>
      <p:sp>
        <p:nvSpPr>
          <p:cNvPr id="487" name="CustomShape 3"/>
          <p:cNvSpPr/>
          <p:nvPr/>
        </p:nvSpPr>
        <p:spPr>
          <a:xfrm>
            <a:off x="3048120" y="1676520"/>
            <a:ext cx="3657240" cy="914040"/>
          </a:xfrm>
          <a:prstGeom prst="ellipse">
            <a:avLst/>
          </a:prstGeom>
          <a:solidFill>
            <a:schemeClr val="accent1">
              <a:lumMod val="75000"/>
            </a:schemeClr>
          </a:solidFill>
          <a:ln>
            <a:round/>
          </a:ln>
          <a:effectLst>
            <a:outerShdw blurRad="40000" dir="5400000" dist="2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p>
            <a:pPr algn="ctr">
              <a:lnSpc>
                <a:spcPct val="100000"/>
              </a:lnSpc>
            </a:pPr>
            <a:r>
              <a:rPr b="1" lang="en-IN" sz="3600" spc="-1" strike="noStrike">
                <a:solidFill>
                  <a:srgbClr val="d99694"/>
                </a:solidFill>
                <a:latin typeface="Calibri"/>
              </a:rPr>
              <a:t>2</a:t>
            </a:r>
            <a:r>
              <a:rPr b="1" lang="en-IN" sz="3600" spc="-1" strike="noStrike" baseline="30000">
                <a:solidFill>
                  <a:srgbClr val="d99694"/>
                </a:solidFill>
                <a:latin typeface="Calibri"/>
              </a:rPr>
              <a:t>nd</a:t>
            </a:r>
            <a:r>
              <a:rPr b="1" lang="en-IN" sz="3600" spc="-1" strike="noStrike">
                <a:solidFill>
                  <a:srgbClr val="d99694"/>
                </a:solidFill>
                <a:latin typeface="Calibri"/>
              </a:rPr>
              <a:t> Pass</a:t>
            </a:r>
            <a:endParaRPr b="0" lang="en-IN" sz="3600" spc="-1" strike="noStrike">
              <a:latin typeface="Arial"/>
            </a:endParaRPr>
          </a:p>
        </p:txBody>
      </p:sp>
      <p:sp>
        <p:nvSpPr>
          <p:cNvPr id="488" name="CustomShape 4"/>
          <p:cNvSpPr/>
          <p:nvPr/>
        </p:nvSpPr>
        <p:spPr>
          <a:xfrm>
            <a:off x="4495680" y="2819520"/>
            <a:ext cx="685440" cy="1142640"/>
          </a:xfrm>
          <a:prstGeom prst="downArrow">
            <a:avLst>
              <a:gd name="adj1" fmla="val 50000"/>
              <a:gd name="adj2" fmla="val 53519"/>
            </a:avLst>
          </a:prstGeom>
          <a:solidFill>
            <a:schemeClr val="accent1">
              <a:lumMod val="60000"/>
              <a:lumOff val="40000"/>
            </a:schemeClr>
          </a:solidFill>
          <a:ln w="38160">
            <a:solidFill>
              <a:srgbClr val="00b0f0"/>
            </a:solidFill>
            <a:round/>
          </a:ln>
        </p:spPr>
        <p:style>
          <a:lnRef idx="2">
            <a:schemeClr val="accent1">
              <a:shade val="50000"/>
            </a:schemeClr>
          </a:lnRef>
          <a:fillRef idx="1">
            <a:schemeClr val="accent1"/>
          </a:fillRef>
          <a:effectRef idx="0">
            <a:schemeClr val="accent1"/>
          </a:effectRef>
          <a:fontRef idx="minor"/>
        </p:style>
      </p:sp>
    </p:spTree>
  </p:cSld>
  <p:timing>
    <p:tnLst>
      <p:par>
        <p:cTn id="785" dur="indefinite" restart="never" nodeType="tmRoot">
          <p:childTnLst>
            <p:seq>
              <p:cTn id="786" dur="indefinite" nodeType="mainSeq">
                <p:childTnLst>
                  <p:par>
                    <p:cTn id="787" nodeType="clickEffect" fill="hold">
                      <p:stCondLst>
                        <p:cond delay="0"/>
                      </p:stCondLst>
                      <p:childTnLst>
                        <p:par>
                          <p:cTn id="788" nodeType="withEffect" fill="hold">
                            <p:stCondLst>
                              <p:cond delay="0"/>
                            </p:stCondLst>
                            <p:childTnLst>
                              <p:par>
                                <p:cTn id="789" nodeType="withEffect" fill="hold" presetClass="entr" presetID="22" presetSubtype="1">
                                  <p:stCondLst>
                                    <p:cond delay="0"/>
                                  </p:stCondLst>
                                  <p:childTnLst>
                                    <p:set>
                                      <p:cBhvr>
                                        <p:cTn id="790" dur="1" fill="hold">
                                          <p:stCondLst>
                                            <p:cond delay="0"/>
                                          </p:stCondLst>
                                        </p:cTn>
                                        <p:tgtEl>
                                          <p:spTgt spid="487"/>
                                        </p:tgtEl>
                                        <p:attrNameLst>
                                          <p:attrName>style.visibility</p:attrName>
                                        </p:attrNameLst>
                                      </p:cBhvr>
                                      <p:to>
                                        <p:strVal val="visible"/>
                                      </p:to>
                                    </p:set>
                                    <p:animEffect filter="wipe(up)" transition="in">
                                      <p:cBhvr additive="repl">
                                        <p:cTn id="791" dur="500"/>
                                        <p:tgtEl>
                                          <p:spTgt spid="487"/>
                                        </p:tgtEl>
                                      </p:cBhvr>
                                    </p:animEffect>
                                  </p:childTnLst>
                                </p:cTn>
                              </p:par>
                              <p:par>
                                <p:cTn id="792" nodeType="withEffect" fill="hold" presetClass="entr" presetID="22" presetSubtype="1">
                                  <p:stCondLst>
                                    <p:cond delay="0"/>
                                  </p:stCondLst>
                                  <p:childTnLst>
                                    <p:set>
                                      <p:cBhvr>
                                        <p:cTn id="793" dur="1" fill="hold">
                                          <p:stCondLst>
                                            <p:cond delay="0"/>
                                          </p:stCondLst>
                                        </p:cTn>
                                        <p:tgtEl>
                                          <p:spTgt spid="488"/>
                                        </p:tgtEl>
                                        <p:attrNameLst>
                                          <p:attrName>style.visibility</p:attrName>
                                        </p:attrNameLst>
                                      </p:cBhvr>
                                      <p:to>
                                        <p:strVal val="visible"/>
                                      </p:to>
                                    </p:set>
                                    <p:animEffect filter="wipe(up)" transition="in">
                                      <p:cBhvr additive="repl">
                                        <p:cTn id="794" dur="500"/>
                                        <p:tgtEl>
                                          <p:spTgt spid="488"/>
                                        </p:tgtEl>
                                      </p:cBhvr>
                                    </p:animEffect>
                                  </p:childTnLst>
                                </p:cTn>
                              </p:par>
                            </p:childTnLst>
                          </p:cTn>
                        </p:par>
                      </p:childTnLst>
                    </p:cTn>
                  </p:par>
                  <p:par>
                    <p:cTn id="795" nodeType="clickEffect" fill="hold">
                      <p:stCondLst>
                        <p:cond delay="indefinite"/>
                      </p:stCondLst>
                      <p:childTnLst>
                        <p:par>
                          <p:cTn id="796" nodeType="withEffect" fill="hold">
                            <p:stCondLst>
                              <p:cond delay="0"/>
                            </p:stCondLst>
                            <p:childTnLst>
                              <p:par>
                                <p:cTn id="797" nodeType="clickEffect" fill="hold" presetClass="entr" presetID="22" presetSubtype="1">
                                  <p:stCondLst>
                                    <p:cond delay="0"/>
                                  </p:stCondLst>
                                  <p:childTnLst>
                                    <p:set>
                                      <p:cBhvr>
                                        <p:cTn id="798" dur="1" fill="hold">
                                          <p:stCondLst>
                                            <p:cond delay="0"/>
                                          </p:stCondLst>
                                        </p:cTn>
                                        <p:tgtEl>
                                          <p:spTgt spid="486"/>
                                        </p:tgtEl>
                                        <p:attrNameLst>
                                          <p:attrName>style.visibility</p:attrName>
                                        </p:attrNameLst>
                                      </p:cBhvr>
                                      <p:to>
                                        <p:strVal val="visible"/>
                                      </p:to>
                                    </p:set>
                                    <p:animEffect filter="wipe(up)" transition="in">
                                      <p:cBhvr additive="repl">
                                        <p:cTn id="799" dur="500"/>
                                        <p:tgtEl>
                                          <p:spTgt spid="48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TextShape 1"/>
          <p:cNvSpPr txBox="1"/>
          <p:nvPr/>
        </p:nvSpPr>
        <p:spPr>
          <a:xfrm>
            <a:off x="457200" y="274680"/>
            <a:ext cx="8229240" cy="510840"/>
          </a:xfrm>
          <a:prstGeom prst="rect">
            <a:avLst/>
          </a:prstGeom>
          <a:gradFill rotWithShape="0">
            <a:gsLst>
              <a:gs pos="0">
                <a:srgbClr val="e3fbc2"/>
              </a:gs>
              <a:gs pos="100000">
                <a:srgbClr val="f4ffe6"/>
              </a:gs>
            </a:gsLst>
            <a:lin ang="16200000"/>
          </a:gradFill>
          <a:ln w="9360">
            <a:solidFill>
              <a:srgbClr val="98b855"/>
            </a:solidFill>
            <a:round/>
          </a:ln>
        </p:spPr>
        <p:txBody>
          <a:bodyPr anchor="ctr">
            <a:normAutofit/>
          </a:bodyPr>
          <a:p>
            <a:pPr algn="ctr">
              <a:lnSpc>
                <a:spcPct val="100000"/>
              </a:lnSpc>
            </a:pPr>
            <a:r>
              <a:rPr b="0" lang="en-US" sz="4400" spc="-1" strike="noStrike">
                <a:solidFill>
                  <a:srgbClr val="000000"/>
                </a:solidFill>
                <a:latin typeface="Calibri"/>
              </a:rPr>
              <a:t>Example</a:t>
            </a:r>
            <a:endParaRPr b="0" lang="en-US" sz="4400" spc="-1" strike="noStrike">
              <a:solidFill>
                <a:srgbClr val="000000"/>
              </a:solidFill>
              <a:latin typeface="Calibri"/>
            </a:endParaRPr>
          </a:p>
        </p:txBody>
      </p:sp>
      <p:sp>
        <p:nvSpPr>
          <p:cNvPr id="490" name="TextShape 2"/>
          <p:cNvSpPr txBox="1"/>
          <p:nvPr/>
        </p:nvSpPr>
        <p:spPr>
          <a:xfrm>
            <a:off x="357120" y="857160"/>
            <a:ext cx="8329320" cy="5268600"/>
          </a:xfrm>
          <a:prstGeom prst="rect">
            <a:avLst/>
          </a:prstGeom>
          <a:noFill/>
          <a:ln>
            <a:noFill/>
          </a:ln>
        </p:spPr>
        <p:txBody>
          <a:bodyPr/>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pPr>
            <a:endParaRPr b="0" lang="en-US" sz="3200" spc="-1" strike="noStrike">
              <a:solidFill>
                <a:srgbClr val="000000"/>
              </a:solidFill>
              <a:latin typeface="Calibri"/>
            </a:endParaRPr>
          </a:p>
        </p:txBody>
      </p:sp>
      <p:sp>
        <p:nvSpPr>
          <p:cNvPr id="491" name="TextShape 3"/>
          <p:cNvSpPr txBox="1"/>
          <p:nvPr/>
        </p:nvSpPr>
        <p:spPr>
          <a:xfrm>
            <a:off x="457200" y="6356520"/>
            <a:ext cx="2133360" cy="364680"/>
          </a:xfrm>
          <a:prstGeom prst="rect">
            <a:avLst/>
          </a:prstGeom>
          <a:noFill/>
          <a:ln>
            <a:noFill/>
          </a:ln>
        </p:spPr>
        <p:txBody>
          <a:bodyPr anchor="ctr"/>
          <a:p>
            <a:endParaRPr b="0" lang="en-IN" sz="2400" spc="-1" strike="noStrike">
              <a:latin typeface="Times New Roman"/>
            </a:endParaRPr>
          </a:p>
        </p:txBody>
      </p:sp>
      <p:sp>
        <p:nvSpPr>
          <p:cNvPr id="492" name="CustomShape 4"/>
          <p:cNvSpPr/>
          <p:nvPr/>
        </p:nvSpPr>
        <p:spPr>
          <a:xfrm>
            <a:off x="762120" y="838080"/>
            <a:ext cx="3200040" cy="50281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START</a:t>
            </a:r>
            <a:r>
              <a:rPr b="0" lang="en-IN" sz="1800" spc="-1" strike="noStrike">
                <a:solidFill>
                  <a:srgbClr val="000000"/>
                </a:solidFill>
                <a:latin typeface="Calibri"/>
              </a:rPr>
              <a:t>	</a:t>
            </a:r>
            <a:r>
              <a:rPr b="0" lang="en-IN" sz="1800" spc="-1" strike="noStrike">
                <a:solidFill>
                  <a:srgbClr val="000000"/>
                </a:solidFill>
                <a:latin typeface="Calibri"/>
              </a:rPr>
              <a:t>200</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MOVER</a:t>
            </a:r>
            <a:r>
              <a:rPr b="0" lang="en-IN" sz="1800" spc="-1" strike="noStrike">
                <a:solidFill>
                  <a:srgbClr val="000000"/>
                </a:solidFill>
                <a:latin typeface="Calibri"/>
              </a:rPr>
              <a:t>	</a:t>
            </a:r>
            <a:r>
              <a:rPr b="0" lang="en-IN" sz="1800" spc="-1" strike="noStrike">
                <a:solidFill>
                  <a:srgbClr val="000000"/>
                </a:solidFill>
                <a:latin typeface="Calibri"/>
              </a:rPr>
              <a:t>AREG, =‘5’</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MOVEM</a:t>
            </a:r>
            <a:r>
              <a:rPr b="0" lang="en-IN" sz="1800" spc="-1" strike="noStrike">
                <a:solidFill>
                  <a:srgbClr val="000000"/>
                </a:solidFill>
                <a:latin typeface="Calibri"/>
              </a:rPr>
              <a:t>	</a:t>
            </a:r>
            <a:r>
              <a:rPr b="0" lang="en-IN" sz="1800" spc="-1" strike="noStrike">
                <a:solidFill>
                  <a:srgbClr val="000000"/>
                </a:solidFill>
                <a:latin typeface="Calibri"/>
              </a:rPr>
              <a:t>AREG, X</a:t>
            </a:r>
            <a:endParaRPr b="0" lang="en-IN" sz="1800" spc="-1" strike="noStrike">
              <a:latin typeface="Arial"/>
            </a:endParaRPr>
          </a:p>
          <a:p>
            <a:pPr>
              <a:lnSpc>
                <a:spcPct val="100000"/>
              </a:lnSpc>
            </a:pPr>
            <a:r>
              <a:rPr b="0" lang="en-IN" sz="1800" spc="-1" strike="noStrike">
                <a:solidFill>
                  <a:srgbClr val="000000"/>
                </a:solidFill>
                <a:latin typeface="Calibri"/>
              </a:rPr>
              <a:t>L1</a:t>
            </a:r>
            <a:r>
              <a:rPr b="0" lang="en-IN" sz="1800" spc="-1" strike="noStrike">
                <a:solidFill>
                  <a:srgbClr val="000000"/>
                </a:solidFill>
                <a:latin typeface="Calibri"/>
              </a:rPr>
              <a:t>	</a:t>
            </a:r>
            <a:r>
              <a:rPr b="0" lang="en-IN" sz="1800" spc="-1" strike="noStrike">
                <a:solidFill>
                  <a:srgbClr val="000000"/>
                </a:solidFill>
                <a:latin typeface="Calibri"/>
              </a:rPr>
              <a:t>MOVER</a:t>
            </a:r>
            <a:r>
              <a:rPr b="0" lang="en-IN" sz="1800" spc="-1" strike="noStrike">
                <a:solidFill>
                  <a:srgbClr val="000000"/>
                </a:solidFill>
                <a:latin typeface="Calibri"/>
              </a:rPr>
              <a:t>	</a:t>
            </a:r>
            <a:r>
              <a:rPr b="0" lang="en-IN" sz="1800" spc="-1" strike="noStrike">
                <a:solidFill>
                  <a:srgbClr val="000000"/>
                </a:solidFill>
                <a:latin typeface="Calibri"/>
              </a:rPr>
              <a:t>BREG, =‘2’</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ORIGIN</a:t>
            </a:r>
            <a:r>
              <a:rPr b="0" lang="en-IN" sz="1800" spc="-1" strike="noStrike">
                <a:solidFill>
                  <a:srgbClr val="000000"/>
                </a:solidFill>
                <a:latin typeface="Calibri"/>
              </a:rPr>
              <a:t>	</a:t>
            </a:r>
            <a:r>
              <a:rPr b="0" lang="en-IN" sz="1800" spc="-1" strike="noStrike">
                <a:solidFill>
                  <a:srgbClr val="000000"/>
                </a:solidFill>
                <a:latin typeface="Calibri"/>
              </a:rPr>
              <a:t>L1+3</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LTORG</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alibri"/>
              </a:rPr>
              <a:t>NEXT</a:t>
            </a:r>
            <a:r>
              <a:rPr b="0" lang="en-IN" sz="1800" spc="-1" strike="noStrike">
                <a:solidFill>
                  <a:srgbClr val="000000"/>
                </a:solidFill>
                <a:latin typeface="Calibri"/>
              </a:rPr>
              <a:t>	</a:t>
            </a:r>
            <a:r>
              <a:rPr b="0" lang="en-IN" sz="1800" spc="-1" strike="noStrike">
                <a:solidFill>
                  <a:srgbClr val="000000"/>
                </a:solidFill>
                <a:latin typeface="Calibri"/>
              </a:rPr>
              <a:t>ADD</a:t>
            </a:r>
            <a:r>
              <a:rPr b="0" lang="en-IN" sz="1800" spc="-1" strike="noStrike">
                <a:solidFill>
                  <a:srgbClr val="000000"/>
                </a:solidFill>
                <a:latin typeface="Calibri"/>
              </a:rPr>
              <a:t>	</a:t>
            </a:r>
            <a:r>
              <a:rPr b="0" lang="en-IN" sz="1800" spc="-1" strike="noStrike">
                <a:solidFill>
                  <a:srgbClr val="000000"/>
                </a:solidFill>
                <a:latin typeface="Calibri"/>
              </a:rPr>
              <a:t>AREG,=‘1’</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SUB</a:t>
            </a:r>
            <a:r>
              <a:rPr b="0" lang="en-IN" sz="1800" spc="-1" strike="noStrike">
                <a:solidFill>
                  <a:srgbClr val="000000"/>
                </a:solidFill>
                <a:latin typeface="Calibri"/>
              </a:rPr>
              <a:t>	</a:t>
            </a:r>
            <a:r>
              <a:rPr b="0" lang="en-IN" sz="1800" spc="-1" strike="noStrike">
                <a:solidFill>
                  <a:srgbClr val="000000"/>
                </a:solidFill>
                <a:latin typeface="Calibri"/>
              </a:rPr>
              <a:t>BREG,=‘2’</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BC</a:t>
            </a:r>
            <a:r>
              <a:rPr b="0" lang="en-IN" sz="1800" spc="-1" strike="noStrike">
                <a:solidFill>
                  <a:srgbClr val="000000"/>
                </a:solidFill>
                <a:latin typeface="Calibri"/>
              </a:rPr>
              <a:t>	</a:t>
            </a:r>
            <a:r>
              <a:rPr b="0" lang="en-IN" sz="1800" spc="-1" strike="noStrike">
                <a:solidFill>
                  <a:srgbClr val="000000"/>
                </a:solidFill>
                <a:latin typeface="Calibri"/>
              </a:rPr>
              <a:t>LT, BACK</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LTORG</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alibri"/>
              </a:rPr>
              <a:t>BACK</a:t>
            </a:r>
            <a:r>
              <a:rPr b="0" lang="en-IN" sz="1800" spc="-1" strike="noStrike">
                <a:solidFill>
                  <a:srgbClr val="000000"/>
                </a:solidFill>
                <a:latin typeface="Calibri"/>
              </a:rPr>
              <a:t>	</a:t>
            </a:r>
            <a:r>
              <a:rPr b="0" lang="en-IN" sz="1800" spc="-1" strike="noStrike">
                <a:solidFill>
                  <a:srgbClr val="000000"/>
                </a:solidFill>
                <a:latin typeface="Calibri"/>
              </a:rPr>
              <a:t>EQU</a:t>
            </a:r>
            <a:r>
              <a:rPr b="0" lang="en-IN" sz="1800" spc="-1" strike="noStrike">
                <a:solidFill>
                  <a:srgbClr val="000000"/>
                </a:solidFill>
                <a:latin typeface="Calibri"/>
              </a:rPr>
              <a:t>	</a:t>
            </a:r>
            <a:r>
              <a:rPr b="0" lang="en-IN" sz="1800" spc="-1" strike="noStrike">
                <a:solidFill>
                  <a:srgbClr val="000000"/>
                </a:solidFill>
                <a:latin typeface="Calibri"/>
              </a:rPr>
              <a:t>L1</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ORIGIN</a:t>
            </a:r>
            <a:r>
              <a:rPr b="0" lang="en-IN" sz="1800" spc="-1" strike="noStrike">
                <a:solidFill>
                  <a:srgbClr val="000000"/>
                </a:solidFill>
                <a:latin typeface="Calibri"/>
              </a:rPr>
              <a:t>	</a:t>
            </a:r>
            <a:r>
              <a:rPr b="0" lang="en-IN" sz="1800" spc="-1" strike="noStrike">
                <a:solidFill>
                  <a:srgbClr val="000000"/>
                </a:solidFill>
                <a:latin typeface="Calibri"/>
              </a:rPr>
              <a:t>NEXT+5</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MULT</a:t>
            </a:r>
            <a:r>
              <a:rPr b="0" lang="en-IN" sz="1800" spc="-1" strike="noStrike">
                <a:solidFill>
                  <a:srgbClr val="000000"/>
                </a:solidFill>
                <a:latin typeface="Calibri"/>
              </a:rPr>
              <a:t>	</a:t>
            </a:r>
            <a:r>
              <a:rPr b="0" lang="en-IN" sz="1800" spc="-1" strike="noStrike">
                <a:solidFill>
                  <a:srgbClr val="000000"/>
                </a:solidFill>
                <a:latin typeface="Calibri"/>
              </a:rPr>
              <a:t>CREG,=‘4’</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STOP</a:t>
            </a:r>
            <a:endParaRPr b="0" lang="en-IN" sz="1800" spc="-1" strike="noStrike">
              <a:latin typeface="Arial"/>
            </a:endParaRPr>
          </a:p>
          <a:p>
            <a:pPr>
              <a:lnSpc>
                <a:spcPct val="100000"/>
              </a:lnSpc>
            </a:pPr>
            <a:r>
              <a:rPr b="0" lang="en-IN" sz="1800" spc="-1" strike="noStrike">
                <a:solidFill>
                  <a:srgbClr val="000000"/>
                </a:solidFill>
                <a:latin typeface="Calibri"/>
              </a:rPr>
              <a:t>X</a:t>
            </a:r>
            <a:r>
              <a:rPr b="0" lang="en-IN" sz="1800" spc="-1" strike="noStrike">
                <a:solidFill>
                  <a:srgbClr val="000000"/>
                </a:solidFill>
                <a:latin typeface="Calibri"/>
              </a:rPr>
              <a:t>	</a:t>
            </a:r>
            <a:r>
              <a:rPr b="0" lang="en-IN" sz="1800" spc="-1" strike="noStrike">
                <a:solidFill>
                  <a:srgbClr val="000000"/>
                </a:solidFill>
                <a:latin typeface="Calibri"/>
              </a:rPr>
              <a:t>DS</a:t>
            </a:r>
            <a:r>
              <a:rPr b="0" lang="en-IN" sz="1800" spc="-1" strike="noStrike">
                <a:solidFill>
                  <a:srgbClr val="000000"/>
                </a:solidFill>
                <a:latin typeface="Calibri"/>
              </a:rPr>
              <a:t>	</a:t>
            </a:r>
            <a:r>
              <a:rPr b="0" lang="en-IN" sz="1800" spc="-1" strike="noStrike">
                <a:solidFill>
                  <a:srgbClr val="000000"/>
                </a:solidFill>
                <a:latin typeface="Calibri"/>
              </a:rPr>
              <a:t>1</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END</a:t>
            </a:r>
            <a:endParaRPr b="0" lang="en-IN" sz="1800" spc="-1" strike="noStrike">
              <a:latin typeface="Arial"/>
            </a:endParaRPr>
          </a:p>
        </p:txBody>
      </p:sp>
      <p:sp>
        <p:nvSpPr>
          <p:cNvPr id="493" name="CustomShape 5"/>
          <p:cNvSpPr/>
          <p:nvPr/>
        </p:nvSpPr>
        <p:spPr>
          <a:xfrm>
            <a:off x="4114800" y="838080"/>
            <a:ext cx="1676160" cy="50281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LC</a:t>
            </a:r>
            <a:endParaRPr b="0" lang="en-IN" sz="1800" spc="-1" strike="noStrike">
              <a:latin typeface="Arial"/>
            </a:endParaRPr>
          </a:p>
          <a:p>
            <a:pPr>
              <a:lnSpc>
                <a:spcPct val="100000"/>
              </a:lnSpc>
            </a:pPr>
            <a:r>
              <a:rPr b="0" lang="en-IN" sz="1800" spc="-1" strike="noStrike">
                <a:solidFill>
                  <a:srgbClr val="000000"/>
                </a:solidFill>
                <a:latin typeface="Calibri"/>
              </a:rPr>
              <a:t>200</a:t>
            </a:r>
            <a:endParaRPr b="0" lang="en-IN" sz="1800" spc="-1" strike="noStrike">
              <a:latin typeface="Arial"/>
            </a:endParaRPr>
          </a:p>
          <a:p>
            <a:pPr>
              <a:lnSpc>
                <a:spcPct val="100000"/>
              </a:lnSpc>
            </a:pPr>
            <a:r>
              <a:rPr b="0" lang="en-IN" sz="1800" spc="-1" strike="noStrike">
                <a:solidFill>
                  <a:srgbClr val="000000"/>
                </a:solidFill>
                <a:latin typeface="Calibri"/>
              </a:rPr>
              <a:t>201</a:t>
            </a:r>
            <a:endParaRPr b="0" lang="en-IN" sz="1800" spc="-1" strike="noStrike">
              <a:latin typeface="Arial"/>
            </a:endParaRPr>
          </a:p>
          <a:p>
            <a:pPr>
              <a:lnSpc>
                <a:spcPct val="100000"/>
              </a:lnSpc>
            </a:pPr>
            <a:r>
              <a:rPr b="0" lang="en-IN" sz="1800" spc="-1" strike="noStrike">
                <a:solidFill>
                  <a:srgbClr val="000000"/>
                </a:solidFill>
                <a:latin typeface="Calibri"/>
              </a:rPr>
              <a:t>202</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alibri"/>
              </a:rPr>
              <a:t>205</a:t>
            </a:r>
            <a:endParaRPr b="0" lang="en-IN" sz="1800" spc="-1" strike="noStrike">
              <a:latin typeface="Arial"/>
            </a:endParaRPr>
          </a:p>
          <a:p>
            <a:pPr>
              <a:lnSpc>
                <a:spcPct val="100000"/>
              </a:lnSpc>
            </a:pPr>
            <a:r>
              <a:rPr b="0" lang="en-IN" sz="1800" spc="-1" strike="noStrike">
                <a:solidFill>
                  <a:srgbClr val="000000"/>
                </a:solidFill>
                <a:latin typeface="Calibri"/>
              </a:rPr>
              <a:t>206</a:t>
            </a:r>
            <a:endParaRPr b="0" lang="en-IN" sz="1800" spc="-1" strike="noStrike">
              <a:latin typeface="Arial"/>
            </a:endParaRPr>
          </a:p>
          <a:p>
            <a:pPr>
              <a:lnSpc>
                <a:spcPct val="100000"/>
              </a:lnSpc>
            </a:pPr>
            <a:r>
              <a:rPr b="0" lang="en-IN" sz="1800" spc="-1" strike="noStrike">
                <a:solidFill>
                  <a:srgbClr val="000000"/>
                </a:solidFill>
                <a:latin typeface="Calibri"/>
              </a:rPr>
              <a:t>207</a:t>
            </a:r>
            <a:endParaRPr b="0" lang="en-IN" sz="1800" spc="-1" strike="noStrike">
              <a:latin typeface="Arial"/>
            </a:endParaRPr>
          </a:p>
          <a:p>
            <a:pPr>
              <a:lnSpc>
                <a:spcPct val="100000"/>
              </a:lnSpc>
            </a:pPr>
            <a:r>
              <a:rPr b="0" lang="en-IN" sz="1800" spc="-1" strike="noStrike">
                <a:solidFill>
                  <a:srgbClr val="000000"/>
                </a:solidFill>
                <a:latin typeface="Calibri"/>
              </a:rPr>
              <a:t>208</a:t>
            </a:r>
            <a:endParaRPr b="0" lang="en-IN" sz="1800" spc="-1" strike="noStrike">
              <a:latin typeface="Arial"/>
            </a:endParaRPr>
          </a:p>
          <a:p>
            <a:pPr>
              <a:lnSpc>
                <a:spcPct val="100000"/>
              </a:lnSpc>
            </a:pPr>
            <a:r>
              <a:rPr b="0" lang="en-IN" sz="1800" spc="-1" strike="noStrike">
                <a:solidFill>
                  <a:srgbClr val="000000"/>
                </a:solidFill>
                <a:latin typeface="Calibri"/>
              </a:rPr>
              <a:t>209</a:t>
            </a:r>
            <a:endParaRPr b="0" lang="en-IN" sz="1800" spc="-1" strike="noStrike">
              <a:latin typeface="Arial"/>
            </a:endParaRPr>
          </a:p>
          <a:p>
            <a:pPr>
              <a:lnSpc>
                <a:spcPct val="100000"/>
              </a:lnSpc>
            </a:pPr>
            <a:r>
              <a:rPr b="0" lang="en-IN" sz="1800" spc="-1" strike="noStrike">
                <a:solidFill>
                  <a:srgbClr val="000000"/>
                </a:solidFill>
                <a:latin typeface="Calibri"/>
              </a:rPr>
              <a:t>210</a:t>
            </a:r>
            <a:endParaRPr b="0" lang="en-IN" sz="1800" spc="-1" strike="noStrike">
              <a:latin typeface="Arial"/>
            </a:endParaRPr>
          </a:p>
          <a:p>
            <a:pPr>
              <a:lnSpc>
                <a:spcPct val="100000"/>
              </a:lnSpc>
            </a:pPr>
            <a:r>
              <a:rPr b="0" lang="en-IN" sz="1800" spc="-1" strike="noStrike">
                <a:solidFill>
                  <a:srgbClr val="000000"/>
                </a:solidFill>
                <a:latin typeface="Calibri"/>
              </a:rPr>
              <a:t>211</a:t>
            </a:r>
            <a:endParaRPr b="0" lang="en-IN" sz="1800" spc="-1" strike="noStrike">
              <a:latin typeface="Arial"/>
            </a:endParaRPr>
          </a:p>
          <a:p>
            <a:pPr>
              <a:lnSpc>
                <a:spcPct val="100000"/>
              </a:lnSpc>
            </a:pPr>
            <a:r>
              <a:rPr b="0" lang="en-IN" sz="1800" spc="-1" strike="noStrike">
                <a:solidFill>
                  <a:srgbClr val="000000"/>
                </a:solidFill>
                <a:latin typeface="Calibri"/>
              </a:rPr>
              <a:t>212</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alibri"/>
              </a:rPr>
              <a:t>212</a:t>
            </a:r>
            <a:endParaRPr b="0" lang="en-IN" sz="1800" spc="-1" strike="noStrike">
              <a:latin typeface="Arial"/>
            </a:endParaRPr>
          </a:p>
          <a:p>
            <a:pPr>
              <a:lnSpc>
                <a:spcPct val="100000"/>
              </a:lnSpc>
            </a:pPr>
            <a:r>
              <a:rPr b="0" lang="en-IN" sz="1800" spc="-1" strike="noStrike">
                <a:solidFill>
                  <a:srgbClr val="000000"/>
                </a:solidFill>
                <a:latin typeface="Calibri"/>
              </a:rPr>
              <a:t>213</a:t>
            </a:r>
            <a:endParaRPr b="0" lang="en-IN" sz="1800" spc="-1" strike="noStrike">
              <a:latin typeface="Arial"/>
            </a:endParaRPr>
          </a:p>
          <a:p>
            <a:pPr>
              <a:lnSpc>
                <a:spcPct val="100000"/>
              </a:lnSpc>
            </a:pPr>
            <a:r>
              <a:rPr b="0" lang="en-IN" sz="1800" spc="-1" strike="noStrike">
                <a:solidFill>
                  <a:srgbClr val="000000"/>
                </a:solidFill>
                <a:latin typeface="Calibri"/>
              </a:rPr>
              <a:t>214</a:t>
            </a:r>
            <a:endParaRPr b="0" lang="en-IN" sz="1800" spc="-1" strike="noStrike">
              <a:latin typeface="Arial"/>
            </a:endParaRPr>
          </a:p>
          <a:p>
            <a:pPr>
              <a:lnSpc>
                <a:spcPct val="100000"/>
              </a:lnSpc>
            </a:pPr>
            <a:endParaRPr b="0" lang="en-IN" sz="1800" spc="-1" strike="noStrike">
              <a:latin typeface="Arial"/>
            </a:endParaRPr>
          </a:p>
        </p:txBody>
      </p:sp>
    </p:spTree>
  </p:cSld>
  <p:timing>
    <p:tnLst>
      <p:par>
        <p:cTn id="800" dur="indefinite" restart="never" nodeType="tmRoot">
          <p:childTnLst>
            <p:seq>
              <p:cTn id="801" dur="indefinite" nodeType="mainSeq">
                <p:childTnLst>
                  <p:par>
                    <p:cTn id="802" fill="hold">
                      <p:stCondLst>
                        <p:cond delay="indefinite"/>
                      </p:stCondLst>
                      <p:childTnLst>
                        <p:par>
                          <p:cTn id="803" fill="hold">
                            <p:stCondLst>
                              <p:cond delay="0"/>
                            </p:stCondLst>
                            <p:childTnLst>
                              <p:par>
                                <p:cTn id="804" nodeType="clickEffect" fill="hold" presetClass="entr" presetID="22" presetSubtype="4">
                                  <p:stCondLst>
                                    <p:cond delay="0"/>
                                  </p:stCondLst>
                                  <p:childTnLst>
                                    <p:set>
                                      <p:cBhvr>
                                        <p:cTn id="805" dur="1" fill="hold">
                                          <p:stCondLst>
                                            <p:cond delay="0"/>
                                          </p:stCondLst>
                                        </p:cTn>
                                        <p:tgtEl>
                                          <p:spTgt spid="492">
                                            <p:txEl>
                                              <p:pRg st="0" end="0"/>
                                            </p:txEl>
                                          </p:spTgt>
                                        </p:tgtEl>
                                        <p:attrNameLst>
                                          <p:attrName>style.visibility</p:attrName>
                                        </p:attrNameLst>
                                      </p:cBhvr>
                                      <p:to>
                                        <p:strVal val="visible"/>
                                      </p:to>
                                    </p:set>
                                    <p:animEffect filter="wipe(down)" transition="in">
                                      <p:cBhvr additive="repl">
                                        <p:cTn id="806" dur="500"/>
                                        <p:tgtEl>
                                          <p:spTgt spid="492">
                                            <p:txEl>
                                              <p:pRg st="0" end="0"/>
                                            </p:txEl>
                                          </p:spTgt>
                                        </p:tgtEl>
                                      </p:cBhvr>
                                    </p:animEffect>
                                  </p:childTnLst>
                                </p:cTn>
                              </p:par>
                              <p:par>
                                <p:cTn id="807" nodeType="withEffect" fill="hold" presetClass="entr" presetID="22" presetSubtype="4">
                                  <p:stCondLst>
                                    <p:cond delay="0"/>
                                  </p:stCondLst>
                                  <p:childTnLst>
                                    <p:set>
                                      <p:cBhvr>
                                        <p:cTn id="808" dur="1" fill="hold">
                                          <p:stCondLst>
                                            <p:cond delay="0"/>
                                          </p:stCondLst>
                                        </p:cTn>
                                        <p:tgtEl>
                                          <p:spTgt spid="492">
                                            <p:txEl>
                                              <p:pRg st="1" end="1"/>
                                            </p:txEl>
                                          </p:spTgt>
                                        </p:tgtEl>
                                        <p:attrNameLst>
                                          <p:attrName>style.visibility</p:attrName>
                                        </p:attrNameLst>
                                      </p:cBhvr>
                                      <p:to>
                                        <p:strVal val="visible"/>
                                      </p:to>
                                    </p:set>
                                    <p:animEffect filter="wipe(down)" transition="in">
                                      <p:cBhvr additive="repl">
                                        <p:cTn id="809" dur="500"/>
                                        <p:tgtEl>
                                          <p:spTgt spid="492">
                                            <p:txEl>
                                              <p:pRg st="1" end="1"/>
                                            </p:txEl>
                                          </p:spTgt>
                                        </p:tgtEl>
                                      </p:cBhvr>
                                    </p:animEffect>
                                  </p:childTnLst>
                                </p:cTn>
                              </p:par>
                              <p:par>
                                <p:cTn id="810" nodeType="withEffect" fill="hold" presetClass="entr" presetID="22" presetSubtype="4">
                                  <p:stCondLst>
                                    <p:cond delay="0"/>
                                  </p:stCondLst>
                                  <p:childTnLst>
                                    <p:set>
                                      <p:cBhvr>
                                        <p:cTn id="811" dur="1" fill="hold">
                                          <p:stCondLst>
                                            <p:cond delay="0"/>
                                          </p:stCondLst>
                                        </p:cTn>
                                        <p:tgtEl>
                                          <p:spTgt spid="492">
                                            <p:txEl>
                                              <p:pRg st="2" end="2"/>
                                            </p:txEl>
                                          </p:spTgt>
                                        </p:tgtEl>
                                        <p:attrNameLst>
                                          <p:attrName>style.visibility</p:attrName>
                                        </p:attrNameLst>
                                      </p:cBhvr>
                                      <p:to>
                                        <p:strVal val="visible"/>
                                      </p:to>
                                    </p:set>
                                    <p:animEffect filter="wipe(down)" transition="in">
                                      <p:cBhvr additive="repl">
                                        <p:cTn id="812" dur="500"/>
                                        <p:tgtEl>
                                          <p:spTgt spid="492">
                                            <p:txEl>
                                              <p:pRg st="2" end="2"/>
                                            </p:txEl>
                                          </p:spTgt>
                                        </p:tgtEl>
                                      </p:cBhvr>
                                    </p:animEffect>
                                  </p:childTnLst>
                                </p:cTn>
                              </p:par>
                              <p:par>
                                <p:cTn id="813" nodeType="withEffect" fill="hold" presetClass="entr" presetID="22" presetSubtype="4">
                                  <p:stCondLst>
                                    <p:cond delay="0"/>
                                  </p:stCondLst>
                                  <p:childTnLst>
                                    <p:set>
                                      <p:cBhvr>
                                        <p:cTn id="814" dur="1" fill="hold">
                                          <p:stCondLst>
                                            <p:cond delay="0"/>
                                          </p:stCondLst>
                                        </p:cTn>
                                        <p:tgtEl>
                                          <p:spTgt spid="492">
                                            <p:txEl>
                                              <p:pRg st="3" end="3"/>
                                            </p:txEl>
                                          </p:spTgt>
                                        </p:tgtEl>
                                        <p:attrNameLst>
                                          <p:attrName>style.visibility</p:attrName>
                                        </p:attrNameLst>
                                      </p:cBhvr>
                                      <p:to>
                                        <p:strVal val="visible"/>
                                      </p:to>
                                    </p:set>
                                    <p:animEffect filter="wipe(down)" transition="in">
                                      <p:cBhvr additive="repl">
                                        <p:cTn id="815" dur="500"/>
                                        <p:tgtEl>
                                          <p:spTgt spid="492">
                                            <p:txEl>
                                              <p:pRg st="3" end="3"/>
                                            </p:txEl>
                                          </p:spTgt>
                                        </p:tgtEl>
                                      </p:cBhvr>
                                    </p:animEffect>
                                  </p:childTnLst>
                                </p:cTn>
                              </p:par>
                              <p:par>
                                <p:cTn id="816" nodeType="withEffect" fill="hold" presetClass="entr" presetID="22" presetSubtype="4">
                                  <p:stCondLst>
                                    <p:cond delay="0"/>
                                  </p:stCondLst>
                                  <p:childTnLst>
                                    <p:set>
                                      <p:cBhvr>
                                        <p:cTn id="817" dur="1" fill="hold">
                                          <p:stCondLst>
                                            <p:cond delay="0"/>
                                          </p:stCondLst>
                                        </p:cTn>
                                        <p:tgtEl>
                                          <p:spTgt spid="492">
                                            <p:txEl>
                                              <p:pRg st="4" end="4"/>
                                            </p:txEl>
                                          </p:spTgt>
                                        </p:tgtEl>
                                        <p:attrNameLst>
                                          <p:attrName>style.visibility</p:attrName>
                                        </p:attrNameLst>
                                      </p:cBhvr>
                                      <p:to>
                                        <p:strVal val="visible"/>
                                      </p:to>
                                    </p:set>
                                    <p:animEffect filter="wipe(down)" transition="in">
                                      <p:cBhvr additive="repl">
                                        <p:cTn id="818" dur="500"/>
                                        <p:tgtEl>
                                          <p:spTgt spid="492">
                                            <p:txEl>
                                              <p:pRg st="4" end="4"/>
                                            </p:txEl>
                                          </p:spTgt>
                                        </p:tgtEl>
                                      </p:cBhvr>
                                    </p:animEffect>
                                  </p:childTnLst>
                                </p:cTn>
                              </p:par>
                              <p:par>
                                <p:cTn id="819" nodeType="withEffect" fill="hold" presetClass="entr" presetID="22" presetSubtype="4">
                                  <p:stCondLst>
                                    <p:cond delay="0"/>
                                  </p:stCondLst>
                                  <p:childTnLst>
                                    <p:set>
                                      <p:cBhvr>
                                        <p:cTn id="820" dur="1" fill="hold">
                                          <p:stCondLst>
                                            <p:cond delay="0"/>
                                          </p:stCondLst>
                                        </p:cTn>
                                        <p:tgtEl>
                                          <p:spTgt spid="492">
                                            <p:txEl>
                                              <p:pRg st="5" end="5"/>
                                            </p:txEl>
                                          </p:spTgt>
                                        </p:tgtEl>
                                        <p:attrNameLst>
                                          <p:attrName>style.visibility</p:attrName>
                                        </p:attrNameLst>
                                      </p:cBhvr>
                                      <p:to>
                                        <p:strVal val="visible"/>
                                      </p:to>
                                    </p:set>
                                    <p:animEffect filter="wipe(down)" transition="in">
                                      <p:cBhvr additive="repl">
                                        <p:cTn id="821" dur="500"/>
                                        <p:tgtEl>
                                          <p:spTgt spid="492">
                                            <p:txEl>
                                              <p:pRg st="5" end="5"/>
                                            </p:txEl>
                                          </p:spTgt>
                                        </p:tgtEl>
                                      </p:cBhvr>
                                    </p:animEffect>
                                  </p:childTnLst>
                                </p:cTn>
                              </p:par>
                              <p:par>
                                <p:cTn id="822" nodeType="withEffect" fill="hold" presetClass="entr" presetID="22" presetSubtype="4">
                                  <p:stCondLst>
                                    <p:cond delay="0"/>
                                  </p:stCondLst>
                                  <p:childTnLst>
                                    <p:set>
                                      <p:cBhvr>
                                        <p:cTn id="823" dur="1" fill="hold">
                                          <p:stCondLst>
                                            <p:cond delay="0"/>
                                          </p:stCondLst>
                                        </p:cTn>
                                        <p:tgtEl>
                                          <p:spTgt spid="492">
                                            <p:txEl>
                                              <p:pRg st="7" end="7"/>
                                            </p:txEl>
                                          </p:spTgt>
                                        </p:tgtEl>
                                        <p:attrNameLst>
                                          <p:attrName>style.visibility</p:attrName>
                                        </p:attrNameLst>
                                      </p:cBhvr>
                                      <p:to>
                                        <p:strVal val="visible"/>
                                      </p:to>
                                    </p:set>
                                    <p:animEffect filter="wipe(down)" transition="in">
                                      <p:cBhvr additive="repl">
                                        <p:cTn id="824" dur="500"/>
                                        <p:tgtEl>
                                          <p:spTgt spid="492">
                                            <p:txEl>
                                              <p:pRg st="7" end="7"/>
                                            </p:txEl>
                                          </p:spTgt>
                                        </p:tgtEl>
                                      </p:cBhvr>
                                    </p:animEffect>
                                  </p:childTnLst>
                                </p:cTn>
                              </p:par>
                              <p:par>
                                <p:cTn id="825" nodeType="withEffect" fill="hold" presetClass="entr" presetID="22" presetSubtype="4">
                                  <p:stCondLst>
                                    <p:cond delay="0"/>
                                  </p:stCondLst>
                                  <p:childTnLst>
                                    <p:set>
                                      <p:cBhvr>
                                        <p:cTn id="826" dur="1" fill="hold">
                                          <p:stCondLst>
                                            <p:cond delay="0"/>
                                          </p:stCondLst>
                                        </p:cTn>
                                        <p:tgtEl>
                                          <p:spTgt spid="492">
                                            <p:txEl>
                                              <p:pRg st="8" end="8"/>
                                            </p:txEl>
                                          </p:spTgt>
                                        </p:tgtEl>
                                        <p:attrNameLst>
                                          <p:attrName>style.visibility</p:attrName>
                                        </p:attrNameLst>
                                      </p:cBhvr>
                                      <p:to>
                                        <p:strVal val="visible"/>
                                      </p:to>
                                    </p:set>
                                    <p:animEffect filter="wipe(down)" transition="in">
                                      <p:cBhvr additive="repl">
                                        <p:cTn id="827" dur="500"/>
                                        <p:tgtEl>
                                          <p:spTgt spid="492">
                                            <p:txEl>
                                              <p:pRg st="8" end="8"/>
                                            </p:txEl>
                                          </p:spTgt>
                                        </p:tgtEl>
                                      </p:cBhvr>
                                    </p:animEffect>
                                  </p:childTnLst>
                                </p:cTn>
                              </p:par>
                              <p:par>
                                <p:cTn id="828" nodeType="withEffect" fill="hold" presetClass="entr" presetID="22" presetSubtype="4">
                                  <p:stCondLst>
                                    <p:cond delay="0"/>
                                  </p:stCondLst>
                                  <p:childTnLst>
                                    <p:set>
                                      <p:cBhvr>
                                        <p:cTn id="829" dur="1" fill="hold">
                                          <p:stCondLst>
                                            <p:cond delay="0"/>
                                          </p:stCondLst>
                                        </p:cTn>
                                        <p:tgtEl>
                                          <p:spTgt spid="492">
                                            <p:txEl>
                                              <p:pRg st="9" end="9"/>
                                            </p:txEl>
                                          </p:spTgt>
                                        </p:tgtEl>
                                        <p:attrNameLst>
                                          <p:attrName>style.visibility</p:attrName>
                                        </p:attrNameLst>
                                      </p:cBhvr>
                                      <p:to>
                                        <p:strVal val="visible"/>
                                      </p:to>
                                    </p:set>
                                    <p:animEffect filter="wipe(down)" transition="in">
                                      <p:cBhvr additive="repl">
                                        <p:cTn id="830" dur="500"/>
                                        <p:tgtEl>
                                          <p:spTgt spid="492">
                                            <p:txEl>
                                              <p:pRg st="9" end="9"/>
                                            </p:txEl>
                                          </p:spTgt>
                                        </p:tgtEl>
                                      </p:cBhvr>
                                    </p:animEffect>
                                  </p:childTnLst>
                                </p:cTn>
                              </p:par>
                              <p:par>
                                <p:cTn id="831" nodeType="withEffect" fill="hold" presetClass="entr" presetID="22" presetSubtype="4">
                                  <p:stCondLst>
                                    <p:cond delay="0"/>
                                  </p:stCondLst>
                                  <p:childTnLst>
                                    <p:set>
                                      <p:cBhvr>
                                        <p:cTn id="832" dur="1" fill="hold">
                                          <p:stCondLst>
                                            <p:cond delay="0"/>
                                          </p:stCondLst>
                                        </p:cTn>
                                        <p:tgtEl>
                                          <p:spTgt spid="492">
                                            <p:txEl>
                                              <p:pRg st="10" end="10"/>
                                            </p:txEl>
                                          </p:spTgt>
                                        </p:tgtEl>
                                        <p:attrNameLst>
                                          <p:attrName>style.visibility</p:attrName>
                                        </p:attrNameLst>
                                      </p:cBhvr>
                                      <p:to>
                                        <p:strVal val="visible"/>
                                      </p:to>
                                    </p:set>
                                    <p:animEffect filter="wipe(down)" transition="in">
                                      <p:cBhvr additive="repl">
                                        <p:cTn id="833" dur="500"/>
                                        <p:tgtEl>
                                          <p:spTgt spid="492">
                                            <p:txEl>
                                              <p:pRg st="10" end="10"/>
                                            </p:txEl>
                                          </p:spTgt>
                                        </p:tgtEl>
                                      </p:cBhvr>
                                    </p:animEffect>
                                  </p:childTnLst>
                                </p:cTn>
                              </p:par>
                              <p:par>
                                <p:cTn id="834" nodeType="withEffect" fill="hold" presetClass="entr" presetID="22" presetSubtype="4">
                                  <p:stCondLst>
                                    <p:cond delay="0"/>
                                  </p:stCondLst>
                                  <p:childTnLst>
                                    <p:set>
                                      <p:cBhvr>
                                        <p:cTn id="835" dur="1" fill="hold">
                                          <p:stCondLst>
                                            <p:cond delay="0"/>
                                          </p:stCondLst>
                                        </p:cTn>
                                        <p:tgtEl>
                                          <p:spTgt spid="492">
                                            <p:txEl>
                                              <p:pRg st="12" end="12"/>
                                            </p:txEl>
                                          </p:spTgt>
                                        </p:tgtEl>
                                        <p:attrNameLst>
                                          <p:attrName>style.visibility</p:attrName>
                                        </p:attrNameLst>
                                      </p:cBhvr>
                                      <p:to>
                                        <p:strVal val="visible"/>
                                      </p:to>
                                    </p:set>
                                    <p:animEffect filter="wipe(down)" transition="in">
                                      <p:cBhvr additive="repl">
                                        <p:cTn id="836" dur="500"/>
                                        <p:tgtEl>
                                          <p:spTgt spid="492">
                                            <p:txEl>
                                              <p:pRg st="12" end="12"/>
                                            </p:txEl>
                                          </p:spTgt>
                                        </p:tgtEl>
                                      </p:cBhvr>
                                    </p:animEffect>
                                  </p:childTnLst>
                                </p:cTn>
                              </p:par>
                              <p:par>
                                <p:cTn id="837" nodeType="withEffect" fill="hold" presetClass="entr" presetID="22" presetSubtype="4">
                                  <p:stCondLst>
                                    <p:cond delay="0"/>
                                  </p:stCondLst>
                                  <p:childTnLst>
                                    <p:set>
                                      <p:cBhvr>
                                        <p:cTn id="838" dur="1" fill="hold">
                                          <p:stCondLst>
                                            <p:cond delay="0"/>
                                          </p:stCondLst>
                                        </p:cTn>
                                        <p:tgtEl>
                                          <p:spTgt spid="492">
                                            <p:txEl>
                                              <p:pRg st="13" end="13"/>
                                            </p:txEl>
                                          </p:spTgt>
                                        </p:tgtEl>
                                        <p:attrNameLst>
                                          <p:attrName>style.visibility</p:attrName>
                                        </p:attrNameLst>
                                      </p:cBhvr>
                                      <p:to>
                                        <p:strVal val="visible"/>
                                      </p:to>
                                    </p:set>
                                    <p:animEffect filter="wipe(down)" transition="in">
                                      <p:cBhvr additive="repl">
                                        <p:cTn id="839" dur="500"/>
                                        <p:tgtEl>
                                          <p:spTgt spid="492">
                                            <p:txEl>
                                              <p:pRg st="13" end="13"/>
                                            </p:txEl>
                                          </p:spTgt>
                                        </p:tgtEl>
                                      </p:cBhvr>
                                    </p:animEffect>
                                  </p:childTnLst>
                                </p:cTn>
                              </p:par>
                              <p:par>
                                <p:cTn id="840" nodeType="withEffect" fill="hold" presetClass="entr" presetID="22" presetSubtype="4">
                                  <p:stCondLst>
                                    <p:cond delay="0"/>
                                  </p:stCondLst>
                                  <p:childTnLst>
                                    <p:set>
                                      <p:cBhvr>
                                        <p:cTn id="841" dur="1" fill="hold">
                                          <p:stCondLst>
                                            <p:cond delay="0"/>
                                          </p:stCondLst>
                                        </p:cTn>
                                        <p:tgtEl>
                                          <p:spTgt spid="492">
                                            <p:txEl>
                                              <p:pRg st="14" end="14"/>
                                            </p:txEl>
                                          </p:spTgt>
                                        </p:tgtEl>
                                        <p:attrNameLst>
                                          <p:attrName>style.visibility</p:attrName>
                                        </p:attrNameLst>
                                      </p:cBhvr>
                                      <p:to>
                                        <p:strVal val="visible"/>
                                      </p:to>
                                    </p:set>
                                    <p:animEffect filter="wipe(down)" transition="in">
                                      <p:cBhvr additive="repl">
                                        <p:cTn id="842" dur="500"/>
                                        <p:tgtEl>
                                          <p:spTgt spid="492">
                                            <p:txEl>
                                              <p:pRg st="14" end="14"/>
                                            </p:txEl>
                                          </p:spTgt>
                                        </p:tgtEl>
                                      </p:cBhvr>
                                    </p:animEffect>
                                  </p:childTnLst>
                                </p:cTn>
                              </p:par>
                              <p:par>
                                <p:cTn id="843" nodeType="withEffect" fill="hold" presetClass="entr" presetID="22" presetSubtype="4">
                                  <p:stCondLst>
                                    <p:cond delay="0"/>
                                  </p:stCondLst>
                                  <p:childTnLst>
                                    <p:set>
                                      <p:cBhvr>
                                        <p:cTn id="844" dur="1" fill="hold">
                                          <p:stCondLst>
                                            <p:cond delay="0"/>
                                          </p:stCondLst>
                                        </p:cTn>
                                        <p:tgtEl>
                                          <p:spTgt spid="492">
                                            <p:txEl>
                                              <p:pRg st="15" end="15"/>
                                            </p:txEl>
                                          </p:spTgt>
                                        </p:tgtEl>
                                        <p:attrNameLst>
                                          <p:attrName>style.visibility</p:attrName>
                                        </p:attrNameLst>
                                      </p:cBhvr>
                                      <p:to>
                                        <p:strVal val="visible"/>
                                      </p:to>
                                    </p:set>
                                    <p:animEffect filter="wipe(down)" transition="in">
                                      <p:cBhvr additive="repl">
                                        <p:cTn id="845" dur="500"/>
                                        <p:tgtEl>
                                          <p:spTgt spid="492">
                                            <p:txEl>
                                              <p:pRg st="15" end="15"/>
                                            </p:txEl>
                                          </p:spTgt>
                                        </p:tgtEl>
                                      </p:cBhvr>
                                    </p:animEffect>
                                  </p:childTnLst>
                                </p:cTn>
                              </p:par>
                              <p:par>
                                <p:cTn id="846" nodeType="withEffect" fill="hold" presetClass="entr" presetID="22" presetSubtype="4">
                                  <p:stCondLst>
                                    <p:cond delay="0"/>
                                  </p:stCondLst>
                                  <p:childTnLst>
                                    <p:set>
                                      <p:cBhvr>
                                        <p:cTn id="847" dur="1" fill="hold">
                                          <p:stCondLst>
                                            <p:cond delay="0"/>
                                          </p:stCondLst>
                                        </p:cTn>
                                        <p:tgtEl>
                                          <p:spTgt spid="492">
                                            <p:txEl>
                                              <p:pRg st="16" end="16"/>
                                            </p:txEl>
                                          </p:spTgt>
                                        </p:tgtEl>
                                        <p:attrNameLst>
                                          <p:attrName>style.visibility</p:attrName>
                                        </p:attrNameLst>
                                      </p:cBhvr>
                                      <p:to>
                                        <p:strVal val="visible"/>
                                      </p:to>
                                    </p:set>
                                    <p:animEffect filter="wipe(down)" transition="in">
                                      <p:cBhvr additive="repl">
                                        <p:cTn id="848" dur="500"/>
                                        <p:tgtEl>
                                          <p:spTgt spid="492">
                                            <p:txEl>
                                              <p:pRg st="16" end="16"/>
                                            </p:txEl>
                                          </p:spTgt>
                                        </p:tgtEl>
                                      </p:cBhvr>
                                    </p:animEffect>
                                  </p:childTnLst>
                                </p:cTn>
                              </p:par>
                              <p:par>
                                <p:cTn id="849" nodeType="withEffect" fill="hold" presetClass="entr" presetID="22" presetSubtype="4">
                                  <p:stCondLst>
                                    <p:cond delay="0"/>
                                  </p:stCondLst>
                                  <p:childTnLst>
                                    <p:set>
                                      <p:cBhvr>
                                        <p:cTn id="850" dur="1" fill="hold">
                                          <p:stCondLst>
                                            <p:cond delay="0"/>
                                          </p:stCondLst>
                                        </p:cTn>
                                        <p:tgtEl>
                                          <p:spTgt spid="492">
                                            <p:txEl>
                                              <p:pRg st="17" end="17"/>
                                            </p:txEl>
                                          </p:spTgt>
                                        </p:tgtEl>
                                        <p:attrNameLst>
                                          <p:attrName>style.visibility</p:attrName>
                                        </p:attrNameLst>
                                      </p:cBhvr>
                                      <p:to>
                                        <p:strVal val="visible"/>
                                      </p:to>
                                    </p:set>
                                    <p:animEffect filter="wipe(down)" transition="in">
                                      <p:cBhvr additive="repl">
                                        <p:cTn id="851" dur="500"/>
                                        <p:tgtEl>
                                          <p:spTgt spid="492">
                                            <p:txEl>
                                              <p:pRg st="17" end="17"/>
                                            </p:txEl>
                                          </p:spTgt>
                                        </p:tgtEl>
                                      </p:cBhvr>
                                    </p:animEffect>
                                  </p:childTnLst>
                                </p:cTn>
                              </p:par>
                            </p:childTnLst>
                          </p:cTn>
                        </p:par>
                      </p:childTnLst>
                    </p:cTn>
                  </p:par>
                  <p:par>
                    <p:cTn id="852" fill="hold">
                      <p:stCondLst>
                        <p:cond delay="indefinite"/>
                      </p:stCondLst>
                      <p:childTnLst>
                        <p:par>
                          <p:cTn id="853" fill="hold">
                            <p:stCondLst>
                              <p:cond delay="0"/>
                            </p:stCondLst>
                            <p:childTnLst>
                              <p:par>
                                <p:cTn id="854" nodeType="clickEffect" fill="hold" presetClass="entr" presetID="22" presetSubtype="4">
                                  <p:stCondLst>
                                    <p:cond delay="0"/>
                                  </p:stCondLst>
                                  <p:childTnLst>
                                    <p:set>
                                      <p:cBhvr>
                                        <p:cTn id="855" dur="1" fill="hold">
                                          <p:stCondLst>
                                            <p:cond delay="0"/>
                                          </p:stCondLst>
                                        </p:cTn>
                                        <p:tgtEl>
                                          <p:spTgt spid="493">
                                            <p:txEl>
                                              <p:pRg st="0" end="0"/>
                                            </p:txEl>
                                          </p:spTgt>
                                        </p:tgtEl>
                                        <p:attrNameLst>
                                          <p:attrName>style.visibility</p:attrName>
                                        </p:attrNameLst>
                                      </p:cBhvr>
                                      <p:to>
                                        <p:strVal val="visible"/>
                                      </p:to>
                                    </p:set>
                                    <p:animEffect filter="wipe(down)" transition="in">
                                      <p:cBhvr additive="repl">
                                        <p:cTn id="856" dur="500"/>
                                        <p:tgtEl>
                                          <p:spTgt spid="493">
                                            <p:txEl>
                                              <p:pRg st="0" end="0"/>
                                            </p:txEl>
                                          </p:spTgt>
                                        </p:tgtEl>
                                      </p:cBhvr>
                                    </p:animEffect>
                                  </p:childTnLst>
                                </p:cTn>
                              </p:par>
                            </p:childTnLst>
                          </p:cTn>
                        </p:par>
                      </p:childTnLst>
                    </p:cTn>
                  </p:par>
                  <p:par>
                    <p:cTn id="857" fill="hold">
                      <p:stCondLst>
                        <p:cond delay="indefinite"/>
                      </p:stCondLst>
                      <p:childTnLst>
                        <p:par>
                          <p:cTn id="858" fill="hold">
                            <p:stCondLst>
                              <p:cond delay="0"/>
                            </p:stCondLst>
                            <p:childTnLst>
                              <p:par>
                                <p:cTn id="859" nodeType="clickEffect" fill="hold" presetClass="entr" presetID="22" presetSubtype="4">
                                  <p:stCondLst>
                                    <p:cond delay="0"/>
                                  </p:stCondLst>
                                  <p:childTnLst>
                                    <p:set>
                                      <p:cBhvr>
                                        <p:cTn id="860" dur="1" fill="hold">
                                          <p:stCondLst>
                                            <p:cond delay="0"/>
                                          </p:stCondLst>
                                        </p:cTn>
                                        <p:tgtEl>
                                          <p:spTgt spid="493">
                                            <p:txEl>
                                              <p:pRg st="1" end="1"/>
                                            </p:txEl>
                                          </p:spTgt>
                                        </p:tgtEl>
                                        <p:attrNameLst>
                                          <p:attrName>style.visibility</p:attrName>
                                        </p:attrNameLst>
                                      </p:cBhvr>
                                      <p:to>
                                        <p:strVal val="visible"/>
                                      </p:to>
                                    </p:set>
                                    <p:animEffect filter="wipe(down)" transition="in">
                                      <p:cBhvr additive="repl">
                                        <p:cTn id="861" dur="500"/>
                                        <p:tgtEl>
                                          <p:spTgt spid="493">
                                            <p:txEl>
                                              <p:pRg st="1" end="1"/>
                                            </p:txEl>
                                          </p:spTgt>
                                        </p:tgtEl>
                                      </p:cBhvr>
                                    </p:animEffect>
                                  </p:childTnLst>
                                </p:cTn>
                              </p:par>
                            </p:childTnLst>
                          </p:cTn>
                        </p:par>
                      </p:childTnLst>
                    </p:cTn>
                  </p:par>
                  <p:par>
                    <p:cTn id="862" fill="hold">
                      <p:stCondLst>
                        <p:cond delay="indefinite"/>
                      </p:stCondLst>
                      <p:childTnLst>
                        <p:par>
                          <p:cTn id="863" fill="hold">
                            <p:stCondLst>
                              <p:cond delay="0"/>
                            </p:stCondLst>
                            <p:childTnLst>
                              <p:par>
                                <p:cTn id="864" nodeType="clickEffect" fill="hold" presetClass="entr" presetID="22" presetSubtype="4">
                                  <p:stCondLst>
                                    <p:cond delay="0"/>
                                  </p:stCondLst>
                                  <p:childTnLst>
                                    <p:set>
                                      <p:cBhvr>
                                        <p:cTn id="865" dur="1" fill="hold">
                                          <p:stCondLst>
                                            <p:cond delay="0"/>
                                          </p:stCondLst>
                                        </p:cTn>
                                        <p:tgtEl>
                                          <p:spTgt spid="493">
                                            <p:txEl>
                                              <p:pRg st="2" end="2"/>
                                            </p:txEl>
                                          </p:spTgt>
                                        </p:tgtEl>
                                        <p:attrNameLst>
                                          <p:attrName>style.visibility</p:attrName>
                                        </p:attrNameLst>
                                      </p:cBhvr>
                                      <p:to>
                                        <p:strVal val="visible"/>
                                      </p:to>
                                    </p:set>
                                    <p:animEffect filter="wipe(down)" transition="in">
                                      <p:cBhvr additive="repl">
                                        <p:cTn id="866" dur="500"/>
                                        <p:tgtEl>
                                          <p:spTgt spid="493">
                                            <p:txEl>
                                              <p:pRg st="2" end="2"/>
                                            </p:txEl>
                                          </p:spTgt>
                                        </p:tgtEl>
                                      </p:cBhvr>
                                    </p:animEffect>
                                  </p:childTnLst>
                                </p:cTn>
                              </p:par>
                            </p:childTnLst>
                          </p:cTn>
                        </p:par>
                      </p:childTnLst>
                    </p:cTn>
                  </p:par>
                  <p:par>
                    <p:cTn id="867" fill="hold">
                      <p:stCondLst>
                        <p:cond delay="indefinite"/>
                      </p:stCondLst>
                      <p:childTnLst>
                        <p:par>
                          <p:cTn id="868" fill="hold">
                            <p:stCondLst>
                              <p:cond delay="0"/>
                            </p:stCondLst>
                            <p:childTnLst>
                              <p:par>
                                <p:cTn id="869" nodeType="clickEffect" fill="hold" presetClass="entr" presetID="22" presetSubtype="4">
                                  <p:stCondLst>
                                    <p:cond delay="0"/>
                                  </p:stCondLst>
                                  <p:childTnLst>
                                    <p:set>
                                      <p:cBhvr>
                                        <p:cTn id="870" dur="1" fill="hold">
                                          <p:stCondLst>
                                            <p:cond delay="0"/>
                                          </p:stCondLst>
                                        </p:cTn>
                                        <p:tgtEl>
                                          <p:spTgt spid="493">
                                            <p:txEl>
                                              <p:pRg st="3" end="3"/>
                                            </p:txEl>
                                          </p:spTgt>
                                        </p:tgtEl>
                                        <p:attrNameLst>
                                          <p:attrName>style.visibility</p:attrName>
                                        </p:attrNameLst>
                                      </p:cBhvr>
                                      <p:to>
                                        <p:strVal val="visible"/>
                                      </p:to>
                                    </p:set>
                                    <p:animEffect filter="wipe(down)" transition="in">
                                      <p:cBhvr additive="repl">
                                        <p:cTn id="871" dur="500"/>
                                        <p:tgtEl>
                                          <p:spTgt spid="493">
                                            <p:txEl>
                                              <p:pRg st="3" end="3"/>
                                            </p:txEl>
                                          </p:spTgt>
                                        </p:tgtEl>
                                      </p:cBhvr>
                                    </p:animEffect>
                                  </p:childTnLst>
                                </p:cTn>
                              </p:par>
                            </p:childTnLst>
                          </p:cTn>
                        </p:par>
                      </p:childTnLst>
                    </p:cTn>
                  </p:par>
                  <p:par>
                    <p:cTn id="872" fill="hold">
                      <p:stCondLst>
                        <p:cond delay="indefinite"/>
                      </p:stCondLst>
                      <p:childTnLst>
                        <p:par>
                          <p:cTn id="873" fill="hold">
                            <p:stCondLst>
                              <p:cond delay="0"/>
                            </p:stCondLst>
                            <p:childTnLst>
                              <p:par>
                                <p:cTn id="874" nodeType="clickEffect" fill="hold" presetClass="entr" presetID="22" presetSubtype="4">
                                  <p:stCondLst>
                                    <p:cond delay="0"/>
                                  </p:stCondLst>
                                  <p:childTnLst>
                                    <p:set>
                                      <p:cBhvr>
                                        <p:cTn id="875" dur="1" fill="hold">
                                          <p:stCondLst>
                                            <p:cond delay="0"/>
                                          </p:stCondLst>
                                        </p:cTn>
                                        <p:tgtEl>
                                          <p:spTgt spid="493">
                                            <p:txEl>
                                              <p:pRg st="5" end="5"/>
                                            </p:txEl>
                                          </p:spTgt>
                                        </p:tgtEl>
                                        <p:attrNameLst>
                                          <p:attrName>style.visibility</p:attrName>
                                        </p:attrNameLst>
                                      </p:cBhvr>
                                      <p:to>
                                        <p:strVal val="visible"/>
                                      </p:to>
                                    </p:set>
                                    <p:animEffect filter="wipe(down)" transition="in">
                                      <p:cBhvr additive="repl">
                                        <p:cTn id="876" dur="500"/>
                                        <p:tgtEl>
                                          <p:spTgt spid="493">
                                            <p:txEl>
                                              <p:pRg st="5" end="5"/>
                                            </p:txEl>
                                          </p:spTgt>
                                        </p:tgtEl>
                                      </p:cBhvr>
                                    </p:animEffect>
                                  </p:childTnLst>
                                </p:cTn>
                              </p:par>
                            </p:childTnLst>
                          </p:cTn>
                        </p:par>
                      </p:childTnLst>
                    </p:cTn>
                  </p:par>
                  <p:par>
                    <p:cTn id="877" fill="hold">
                      <p:stCondLst>
                        <p:cond delay="indefinite"/>
                      </p:stCondLst>
                      <p:childTnLst>
                        <p:par>
                          <p:cTn id="878" fill="hold">
                            <p:stCondLst>
                              <p:cond delay="0"/>
                            </p:stCondLst>
                            <p:childTnLst>
                              <p:par>
                                <p:cTn id="879" nodeType="clickEffect" fill="hold" presetClass="entr" presetID="22" presetSubtype="4">
                                  <p:stCondLst>
                                    <p:cond delay="0"/>
                                  </p:stCondLst>
                                  <p:childTnLst>
                                    <p:set>
                                      <p:cBhvr>
                                        <p:cTn id="880" dur="1" fill="hold">
                                          <p:stCondLst>
                                            <p:cond delay="0"/>
                                          </p:stCondLst>
                                        </p:cTn>
                                        <p:tgtEl>
                                          <p:spTgt spid="493">
                                            <p:txEl>
                                              <p:pRg st="6" end="6"/>
                                            </p:txEl>
                                          </p:spTgt>
                                        </p:tgtEl>
                                        <p:attrNameLst>
                                          <p:attrName>style.visibility</p:attrName>
                                        </p:attrNameLst>
                                      </p:cBhvr>
                                      <p:to>
                                        <p:strVal val="visible"/>
                                      </p:to>
                                    </p:set>
                                    <p:animEffect filter="wipe(down)" transition="in">
                                      <p:cBhvr additive="repl">
                                        <p:cTn id="881" dur="500"/>
                                        <p:tgtEl>
                                          <p:spTgt spid="493">
                                            <p:txEl>
                                              <p:pRg st="6" end="6"/>
                                            </p:txEl>
                                          </p:spTgt>
                                        </p:tgtEl>
                                      </p:cBhvr>
                                    </p:animEffect>
                                  </p:childTnLst>
                                </p:cTn>
                              </p:par>
                            </p:childTnLst>
                          </p:cTn>
                        </p:par>
                      </p:childTnLst>
                    </p:cTn>
                  </p:par>
                  <p:par>
                    <p:cTn id="882" fill="hold">
                      <p:stCondLst>
                        <p:cond delay="indefinite"/>
                      </p:stCondLst>
                      <p:childTnLst>
                        <p:par>
                          <p:cTn id="883" fill="hold">
                            <p:stCondLst>
                              <p:cond delay="0"/>
                            </p:stCondLst>
                            <p:childTnLst>
                              <p:par>
                                <p:cTn id="884" nodeType="clickEffect" fill="hold" presetClass="entr" presetID="22" presetSubtype="4">
                                  <p:stCondLst>
                                    <p:cond delay="0"/>
                                  </p:stCondLst>
                                  <p:childTnLst>
                                    <p:set>
                                      <p:cBhvr>
                                        <p:cTn id="885" dur="1" fill="hold">
                                          <p:stCondLst>
                                            <p:cond delay="0"/>
                                          </p:stCondLst>
                                        </p:cTn>
                                        <p:tgtEl>
                                          <p:spTgt spid="493">
                                            <p:txEl>
                                              <p:pRg st="7" end="7"/>
                                            </p:txEl>
                                          </p:spTgt>
                                        </p:tgtEl>
                                        <p:attrNameLst>
                                          <p:attrName>style.visibility</p:attrName>
                                        </p:attrNameLst>
                                      </p:cBhvr>
                                      <p:to>
                                        <p:strVal val="visible"/>
                                      </p:to>
                                    </p:set>
                                    <p:animEffect filter="wipe(down)" transition="in">
                                      <p:cBhvr additive="repl">
                                        <p:cTn id="886" dur="500"/>
                                        <p:tgtEl>
                                          <p:spTgt spid="493">
                                            <p:txEl>
                                              <p:pRg st="7" end="7"/>
                                            </p:txEl>
                                          </p:spTgt>
                                        </p:tgtEl>
                                      </p:cBhvr>
                                    </p:animEffect>
                                  </p:childTnLst>
                                </p:cTn>
                              </p:par>
                            </p:childTnLst>
                          </p:cTn>
                        </p:par>
                      </p:childTnLst>
                    </p:cTn>
                  </p:par>
                  <p:par>
                    <p:cTn id="887" fill="hold">
                      <p:stCondLst>
                        <p:cond delay="indefinite"/>
                      </p:stCondLst>
                      <p:childTnLst>
                        <p:par>
                          <p:cTn id="888" fill="hold">
                            <p:stCondLst>
                              <p:cond delay="0"/>
                            </p:stCondLst>
                            <p:childTnLst>
                              <p:par>
                                <p:cTn id="889" nodeType="clickEffect" fill="hold" presetClass="entr" presetID="22" presetSubtype="4">
                                  <p:stCondLst>
                                    <p:cond delay="0"/>
                                  </p:stCondLst>
                                  <p:childTnLst>
                                    <p:set>
                                      <p:cBhvr>
                                        <p:cTn id="890" dur="1" fill="hold">
                                          <p:stCondLst>
                                            <p:cond delay="0"/>
                                          </p:stCondLst>
                                        </p:cTn>
                                        <p:tgtEl>
                                          <p:spTgt spid="493">
                                            <p:txEl>
                                              <p:pRg st="8" end="8"/>
                                            </p:txEl>
                                          </p:spTgt>
                                        </p:tgtEl>
                                        <p:attrNameLst>
                                          <p:attrName>style.visibility</p:attrName>
                                        </p:attrNameLst>
                                      </p:cBhvr>
                                      <p:to>
                                        <p:strVal val="visible"/>
                                      </p:to>
                                    </p:set>
                                    <p:animEffect filter="wipe(down)" transition="in">
                                      <p:cBhvr additive="repl">
                                        <p:cTn id="891" dur="500"/>
                                        <p:tgtEl>
                                          <p:spTgt spid="493">
                                            <p:txEl>
                                              <p:pRg st="8" end="8"/>
                                            </p:txEl>
                                          </p:spTgt>
                                        </p:tgtEl>
                                      </p:cBhvr>
                                    </p:animEffect>
                                  </p:childTnLst>
                                </p:cTn>
                              </p:par>
                            </p:childTnLst>
                          </p:cTn>
                        </p:par>
                      </p:childTnLst>
                    </p:cTn>
                  </p:par>
                  <p:par>
                    <p:cTn id="892" fill="hold">
                      <p:stCondLst>
                        <p:cond delay="indefinite"/>
                      </p:stCondLst>
                      <p:childTnLst>
                        <p:par>
                          <p:cTn id="893" fill="hold">
                            <p:stCondLst>
                              <p:cond delay="0"/>
                            </p:stCondLst>
                            <p:childTnLst>
                              <p:par>
                                <p:cTn id="894" nodeType="clickEffect" fill="hold" presetClass="entr" presetID="22" presetSubtype="4">
                                  <p:stCondLst>
                                    <p:cond delay="0"/>
                                  </p:stCondLst>
                                  <p:childTnLst>
                                    <p:set>
                                      <p:cBhvr>
                                        <p:cTn id="895" dur="1" fill="hold">
                                          <p:stCondLst>
                                            <p:cond delay="0"/>
                                          </p:stCondLst>
                                        </p:cTn>
                                        <p:tgtEl>
                                          <p:spTgt spid="493">
                                            <p:txEl>
                                              <p:pRg st="9" end="9"/>
                                            </p:txEl>
                                          </p:spTgt>
                                        </p:tgtEl>
                                        <p:attrNameLst>
                                          <p:attrName>style.visibility</p:attrName>
                                        </p:attrNameLst>
                                      </p:cBhvr>
                                      <p:to>
                                        <p:strVal val="visible"/>
                                      </p:to>
                                    </p:set>
                                    <p:animEffect filter="wipe(down)" transition="in">
                                      <p:cBhvr additive="repl">
                                        <p:cTn id="896" dur="500"/>
                                        <p:tgtEl>
                                          <p:spTgt spid="493">
                                            <p:txEl>
                                              <p:pRg st="9" end="9"/>
                                            </p:txEl>
                                          </p:spTgt>
                                        </p:tgtEl>
                                      </p:cBhvr>
                                    </p:animEffect>
                                  </p:childTnLst>
                                </p:cTn>
                              </p:par>
                            </p:childTnLst>
                          </p:cTn>
                        </p:par>
                      </p:childTnLst>
                    </p:cTn>
                  </p:par>
                  <p:par>
                    <p:cTn id="897" fill="hold">
                      <p:stCondLst>
                        <p:cond delay="indefinite"/>
                      </p:stCondLst>
                      <p:childTnLst>
                        <p:par>
                          <p:cTn id="898" fill="hold">
                            <p:stCondLst>
                              <p:cond delay="0"/>
                            </p:stCondLst>
                            <p:childTnLst>
                              <p:par>
                                <p:cTn id="899" nodeType="clickEffect" fill="hold" presetClass="entr" presetID="22" presetSubtype="4">
                                  <p:stCondLst>
                                    <p:cond delay="0"/>
                                  </p:stCondLst>
                                  <p:childTnLst>
                                    <p:set>
                                      <p:cBhvr>
                                        <p:cTn id="900" dur="1" fill="hold">
                                          <p:stCondLst>
                                            <p:cond delay="0"/>
                                          </p:stCondLst>
                                        </p:cTn>
                                        <p:tgtEl>
                                          <p:spTgt spid="493">
                                            <p:txEl>
                                              <p:pRg st="10" end="10"/>
                                            </p:txEl>
                                          </p:spTgt>
                                        </p:tgtEl>
                                        <p:attrNameLst>
                                          <p:attrName>style.visibility</p:attrName>
                                        </p:attrNameLst>
                                      </p:cBhvr>
                                      <p:to>
                                        <p:strVal val="visible"/>
                                      </p:to>
                                    </p:set>
                                    <p:animEffect filter="wipe(down)" transition="in">
                                      <p:cBhvr additive="repl">
                                        <p:cTn id="901" dur="500"/>
                                        <p:tgtEl>
                                          <p:spTgt spid="493">
                                            <p:txEl>
                                              <p:pRg st="10" end="10"/>
                                            </p:txEl>
                                          </p:spTgt>
                                        </p:tgtEl>
                                      </p:cBhvr>
                                    </p:animEffect>
                                  </p:childTnLst>
                                </p:cTn>
                              </p:par>
                            </p:childTnLst>
                          </p:cTn>
                        </p:par>
                      </p:childTnLst>
                    </p:cTn>
                  </p:par>
                  <p:par>
                    <p:cTn id="902" fill="hold">
                      <p:stCondLst>
                        <p:cond delay="indefinite"/>
                      </p:stCondLst>
                      <p:childTnLst>
                        <p:par>
                          <p:cTn id="903" fill="hold">
                            <p:stCondLst>
                              <p:cond delay="0"/>
                            </p:stCondLst>
                            <p:childTnLst>
                              <p:par>
                                <p:cTn id="904" nodeType="clickEffect" fill="hold" presetClass="entr" presetID="22" presetSubtype="4">
                                  <p:stCondLst>
                                    <p:cond delay="0"/>
                                  </p:stCondLst>
                                  <p:childTnLst>
                                    <p:set>
                                      <p:cBhvr>
                                        <p:cTn id="905" dur="1" fill="hold">
                                          <p:stCondLst>
                                            <p:cond delay="0"/>
                                          </p:stCondLst>
                                        </p:cTn>
                                        <p:tgtEl>
                                          <p:spTgt spid="493">
                                            <p:txEl>
                                              <p:pRg st="11" end="11"/>
                                            </p:txEl>
                                          </p:spTgt>
                                        </p:tgtEl>
                                        <p:attrNameLst>
                                          <p:attrName>style.visibility</p:attrName>
                                        </p:attrNameLst>
                                      </p:cBhvr>
                                      <p:to>
                                        <p:strVal val="visible"/>
                                      </p:to>
                                    </p:set>
                                    <p:animEffect filter="wipe(down)" transition="in">
                                      <p:cBhvr additive="repl">
                                        <p:cTn id="906" dur="500"/>
                                        <p:tgtEl>
                                          <p:spTgt spid="493">
                                            <p:txEl>
                                              <p:pRg st="11" end="11"/>
                                            </p:txEl>
                                          </p:spTgt>
                                        </p:tgtEl>
                                      </p:cBhvr>
                                    </p:animEffect>
                                  </p:childTnLst>
                                </p:cTn>
                              </p:par>
                            </p:childTnLst>
                          </p:cTn>
                        </p:par>
                      </p:childTnLst>
                    </p:cTn>
                  </p:par>
                  <p:par>
                    <p:cTn id="907" fill="hold">
                      <p:stCondLst>
                        <p:cond delay="indefinite"/>
                      </p:stCondLst>
                      <p:childTnLst>
                        <p:par>
                          <p:cTn id="908" fill="hold">
                            <p:stCondLst>
                              <p:cond delay="0"/>
                            </p:stCondLst>
                            <p:childTnLst>
                              <p:par>
                                <p:cTn id="909" nodeType="clickEffect" fill="hold" presetClass="entr" presetID="22" presetSubtype="4">
                                  <p:stCondLst>
                                    <p:cond delay="0"/>
                                  </p:stCondLst>
                                  <p:childTnLst>
                                    <p:set>
                                      <p:cBhvr>
                                        <p:cTn id="910" dur="1" fill="hold">
                                          <p:stCondLst>
                                            <p:cond delay="0"/>
                                          </p:stCondLst>
                                        </p:cTn>
                                        <p:tgtEl>
                                          <p:spTgt spid="493">
                                            <p:txEl>
                                              <p:pRg st="12" end="12"/>
                                            </p:txEl>
                                          </p:spTgt>
                                        </p:tgtEl>
                                        <p:attrNameLst>
                                          <p:attrName>style.visibility</p:attrName>
                                        </p:attrNameLst>
                                      </p:cBhvr>
                                      <p:to>
                                        <p:strVal val="visible"/>
                                      </p:to>
                                    </p:set>
                                    <p:animEffect filter="wipe(down)" transition="in">
                                      <p:cBhvr additive="repl">
                                        <p:cTn id="911" dur="500"/>
                                        <p:tgtEl>
                                          <p:spTgt spid="493">
                                            <p:txEl>
                                              <p:pRg st="12" end="12"/>
                                            </p:txEl>
                                          </p:spTgt>
                                        </p:tgtEl>
                                      </p:cBhvr>
                                    </p:animEffect>
                                  </p:childTnLst>
                                </p:cTn>
                              </p:par>
                            </p:childTnLst>
                          </p:cTn>
                        </p:par>
                      </p:childTnLst>
                    </p:cTn>
                  </p:par>
                  <p:par>
                    <p:cTn id="912" fill="hold">
                      <p:stCondLst>
                        <p:cond delay="indefinite"/>
                      </p:stCondLst>
                      <p:childTnLst>
                        <p:par>
                          <p:cTn id="913" fill="hold">
                            <p:stCondLst>
                              <p:cond delay="0"/>
                            </p:stCondLst>
                            <p:childTnLst>
                              <p:par>
                                <p:cTn id="914" nodeType="clickEffect" fill="hold" presetClass="entr" presetID="22" presetSubtype="4">
                                  <p:stCondLst>
                                    <p:cond delay="0"/>
                                  </p:stCondLst>
                                  <p:childTnLst>
                                    <p:set>
                                      <p:cBhvr>
                                        <p:cTn id="915" dur="1" fill="hold">
                                          <p:stCondLst>
                                            <p:cond delay="0"/>
                                          </p:stCondLst>
                                        </p:cTn>
                                        <p:tgtEl>
                                          <p:spTgt spid="493">
                                            <p:txEl>
                                              <p:pRg st="14" end="14"/>
                                            </p:txEl>
                                          </p:spTgt>
                                        </p:tgtEl>
                                        <p:attrNameLst>
                                          <p:attrName>style.visibility</p:attrName>
                                        </p:attrNameLst>
                                      </p:cBhvr>
                                      <p:to>
                                        <p:strVal val="visible"/>
                                      </p:to>
                                    </p:set>
                                    <p:animEffect filter="wipe(down)" transition="in">
                                      <p:cBhvr additive="repl">
                                        <p:cTn id="916" dur="500"/>
                                        <p:tgtEl>
                                          <p:spTgt spid="493">
                                            <p:txEl>
                                              <p:pRg st="14" end="14"/>
                                            </p:txEl>
                                          </p:spTgt>
                                        </p:tgtEl>
                                      </p:cBhvr>
                                    </p:animEffect>
                                  </p:childTnLst>
                                </p:cTn>
                              </p:par>
                            </p:childTnLst>
                          </p:cTn>
                        </p:par>
                      </p:childTnLst>
                    </p:cTn>
                  </p:par>
                  <p:par>
                    <p:cTn id="917" fill="hold">
                      <p:stCondLst>
                        <p:cond delay="indefinite"/>
                      </p:stCondLst>
                      <p:childTnLst>
                        <p:par>
                          <p:cTn id="918" fill="hold">
                            <p:stCondLst>
                              <p:cond delay="0"/>
                            </p:stCondLst>
                            <p:childTnLst>
                              <p:par>
                                <p:cTn id="919" nodeType="clickEffect" fill="hold" presetClass="entr" presetID="22" presetSubtype="4">
                                  <p:stCondLst>
                                    <p:cond delay="0"/>
                                  </p:stCondLst>
                                  <p:childTnLst>
                                    <p:set>
                                      <p:cBhvr>
                                        <p:cTn id="920" dur="1" fill="hold">
                                          <p:stCondLst>
                                            <p:cond delay="0"/>
                                          </p:stCondLst>
                                        </p:cTn>
                                        <p:tgtEl>
                                          <p:spTgt spid="493">
                                            <p:txEl>
                                              <p:pRg st="15" end="15"/>
                                            </p:txEl>
                                          </p:spTgt>
                                        </p:tgtEl>
                                        <p:attrNameLst>
                                          <p:attrName>style.visibility</p:attrName>
                                        </p:attrNameLst>
                                      </p:cBhvr>
                                      <p:to>
                                        <p:strVal val="visible"/>
                                      </p:to>
                                    </p:set>
                                    <p:animEffect filter="wipe(down)" transition="in">
                                      <p:cBhvr additive="repl">
                                        <p:cTn id="921" dur="500"/>
                                        <p:tgtEl>
                                          <p:spTgt spid="493">
                                            <p:txEl>
                                              <p:pRg st="15" end="15"/>
                                            </p:txEl>
                                          </p:spTgt>
                                        </p:tgtEl>
                                      </p:cBhvr>
                                    </p:animEffect>
                                  </p:childTnLst>
                                </p:cTn>
                              </p:par>
                            </p:childTnLst>
                          </p:cTn>
                        </p:par>
                      </p:childTnLst>
                    </p:cTn>
                  </p:par>
                  <p:par>
                    <p:cTn id="922" fill="hold">
                      <p:stCondLst>
                        <p:cond delay="indefinite"/>
                      </p:stCondLst>
                      <p:childTnLst>
                        <p:par>
                          <p:cTn id="923" fill="hold">
                            <p:stCondLst>
                              <p:cond delay="0"/>
                            </p:stCondLst>
                            <p:childTnLst>
                              <p:par>
                                <p:cTn id="924" nodeType="clickEffect" fill="hold" presetClass="entr" presetID="22" presetSubtype="4">
                                  <p:stCondLst>
                                    <p:cond delay="0"/>
                                  </p:stCondLst>
                                  <p:childTnLst>
                                    <p:set>
                                      <p:cBhvr>
                                        <p:cTn id="925" dur="1" fill="hold">
                                          <p:stCondLst>
                                            <p:cond delay="0"/>
                                          </p:stCondLst>
                                        </p:cTn>
                                        <p:tgtEl>
                                          <p:spTgt spid="493">
                                            <p:txEl>
                                              <p:pRg st="16" end="16"/>
                                            </p:txEl>
                                          </p:spTgt>
                                        </p:tgtEl>
                                        <p:attrNameLst>
                                          <p:attrName>style.visibility</p:attrName>
                                        </p:attrNameLst>
                                      </p:cBhvr>
                                      <p:to>
                                        <p:strVal val="visible"/>
                                      </p:to>
                                    </p:set>
                                    <p:animEffect filter="wipe(down)" transition="in">
                                      <p:cBhvr additive="repl">
                                        <p:cTn id="926" dur="500"/>
                                        <p:tgtEl>
                                          <p:spTgt spid="493">
                                            <p:txEl>
                                              <p:pRg st="16" end="16"/>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494" name="Table 1"/>
          <p:cNvGraphicFramePr/>
          <p:nvPr/>
        </p:nvGraphicFramePr>
        <p:xfrm>
          <a:off x="457200" y="990720"/>
          <a:ext cx="2361960" cy="2285640"/>
        </p:xfrm>
        <a:graphic>
          <a:graphicData uri="http://schemas.openxmlformats.org/drawingml/2006/table">
            <a:tbl>
              <a:tblPr/>
              <a:tblGrid>
                <a:gridCol w="1180800"/>
                <a:gridCol w="1181160"/>
              </a:tblGrid>
              <a:tr h="457200">
                <a:tc>
                  <a:txBody>
                    <a:bodyPr/>
                    <a:p>
                      <a:pPr>
                        <a:lnSpc>
                          <a:spcPct val="100000"/>
                        </a:lnSpc>
                      </a:pPr>
                      <a:r>
                        <a:rPr b="1" lang="en-IN" sz="1800" spc="-1" strike="noStrike">
                          <a:solidFill>
                            <a:srgbClr val="ffffff"/>
                          </a:solidFill>
                          <a:latin typeface="Calibri"/>
                        </a:rPr>
                        <a:t>Symbol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graphicFrame>
        <p:nvGraphicFramePr>
          <p:cNvPr id="495" name="Table 2"/>
          <p:cNvGraphicFramePr/>
          <p:nvPr/>
        </p:nvGraphicFramePr>
        <p:xfrm>
          <a:off x="3048120" y="990720"/>
          <a:ext cx="2361960" cy="2285640"/>
        </p:xfrm>
        <a:graphic>
          <a:graphicData uri="http://schemas.openxmlformats.org/drawingml/2006/table">
            <a:tbl>
              <a:tblPr/>
              <a:tblGrid>
                <a:gridCol w="1180800"/>
                <a:gridCol w="1181160"/>
              </a:tblGrid>
              <a:tr h="457200">
                <a:tc>
                  <a:txBody>
                    <a:bodyPr/>
                    <a:p>
                      <a:pPr>
                        <a:lnSpc>
                          <a:spcPct val="100000"/>
                        </a:lnSpc>
                      </a:pPr>
                      <a:r>
                        <a:rPr b="1" lang="en-IN" sz="1800" spc="-1" strike="noStrike">
                          <a:solidFill>
                            <a:srgbClr val="ffffff"/>
                          </a:solidFill>
                          <a:latin typeface="Calibri"/>
                        </a:rPr>
                        <a:t>Literal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graphicFrame>
        <p:nvGraphicFramePr>
          <p:cNvPr id="496" name="Table 3"/>
          <p:cNvGraphicFramePr/>
          <p:nvPr/>
        </p:nvGraphicFramePr>
        <p:xfrm>
          <a:off x="6019920" y="990720"/>
          <a:ext cx="1904760" cy="1767600"/>
        </p:xfrm>
        <a:graphic>
          <a:graphicData uri="http://schemas.openxmlformats.org/drawingml/2006/table">
            <a:tbl>
              <a:tblPr/>
              <a:tblGrid>
                <a:gridCol w="952200"/>
                <a:gridCol w="952560"/>
              </a:tblGrid>
              <a:tr h="622440">
                <a:tc>
                  <a:txBody>
                    <a:bodyPr/>
                    <a:p>
                      <a:pPr>
                        <a:lnSpc>
                          <a:spcPct val="100000"/>
                        </a:lnSpc>
                      </a:pPr>
                      <a:r>
                        <a:rPr b="1" lang="en-IN" sz="1800" spc="-1" strike="noStrike">
                          <a:solidFill>
                            <a:srgbClr val="ffffff"/>
                          </a:solidFill>
                          <a:latin typeface="Calibri"/>
                        </a:rPr>
                        <a:t>First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#literal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8196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819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8124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497" name="CustomShape 4"/>
          <p:cNvSpPr/>
          <p:nvPr/>
        </p:nvSpPr>
        <p:spPr>
          <a:xfrm>
            <a:off x="609480" y="380880"/>
            <a:ext cx="198072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START 200</a:t>
            </a:r>
            <a:endParaRPr b="0" lang="en-IN" sz="1800" spc="-1" strike="noStrike">
              <a:latin typeface="Arial"/>
            </a:endParaRPr>
          </a:p>
        </p:txBody>
      </p:sp>
      <p:sp>
        <p:nvSpPr>
          <p:cNvPr id="498" name="CustomShape 5"/>
          <p:cNvSpPr/>
          <p:nvPr/>
        </p:nvSpPr>
        <p:spPr>
          <a:xfrm>
            <a:off x="533520" y="3200400"/>
            <a:ext cx="2285640" cy="6382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MOVER </a:t>
            </a:r>
            <a:r>
              <a:rPr b="0" lang="en-IN" sz="1800" spc="-1" strike="noStrike">
                <a:solidFill>
                  <a:srgbClr val="000000"/>
                </a:solidFill>
                <a:latin typeface="Calibri"/>
              </a:rPr>
              <a:t>	</a:t>
            </a:r>
            <a:r>
              <a:rPr b="0" lang="en-IN" sz="1800" spc="-1" strike="noStrike">
                <a:solidFill>
                  <a:srgbClr val="000000"/>
                </a:solidFill>
                <a:latin typeface="Calibri"/>
              </a:rPr>
              <a:t>AREG,=‘5’</a:t>
            </a:r>
            <a:endParaRPr b="0" lang="en-IN" sz="1800" spc="-1" strike="noStrike">
              <a:latin typeface="Arial"/>
            </a:endParaRPr>
          </a:p>
        </p:txBody>
      </p:sp>
      <p:sp>
        <p:nvSpPr>
          <p:cNvPr id="499" name="CustomShape 6"/>
          <p:cNvSpPr/>
          <p:nvPr/>
        </p:nvSpPr>
        <p:spPr>
          <a:xfrm>
            <a:off x="3124080" y="3200400"/>
            <a:ext cx="121896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200</a:t>
            </a:r>
            <a:endParaRPr b="0" lang="en-IN" sz="1800" spc="-1" strike="noStrike">
              <a:latin typeface="Arial"/>
            </a:endParaRPr>
          </a:p>
        </p:txBody>
      </p:sp>
      <p:graphicFrame>
        <p:nvGraphicFramePr>
          <p:cNvPr id="500" name="Table 7"/>
          <p:cNvGraphicFramePr/>
          <p:nvPr/>
        </p:nvGraphicFramePr>
        <p:xfrm>
          <a:off x="609480" y="3809880"/>
          <a:ext cx="2361960" cy="2285640"/>
        </p:xfrm>
        <a:graphic>
          <a:graphicData uri="http://schemas.openxmlformats.org/drawingml/2006/table">
            <a:tbl>
              <a:tblPr/>
              <a:tblGrid>
                <a:gridCol w="1180800"/>
                <a:gridCol w="1181160"/>
              </a:tblGrid>
              <a:tr h="457200">
                <a:tc>
                  <a:txBody>
                    <a:bodyPr/>
                    <a:p>
                      <a:pPr>
                        <a:lnSpc>
                          <a:spcPct val="100000"/>
                        </a:lnSpc>
                      </a:pPr>
                      <a:r>
                        <a:rPr b="1" lang="en-IN" sz="1800" spc="-1" strike="noStrike">
                          <a:solidFill>
                            <a:srgbClr val="ffffff"/>
                          </a:solidFill>
                          <a:latin typeface="Calibri"/>
                        </a:rPr>
                        <a:t>Symbol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graphicFrame>
        <p:nvGraphicFramePr>
          <p:cNvPr id="501" name="Table 8"/>
          <p:cNvGraphicFramePr/>
          <p:nvPr/>
        </p:nvGraphicFramePr>
        <p:xfrm>
          <a:off x="3200400" y="3809880"/>
          <a:ext cx="2361960" cy="2285640"/>
        </p:xfrm>
        <a:graphic>
          <a:graphicData uri="http://schemas.openxmlformats.org/drawingml/2006/table">
            <a:tbl>
              <a:tblPr/>
              <a:tblGrid>
                <a:gridCol w="1180800"/>
                <a:gridCol w="1181160"/>
              </a:tblGrid>
              <a:tr h="457200">
                <a:tc>
                  <a:txBody>
                    <a:bodyPr/>
                    <a:p>
                      <a:pPr>
                        <a:lnSpc>
                          <a:spcPct val="100000"/>
                        </a:lnSpc>
                      </a:pPr>
                      <a:r>
                        <a:rPr b="1" lang="en-IN" sz="1800" spc="-1" strike="noStrike">
                          <a:solidFill>
                            <a:srgbClr val="ffffff"/>
                          </a:solidFill>
                          <a:latin typeface="Calibri"/>
                        </a:rPr>
                        <a:t>Literal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57200">
                <a:tc>
                  <a:txBody>
                    <a:bodyPr/>
                    <a:p>
                      <a:pPr>
                        <a:lnSpc>
                          <a:spcPct val="100000"/>
                        </a:lnSpc>
                      </a:pPr>
                      <a:r>
                        <a:rPr b="0" lang="en-IN" sz="1800" spc="-1" strike="noStrike">
                          <a:solidFill>
                            <a:srgbClr val="000000"/>
                          </a:solidFill>
                          <a:latin typeface="Calibri"/>
                        </a:rPr>
                        <a:t>=‘5’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graphicFrame>
        <p:nvGraphicFramePr>
          <p:cNvPr id="502" name="Table 9"/>
          <p:cNvGraphicFramePr/>
          <p:nvPr/>
        </p:nvGraphicFramePr>
        <p:xfrm>
          <a:off x="6143760" y="4000680"/>
          <a:ext cx="1904760" cy="1767600"/>
        </p:xfrm>
        <a:graphic>
          <a:graphicData uri="http://schemas.openxmlformats.org/drawingml/2006/table">
            <a:tbl>
              <a:tblPr/>
              <a:tblGrid>
                <a:gridCol w="952200"/>
                <a:gridCol w="952560"/>
              </a:tblGrid>
              <a:tr h="640440">
                <a:tc>
                  <a:txBody>
                    <a:bodyPr/>
                    <a:p>
                      <a:pPr>
                        <a:lnSpc>
                          <a:spcPct val="100000"/>
                        </a:lnSpc>
                      </a:pPr>
                      <a:r>
                        <a:rPr b="1" lang="en-IN" sz="1800" spc="-1" strike="noStrike">
                          <a:solidFill>
                            <a:srgbClr val="ffffff"/>
                          </a:solidFill>
                          <a:latin typeface="Calibri"/>
                        </a:rPr>
                        <a:t>First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#literal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6612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timing>
    <p:tnLst>
      <p:par>
        <p:cTn id="927" dur="indefinite" restart="never" nodeType="tmRoot">
          <p:childTnLst>
            <p:seq>
              <p:cTn id="928" dur="indefinite" nodeType="mainSeq">
                <p:childTnLst>
                  <p:par>
                    <p:cTn id="929" fill="hold">
                      <p:stCondLst>
                        <p:cond delay="indefinite"/>
                      </p:stCondLst>
                      <p:childTnLst>
                        <p:par>
                          <p:cTn id="930" fill="hold">
                            <p:stCondLst>
                              <p:cond delay="0"/>
                            </p:stCondLst>
                            <p:childTnLst>
                              <p:par>
                                <p:cTn id="931" nodeType="clickEffect" fill="hold" presetClass="entr" presetID="3" presetSubtype="10">
                                  <p:stCondLst>
                                    <p:cond delay="0"/>
                                  </p:stCondLst>
                                  <p:childTnLst>
                                    <p:set>
                                      <p:cBhvr>
                                        <p:cTn id="932" dur="1" fill="hold">
                                          <p:stCondLst>
                                            <p:cond delay="0"/>
                                          </p:stCondLst>
                                        </p:cTn>
                                        <p:tgtEl>
                                          <p:spTgt spid="497"/>
                                        </p:tgtEl>
                                        <p:attrNameLst>
                                          <p:attrName>style.visibility</p:attrName>
                                        </p:attrNameLst>
                                      </p:cBhvr>
                                      <p:to>
                                        <p:strVal val="visible"/>
                                      </p:to>
                                    </p:set>
                                    <p:animEffect filter="blinds(horizontal)" transition="in">
                                      <p:cBhvr additive="repl">
                                        <p:cTn id="933" dur="500"/>
                                        <p:tgtEl>
                                          <p:spTgt spid="497"/>
                                        </p:tgtEl>
                                      </p:cBhvr>
                                    </p:animEffect>
                                  </p:childTnLst>
                                </p:cTn>
                              </p:par>
                            </p:childTnLst>
                          </p:cTn>
                        </p:par>
                      </p:childTnLst>
                    </p:cTn>
                  </p:par>
                  <p:par>
                    <p:cTn id="934" fill="hold">
                      <p:stCondLst>
                        <p:cond delay="indefinite"/>
                      </p:stCondLst>
                      <p:childTnLst>
                        <p:par>
                          <p:cTn id="935" fill="hold">
                            <p:stCondLst>
                              <p:cond delay="0"/>
                            </p:stCondLst>
                            <p:childTnLst>
                              <p:par>
                                <p:cTn id="936" nodeType="clickEffect" fill="hold" presetClass="entr" presetID="3" presetSubtype="10">
                                  <p:stCondLst>
                                    <p:cond delay="0"/>
                                  </p:stCondLst>
                                  <p:childTnLst>
                                    <p:set>
                                      <p:cBhvr>
                                        <p:cTn id="937" dur="1" fill="hold">
                                          <p:stCondLst>
                                            <p:cond delay="0"/>
                                          </p:stCondLst>
                                        </p:cTn>
                                        <p:tgtEl>
                                          <p:spTgt spid="494"/>
                                        </p:tgtEl>
                                        <p:attrNameLst>
                                          <p:attrName>style.visibility</p:attrName>
                                        </p:attrNameLst>
                                      </p:cBhvr>
                                      <p:to>
                                        <p:strVal val="visible"/>
                                      </p:to>
                                    </p:set>
                                    <p:animEffect filter="blinds(horizontal)" transition="in">
                                      <p:cBhvr additive="repl">
                                        <p:cTn id="938" dur="500"/>
                                        <p:tgtEl>
                                          <p:spTgt spid="494"/>
                                        </p:tgtEl>
                                      </p:cBhvr>
                                    </p:animEffect>
                                  </p:childTnLst>
                                </p:cTn>
                              </p:par>
                              <p:par>
                                <p:cTn id="939" nodeType="withEffect" fill="hold" presetClass="entr" presetID="3" presetSubtype="10">
                                  <p:stCondLst>
                                    <p:cond delay="0"/>
                                  </p:stCondLst>
                                  <p:childTnLst>
                                    <p:set>
                                      <p:cBhvr>
                                        <p:cTn id="940" dur="1" fill="hold">
                                          <p:stCondLst>
                                            <p:cond delay="0"/>
                                          </p:stCondLst>
                                        </p:cTn>
                                        <p:tgtEl>
                                          <p:spTgt spid="495"/>
                                        </p:tgtEl>
                                        <p:attrNameLst>
                                          <p:attrName>style.visibility</p:attrName>
                                        </p:attrNameLst>
                                      </p:cBhvr>
                                      <p:to>
                                        <p:strVal val="visible"/>
                                      </p:to>
                                    </p:set>
                                    <p:animEffect filter="blinds(horizontal)" transition="in">
                                      <p:cBhvr additive="repl">
                                        <p:cTn id="941" dur="500"/>
                                        <p:tgtEl>
                                          <p:spTgt spid="495"/>
                                        </p:tgtEl>
                                      </p:cBhvr>
                                    </p:animEffect>
                                  </p:childTnLst>
                                </p:cTn>
                              </p:par>
                              <p:par>
                                <p:cTn id="942" nodeType="withEffect" fill="hold" presetClass="entr" presetID="3" presetSubtype="10">
                                  <p:stCondLst>
                                    <p:cond delay="0"/>
                                  </p:stCondLst>
                                  <p:childTnLst>
                                    <p:set>
                                      <p:cBhvr>
                                        <p:cTn id="943" dur="1" fill="hold">
                                          <p:stCondLst>
                                            <p:cond delay="0"/>
                                          </p:stCondLst>
                                        </p:cTn>
                                        <p:tgtEl>
                                          <p:spTgt spid="496"/>
                                        </p:tgtEl>
                                        <p:attrNameLst>
                                          <p:attrName>style.visibility</p:attrName>
                                        </p:attrNameLst>
                                      </p:cBhvr>
                                      <p:to>
                                        <p:strVal val="visible"/>
                                      </p:to>
                                    </p:set>
                                    <p:animEffect filter="blinds(horizontal)" transition="in">
                                      <p:cBhvr additive="repl">
                                        <p:cTn id="944" dur="500"/>
                                        <p:tgtEl>
                                          <p:spTgt spid="496"/>
                                        </p:tgtEl>
                                      </p:cBhvr>
                                    </p:animEffect>
                                  </p:childTnLst>
                                </p:cTn>
                              </p:par>
                            </p:childTnLst>
                          </p:cTn>
                        </p:par>
                      </p:childTnLst>
                    </p:cTn>
                  </p:par>
                  <p:par>
                    <p:cTn id="945" fill="hold">
                      <p:stCondLst>
                        <p:cond delay="indefinite"/>
                      </p:stCondLst>
                      <p:childTnLst>
                        <p:par>
                          <p:cTn id="946" fill="hold">
                            <p:stCondLst>
                              <p:cond delay="0"/>
                            </p:stCondLst>
                            <p:childTnLst>
                              <p:par>
                                <p:cTn id="947" nodeType="clickEffect" fill="hold" presetClass="entr" presetID="3" presetSubtype="10">
                                  <p:stCondLst>
                                    <p:cond delay="0"/>
                                  </p:stCondLst>
                                  <p:childTnLst>
                                    <p:set>
                                      <p:cBhvr>
                                        <p:cTn id="948" dur="1" fill="hold">
                                          <p:stCondLst>
                                            <p:cond delay="0"/>
                                          </p:stCondLst>
                                        </p:cTn>
                                        <p:tgtEl>
                                          <p:spTgt spid="498"/>
                                        </p:tgtEl>
                                        <p:attrNameLst>
                                          <p:attrName>style.visibility</p:attrName>
                                        </p:attrNameLst>
                                      </p:cBhvr>
                                      <p:to>
                                        <p:strVal val="visible"/>
                                      </p:to>
                                    </p:set>
                                    <p:animEffect filter="blinds(horizontal)" transition="in">
                                      <p:cBhvr additive="repl">
                                        <p:cTn id="949" dur="500"/>
                                        <p:tgtEl>
                                          <p:spTgt spid="498"/>
                                        </p:tgtEl>
                                      </p:cBhvr>
                                    </p:animEffect>
                                  </p:childTnLst>
                                </p:cTn>
                              </p:par>
                              <p:par>
                                <p:cTn id="950" nodeType="withEffect" fill="hold" presetClass="entr" presetID="3" presetSubtype="10">
                                  <p:stCondLst>
                                    <p:cond delay="0"/>
                                  </p:stCondLst>
                                  <p:childTnLst>
                                    <p:set>
                                      <p:cBhvr>
                                        <p:cTn id="951" dur="1" fill="hold">
                                          <p:stCondLst>
                                            <p:cond delay="0"/>
                                          </p:stCondLst>
                                        </p:cTn>
                                        <p:tgtEl>
                                          <p:spTgt spid="499"/>
                                        </p:tgtEl>
                                        <p:attrNameLst>
                                          <p:attrName>style.visibility</p:attrName>
                                        </p:attrNameLst>
                                      </p:cBhvr>
                                      <p:to>
                                        <p:strVal val="visible"/>
                                      </p:to>
                                    </p:set>
                                    <p:animEffect filter="blinds(horizontal)" transition="in">
                                      <p:cBhvr additive="repl">
                                        <p:cTn id="952" dur="500"/>
                                        <p:tgtEl>
                                          <p:spTgt spid="499"/>
                                        </p:tgtEl>
                                      </p:cBhvr>
                                    </p:animEffect>
                                  </p:childTnLst>
                                </p:cTn>
                              </p:par>
                            </p:childTnLst>
                          </p:cTn>
                        </p:par>
                      </p:childTnLst>
                    </p:cTn>
                  </p:par>
                  <p:par>
                    <p:cTn id="953" fill="hold">
                      <p:stCondLst>
                        <p:cond delay="indefinite"/>
                      </p:stCondLst>
                      <p:childTnLst>
                        <p:par>
                          <p:cTn id="954" fill="hold">
                            <p:stCondLst>
                              <p:cond delay="0"/>
                            </p:stCondLst>
                            <p:childTnLst>
                              <p:par>
                                <p:cTn id="955" nodeType="clickEffect" fill="hold" presetClass="entr" presetID="3" presetSubtype="10">
                                  <p:stCondLst>
                                    <p:cond delay="0"/>
                                  </p:stCondLst>
                                  <p:childTnLst>
                                    <p:set>
                                      <p:cBhvr>
                                        <p:cTn id="956" dur="1" fill="hold">
                                          <p:stCondLst>
                                            <p:cond delay="0"/>
                                          </p:stCondLst>
                                        </p:cTn>
                                        <p:tgtEl>
                                          <p:spTgt spid="500"/>
                                        </p:tgtEl>
                                        <p:attrNameLst>
                                          <p:attrName>style.visibility</p:attrName>
                                        </p:attrNameLst>
                                      </p:cBhvr>
                                      <p:to>
                                        <p:strVal val="visible"/>
                                      </p:to>
                                    </p:set>
                                    <p:animEffect filter="blinds(horizontal)" transition="in">
                                      <p:cBhvr additive="repl">
                                        <p:cTn id="957" dur="500"/>
                                        <p:tgtEl>
                                          <p:spTgt spid="500"/>
                                        </p:tgtEl>
                                      </p:cBhvr>
                                    </p:animEffect>
                                  </p:childTnLst>
                                </p:cTn>
                              </p:par>
                              <p:par>
                                <p:cTn id="958" nodeType="withEffect" fill="hold" presetClass="entr" presetID="3" presetSubtype="10">
                                  <p:stCondLst>
                                    <p:cond delay="0"/>
                                  </p:stCondLst>
                                  <p:childTnLst>
                                    <p:set>
                                      <p:cBhvr>
                                        <p:cTn id="959" dur="1" fill="hold">
                                          <p:stCondLst>
                                            <p:cond delay="0"/>
                                          </p:stCondLst>
                                        </p:cTn>
                                        <p:tgtEl>
                                          <p:spTgt spid="501"/>
                                        </p:tgtEl>
                                        <p:attrNameLst>
                                          <p:attrName>style.visibility</p:attrName>
                                        </p:attrNameLst>
                                      </p:cBhvr>
                                      <p:to>
                                        <p:strVal val="visible"/>
                                      </p:to>
                                    </p:set>
                                    <p:animEffect filter="blinds(horizontal)" transition="in">
                                      <p:cBhvr additive="repl">
                                        <p:cTn id="960" dur="500"/>
                                        <p:tgtEl>
                                          <p:spTgt spid="50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CustomShape 1"/>
          <p:cNvSpPr/>
          <p:nvPr/>
        </p:nvSpPr>
        <p:spPr>
          <a:xfrm>
            <a:off x="609480" y="609480"/>
            <a:ext cx="1980720" cy="6382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MOVEM</a:t>
            </a:r>
            <a:r>
              <a:rPr b="0" lang="en-IN" sz="1800" spc="-1" strike="noStrike">
                <a:solidFill>
                  <a:srgbClr val="000000"/>
                </a:solidFill>
                <a:latin typeface="Calibri"/>
              </a:rPr>
              <a:t>	</a:t>
            </a:r>
            <a:r>
              <a:rPr b="0" lang="en-IN" sz="1800" spc="-1" strike="noStrike">
                <a:solidFill>
                  <a:srgbClr val="000000"/>
                </a:solidFill>
                <a:latin typeface="Calibri"/>
              </a:rPr>
              <a:t> AREG,X</a:t>
            </a:r>
            <a:endParaRPr b="0" lang="en-IN" sz="1800" spc="-1" strike="noStrike">
              <a:latin typeface="Arial"/>
            </a:endParaRPr>
          </a:p>
        </p:txBody>
      </p:sp>
      <p:sp>
        <p:nvSpPr>
          <p:cNvPr id="504" name="CustomShape 2"/>
          <p:cNvSpPr/>
          <p:nvPr/>
        </p:nvSpPr>
        <p:spPr>
          <a:xfrm>
            <a:off x="3200400" y="609480"/>
            <a:ext cx="121896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201</a:t>
            </a:r>
            <a:endParaRPr b="0" lang="en-IN" sz="1800" spc="-1" strike="noStrike">
              <a:latin typeface="Arial"/>
            </a:endParaRPr>
          </a:p>
        </p:txBody>
      </p:sp>
      <p:graphicFrame>
        <p:nvGraphicFramePr>
          <p:cNvPr id="505" name="Table 3"/>
          <p:cNvGraphicFramePr/>
          <p:nvPr/>
        </p:nvGraphicFramePr>
        <p:xfrm>
          <a:off x="533520" y="1219320"/>
          <a:ext cx="2361960" cy="2285640"/>
        </p:xfrm>
        <a:graphic>
          <a:graphicData uri="http://schemas.openxmlformats.org/drawingml/2006/table">
            <a:tbl>
              <a:tblPr/>
              <a:tblGrid>
                <a:gridCol w="1180800"/>
                <a:gridCol w="1181160"/>
              </a:tblGrid>
              <a:tr h="457200">
                <a:tc>
                  <a:txBody>
                    <a:bodyPr/>
                    <a:p>
                      <a:pPr>
                        <a:lnSpc>
                          <a:spcPct val="100000"/>
                        </a:lnSpc>
                      </a:pPr>
                      <a:r>
                        <a:rPr b="1" lang="en-IN" sz="1800" spc="-1" strike="noStrike">
                          <a:solidFill>
                            <a:srgbClr val="ffffff"/>
                          </a:solidFill>
                          <a:latin typeface="Calibri"/>
                        </a:rPr>
                        <a:t>Symbol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57200">
                <a:tc>
                  <a:txBody>
                    <a:bodyPr/>
                    <a:p>
                      <a:pPr>
                        <a:lnSpc>
                          <a:spcPct val="100000"/>
                        </a:lnSpc>
                      </a:pPr>
                      <a:r>
                        <a:rPr b="0" lang="en-IN" sz="1800" spc="-1" strike="noStrike">
                          <a:solidFill>
                            <a:srgbClr val="000000"/>
                          </a:solidFill>
                          <a:latin typeface="Calibri"/>
                        </a:rPr>
                        <a:t>X</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graphicFrame>
        <p:nvGraphicFramePr>
          <p:cNvPr id="506" name="Table 4"/>
          <p:cNvGraphicFramePr/>
          <p:nvPr/>
        </p:nvGraphicFramePr>
        <p:xfrm>
          <a:off x="3124080" y="1219320"/>
          <a:ext cx="2361960" cy="2285640"/>
        </p:xfrm>
        <a:graphic>
          <a:graphicData uri="http://schemas.openxmlformats.org/drawingml/2006/table">
            <a:tbl>
              <a:tblPr/>
              <a:tblGrid>
                <a:gridCol w="1180800"/>
                <a:gridCol w="1181160"/>
              </a:tblGrid>
              <a:tr h="457200">
                <a:tc>
                  <a:txBody>
                    <a:bodyPr/>
                    <a:p>
                      <a:pPr>
                        <a:lnSpc>
                          <a:spcPct val="100000"/>
                        </a:lnSpc>
                      </a:pPr>
                      <a:r>
                        <a:rPr b="1" lang="en-IN" sz="1800" spc="-1" strike="noStrike">
                          <a:solidFill>
                            <a:srgbClr val="ffffff"/>
                          </a:solidFill>
                          <a:latin typeface="Calibri"/>
                        </a:rPr>
                        <a:t>Literal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57200">
                <a:tc>
                  <a:txBody>
                    <a:bodyPr/>
                    <a:p>
                      <a:pPr>
                        <a:lnSpc>
                          <a:spcPct val="100000"/>
                        </a:lnSpc>
                      </a:pPr>
                      <a:r>
                        <a:rPr b="0" lang="en-IN" sz="1800" spc="-1" strike="noStrike">
                          <a:solidFill>
                            <a:srgbClr val="000000"/>
                          </a:solidFill>
                          <a:latin typeface="Calibri"/>
                        </a:rPr>
                        <a:t>=‘5’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graphicFrame>
        <p:nvGraphicFramePr>
          <p:cNvPr id="507" name="Table 5"/>
          <p:cNvGraphicFramePr/>
          <p:nvPr/>
        </p:nvGraphicFramePr>
        <p:xfrm>
          <a:off x="6095880" y="1219320"/>
          <a:ext cx="1904760" cy="1767600"/>
        </p:xfrm>
        <a:graphic>
          <a:graphicData uri="http://schemas.openxmlformats.org/drawingml/2006/table">
            <a:tbl>
              <a:tblPr/>
              <a:tblGrid>
                <a:gridCol w="952200"/>
                <a:gridCol w="952560"/>
              </a:tblGrid>
              <a:tr h="640440">
                <a:tc>
                  <a:txBody>
                    <a:bodyPr/>
                    <a:p>
                      <a:pPr>
                        <a:lnSpc>
                          <a:spcPct val="100000"/>
                        </a:lnSpc>
                      </a:pPr>
                      <a:r>
                        <a:rPr b="1" lang="en-IN" sz="1800" spc="-1" strike="noStrike">
                          <a:solidFill>
                            <a:srgbClr val="ffffff"/>
                          </a:solidFill>
                          <a:latin typeface="Calibri"/>
                        </a:rPr>
                        <a:t>First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#literal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6612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508" name="CustomShape 6"/>
          <p:cNvSpPr/>
          <p:nvPr/>
        </p:nvSpPr>
        <p:spPr>
          <a:xfrm>
            <a:off x="609480" y="3733920"/>
            <a:ext cx="5028840" cy="6382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L1    MOVER       BREG,=‘2’                           202</a:t>
            </a:r>
            <a:endParaRPr b="0" lang="en-IN" sz="1800" spc="-1" strike="noStrike">
              <a:latin typeface="Arial"/>
            </a:endParaRPr>
          </a:p>
        </p:txBody>
      </p:sp>
      <p:graphicFrame>
        <p:nvGraphicFramePr>
          <p:cNvPr id="509" name="Table 7"/>
          <p:cNvGraphicFramePr/>
          <p:nvPr/>
        </p:nvGraphicFramePr>
        <p:xfrm>
          <a:off x="609480" y="4343400"/>
          <a:ext cx="2361960" cy="2285640"/>
        </p:xfrm>
        <a:graphic>
          <a:graphicData uri="http://schemas.openxmlformats.org/drawingml/2006/table">
            <a:tbl>
              <a:tblPr/>
              <a:tblGrid>
                <a:gridCol w="1180800"/>
                <a:gridCol w="1181160"/>
              </a:tblGrid>
              <a:tr h="457200">
                <a:tc>
                  <a:txBody>
                    <a:bodyPr/>
                    <a:p>
                      <a:pPr>
                        <a:lnSpc>
                          <a:spcPct val="100000"/>
                        </a:lnSpc>
                      </a:pPr>
                      <a:r>
                        <a:rPr b="1" lang="en-IN" sz="1800" spc="-1" strike="noStrike">
                          <a:solidFill>
                            <a:srgbClr val="ffffff"/>
                          </a:solidFill>
                          <a:latin typeface="Calibri"/>
                        </a:rPr>
                        <a:t>Symbol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57200">
                <a:tc>
                  <a:txBody>
                    <a:bodyPr/>
                    <a:p>
                      <a:pPr>
                        <a:lnSpc>
                          <a:spcPct val="100000"/>
                        </a:lnSpc>
                      </a:pPr>
                      <a:r>
                        <a:rPr b="0" lang="en-IN" sz="1800" spc="-1" strike="noStrike">
                          <a:solidFill>
                            <a:srgbClr val="000000"/>
                          </a:solidFill>
                          <a:latin typeface="Calibri"/>
                        </a:rPr>
                        <a:t>X</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L1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202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graphicFrame>
        <p:nvGraphicFramePr>
          <p:cNvPr id="510" name="Table 8"/>
          <p:cNvGraphicFramePr/>
          <p:nvPr/>
        </p:nvGraphicFramePr>
        <p:xfrm>
          <a:off x="3200400" y="4343400"/>
          <a:ext cx="2361960" cy="2285640"/>
        </p:xfrm>
        <a:graphic>
          <a:graphicData uri="http://schemas.openxmlformats.org/drawingml/2006/table">
            <a:tbl>
              <a:tblPr/>
              <a:tblGrid>
                <a:gridCol w="1180800"/>
                <a:gridCol w="1181160"/>
              </a:tblGrid>
              <a:tr h="457200">
                <a:tc>
                  <a:txBody>
                    <a:bodyPr/>
                    <a:p>
                      <a:pPr>
                        <a:lnSpc>
                          <a:spcPct val="100000"/>
                        </a:lnSpc>
                      </a:pPr>
                      <a:r>
                        <a:rPr b="1" lang="en-IN" sz="1800" spc="-1" strike="noStrike">
                          <a:solidFill>
                            <a:srgbClr val="ffffff"/>
                          </a:solidFill>
                          <a:latin typeface="Calibri"/>
                        </a:rPr>
                        <a:t>Literal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57200">
                <a:tc>
                  <a:txBody>
                    <a:bodyPr/>
                    <a:p>
                      <a:pPr>
                        <a:lnSpc>
                          <a:spcPct val="100000"/>
                        </a:lnSpc>
                      </a:pPr>
                      <a:r>
                        <a:rPr b="0" lang="en-IN" sz="1800" spc="-1" strike="noStrike">
                          <a:solidFill>
                            <a:srgbClr val="000000"/>
                          </a:solidFill>
                          <a:latin typeface="Calibri"/>
                        </a:rPr>
                        <a:t>=‘5’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graphicFrame>
        <p:nvGraphicFramePr>
          <p:cNvPr id="511" name="Table 9"/>
          <p:cNvGraphicFramePr/>
          <p:nvPr/>
        </p:nvGraphicFramePr>
        <p:xfrm>
          <a:off x="6324480" y="4495680"/>
          <a:ext cx="1904760" cy="1767600"/>
        </p:xfrm>
        <a:graphic>
          <a:graphicData uri="http://schemas.openxmlformats.org/drawingml/2006/table">
            <a:tbl>
              <a:tblPr/>
              <a:tblGrid>
                <a:gridCol w="952200"/>
                <a:gridCol w="952560"/>
              </a:tblGrid>
              <a:tr h="640440">
                <a:tc>
                  <a:txBody>
                    <a:bodyPr/>
                    <a:p>
                      <a:pPr>
                        <a:lnSpc>
                          <a:spcPct val="100000"/>
                        </a:lnSpc>
                      </a:pPr>
                      <a:r>
                        <a:rPr b="1" lang="en-IN" sz="1800" spc="-1" strike="noStrike">
                          <a:solidFill>
                            <a:srgbClr val="ffffff"/>
                          </a:solidFill>
                          <a:latin typeface="Calibri"/>
                        </a:rPr>
                        <a:t>First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#literal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6612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timing>
    <p:tnLst>
      <p:par>
        <p:cTn id="961" dur="indefinite" restart="never" nodeType="tmRoot">
          <p:childTnLst>
            <p:seq>
              <p:cTn id="962" dur="indefinite" nodeType="mainSeq">
                <p:childTnLst>
                  <p:par>
                    <p:cTn id="963" fill="hold">
                      <p:stCondLst>
                        <p:cond delay="indefinite"/>
                      </p:stCondLst>
                      <p:childTnLst>
                        <p:par>
                          <p:cTn id="964" fill="hold">
                            <p:stCondLst>
                              <p:cond delay="0"/>
                            </p:stCondLst>
                            <p:childTnLst>
                              <p:par>
                                <p:cTn id="965" nodeType="clickEffect" fill="hold" presetClass="entr" presetID="3" presetSubtype="10">
                                  <p:stCondLst>
                                    <p:cond delay="0"/>
                                  </p:stCondLst>
                                  <p:childTnLst>
                                    <p:set>
                                      <p:cBhvr>
                                        <p:cTn id="966" dur="1" fill="hold">
                                          <p:stCondLst>
                                            <p:cond delay="0"/>
                                          </p:stCondLst>
                                        </p:cTn>
                                        <p:tgtEl>
                                          <p:spTgt spid="503"/>
                                        </p:tgtEl>
                                        <p:attrNameLst>
                                          <p:attrName>style.visibility</p:attrName>
                                        </p:attrNameLst>
                                      </p:cBhvr>
                                      <p:to>
                                        <p:strVal val="visible"/>
                                      </p:to>
                                    </p:set>
                                    <p:animEffect filter="blinds(horizontal)" transition="in">
                                      <p:cBhvr additive="repl">
                                        <p:cTn id="967" dur="500"/>
                                        <p:tgtEl>
                                          <p:spTgt spid="503"/>
                                        </p:tgtEl>
                                      </p:cBhvr>
                                    </p:animEffect>
                                  </p:childTnLst>
                                </p:cTn>
                              </p:par>
                              <p:par>
                                <p:cTn id="968" nodeType="withEffect" fill="hold" presetClass="entr" presetID="3" presetSubtype="10">
                                  <p:stCondLst>
                                    <p:cond delay="0"/>
                                  </p:stCondLst>
                                  <p:childTnLst>
                                    <p:set>
                                      <p:cBhvr>
                                        <p:cTn id="969" dur="1" fill="hold">
                                          <p:stCondLst>
                                            <p:cond delay="0"/>
                                          </p:stCondLst>
                                        </p:cTn>
                                        <p:tgtEl>
                                          <p:spTgt spid="504"/>
                                        </p:tgtEl>
                                        <p:attrNameLst>
                                          <p:attrName>style.visibility</p:attrName>
                                        </p:attrNameLst>
                                      </p:cBhvr>
                                      <p:to>
                                        <p:strVal val="visible"/>
                                      </p:to>
                                    </p:set>
                                    <p:animEffect filter="blinds(horizontal)" transition="in">
                                      <p:cBhvr additive="repl">
                                        <p:cTn id="970" dur="500"/>
                                        <p:tgtEl>
                                          <p:spTgt spid="504"/>
                                        </p:tgtEl>
                                      </p:cBhvr>
                                    </p:animEffect>
                                  </p:childTnLst>
                                </p:cTn>
                              </p:par>
                            </p:childTnLst>
                          </p:cTn>
                        </p:par>
                      </p:childTnLst>
                    </p:cTn>
                  </p:par>
                  <p:par>
                    <p:cTn id="971" fill="hold">
                      <p:stCondLst>
                        <p:cond delay="indefinite"/>
                      </p:stCondLst>
                      <p:childTnLst>
                        <p:par>
                          <p:cTn id="972" fill="hold">
                            <p:stCondLst>
                              <p:cond delay="0"/>
                            </p:stCondLst>
                            <p:childTnLst>
                              <p:par>
                                <p:cTn id="973" nodeType="clickEffect" fill="hold" presetClass="entr" presetID="3" presetSubtype="10">
                                  <p:stCondLst>
                                    <p:cond delay="0"/>
                                  </p:stCondLst>
                                  <p:childTnLst>
                                    <p:set>
                                      <p:cBhvr>
                                        <p:cTn id="974" dur="1" fill="hold">
                                          <p:stCondLst>
                                            <p:cond delay="0"/>
                                          </p:stCondLst>
                                        </p:cTn>
                                        <p:tgtEl>
                                          <p:spTgt spid="505"/>
                                        </p:tgtEl>
                                        <p:attrNameLst>
                                          <p:attrName>style.visibility</p:attrName>
                                        </p:attrNameLst>
                                      </p:cBhvr>
                                      <p:to>
                                        <p:strVal val="visible"/>
                                      </p:to>
                                    </p:set>
                                    <p:animEffect filter="blinds(horizontal)" transition="in">
                                      <p:cBhvr additive="repl">
                                        <p:cTn id="975" dur="500"/>
                                        <p:tgtEl>
                                          <p:spTgt spid="505"/>
                                        </p:tgtEl>
                                      </p:cBhvr>
                                    </p:animEffect>
                                  </p:childTnLst>
                                </p:cTn>
                              </p:par>
                              <p:par>
                                <p:cTn id="976" nodeType="withEffect" fill="hold" presetClass="entr" presetID="3" presetSubtype="10">
                                  <p:stCondLst>
                                    <p:cond delay="0"/>
                                  </p:stCondLst>
                                  <p:childTnLst>
                                    <p:set>
                                      <p:cBhvr>
                                        <p:cTn id="977" dur="1" fill="hold">
                                          <p:stCondLst>
                                            <p:cond delay="0"/>
                                          </p:stCondLst>
                                        </p:cTn>
                                        <p:tgtEl>
                                          <p:spTgt spid="506"/>
                                        </p:tgtEl>
                                        <p:attrNameLst>
                                          <p:attrName>style.visibility</p:attrName>
                                        </p:attrNameLst>
                                      </p:cBhvr>
                                      <p:to>
                                        <p:strVal val="visible"/>
                                      </p:to>
                                    </p:set>
                                    <p:animEffect filter="blinds(horizontal)" transition="in">
                                      <p:cBhvr additive="repl">
                                        <p:cTn id="978" dur="500"/>
                                        <p:tgtEl>
                                          <p:spTgt spid="506"/>
                                        </p:tgtEl>
                                      </p:cBhvr>
                                    </p:animEffect>
                                  </p:childTnLst>
                                </p:cTn>
                              </p:par>
                              <p:par>
                                <p:cTn id="979" nodeType="withEffect" fill="hold" presetClass="entr" presetID="3" presetSubtype="10">
                                  <p:stCondLst>
                                    <p:cond delay="0"/>
                                  </p:stCondLst>
                                  <p:childTnLst>
                                    <p:set>
                                      <p:cBhvr>
                                        <p:cTn id="980" dur="1" fill="hold">
                                          <p:stCondLst>
                                            <p:cond delay="0"/>
                                          </p:stCondLst>
                                        </p:cTn>
                                        <p:tgtEl>
                                          <p:spTgt spid="507"/>
                                        </p:tgtEl>
                                        <p:attrNameLst>
                                          <p:attrName>style.visibility</p:attrName>
                                        </p:attrNameLst>
                                      </p:cBhvr>
                                      <p:to>
                                        <p:strVal val="visible"/>
                                      </p:to>
                                    </p:set>
                                    <p:animEffect filter="blinds(horizontal)" transition="in">
                                      <p:cBhvr additive="repl">
                                        <p:cTn id="981" dur="500"/>
                                        <p:tgtEl>
                                          <p:spTgt spid="507"/>
                                        </p:tgtEl>
                                      </p:cBhvr>
                                    </p:animEffect>
                                  </p:childTnLst>
                                </p:cTn>
                              </p:par>
                            </p:childTnLst>
                          </p:cTn>
                        </p:par>
                      </p:childTnLst>
                    </p:cTn>
                  </p:par>
                  <p:par>
                    <p:cTn id="982" fill="hold">
                      <p:stCondLst>
                        <p:cond delay="indefinite"/>
                      </p:stCondLst>
                      <p:childTnLst>
                        <p:par>
                          <p:cTn id="983" fill="hold">
                            <p:stCondLst>
                              <p:cond delay="0"/>
                            </p:stCondLst>
                            <p:childTnLst>
                              <p:par>
                                <p:cTn id="984" nodeType="clickEffect" fill="hold" presetClass="entr" presetID="3" presetSubtype="10">
                                  <p:stCondLst>
                                    <p:cond delay="0"/>
                                  </p:stCondLst>
                                  <p:childTnLst>
                                    <p:set>
                                      <p:cBhvr>
                                        <p:cTn id="985" dur="1" fill="hold">
                                          <p:stCondLst>
                                            <p:cond delay="0"/>
                                          </p:stCondLst>
                                        </p:cTn>
                                        <p:tgtEl>
                                          <p:spTgt spid="508"/>
                                        </p:tgtEl>
                                        <p:attrNameLst>
                                          <p:attrName>style.visibility</p:attrName>
                                        </p:attrNameLst>
                                      </p:cBhvr>
                                      <p:to>
                                        <p:strVal val="visible"/>
                                      </p:to>
                                    </p:set>
                                    <p:animEffect filter="blinds(horizontal)" transition="in">
                                      <p:cBhvr additive="repl">
                                        <p:cTn id="986" dur="500"/>
                                        <p:tgtEl>
                                          <p:spTgt spid="508"/>
                                        </p:tgtEl>
                                      </p:cBhvr>
                                    </p:animEffect>
                                  </p:childTnLst>
                                </p:cTn>
                              </p:par>
                            </p:childTnLst>
                          </p:cTn>
                        </p:par>
                      </p:childTnLst>
                    </p:cTn>
                  </p:par>
                  <p:par>
                    <p:cTn id="987" fill="hold">
                      <p:stCondLst>
                        <p:cond delay="indefinite"/>
                      </p:stCondLst>
                      <p:childTnLst>
                        <p:par>
                          <p:cTn id="988" fill="hold">
                            <p:stCondLst>
                              <p:cond delay="0"/>
                            </p:stCondLst>
                            <p:childTnLst>
                              <p:par>
                                <p:cTn id="989" nodeType="clickEffect" fill="hold" presetClass="entr" presetID="3" presetSubtype="10">
                                  <p:stCondLst>
                                    <p:cond delay="0"/>
                                  </p:stCondLst>
                                  <p:childTnLst>
                                    <p:set>
                                      <p:cBhvr>
                                        <p:cTn id="990" dur="1" fill="hold">
                                          <p:stCondLst>
                                            <p:cond delay="0"/>
                                          </p:stCondLst>
                                        </p:cTn>
                                        <p:tgtEl>
                                          <p:spTgt spid="509"/>
                                        </p:tgtEl>
                                        <p:attrNameLst>
                                          <p:attrName>style.visibility</p:attrName>
                                        </p:attrNameLst>
                                      </p:cBhvr>
                                      <p:to>
                                        <p:strVal val="visible"/>
                                      </p:to>
                                    </p:set>
                                    <p:animEffect filter="blinds(horizontal)" transition="in">
                                      <p:cBhvr additive="repl">
                                        <p:cTn id="991" dur="500"/>
                                        <p:tgtEl>
                                          <p:spTgt spid="509"/>
                                        </p:tgtEl>
                                      </p:cBhvr>
                                    </p:animEffect>
                                  </p:childTnLst>
                                </p:cTn>
                              </p:par>
                              <p:par>
                                <p:cTn id="992" nodeType="withEffect" fill="hold" presetClass="entr" presetID="3" presetSubtype="10">
                                  <p:stCondLst>
                                    <p:cond delay="0"/>
                                  </p:stCondLst>
                                  <p:childTnLst>
                                    <p:set>
                                      <p:cBhvr>
                                        <p:cTn id="993" dur="1" fill="hold">
                                          <p:stCondLst>
                                            <p:cond delay="0"/>
                                          </p:stCondLst>
                                        </p:cTn>
                                        <p:tgtEl>
                                          <p:spTgt spid="510"/>
                                        </p:tgtEl>
                                        <p:attrNameLst>
                                          <p:attrName>style.visibility</p:attrName>
                                        </p:attrNameLst>
                                      </p:cBhvr>
                                      <p:to>
                                        <p:strVal val="visible"/>
                                      </p:to>
                                    </p:set>
                                    <p:animEffect filter="blinds(horizontal)" transition="in">
                                      <p:cBhvr additive="repl">
                                        <p:cTn id="994" dur="500"/>
                                        <p:tgtEl>
                                          <p:spTgt spid="51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CustomShape 1"/>
          <p:cNvSpPr/>
          <p:nvPr/>
        </p:nvSpPr>
        <p:spPr>
          <a:xfrm>
            <a:off x="609480" y="609480"/>
            <a:ext cx="198072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ORIGIN</a:t>
            </a:r>
            <a:r>
              <a:rPr b="0" lang="en-IN" sz="1800" spc="-1" strike="noStrike">
                <a:solidFill>
                  <a:srgbClr val="000000"/>
                </a:solidFill>
                <a:latin typeface="Calibri"/>
              </a:rPr>
              <a:t>	</a:t>
            </a:r>
            <a:r>
              <a:rPr b="0" lang="en-IN" sz="1800" spc="-1" strike="noStrike">
                <a:solidFill>
                  <a:srgbClr val="000000"/>
                </a:solidFill>
                <a:latin typeface="Calibri"/>
              </a:rPr>
              <a:t>L1+3</a:t>
            </a:r>
            <a:endParaRPr b="0" lang="en-IN" sz="1800" spc="-1" strike="noStrike">
              <a:latin typeface="Arial"/>
            </a:endParaRPr>
          </a:p>
        </p:txBody>
      </p:sp>
      <p:sp>
        <p:nvSpPr>
          <p:cNvPr id="513" name="CustomShape 2"/>
          <p:cNvSpPr/>
          <p:nvPr/>
        </p:nvSpPr>
        <p:spPr>
          <a:xfrm>
            <a:off x="3200400" y="609480"/>
            <a:ext cx="121896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203</a:t>
            </a:r>
            <a:endParaRPr b="0" lang="en-IN" sz="1800" spc="-1" strike="noStrike">
              <a:latin typeface="Arial"/>
            </a:endParaRPr>
          </a:p>
        </p:txBody>
      </p:sp>
      <p:graphicFrame>
        <p:nvGraphicFramePr>
          <p:cNvPr id="514" name="Table 3"/>
          <p:cNvGraphicFramePr/>
          <p:nvPr/>
        </p:nvGraphicFramePr>
        <p:xfrm>
          <a:off x="533520" y="1219320"/>
          <a:ext cx="2361960" cy="2285640"/>
        </p:xfrm>
        <a:graphic>
          <a:graphicData uri="http://schemas.openxmlformats.org/drawingml/2006/table">
            <a:tbl>
              <a:tblPr/>
              <a:tblGrid>
                <a:gridCol w="1180800"/>
                <a:gridCol w="1181160"/>
              </a:tblGrid>
              <a:tr h="457200">
                <a:tc>
                  <a:txBody>
                    <a:bodyPr/>
                    <a:p>
                      <a:pPr>
                        <a:lnSpc>
                          <a:spcPct val="100000"/>
                        </a:lnSpc>
                      </a:pPr>
                      <a:r>
                        <a:rPr b="1" lang="en-IN" sz="1800" spc="-1" strike="noStrike">
                          <a:solidFill>
                            <a:srgbClr val="ffffff"/>
                          </a:solidFill>
                          <a:latin typeface="Calibri"/>
                        </a:rPr>
                        <a:t>Symbol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57200">
                <a:tc>
                  <a:txBody>
                    <a:bodyPr/>
                    <a:p>
                      <a:pPr>
                        <a:lnSpc>
                          <a:spcPct val="100000"/>
                        </a:lnSpc>
                      </a:pPr>
                      <a:r>
                        <a:rPr b="0" lang="en-IN" sz="1800" spc="-1" strike="noStrike">
                          <a:solidFill>
                            <a:srgbClr val="000000"/>
                          </a:solidFill>
                          <a:latin typeface="Calibri"/>
                        </a:rPr>
                        <a:t>X</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L1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202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graphicFrame>
        <p:nvGraphicFramePr>
          <p:cNvPr id="515" name="Table 4"/>
          <p:cNvGraphicFramePr/>
          <p:nvPr/>
        </p:nvGraphicFramePr>
        <p:xfrm>
          <a:off x="3124080" y="1219320"/>
          <a:ext cx="2361960" cy="2285640"/>
        </p:xfrm>
        <a:graphic>
          <a:graphicData uri="http://schemas.openxmlformats.org/drawingml/2006/table">
            <a:tbl>
              <a:tblPr/>
              <a:tblGrid>
                <a:gridCol w="1180800"/>
                <a:gridCol w="1181160"/>
              </a:tblGrid>
              <a:tr h="457200">
                <a:tc>
                  <a:txBody>
                    <a:bodyPr/>
                    <a:p>
                      <a:pPr>
                        <a:lnSpc>
                          <a:spcPct val="100000"/>
                        </a:lnSpc>
                      </a:pPr>
                      <a:r>
                        <a:rPr b="1" lang="en-IN" sz="1800" spc="-1" strike="noStrike">
                          <a:solidFill>
                            <a:srgbClr val="ffffff"/>
                          </a:solidFill>
                          <a:latin typeface="Calibri"/>
                        </a:rPr>
                        <a:t>Literal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57200">
                <a:tc>
                  <a:txBody>
                    <a:bodyPr/>
                    <a:p>
                      <a:pPr>
                        <a:lnSpc>
                          <a:spcPct val="100000"/>
                        </a:lnSpc>
                      </a:pPr>
                      <a:r>
                        <a:rPr b="0" lang="en-IN" sz="1800" spc="-1" strike="noStrike">
                          <a:solidFill>
                            <a:srgbClr val="000000"/>
                          </a:solidFill>
                          <a:latin typeface="Calibri"/>
                        </a:rPr>
                        <a:t>=‘5’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graphicFrame>
        <p:nvGraphicFramePr>
          <p:cNvPr id="516" name="Table 5"/>
          <p:cNvGraphicFramePr/>
          <p:nvPr/>
        </p:nvGraphicFramePr>
        <p:xfrm>
          <a:off x="6095880" y="1219320"/>
          <a:ext cx="1904760" cy="1767600"/>
        </p:xfrm>
        <a:graphic>
          <a:graphicData uri="http://schemas.openxmlformats.org/drawingml/2006/table">
            <a:tbl>
              <a:tblPr/>
              <a:tblGrid>
                <a:gridCol w="952200"/>
                <a:gridCol w="952560"/>
              </a:tblGrid>
              <a:tr h="640440">
                <a:tc>
                  <a:txBody>
                    <a:bodyPr/>
                    <a:p>
                      <a:pPr>
                        <a:lnSpc>
                          <a:spcPct val="100000"/>
                        </a:lnSpc>
                      </a:pPr>
                      <a:r>
                        <a:rPr b="1" lang="en-IN" sz="1800" spc="-1" strike="noStrike">
                          <a:solidFill>
                            <a:srgbClr val="ffffff"/>
                          </a:solidFill>
                          <a:latin typeface="Calibri"/>
                        </a:rPr>
                        <a:t>First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#literal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6612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517" name="CustomShape 6"/>
          <p:cNvSpPr/>
          <p:nvPr/>
        </p:nvSpPr>
        <p:spPr>
          <a:xfrm>
            <a:off x="609480" y="3581280"/>
            <a:ext cx="5028840" cy="6390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LTORG</a:t>
            </a:r>
            <a:r>
              <a:rPr b="0" lang="en-IN" sz="1800" spc="-1" strike="noStrike">
                <a:solidFill>
                  <a:srgbClr val="000000"/>
                </a:solidFill>
                <a:latin typeface="Calibri"/>
              </a:rPr>
              <a:t>	</a:t>
            </a:r>
            <a:r>
              <a:rPr b="0" lang="en-IN" sz="1800" spc="-1" strike="noStrike">
                <a:solidFill>
                  <a:srgbClr val="000000"/>
                </a:solidFill>
                <a:latin typeface="Calibri"/>
              </a:rPr>
              <a:t>	</a:t>
            </a:r>
            <a:r>
              <a:rPr b="0" lang="en-IN" sz="1800" spc="-1" strike="noStrike">
                <a:solidFill>
                  <a:srgbClr val="000000"/>
                </a:solidFill>
                <a:latin typeface="Calibri"/>
              </a:rPr>
              <a:t>	</a:t>
            </a:r>
            <a:r>
              <a:rPr b="0" lang="en-IN" sz="1800" spc="-1" strike="noStrike">
                <a:solidFill>
                  <a:srgbClr val="000000"/>
                </a:solidFill>
                <a:latin typeface="Calibri"/>
              </a:rPr>
              <a:t>	</a:t>
            </a:r>
            <a:r>
              <a:rPr b="0" lang="en-IN" sz="1800" spc="-1" strike="noStrike">
                <a:solidFill>
                  <a:srgbClr val="000000"/>
                </a:solidFill>
                <a:latin typeface="Calibri"/>
              </a:rPr>
              <a:t>205</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	</a:t>
            </a:r>
            <a:r>
              <a:rPr b="0" lang="en-IN" sz="1800" spc="-1" strike="noStrike">
                <a:solidFill>
                  <a:srgbClr val="000000"/>
                </a:solidFill>
                <a:latin typeface="Calibri"/>
              </a:rPr>
              <a:t>	</a:t>
            </a:r>
            <a:r>
              <a:rPr b="0" lang="en-IN" sz="1800" spc="-1" strike="noStrike">
                <a:solidFill>
                  <a:srgbClr val="000000"/>
                </a:solidFill>
                <a:latin typeface="Calibri"/>
              </a:rPr>
              <a:t>	</a:t>
            </a:r>
            <a:r>
              <a:rPr b="0" lang="en-IN" sz="1800" spc="-1" strike="noStrike">
                <a:solidFill>
                  <a:srgbClr val="000000"/>
                </a:solidFill>
                <a:latin typeface="Calibri"/>
              </a:rPr>
              <a:t>206</a:t>
            </a:r>
            <a:endParaRPr b="0" lang="en-IN" sz="1800" spc="-1" strike="noStrike">
              <a:latin typeface="Arial"/>
            </a:endParaRPr>
          </a:p>
        </p:txBody>
      </p:sp>
      <p:graphicFrame>
        <p:nvGraphicFramePr>
          <p:cNvPr id="518" name="Table 7"/>
          <p:cNvGraphicFramePr/>
          <p:nvPr/>
        </p:nvGraphicFramePr>
        <p:xfrm>
          <a:off x="609480" y="4343400"/>
          <a:ext cx="2361960" cy="2285640"/>
        </p:xfrm>
        <a:graphic>
          <a:graphicData uri="http://schemas.openxmlformats.org/drawingml/2006/table">
            <a:tbl>
              <a:tblPr/>
              <a:tblGrid>
                <a:gridCol w="1180800"/>
                <a:gridCol w="1181160"/>
              </a:tblGrid>
              <a:tr h="457200">
                <a:tc>
                  <a:txBody>
                    <a:bodyPr/>
                    <a:p>
                      <a:pPr>
                        <a:lnSpc>
                          <a:spcPct val="100000"/>
                        </a:lnSpc>
                      </a:pPr>
                      <a:r>
                        <a:rPr b="1" lang="en-IN" sz="1800" spc="-1" strike="noStrike">
                          <a:solidFill>
                            <a:srgbClr val="ffffff"/>
                          </a:solidFill>
                          <a:latin typeface="Calibri"/>
                        </a:rPr>
                        <a:t>Symbol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57200">
                <a:tc>
                  <a:txBody>
                    <a:bodyPr/>
                    <a:p>
                      <a:pPr>
                        <a:lnSpc>
                          <a:spcPct val="100000"/>
                        </a:lnSpc>
                      </a:pPr>
                      <a:r>
                        <a:rPr b="0" lang="en-IN" sz="1800" spc="-1" strike="noStrike">
                          <a:solidFill>
                            <a:srgbClr val="000000"/>
                          </a:solidFill>
                          <a:latin typeface="Calibri"/>
                        </a:rPr>
                        <a:t>X</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L1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202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graphicFrame>
        <p:nvGraphicFramePr>
          <p:cNvPr id="519" name="Table 8"/>
          <p:cNvGraphicFramePr/>
          <p:nvPr/>
        </p:nvGraphicFramePr>
        <p:xfrm>
          <a:off x="3200400" y="4343400"/>
          <a:ext cx="2361960" cy="2285640"/>
        </p:xfrm>
        <a:graphic>
          <a:graphicData uri="http://schemas.openxmlformats.org/drawingml/2006/table">
            <a:tbl>
              <a:tblPr/>
              <a:tblGrid>
                <a:gridCol w="1180800"/>
                <a:gridCol w="1181160"/>
              </a:tblGrid>
              <a:tr h="457200">
                <a:tc>
                  <a:txBody>
                    <a:bodyPr/>
                    <a:p>
                      <a:pPr>
                        <a:lnSpc>
                          <a:spcPct val="100000"/>
                        </a:lnSpc>
                      </a:pPr>
                      <a:r>
                        <a:rPr b="1" lang="en-IN" sz="1800" spc="-1" strike="noStrike">
                          <a:solidFill>
                            <a:srgbClr val="ffffff"/>
                          </a:solidFill>
                          <a:latin typeface="Calibri"/>
                        </a:rPr>
                        <a:t>Literal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57200">
                <a:tc>
                  <a:txBody>
                    <a:bodyPr/>
                    <a:p>
                      <a:pPr>
                        <a:lnSpc>
                          <a:spcPct val="100000"/>
                        </a:lnSpc>
                      </a:pPr>
                      <a:r>
                        <a:rPr b="0" lang="en-IN" sz="1800" spc="-1" strike="noStrike">
                          <a:solidFill>
                            <a:srgbClr val="000000"/>
                          </a:solidFill>
                          <a:latin typeface="Calibri"/>
                        </a:rPr>
                        <a:t>=‘5’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205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206</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graphicFrame>
        <p:nvGraphicFramePr>
          <p:cNvPr id="520" name="Table 9"/>
          <p:cNvGraphicFramePr/>
          <p:nvPr/>
        </p:nvGraphicFramePr>
        <p:xfrm>
          <a:off x="6172200" y="4343400"/>
          <a:ext cx="1904760" cy="1767600"/>
        </p:xfrm>
        <a:graphic>
          <a:graphicData uri="http://schemas.openxmlformats.org/drawingml/2006/table">
            <a:tbl>
              <a:tblPr/>
              <a:tblGrid>
                <a:gridCol w="952200"/>
                <a:gridCol w="952560"/>
              </a:tblGrid>
              <a:tr h="640440">
                <a:tc>
                  <a:txBody>
                    <a:bodyPr/>
                    <a:p>
                      <a:pPr>
                        <a:lnSpc>
                          <a:spcPct val="100000"/>
                        </a:lnSpc>
                      </a:pPr>
                      <a:r>
                        <a:rPr b="1" lang="en-IN" sz="1800" spc="-1" strike="noStrike">
                          <a:solidFill>
                            <a:srgbClr val="ffffff"/>
                          </a:solidFill>
                          <a:latin typeface="Calibri"/>
                        </a:rPr>
                        <a:t>First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#literal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6612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timing>
    <p:tnLst>
      <p:par>
        <p:cTn id="995" dur="indefinite" restart="never" nodeType="tmRoot">
          <p:childTnLst>
            <p:seq>
              <p:cTn id="996" dur="indefinite" nodeType="mainSeq">
                <p:childTnLst>
                  <p:par>
                    <p:cTn id="997" fill="hold">
                      <p:stCondLst>
                        <p:cond delay="indefinite"/>
                      </p:stCondLst>
                      <p:childTnLst>
                        <p:par>
                          <p:cTn id="998" fill="hold">
                            <p:stCondLst>
                              <p:cond delay="0"/>
                            </p:stCondLst>
                            <p:childTnLst>
                              <p:par>
                                <p:cTn id="999" nodeType="clickEffect" fill="hold" presetClass="entr" presetID="3" presetSubtype="10">
                                  <p:stCondLst>
                                    <p:cond delay="0"/>
                                  </p:stCondLst>
                                  <p:childTnLst>
                                    <p:set>
                                      <p:cBhvr>
                                        <p:cTn id="1000" dur="1" fill="hold">
                                          <p:stCondLst>
                                            <p:cond delay="0"/>
                                          </p:stCondLst>
                                        </p:cTn>
                                        <p:tgtEl>
                                          <p:spTgt spid="512"/>
                                        </p:tgtEl>
                                        <p:attrNameLst>
                                          <p:attrName>style.visibility</p:attrName>
                                        </p:attrNameLst>
                                      </p:cBhvr>
                                      <p:to>
                                        <p:strVal val="visible"/>
                                      </p:to>
                                    </p:set>
                                    <p:animEffect filter="blinds(horizontal)" transition="in">
                                      <p:cBhvr additive="repl">
                                        <p:cTn id="1001" dur="500"/>
                                        <p:tgtEl>
                                          <p:spTgt spid="512"/>
                                        </p:tgtEl>
                                      </p:cBhvr>
                                    </p:animEffect>
                                  </p:childTnLst>
                                </p:cTn>
                              </p:par>
                              <p:par>
                                <p:cTn id="1002" nodeType="withEffect" fill="hold" presetClass="entr" presetID="3" presetSubtype="10">
                                  <p:stCondLst>
                                    <p:cond delay="0"/>
                                  </p:stCondLst>
                                  <p:childTnLst>
                                    <p:set>
                                      <p:cBhvr>
                                        <p:cTn id="1003" dur="1" fill="hold">
                                          <p:stCondLst>
                                            <p:cond delay="0"/>
                                          </p:stCondLst>
                                        </p:cTn>
                                        <p:tgtEl>
                                          <p:spTgt spid="513"/>
                                        </p:tgtEl>
                                        <p:attrNameLst>
                                          <p:attrName>style.visibility</p:attrName>
                                        </p:attrNameLst>
                                      </p:cBhvr>
                                      <p:to>
                                        <p:strVal val="visible"/>
                                      </p:to>
                                    </p:set>
                                    <p:animEffect filter="blinds(horizontal)" transition="in">
                                      <p:cBhvr additive="repl">
                                        <p:cTn id="1004" dur="500"/>
                                        <p:tgtEl>
                                          <p:spTgt spid="513"/>
                                        </p:tgtEl>
                                      </p:cBhvr>
                                    </p:animEffect>
                                  </p:childTnLst>
                                </p:cTn>
                              </p:par>
                            </p:childTnLst>
                          </p:cTn>
                        </p:par>
                      </p:childTnLst>
                    </p:cTn>
                  </p:par>
                  <p:par>
                    <p:cTn id="1005" fill="hold">
                      <p:stCondLst>
                        <p:cond delay="indefinite"/>
                      </p:stCondLst>
                      <p:childTnLst>
                        <p:par>
                          <p:cTn id="1006" fill="hold">
                            <p:stCondLst>
                              <p:cond delay="0"/>
                            </p:stCondLst>
                            <p:childTnLst>
                              <p:par>
                                <p:cTn id="1007" nodeType="clickEffect" fill="hold" presetClass="entr" presetID="3" presetSubtype="10">
                                  <p:stCondLst>
                                    <p:cond delay="0"/>
                                  </p:stCondLst>
                                  <p:childTnLst>
                                    <p:set>
                                      <p:cBhvr>
                                        <p:cTn id="1008" dur="1" fill="hold">
                                          <p:stCondLst>
                                            <p:cond delay="0"/>
                                          </p:stCondLst>
                                        </p:cTn>
                                        <p:tgtEl>
                                          <p:spTgt spid="514"/>
                                        </p:tgtEl>
                                        <p:attrNameLst>
                                          <p:attrName>style.visibility</p:attrName>
                                        </p:attrNameLst>
                                      </p:cBhvr>
                                      <p:to>
                                        <p:strVal val="visible"/>
                                      </p:to>
                                    </p:set>
                                    <p:animEffect filter="blinds(horizontal)" transition="in">
                                      <p:cBhvr additive="repl">
                                        <p:cTn id="1009" dur="500"/>
                                        <p:tgtEl>
                                          <p:spTgt spid="514"/>
                                        </p:tgtEl>
                                      </p:cBhvr>
                                    </p:animEffect>
                                  </p:childTnLst>
                                </p:cTn>
                              </p:par>
                              <p:par>
                                <p:cTn id="1010" nodeType="withEffect" fill="hold" presetClass="entr" presetID="3" presetSubtype="10">
                                  <p:stCondLst>
                                    <p:cond delay="0"/>
                                  </p:stCondLst>
                                  <p:childTnLst>
                                    <p:set>
                                      <p:cBhvr>
                                        <p:cTn id="1011" dur="1" fill="hold">
                                          <p:stCondLst>
                                            <p:cond delay="0"/>
                                          </p:stCondLst>
                                        </p:cTn>
                                        <p:tgtEl>
                                          <p:spTgt spid="515"/>
                                        </p:tgtEl>
                                        <p:attrNameLst>
                                          <p:attrName>style.visibility</p:attrName>
                                        </p:attrNameLst>
                                      </p:cBhvr>
                                      <p:to>
                                        <p:strVal val="visible"/>
                                      </p:to>
                                    </p:set>
                                    <p:animEffect filter="blinds(horizontal)" transition="in">
                                      <p:cBhvr additive="repl">
                                        <p:cTn id="1012" dur="500"/>
                                        <p:tgtEl>
                                          <p:spTgt spid="515"/>
                                        </p:tgtEl>
                                      </p:cBhvr>
                                    </p:animEffect>
                                  </p:childTnLst>
                                </p:cTn>
                              </p:par>
                              <p:par>
                                <p:cTn id="1013" nodeType="withEffect" fill="hold" presetClass="entr" presetID="3" presetSubtype="10">
                                  <p:stCondLst>
                                    <p:cond delay="0"/>
                                  </p:stCondLst>
                                  <p:childTnLst>
                                    <p:set>
                                      <p:cBhvr>
                                        <p:cTn id="1014" dur="1" fill="hold">
                                          <p:stCondLst>
                                            <p:cond delay="0"/>
                                          </p:stCondLst>
                                        </p:cTn>
                                        <p:tgtEl>
                                          <p:spTgt spid="516"/>
                                        </p:tgtEl>
                                        <p:attrNameLst>
                                          <p:attrName>style.visibility</p:attrName>
                                        </p:attrNameLst>
                                      </p:cBhvr>
                                      <p:to>
                                        <p:strVal val="visible"/>
                                      </p:to>
                                    </p:set>
                                    <p:animEffect filter="blinds(horizontal)" transition="in">
                                      <p:cBhvr additive="repl">
                                        <p:cTn id="1015" dur="500"/>
                                        <p:tgtEl>
                                          <p:spTgt spid="516"/>
                                        </p:tgtEl>
                                      </p:cBhvr>
                                    </p:animEffect>
                                  </p:childTnLst>
                                </p:cTn>
                              </p:par>
                            </p:childTnLst>
                          </p:cTn>
                        </p:par>
                      </p:childTnLst>
                    </p:cTn>
                  </p:par>
                  <p:par>
                    <p:cTn id="1016" fill="hold">
                      <p:stCondLst>
                        <p:cond delay="indefinite"/>
                      </p:stCondLst>
                      <p:childTnLst>
                        <p:par>
                          <p:cTn id="1017" fill="hold">
                            <p:stCondLst>
                              <p:cond delay="0"/>
                            </p:stCondLst>
                            <p:childTnLst>
                              <p:par>
                                <p:cTn id="1018" nodeType="clickEffect" fill="hold" presetClass="entr" presetID="3" presetSubtype="10">
                                  <p:stCondLst>
                                    <p:cond delay="0"/>
                                  </p:stCondLst>
                                  <p:childTnLst>
                                    <p:set>
                                      <p:cBhvr>
                                        <p:cTn id="1019" dur="1" fill="hold">
                                          <p:stCondLst>
                                            <p:cond delay="0"/>
                                          </p:stCondLst>
                                        </p:cTn>
                                        <p:tgtEl>
                                          <p:spTgt spid="517"/>
                                        </p:tgtEl>
                                        <p:attrNameLst>
                                          <p:attrName>style.visibility</p:attrName>
                                        </p:attrNameLst>
                                      </p:cBhvr>
                                      <p:to>
                                        <p:strVal val="visible"/>
                                      </p:to>
                                    </p:set>
                                    <p:animEffect filter="blinds(horizontal)" transition="in">
                                      <p:cBhvr additive="repl">
                                        <p:cTn id="1020" dur="500"/>
                                        <p:tgtEl>
                                          <p:spTgt spid="517"/>
                                        </p:tgtEl>
                                      </p:cBhvr>
                                    </p:animEffect>
                                  </p:childTnLst>
                                </p:cTn>
                              </p:par>
                            </p:childTnLst>
                          </p:cTn>
                        </p:par>
                      </p:childTnLst>
                    </p:cTn>
                  </p:par>
                  <p:par>
                    <p:cTn id="1021" fill="hold">
                      <p:stCondLst>
                        <p:cond delay="indefinite"/>
                      </p:stCondLst>
                      <p:childTnLst>
                        <p:par>
                          <p:cTn id="1022" fill="hold">
                            <p:stCondLst>
                              <p:cond delay="0"/>
                            </p:stCondLst>
                            <p:childTnLst>
                              <p:par>
                                <p:cTn id="1023" nodeType="clickEffect" fill="hold" presetClass="entr" presetID="3" presetSubtype="10">
                                  <p:stCondLst>
                                    <p:cond delay="0"/>
                                  </p:stCondLst>
                                  <p:childTnLst>
                                    <p:set>
                                      <p:cBhvr>
                                        <p:cTn id="1024" dur="1" fill="hold">
                                          <p:stCondLst>
                                            <p:cond delay="0"/>
                                          </p:stCondLst>
                                        </p:cTn>
                                        <p:tgtEl>
                                          <p:spTgt spid="518"/>
                                        </p:tgtEl>
                                        <p:attrNameLst>
                                          <p:attrName>style.visibility</p:attrName>
                                        </p:attrNameLst>
                                      </p:cBhvr>
                                      <p:to>
                                        <p:strVal val="visible"/>
                                      </p:to>
                                    </p:set>
                                    <p:animEffect filter="blinds(horizontal)" transition="in">
                                      <p:cBhvr additive="repl">
                                        <p:cTn id="1025" dur="500"/>
                                        <p:tgtEl>
                                          <p:spTgt spid="518"/>
                                        </p:tgtEl>
                                      </p:cBhvr>
                                    </p:animEffect>
                                  </p:childTnLst>
                                </p:cTn>
                              </p:par>
                              <p:par>
                                <p:cTn id="1026" nodeType="withEffect" fill="hold" presetClass="entr" presetID="3" presetSubtype="10">
                                  <p:stCondLst>
                                    <p:cond delay="0"/>
                                  </p:stCondLst>
                                  <p:childTnLst>
                                    <p:set>
                                      <p:cBhvr>
                                        <p:cTn id="1027" dur="1" fill="hold">
                                          <p:stCondLst>
                                            <p:cond delay="0"/>
                                          </p:stCondLst>
                                        </p:cTn>
                                        <p:tgtEl>
                                          <p:spTgt spid="519"/>
                                        </p:tgtEl>
                                        <p:attrNameLst>
                                          <p:attrName>style.visibility</p:attrName>
                                        </p:attrNameLst>
                                      </p:cBhvr>
                                      <p:to>
                                        <p:strVal val="visible"/>
                                      </p:to>
                                    </p:set>
                                    <p:animEffect filter="blinds(horizontal)" transition="in">
                                      <p:cBhvr additive="repl">
                                        <p:cTn id="1028" dur="500"/>
                                        <p:tgtEl>
                                          <p:spTgt spid="519"/>
                                        </p:tgtEl>
                                      </p:cBhvr>
                                    </p:animEffect>
                                  </p:childTnLst>
                                </p:cTn>
                              </p:par>
                              <p:par>
                                <p:cTn id="1029" nodeType="withEffect" fill="hold" presetClass="entr" presetID="3" presetSubtype="10">
                                  <p:stCondLst>
                                    <p:cond delay="0"/>
                                  </p:stCondLst>
                                  <p:childTnLst>
                                    <p:set>
                                      <p:cBhvr>
                                        <p:cTn id="1030" dur="1" fill="hold">
                                          <p:stCondLst>
                                            <p:cond delay="0"/>
                                          </p:stCondLst>
                                        </p:cTn>
                                        <p:tgtEl>
                                          <p:spTgt spid="520"/>
                                        </p:tgtEl>
                                        <p:attrNameLst>
                                          <p:attrName>style.visibility</p:attrName>
                                        </p:attrNameLst>
                                      </p:cBhvr>
                                      <p:to>
                                        <p:strVal val="visible"/>
                                      </p:to>
                                    </p:set>
                                    <p:animEffect filter="blinds(horizontal)" transition="in">
                                      <p:cBhvr additive="repl">
                                        <p:cTn id="1031" dur="500"/>
                                        <p:tgtEl>
                                          <p:spTgt spid="52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CustomShape 1"/>
          <p:cNvSpPr/>
          <p:nvPr/>
        </p:nvSpPr>
        <p:spPr>
          <a:xfrm>
            <a:off x="609480" y="609480"/>
            <a:ext cx="2590560" cy="6382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NEXT    ADD     AREG, =‘1’</a:t>
            </a:r>
            <a:endParaRPr b="0" lang="en-IN" sz="1800" spc="-1" strike="noStrike">
              <a:latin typeface="Arial"/>
            </a:endParaRPr>
          </a:p>
        </p:txBody>
      </p:sp>
      <p:sp>
        <p:nvSpPr>
          <p:cNvPr id="522" name="CustomShape 2"/>
          <p:cNvSpPr/>
          <p:nvPr/>
        </p:nvSpPr>
        <p:spPr>
          <a:xfrm>
            <a:off x="3276720" y="609480"/>
            <a:ext cx="121896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207</a:t>
            </a:r>
            <a:endParaRPr b="0" lang="en-IN" sz="1800" spc="-1" strike="noStrike">
              <a:latin typeface="Arial"/>
            </a:endParaRPr>
          </a:p>
        </p:txBody>
      </p:sp>
      <p:graphicFrame>
        <p:nvGraphicFramePr>
          <p:cNvPr id="523" name="Table 3"/>
          <p:cNvGraphicFramePr/>
          <p:nvPr/>
        </p:nvGraphicFramePr>
        <p:xfrm>
          <a:off x="533520" y="1219320"/>
          <a:ext cx="2361960" cy="2285640"/>
        </p:xfrm>
        <a:graphic>
          <a:graphicData uri="http://schemas.openxmlformats.org/drawingml/2006/table">
            <a:tbl>
              <a:tblPr/>
              <a:tblGrid>
                <a:gridCol w="1180800"/>
                <a:gridCol w="1181160"/>
              </a:tblGrid>
              <a:tr h="457200">
                <a:tc>
                  <a:txBody>
                    <a:bodyPr/>
                    <a:p>
                      <a:pPr>
                        <a:lnSpc>
                          <a:spcPct val="100000"/>
                        </a:lnSpc>
                      </a:pPr>
                      <a:r>
                        <a:rPr b="1" lang="en-IN" sz="1800" spc="-1" strike="noStrike">
                          <a:solidFill>
                            <a:srgbClr val="ffffff"/>
                          </a:solidFill>
                          <a:latin typeface="Calibri"/>
                        </a:rPr>
                        <a:t>Symbol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57200">
                <a:tc>
                  <a:txBody>
                    <a:bodyPr/>
                    <a:p>
                      <a:pPr>
                        <a:lnSpc>
                          <a:spcPct val="100000"/>
                        </a:lnSpc>
                      </a:pPr>
                      <a:r>
                        <a:rPr b="0" lang="en-IN" sz="1800" spc="-1" strike="noStrike">
                          <a:solidFill>
                            <a:srgbClr val="000000"/>
                          </a:solidFill>
                          <a:latin typeface="Calibri"/>
                        </a:rPr>
                        <a:t>X</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L1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202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xBody>
                    <a:bodyPr/>
                    <a:p>
                      <a:pPr>
                        <a:lnSpc>
                          <a:spcPct val="100000"/>
                        </a:lnSpc>
                      </a:pPr>
                      <a:r>
                        <a:rPr b="0" lang="en-IN" sz="1800" spc="-1" strike="noStrike">
                          <a:solidFill>
                            <a:srgbClr val="000000"/>
                          </a:solidFill>
                          <a:latin typeface="Calibri"/>
                        </a:rPr>
                        <a:t>NEXT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207</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graphicFrame>
        <p:nvGraphicFramePr>
          <p:cNvPr id="524" name="Table 4"/>
          <p:cNvGraphicFramePr/>
          <p:nvPr/>
        </p:nvGraphicFramePr>
        <p:xfrm>
          <a:off x="3124080" y="1219320"/>
          <a:ext cx="2361960" cy="2285640"/>
        </p:xfrm>
        <a:graphic>
          <a:graphicData uri="http://schemas.openxmlformats.org/drawingml/2006/table">
            <a:tbl>
              <a:tblPr/>
              <a:tblGrid>
                <a:gridCol w="1180800"/>
                <a:gridCol w="1181160"/>
              </a:tblGrid>
              <a:tr h="457200">
                <a:tc>
                  <a:txBody>
                    <a:bodyPr/>
                    <a:p>
                      <a:pPr>
                        <a:lnSpc>
                          <a:spcPct val="100000"/>
                        </a:lnSpc>
                      </a:pPr>
                      <a:r>
                        <a:rPr b="1" lang="en-IN" sz="1800" spc="-1" strike="noStrike">
                          <a:solidFill>
                            <a:srgbClr val="ffffff"/>
                          </a:solidFill>
                          <a:latin typeface="Calibri"/>
                        </a:rPr>
                        <a:t>Literal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57200">
                <a:tc>
                  <a:txBody>
                    <a:bodyPr/>
                    <a:p>
                      <a:pPr>
                        <a:lnSpc>
                          <a:spcPct val="100000"/>
                        </a:lnSpc>
                      </a:pPr>
                      <a:r>
                        <a:rPr b="0" lang="en-IN" sz="1800" spc="-1" strike="noStrike">
                          <a:solidFill>
                            <a:srgbClr val="000000"/>
                          </a:solidFill>
                          <a:latin typeface="Calibri"/>
                        </a:rPr>
                        <a:t>=‘5’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205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206</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
        <p:nvSpPr>
          <p:cNvPr id="525" name="CustomShape 5"/>
          <p:cNvSpPr/>
          <p:nvPr/>
        </p:nvSpPr>
        <p:spPr>
          <a:xfrm>
            <a:off x="609480" y="3581280"/>
            <a:ext cx="502884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SUB   BREG,=‘2’</a:t>
            </a:r>
            <a:r>
              <a:rPr b="0" lang="en-IN" sz="1800" spc="-1" strike="noStrike">
                <a:solidFill>
                  <a:srgbClr val="000000"/>
                </a:solidFill>
                <a:latin typeface="Calibri"/>
              </a:rPr>
              <a:t>	</a:t>
            </a:r>
            <a:r>
              <a:rPr b="0" lang="en-IN" sz="1800" spc="-1" strike="noStrike">
                <a:solidFill>
                  <a:srgbClr val="000000"/>
                </a:solidFill>
                <a:latin typeface="Calibri"/>
              </a:rPr>
              <a:t>	</a:t>
            </a:r>
            <a:r>
              <a:rPr b="0" lang="en-IN" sz="1800" spc="-1" strike="noStrike">
                <a:solidFill>
                  <a:srgbClr val="000000"/>
                </a:solidFill>
                <a:latin typeface="Calibri"/>
              </a:rPr>
              <a:t>	</a:t>
            </a:r>
            <a:r>
              <a:rPr b="0" lang="en-IN" sz="1800" spc="-1" strike="noStrike">
                <a:solidFill>
                  <a:srgbClr val="000000"/>
                </a:solidFill>
                <a:latin typeface="Calibri"/>
              </a:rPr>
              <a:t>208</a:t>
            </a:r>
            <a:endParaRPr b="0" lang="en-IN" sz="1800" spc="-1" strike="noStrike">
              <a:latin typeface="Arial"/>
            </a:endParaRPr>
          </a:p>
        </p:txBody>
      </p:sp>
      <p:graphicFrame>
        <p:nvGraphicFramePr>
          <p:cNvPr id="526" name="Table 6"/>
          <p:cNvGraphicFramePr/>
          <p:nvPr/>
        </p:nvGraphicFramePr>
        <p:xfrm>
          <a:off x="609480" y="4343400"/>
          <a:ext cx="2361960" cy="2285640"/>
        </p:xfrm>
        <a:graphic>
          <a:graphicData uri="http://schemas.openxmlformats.org/drawingml/2006/table">
            <a:tbl>
              <a:tblPr/>
              <a:tblGrid>
                <a:gridCol w="1180800"/>
                <a:gridCol w="1181160"/>
              </a:tblGrid>
              <a:tr h="457200">
                <a:tc>
                  <a:txBody>
                    <a:bodyPr/>
                    <a:p>
                      <a:pPr>
                        <a:lnSpc>
                          <a:spcPct val="100000"/>
                        </a:lnSpc>
                      </a:pPr>
                      <a:r>
                        <a:rPr b="1" lang="en-IN" sz="1800" spc="-1" strike="noStrike">
                          <a:solidFill>
                            <a:srgbClr val="ffffff"/>
                          </a:solidFill>
                          <a:latin typeface="Calibri"/>
                        </a:rPr>
                        <a:t>Symbol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57200">
                <a:tc>
                  <a:txBody>
                    <a:bodyPr/>
                    <a:p>
                      <a:pPr>
                        <a:lnSpc>
                          <a:spcPct val="100000"/>
                        </a:lnSpc>
                      </a:pPr>
                      <a:r>
                        <a:rPr b="0" lang="en-IN" sz="1800" spc="-1" strike="noStrike">
                          <a:solidFill>
                            <a:srgbClr val="000000"/>
                          </a:solidFill>
                          <a:latin typeface="Calibri"/>
                        </a:rPr>
                        <a:t>X</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L1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202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xBody>
                    <a:bodyPr/>
                    <a:p>
                      <a:pPr>
                        <a:lnSpc>
                          <a:spcPct val="100000"/>
                        </a:lnSpc>
                      </a:pPr>
                      <a:r>
                        <a:rPr b="0" lang="en-IN" sz="1800" spc="-1" strike="noStrike">
                          <a:solidFill>
                            <a:srgbClr val="000000"/>
                          </a:solidFill>
                          <a:latin typeface="Calibri"/>
                        </a:rPr>
                        <a:t>NEXT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207</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graphicFrame>
        <p:nvGraphicFramePr>
          <p:cNvPr id="527" name="Table 7"/>
          <p:cNvGraphicFramePr/>
          <p:nvPr/>
        </p:nvGraphicFramePr>
        <p:xfrm>
          <a:off x="3200400" y="4343400"/>
          <a:ext cx="2361960" cy="2285640"/>
        </p:xfrm>
        <a:graphic>
          <a:graphicData uri="http://schemas.openxmlformats.org/drawingml/2006/table">
            <a:tbl>
              <a:tblPr/>
              <a:tblGrid>
                <a:gridCol w="1180800"/>
                <a:gridCol w="1181160"/>
              </a:tblGrid>
              <a:tr h="457200">
                <a:tc>
                  <a:txBody>
                    <a:bodyPr/>
                    <a:p>
                      <a:pPr>
                        <a:lnSpc>
                          <a:spcPct val="100000"/>
                        </a:lnSpc>
                      </a:pPr>
                      <a:r>
                        <a:rPr b="1" lang="en-IN" sz="1800" spc="-1" strike="noStrike">
                          <a:solidFill>
                            <a:srgbClr val="ffffff"/>
                          </a:solidFill>
                          <a:latin typeface="Calibri"/>
                        </a:rPr>
                        <a:t>Literal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57200">
                <a:tc>
                  <a:txBody>
                    <a:bodyPr/>
                    <a:p>
                      <a:pPr>
                        <a:lnSpc>
                          <a:spcPct val="100000"/>
                        </a:lnSpc>
                      </a:pPr>
                      <a:r>
                        <a:rPr b="0" lang="en-IN" sz="1800" spc="-1" strike="noStrike">
                          <a:solidFill>
                            <a:srgbClr val="000000"/>
                          </a:solidFill>
                          <a:latin typeface="Calibri"/>
                        </a:rPr>
                        <a:t>=‘5’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205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206</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graphicFrame>
        <p:nvGraphicFramePr>
          <p:cNvPr id="528" name="Table 8"/>
          <p:cNvGraphicFramePr/>
          <p:nvPr/>
        </p:nvGraphicFramePr>
        <p:xfrm>
          <a:off x="6095880" y="1219320"/>
          <a:ext cx="1904760" cy="1767600"/>
        </p:xfrm>
        <a:graphic>
          <a:graphicData uri="http://schemas.openxmlformats.org/drawingml/2006/table">
            <a:tbl>
              <a:tblPr/>
              <a:tblGrid>
                <a:gridCol w="952200"/>
                <a:gridCol w="952560"/>
              </a:tblGrid>
              <a:tr h="640440">
                <a:tc>
                  <a:txBody>
                    <a:bodyPr/>
                    <a:p>
                      <a:pPr>
                        <a:lnSpc>
                          <a:spcPct val="100000"/>
                        </a:lnSpc>
                      </a:pPr>
                      <a:r>
                        <a:rPr b="1" lang="en-IN" sz="1800" spc="-1" strike="noStrike">
                          <a:solidFill>
                            <a:srgbClr val="ffffff"/>
                          </a:solidFill>
                          <a:latin typeface="Calibri"/>
                        </a:rPr>
                        <a:t>First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#literal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6612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6120">
                <a:tc>
                  <a:txBody>
                    <a:bodyPr/>
                    <a:p>
                      <a:pPr>
                        <a:lnSpc>
                          <a:spcPct val="100000"/>
                        </a:lnSpc>
                      </a:pPr>
                      <a:r>
                        <a:rPr b="0" lang="en-IN" sz="1800" spc="-1" strike="noStrike">
                          <a:solidFill>
                            <a:srgbClr val="000000"/>
                          </a:solidFill>
                          <a:latin typeface="Calibri"/>
                        </a:rPr>
                        <a:t>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graphicFrame>
        <p:nvGraphicFramePr>
          <p:cNvPr id="529" name="Table 9"/>
          <p:cNvGraphicFramePr/>
          <p:nvPr/>
        </p:nvGraphicFramePr>
        <p:xfrm>
          <a:off x="6072120" y="4500720"/>
          <a:ext cx="1904760" cy="1767600"/>
        </p:xfrm>
        <a:graphic>
          <a:graphicData uri="http://schemas.openxmlformats.org/drawingml/2006/table">
            <a:tbl>
              <a:tblPr/>
              <a:tblGrid>
                <a:gridCol w="952200"/>
                <a:gridCol w="952560"/>
              </a:tblGrid>
              <a:tr h="640440">
                <a:tc>
                  <a:txBody>
                    <a:bodyPr/>
                    <a:p>
                      <a:pPr>
                        <a:lnSpc>
                          <a:spcPct val="100000"/>
                        </a:lnSpc>
                      </a:pPr>
                      <a:r>
                        <a:rPr b="1" lang="en-IN" sz="1800" spc="-1" strike="noStrike">
                          <a:solidFill>
                            <a:srgbClr val="ffffff"/>
                          </a:solidFill>
                          <a:latin typeface="Calibri"/>
                        </a:rPr>
                        <a:t>First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#literal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6612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6120">
                <a:tc>
                  <a:txBody>
                    <a:bodyPr/>
                    <a:p>
                      <a:pPr>
                        <a:lnSpc>
                          <a:spcPct val="100000"/>
                        </a:lnSpc>
                      </a:pPr>
                      <a:r>
                        <a:rPr b="0" lang="en-IN" sz="1800" spc="-1" strike="noStrike">
                          <a:solidFill>
                            <a:srgbClr val="000000"/>
                          </a:solidFill>
                          <a:latin typeface="Calibri"/>
                        </a:rPr>
                        <a:t>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timing>
    <p:tnLst>
      <p:par>
        <p:cTn id="1032" dur="indefinite" restart="never" nodeType="tmRoot">
          <p:childTnLst>
            <p:seq>
              <p:cTn id="1033" dur="indefinite" nodeType="mainSeq">
                <p:childTnLst>
                  <p:par>
                    <p:cTn id="1034" fill="hold">
                      <p:stCondLst>
                        <p:cond delay="indefinite"/>
                      </p:stCondLst>
                      <p:childTnLst>
                        <p:par>
                          <p:cTn id="1035" fill="hold">
                            <p:stCondLst>
                              <p:cond delay="0"/>
                            </p:stCondLst>
                            <p:childTnLst>
                              <p:par>
                                <p:cTn id="1036" nodeType="clickEffect" fill="hold" presetClass="entr" presetID="3" presetSubtype="10">
                                  <p:stCondLst>
                                    <p:cond delay="0"/>
                                  </p:stCondLst>
                                  <p:childTnLst>
                                    <p:set>
                                      <p:cBhvr>
                                        <p:cTn id="1037" dur="1" fill="hold">
                                          <p:stCondLst>
                                            <p:cond delay="0"/>
                                          </p:stCondLst>
                                        </p:cTn>
                                        <p:tgtEl>
                                          <p:spTgt spid="521"/>
                                        </p:tgtEl>
                                        <p:attrNameLst>
                                          <p:attrName>style.visibility</p:attrName>
                                        </p:attrNameLst>
                                      </p:cBhvr>
                                      <p:to>
                                        <p:strVal val="visible"/>
                                      </p:to>
                                    </p:set>
                                    <p:animEffect filter="blinds(horizontal)" transition="in">
                                      <p:cBhvr additive="repl">
                                        <p:cTn id="1038" dur="500"/>
                                        <p:tgtEl>
                                          <p:spTgt spid="521"/>
                                        </p:tgtEl>
                                      </p:cBhvr>
                                    </p:animEffect>
                                  </p:childTnLst>
                                </p:cTn>
                              </p:par>
                              <p:par>
                                <p:cTn id="1039" nodeType="withEffect" fill="hold" presetClass="entr" presetID="3" presetSubtype="10">
                                  <p:stCondLst>
                                    <p:cond delay="0"/>
                                  </p:stCondLst>
                                  <p:childTnLst>
                                    <p:set>
                                      <p:cBhvr>
                                        <p:cTn id="1040" dur="1" fill="hold">
                                          <p:stCondLst>
                                            <p:cond delay="0"/>
                                          </p:stCondLst>
                                        </p:cTn>
                                        <p:tgtEl>
                                          <p:spTgt spid="522"/>
                                        </p:tgtEl>
                                        <p:attrNameLst>
                                          <p:attrName>style.visibility</p:attrName>
                                        </p:attrNameLst>
                                      </p:cBhvr>
                                      <p:to>
                                        <p:strVal val="visible"/>
                                      </p:to>
                                    </p:set>
                                    <p:animEffect filter="blinds(horizontal)" transition="in">
                                      <p:cBhvr additive="repl">
                                        <p:cTn id="1041" dur="500"/>
                                        <p:tgtEl>
                                          <p:spTgt spid="522"/>
                                        </p:tgtEl>
                                      </p:cBhvr>
                                    </p:animEffect>
                                  </p:childTnLst>
                                </p:cTn>
                              </p:par>
                            </p:childTnLst>
                          </p:cTn>
                        </p:par>
                      </p:childTnLst>
                    </p:cTn>
                  </p:par>
                  <p:par>
                    <p:cTn id="1042" fill="hold">
                      <p:stCondLst>
                        <p:cond delay="indefinite"/>
                      </p:stCondLst>
                      <p:childTnLst>
                        <p:par>
                          <p:cTn id="1043" fill="hold">
                            <p:stCondLst>
                              <p:cond delay="0"/>
                            </p:stCondLst>
                            <p:childTnLst>
                              <p:par>
                                <p:cTn id="1044" nodeType="clickEffect" fill="hold" presetClass="entr" presetID="3" presetSubtype="10">
                                  <p:stCondLst>
                                    <p:cond delay="0"/>
                                  </p:stCondLst>
                                  <p:childTnLst>
                                    <p:set>
                                      <p:cBhvr>
                                        <p:cTn id="1045" dur="1" fill="hold">
                                          <p:stCondLst>
                                            <p:cond delay="0"/>
                                          </p:stCondLst>
                                        </p:cTn>
                                        <p:tgtEl>
                                          <p:spTgt spid="523"/>
                                        </p:tgtEl>
                                        <p:attrNameLst>
                                          <p:attrName>style.visibility</p:attrName>
                                        </p:attrNameLst>
                                      </p:cBhvr>
                                      <p:to>
                                        <p:strVal val="visible"/>
                                      </p:to>
                                    </p:set>
                                    <p:animEffect filter="blinds(horizontal)" transition="in">
                                      <p:cBhvr additive="repl">
                                        <p:cTn id="1046" dur="500"/>
                                        <p:tgtEl>
                                          <p:spTgt spid="523"/>
                                        </p:tgtEl>
                                      </p:cBhvr>
                                    </p:animEffect>
                                  </p:childTnLst>
                                </p:cTn>
                              </p:par>
                              <p:par>
                                <p:cTn id="1047" nodeType="withEffect" fill="hold" presetClass="entr" presetID="3" presetSubtype="10">
                                  <p:stCondLst>
                                    <p:cond delay="0"/>
                                  </p:stCondLst>
                                  <p:childTnLst>
                                    <p:set>
                                      <p:cBhvr>
                                        <p:cTn id="1048" dur="1" fill="hold">
                                          <p:stCondLst>
                                            <p:cond delay="0"/>
                                          </p:stCondLst>
                                        </p:cTn>
                                        <p:tgtEl>
                                          <p:spTgt spid="524"/>
                                        </p:tgtEl>
                                        <p:attrNameLst>
                                          <p:attrName>style.visibility</p:attrName>
                                        </p:attrNameLst>
                                      </p:cBhvr>
                                      <p:to>
                                        <p:strVal val="visible"/>
                                      </p:to>
                                    </p:set>
                                    <p:animEffect filter="blinds(horizontal)" transition="in">
                                      <p:cBhvr additive="repl">
                                        <p:cTn id="1049" dur="500"/>
                                        <p:tgtEl>
                                          <p:spTgt spid="524"/>
                                        </p:tgtEl>
                                      </p:cBhvr>
                                    </p:animEffect>
                                  </p:childTnLst>
                                </p:cTn>
                              </p:par>
                            </p:childTnLst>
                          </p:cTn>
                        </p:par>
                      </p:childTnLst>
                    </p:cTn>
                  </p:par>
                  <p:par>
                    <p:cTn id="1050" fill="hold">
                      <p:stCondLst>
                        <p:cond delay="indefinite"/>
                      </p:stCondLst>
                      <p:childTnLst>
                        <p:par>
                          <p:cTn id="1051" fill="hold">
                            <p:stCondLst>
                              <p:cond delay="0"/>
                            </p:stCondLst>
                            <p:childTnLst>
                              <p:par>
                                <p:cTn id="1052" nodeType="clickEffect" fill="hold" presetClass="entr" presetID="3" presetSubtype="10">
                                  <p:stCondLst>
                                    <p:cond delay="0"/>
                                  </p:stCondLst>
                                  <p:childTnLst>
                                    <p:set>
                                      <p:cBhvr>
                                        <p:cTn id="1053" dur="1" fill="hold">
                                          <p:stCondLst>
                                            <p:cond delay="0"/>
                                          </p:stCondLst>
                                        </p:cTn>
                                        <p:tgtEl>
                                          <p:spTgt spid="525"/>
                                        </p:tgtEl>
                                        <p:attrNameLst>
                                          <p:attrName>style.visibility</p:attrName>
                                        </p:attrNameLst>
                                      </p:cBhvr>
                                      <p:to>
                                        <p:strVal val="visible"/>
                                      </p:to>
                                    </p:set>
                                    <p:animEffect filter="blinds(horizontal)" transition="in">
                                      <p:cBhvr additive="repl">
                                        <p:cTn id="1054" dur="500"/>
                                        <p:tgtEl>
                                          <p:spTgt spid="525"/>
                                        </p:tgtEl>
                                      </p:cBhvr>
                                    </p:animEffect>
                                  </p:childTnLst>
                                </p:cTn>
                              </p:par>
                            </p:childTnLst>
                          </p:cTn>
                        </p:par>
                      </p:childTnLst>
                    </p:cTn>
                  </p:par>
                  <p:par>
                    <p:cTn id="1055" fill="hold">
                      <p:stCondLst>
                        <p:cond delay="indefinite"/>
                      </p:stCondLst>
                      <p:childTnLst>
                        <p:par>
                          <p:cTn id="1056" fill="hold">
                            <p:stCondLst>
                              <p:cond delay="0"/>
                            </p:stCondLst>
                            <p:childTnLst>
                              <p:par>
                                <p:cTn id="1057" nodeType="clickEffect" fill="hold" presetClass="entr" presetID="3" presetSubtype="10">
                                  <p:stCondLst>
                                    <p:cond delay="0"/>
                                  </p:stCondLst>
                                  <p:childTnLst>
                                    <p:set>
                                      <p:cBhvr>
                                        <p:cTn id="1058" dur="1" fill="hold">
                                          <p:stCondLst>
                                            <p:cond delay="0"/>
                                          </p:stCondLst>
                                        </p:cTn>
                                        <p:tgtEl>
                                          <p:spTgt spid="527"/>
                                        </p:tgtEl>
                                        <p:attrNameLst>
                                          <p:attrName>style.visibility</p:attrName>
                                        </p:attrNameLst>
                                      </p:cBhvr>
                                      <p:to>
                                        <p:strVal val="visible"/>
                                      </p:to>
                                    </p:set>
                                    <p:animEffect filter="blinds(horizontal)" transition="in">
                                      <p:cBhvr additive="repl">
                                        <p:cTn id="1059" dur="500"/>
                                        <p:tgtEl>
                                          <p:spTgt spid="527"/>
                                        </p:tgtEl>
                                      </p:cBhvr>
                                    </p:animEffect>
                                  </p:childTnLst>
                                </p:cTn>
                              </p:par>
                              <p:par>
                                <p:cTn id="1060" nodeType="withEffect" fill="hold" presetClass="entr" presetID="3" presetSubtype="10">
                                  <p:stCondLst>
                                    <p:cond delay="0"/>
                                  </p:stCondLst>
                                  <p:childTnLst>
                                    <p:set>
                                      <p:cBhvr>
                                        <p:cTn id="1061" dur="1" fill="hold">
                                          <p:stCondLst>
                                            <p:cond delay="0"/>
                                          </p:stCondLst>
                                        </p:cTn>
                                        <p:tgtEl>
                                          <p:spTgt spid="526"/>
                                        </p:tgtEl>
                                        <p:attrNameLst>
                                          <p:attrName>style.visibility</p:attrName>
                                        </p:attrNameLst>
                                      </p:cBhvr>
                                      <p:to>
                                        <p:strVal val="visible"/>
                                      </p:to>
                                    </p:set>
                                    <p:animEffect filter="blinds(horizontal)" transition="in">
                                      <p:cBhvr additive="repl">
                                        <p:cTn id="1062" dur="500"/>
                                        <p:tgtEl>
                                          <p:spTgt spid="526"/>
                                        </p:tgtEl>
                                      </p:cBhvr>
                                    </p:animEffect>
                                  </p:childTnLst>
                                </p:cTn>
                              </p:par>
                              <p:par>
                                <p:cTn id="1063" nodeType="withEffect" fill="hold" presetClass="entr" presetID="3" presetSubtype="10">
                                  <p:stCondLst>
                                    <p:cond delay="0"/>
                                  </p:stCondLst>
                                  <p:childTnLst>
                                    <p:set>
                                      <p:cBhvr>
                                        <p:cTn id="1064" dur="1" fill="hold">
                                          <p:stCondLst>
                                            <p:cond delay="0"/>
                                          </p:stCondLst>
                                        </p:cTn>
                                        <p:tgtEl>
                                          <p:spTgt spid="528"/>
                                        </p:tgtEl>
                                        <p:attrNameLst>
                                          <p:attrName>style.visibility</p:attrName>
                                        </p:attrNameLst>
                                      </p:cBhvr>
                                      <p:to>
                                        <p:strVal val="visible"/>
                                      </p:to>
                                    </p:set>
                                    <p:animEffect filter="blinds(horizontal)" transition="in">
                                      <p:cBhvr additive="repl">
                                        <p:cTn id="1065" dur="500"/>
                                        <p:tgtEl>
                                          <p:spTgt spid="528"/>
                                        </p:tgtEl>
                                      </p:cBhvr>
                                    </p:animEffect>
                                  </p:childTnLst>
                                </p:cTn>
                              </p:par>
                              <p:par>
                                <p:cTn id="1066" nodeType="withEffect" fill="hold" presetClass="entr" presetID="3" presetSubtype="10">
                                  <p:stCondLst>
                                    <p:cond delay="0"/>
                                  </p:stCondLst>
                                  <p:childTnLst>
                                    <p:set>
                                      <p:cBhvr>
                                        <p:cTn id="1067" dur="1" fill="hold">
                                          <p:stCondLst>
                                            <p:cond delay="0"/>
                                          </p:stCondLst>
                                        </p:cTn>
                                        <p:tgtEl>
                                          <p:spTgt spid="529"/>
                                        </p:tgtEl>
                                        <p:attrNameLst>
                                          <p:attrName>style.visibility</p:attrName>
                                        </p:attrNameLst>
                                      </p:cBhvr>
                                      <p:to>
                                        <p:strVal val="visible"/>
                                      </p:to>
                                    </p:set>
                                    <p:animEffect filter="blinds(horizontal)" transition="in">
                                      <p:cBhvr additive="repl">
                                        <p:cTn id="1068" dur="500"/>
                                        <p:tgtEl>
                                          <p:spTgt spid="52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CustomShape 1"/>
          <p:cNvSpPr/>
          <p:nvPr/>
        </p:nvSpPr>
        <p:spPr>
          <a:xfrm>
            <a:off x="609480" y="609480"/>
            <a:ext cx="259056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BC</a:t>
            </a:r>
            <a:r>
              <a:rPr b="0" lang="en-IN" sz="1800" spc="-1" strike="noStrike">
                <a:solidFill>
                  <a:srgbClr val="000000"/>
                </a:solidFill>
                <a:latin typeface="Calibri"/>
              </a:rPr>
              <a:t>	</a:t>
            </a:r>
            <a:r>
              <a:rPr b="0" lang="en-IN" sz="1800" spc="-1" strike="noStrike">
                <a:solidFill>
                  <a:srgbClr val="000000"/>
                </a:solidFill>
                <a:latin typeface="Calibri"/>
              </a:rPr>
              <a:t>LT, BACK</a:t>
            </a:r>
            <a:endParaRPr b="0" lang="en-IN" sz="1800" spc="-1" strike="noStrike">
              <a:latin typeface="Arial"/>
            </a:endParaRPr>
          </a:p>
        </p:txBody>
      </p:sp>
      <p:sp>
        <p:nvSpPr>
          <p:cNvPr id="531" name="CustomShape 2"/>
          <p:cNvSpPr/>
          <p:nvPr/>
        </p:nvSpPr>
        <p:spPr>
          <a:xfrm>
            <a:off x="3276720" y="609480"/>
            <a:ext cx="121896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209</a:t>
            </a:r>
            <a:endParaRPr b="0" lang="en-IN" sz="1800" spc="-1" strike="noStrike">
              <a:latin typeface="Arial"/>
            </a:endParaRPr>
          </a:p>
        </p:txBody>
      </p:sp>
      <p:graphicFrame>
        <p:nvGraphicFramePr>
          <p:cNvPr id="532" name="Table 3"/>
          <p:cNvGraphicFramePr/>
          <p:nvPr/>
        </p:nvGraphicFramePr>
        <p:xfrm>
          <a:off x="533520" y="1219320"/>
          <a:ext cx="2361960" cy="2285640"/>
        </p:xfrm>
        <a:graphic>
          <a:graphicData uri="http://schemas.openxmlformats.org/drawingml/2006/table">
            <a:tbl>
              <a:tblPr/>
              <a:tblGrid>
                <a:gridCol w="1180800"/>
                <a:gridCol w="1181160"/>
              </a:tblGrid>
              <a:tr h="457200">
                <a:tc>
                  <a:txBody>
                    <a:bodyPr/>
                    <a:p>
                      <a:pPr>
                        <a:lnSpc>
                          <a:spcPct val="100000"/>
                        </a:lnSpc>
                      </a:pPr>
                      <a:r>
                        <a:rPr b="1" lang="en-IN" sz="1800" spc="-1" strike="noStrike">
                          <a:solidFill>
                            <a:srgbClr val="ffffff"/>
                          </a:solidFill>
                          <a:latin typeface="Calibri"/>
                        </a:rPr>
                        <a:t>Symbol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57200">
                <a:tc>
                  <a:txBody>
                    <a:bodyPr/>
                    <a:p>
                      <a:pPr>
                        <a:lnSpc>
                          <a:spcPct val="100000"/>
                        </a:lnSpc>
                      </a:pPr>
                      <a:r>
                        <a:rPr b="0" lang="en-IN" sz="1800" spc="-1" strike="noStrike">
                          <a:solidFill>
                            <a:srgbClr val="000000"/>
                          </a:solidFill>
                          <a:latin typeface="Calibri"/>
                        </a:rPr>
                        <a:t>X</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L1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202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xBody>
                    <a:bodyPr/>
                    <a:p>
                      <a:pPr>
                        <a:lnSpc>
                          <a:spcPct val="100000"/>
                        </a:lnSpc>
                      </a:pPr>
                      <a:r>
                        <a:rPr b="0" lang="en-IN" sz="1800" spc="-1" strike="noStrike">
                          <a:solidFill>
                            <a:srgbClr val="000000"/>
                          </a:solidFill>
                          <a:latin typeface="Calibri"/>
                        </a:rPr>
                        <a:t>NEXT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207</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BACK</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graphicFrame>
        <p:nvGraphicFramePr>
          <p:cNvPr id="533" name="Table 4"/>
          <p:cNvGraphicFramePr/>
          <p:nvPr/>
        </p:nvGraphicFramePr>
        <p:xfrm>
          <a:off x="3124080" y="1219320"/>
          <a:ext cx="2361960" cy="2285640"/>
        </p:xfrm>
        <a:graphic>
          <a:graphicData uri="http://schemas.openxmlformats.org/drawingml/2006/table">
            <a:tbl>
              <a:tblPr/>
              <a:tblGrid>
                <a:gridCol w="1180800"/>
                <a:gridCol w="1181160"/>
              </a:tblGrid>
              <a:tr h="457200">
                <a:tc>
                  <a:txBody>
                    <a:bodyPr/>
                    <a:p>
                      <a:pPr>
                        <a:lnSpc>
                          <a:spcPct val="100000"/>
                        </a:lnSpc>
                      </a:pPr>
                      <a:r>
                        <a:rPr b="1" lang="en-IN" sz="1800" spc="-1" strike="noStrike">
                          <a:solidFill>
                            <a:srgbClr val="ffffff"/>
                          </a:solidFill>
                          <a:latin typeface="Calibri"/>
                        </a:rPr>
                        <a:t>Literal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57200">
                <a:tc>
                  <a:txBody>
                    <a:bodyPr/>
                    <a:p>
                      <a:pPr>
                        <a:lnSpc>
                          <a:spcPct val="100000"/>
                        </a:lnSpc>
                      </a:pPr>
                      <a:r>
                        <a:rPr b="0" lang="en-IN" sz="1800" spc="-1" strike="noStrike">
                          <a:solidFill>
                            <a:srgbClr val="000000"/>
                          </a:solidFill>
                          <a:latin typeface="Calibri"/>
                        </a:rPr>
                        <a:t>=‘5’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205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206</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
        <p:nvSpPr>
          <p:cNvPr id="534" name="CustomShape 5"/>
          <p:cNvSpPr/>
          <p:nvPr/>
        </p:nvSpPr>
        <p:spPr>
          <a:xfrm>
            <a:off x="609480" y="3581280"/>
            <a:ext cx="5028840" cy="6390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LTORG</a:t>
            </a:r>
            <a:r>
              <a:rPr b="0" lang="en-IN" sz="1800" spc="-1" strike="noStrike">
                <a:solidFill>
                  <a:srgbClr val="000000"/>
                </a:solidFill>
                <a:latin typeface="Calibri"/>
              </a:rPr>
              <a:t>	</a:t>
            </a:r>
            <a:r>
              <a:rPr b="0" lang="en-IN" sz="1800" spc="-1" strike="noStrike">
                <a:solidFill>
                  <a:srgbClr val="000000"/>
                </a:solidFill>
                <a:latin typeface="Calibri"/>
              </a:rPr>
              <a:t>	</a:t>
            </a:r>
            <a:r>
              <a:rPr b="0" lang="en-IN" sz="1800" spc="-1" strike="noStrike">
                <a:solidFill>
                  <a:srgbClr val="000000"/>
                </a:solidFill>
                <a:latin typeface="Calibri"/>
              </a:rPr>
              <a:t>	</a:t>
            </a:r>
            <a:r>
              <a:rPr b="0" lang="en-IN" sz="1800" spc="-1" strike="noStrike">
                <a:solidFill>
                  <a:srgbClr val="000000"/>
                </a:solidFill>
                <a:latin typeface="Calibri"/>
              </a:rPr>
              <a:t>210</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	</a:t>
            </a:r>
            <a:r>
              <a:rPr b="0" lang="en-IN" sz="1800" spc="-1" strike="noStrike">
                <a:solidFill>
                  <a:srgbClr val="000000"/>
                </a:solidFill>
                <a:latin typeface="Calibri"/>
              </a:rPr>
              <a:t>	</a:t>
            </a:r>
            <a:r>
              <a:rPr b="0" lang="en-IN" sz="1800" spc="-1" strike="noStrike">
                <a:solidFill>
                  <a:srgbClr val="000000"/>
                </a:solidFill>
                <a:latin typeface="Calibri"/>
              </a:rPr>
              <a:t>211</a:t>
            </a:r>
            <a:endParaRPr b="0" lang="en-IN" sz="1800" spc="-1" strike="noStrike">
              <a:latin typeface="Arial"/>
            </a:endParaRPr>
          </a:p>
        </p:txBody>
      </p:sp>
      <p:graphicFrame>
        <p:nvGraphicFramePr>
          <p:cNvPr id="535" name="Table 6"/>
          <p:cNvGraphicFramePr/>
          <p:nvPr/>
        </p:nvGraphicFramePr>
        <p:xfrm>
          <a:off x="609480" y="4343400"/>
          <a:ext cx="2361960" cy="2285640"/>
        </p:xfrm>
        <a:graphic>
          <a:graphicData uri="http://schemas.openxmlformats.org/drawingml/2006/table">
            <a:tbl>
              <a:tblPr/>
              <a:tblGrid>
                <a:gridCol w="1180800"/>
                <a:gridCol w="1181160"/>
              </a:tblGrid>
              <a:tr h="457200">
                <a:tc>
                  <a:txBody>
                    <a:bodyPr/>
                    <a:p>
                      <a:pPr>
                        <a:lnSpc>
                          <a:spcPct val="100000"/>
                        </a:lnSpc>
                      </a:pPr>
                      <a:r>
                        <a:rPr b="1" lang="en-IN" sz="1800" spc="-1" strike="noStrike">
                          <a:solidFill>
                            <a:srgbClr val="ffffff"/>
                          </a:solidFill>
                          <a:latin typeface="Calibri"/>
                        </a:rPr>
                        <a:t>Symbol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57200">
                <a:tc>
                  <a:txBody>
                    <a:bodyPr/>
                    <a:p>
                      <a:pPr>
                        <a:lnSpc>
                          <a:spcPct val="100000"/>
                        </a:lnSpc>
                      </a:pPr>
                      <a:r>
                        <a:rPr b="0" lang="en-IN" sz="1800" spc="-1" strike="noStrike">
                          <a:solidFill>
                            <a:srgbClr val="000000"/>
                          </a:solidFill>
                          <a:latin typeface="Calibri"/>
                        </a:rPr>
                        <a:t>X</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L1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202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xBody>
                    <a:bodyPr/>
                    <a:p>
                      <a:pPr>
                        <a:lnSpc>
                          <a:spcPct val="100000"/>
                        </a:lnSpc>
                      </a:pPr>
                      <a:r>
                        <a:rPr b="0" lang="en-IN" sz="1800" spc="-1" strike="noStrike">
                          <a:solidFill>
                            <a:srgbClr val="000000"/>
                          </a:solidFill>
                          <a:latin typeface="Calibri"/>
                        </a:rPr>
                        <a:t>NEXT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207</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graphicFrame>
        <p:nvGraphicFramePr>
          <p:cNvPr id="536" name="Table 7"/>
          <p:cNvGraphicFramePr/>
          <p:nvPr/>
        </p:nvGraphicFramePr>
        <p:xfrm>
          <a:off x="3200400" y="4343400"/>
          <a:ext cx="2361960" cy="2285640"/>
        </p:xfrm>
        <a:graphic>
          <a:graphicData uri="http://schemas.openxmlformats.org/drawingml/2006/table">
            <a:tbl>
              <a:tblPr/>
              <a:tblGrid>
                <a:gridCol w="1180800"/>
                <a:gridCol w="1181160"/>
              </a:tblGrid>
              <a:tr h="457200">
                <a:tc>
                  <a:txBody>
                    <a:bodyPr/>
                    <a:p>
                      <a:pPr>
                        <a:lnSpc>
                          <a:spcPct val="100000"/>
                        </a:lnSpc>
                      </a:pPr>
                      <a:r>
                        <a:rPr b="1" lang="en-IN" sz="1800" spc="-1" strike="noStrike">
                          <a:solidFill>
                            <a:srgbClr val="ffffff"/>
                          </a:solidFill>
                          <a:latin typeface="Calibri"/>
                        </a:rPr>
                        <a:t>Literal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57200">
                <a:tc>
                  <a:txBody>
                    <a:bodyPr/>
                    <a:p>
                      <a:pPr>
                        <a:lnSpc>
                          <a:spcPct val="100000"/>
                        </a:lnSpc>
                      </a:pPr>
                      <a:r>
                        <a:rPr b="0" lang="en-IN" sz="1800" spc="-1" strike="noStrike">
                          <a:solidFill>
                            <a:srgbClr val="000000"/>
                          </a:solidFill>
                          <a:latin typeface="Calibri"/>
                        </a:rPr>
                        <a:t>=‘5’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205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206</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211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graphicFrame>
        <p:nvGraphicFramePr>
          <p:cNvPr id="537" name="Table 8"/>
          <p:cNvGraphicFramePr/>
          <p:nvPr/>
        </p:nvGraphicFramePr>
        <p:xfrm>
          <a:off x="6172200" y="4343400"/>
          <a:ext cx="1904760" cy="1767600"/>
        </p:xfrm>
        <a:graphic>
          <a:graphicData uri="http://schemas.openxmlformats.org/drawingml/2006/table">
            <a:tbl>
              <a:tblPr/>
              <a:tblGrid>
                <a:gridCol w="952200"/>
                <a:gridCol w="952560"/>
              </a:tblGrid>
              <a:tr h="640440">
                <a:tc>
                  <a:txBody>
                    <a:bodyPr/>
                    <a:p>
                      <a:pPr>
                        <a:lnSpc>
                          <a:spcPct val="100000"/>
                        </a:lnSpc>
                      </a:pPr>
                      <a:r>
                        <a:rPr b="1" lang="en-IN" sz="1800" spc="-1" strike="noStrike">
                          <a:solidFill>
                            <a:srgbClr val="ffffff"/>
                          </a:solidFill>
                          <a:latin typeface="Calibri"/>
                        </a:rPr>
                        <a:t>First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#literal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7584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75840">
                <a:tc>
                  <a:txBody>
                    <a:bodyPr/>
                    <a:p>
                      <a:pPr>
                        <a:lnSpc>
                          <a:spcPct val="100000"/>
                        </a:lnSpc>
                      </a:pPr>
                      <a:r>
                        <a:rPr b="0" lang="en-IN" sz="1800" spc="-1" strike="noStrike">
                          <a:solidFill>
                            <a:srgbClr val="000000"/>
                          </a:solidFill>
                          <a:latin typeface="Calibri"/>
                        </a:rPr>
                        <a:t>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75480">
                <a:tc>
                  <a:txBody>
                    <a:bodyPr/>
                    <a:p>
                      <a:pPr>
                        <a:lnSpc>
                          <a:spcPct val="100000"/>
                        </a:lnSpc>
                      </a:pPr>
                      <a:r>
                        <a:rPr b="0" lang="en-IN" sz="1800" spc="-1" strike="noStrike">
                          <a:solidFill>
                            <a:srgbClr val="000000"/>
                          </a:solidFill>
                          <a:latin typeface="Calibri"/>
                        </a:rPr>
                        <a:t>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graphicFrame>
        <p:nvGraphicFramePr>
          <p:cNvPr id="538" name="Table 9"/>
          <p:cNvGraphicFramePr/>
          <p:nvPr/>
        </p:nvGraphicFramePr>
        <p:xfrm>
          <a:off x="6095880" y="1219320"/>
          <a:ext cx="1904760" cy="1767600"/>
        </p:xfrm>
        <a:graphic>
          <a:graphicData uri="http://schemas.openxmlformats.org/drawingml/2006/table">
            <a:tbl>
              <a:tblPr/>
              <a:tblGrid>
                <a:gridCol w="952200"/>
                <a:gridCol w="952560"/>
              </a:tblGrid>
              <a:tr h="64044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#literal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6612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6120">
                <a:tc>
                  <a:txBody>
                    <a:bodyPr/>
                    <a:p>
                      <a:pPr>
                        <a:lnSpc>
                          <a:spcPct val="100000"/>
                        </a:lnSpc>
                      </a:pPr>
                      <a:r>
                        <a:rPr b="0" lang="en-IN" sz="1800" spc="-1" strike="noStrike">
                          <a:solidFill>
                            <a:srgbClr val="000000"/>
                          </a:solidFill>
                          <a:latin typeface="Calibri"/>
                        </a:rPr>
                        <a:t>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timing>
    <p:tnLst>
      <p:par>
        <p:cTn id="1069" dur="indefinite" restart="never" nodeType="tmRoot">
          <p:childTnLst>
            <p:seq>
              <p:cTn id="1070" dur="indefinite" nodeType="mainSeq">
                <p:childTnLst>
                  <p:par>
                    <p:cTn id="1071" fill="hold">
                      <p:stCondLst>
                        <p:cond delay="indefinite"/>
                      </p:stCondLst>
                      <p:childTnLst>
                        <p:par>
                          <p:cTn id="1072" fill="hold">
                            <p:stCondLst>
                              <p:cond delay="0"/>
                            </p:stCondLst>
                            <p:childTnLst>
                              <p:par>
                                <p:cTn id="1073" nodeType="clickEffect" fill="hold" presetClass="entr" presetID="3" presetSubtype="10">
                                  <p:stCondLst>
                                    <p:cond delay="0"/>
                                  </p:stCondLst>
                                  <p:childTnLst>
                                    <p:set>
                                      <p:cBhvr>
                                        <p:cTn id="1074" dur="1" fill="hold">
                                          <p:stCondLst>
                                            <p:cond delay="0"/>
                                          </p:stCondLst>
                                        </p:cTn>
                                        <p:tgtEl>
                                          <p:spTgt spid="530"/>
                                        </p:tgtEl>
                                        <p:attrNameLst>
                                          <p:attrName>style.visibility</p:attrName>
                                        </p:attrNameLst>
                                      </p:cBhvr>
                                      <p:to>
                                        <p:strVal val="visible"/>
                                      </p:to>
                                    </p:set>
                                    <p:animEffect filter="blinds(horizontal)" transition="in">
                                      <p:cBhvr additive="repl">
                                        <p:cTn id="1075" dur="500"/>
                                        <p:tgtEl>
                                          <p:spTgt spid="530"/>
                                        </p:tgtEl>
                                      </p:cBhvr>
                                    </p:animEffect>
                                  </p:childTnLst>
                                </p:cTn>
                              </p:par>
                              <p:par>
                                <p:cTn id="1076" nodeType="withEffect" fill="hold" presetClass="entr" presetID="3" presetSubtype="10">
                                  <p:stCondLst>
                                    <p:cond delay="0"/>
                                  </p:stCondLst>
                                  <p:childTnLst>
                                    <p:set>
                                      <p:cBhvr>
                                        <p:cTn id="1077" dur="1" fill="hold">
                                          <p:stCondLst>
                                            <p:cond delay="0"/>
                                          </p:stCondLst>
                                        </p:cTn>
                                        <p:tgtEl>
                                          <p:spTgt spid="531"/>
                                        </p:tgtEl>
                                        <p:attrNameLst>
                                          <p:attrName>style.visibility</p:attrName>
                                        </p:attrNameLst>
                                      </p:cBhvr>
                                      <p:to>
                                        <p:strVal val="visible"/>
                                      </p:to>
                                    </p:set>
                                    <p:animEffect filter="blinds(horizontal)" transition="in">
                                      <p:cBhvr additive="repl">
                                        <p:cTn id="1078" dur="500"/>
                                        <p:tgtEl>
                                          <p:spTgt spid="531"/>
                                        </p:tgtEl>
                                      </p:cBhvr>
                                    </p:animEffect>
                                  </p:childTnLst>
                                </p:cTn>
                              </p:par>
                            </p:childTnLst>
                          </p:cTn>
                        </p:par>
                      </p:childTnLst>
                    </p:cTn>
                  </p:par>
                  <p:par>
                    <p:cTn id="1079" fill="hold">
                      <p:stCondLst>
                        <p:cond delay="indefinite"/>
                      </p:stCondLst>
                      <p:childTnLst>
                        <p:par>
                          <p:cTn id="1080" fill="hold">
                            <p:stCondLst>
                              <p:cond delay="0"/>
                            </p:stCondLst>
                            <p:childTnLst>
                              <p:par>
                                <p:cTn id="1081" nodeType="clickEffect" fill="hold" presetClass="entr" presetID="3" presetSubtype="10">
                                  <p:stCondLst>
                                    <p:cond delay="0"/>
                                  </p:stCondLst>
                                  <p:childTnLst>
                                    <p:set>
                                      <p:cBhvr>
                                        <p:cTn id="1082" dur="1" fill="hold">
                                          <p:stCondLst>
                                            <p:cond delay="0"/>
                                          </p:stCondLst>
                                        </p:cTn>
                                        <p:tgtEl>
                                          <p:spTgt spid="532"/>
                                        </p:tgtEl>
                                        <p:attrNameLst>
                                          <p:attrName>style.visibility</p:attrName>
                                        </p:attrNameLst>
                                      </p:cBhvr>
                                      <p:to>
                                        <p:strVal val="visible"/>
                                      </p:to>
                                    </p:set>
                                    <p:animEffect filter="blinds(horizontal)" transition="in">
                                      <p:cBhvr additive="repl">
                                        <p:cTn id="1083" dur="500"/>
                                        <p:tgtEl>
                                          <p:spTgt spid="532"/>
                                        </p:tgtEl>
                                      </p:cBhvr>
                                    </p:animEffect>
                                  </p:childTnLst>
                                </p:cTn>
                              </p:par>
                              <p:par>
                                <p:cTn id="1084" nodeType="withEffect" fill="hold" presetClass="entr" presetID="3" presetSubtype="10">
                                  <p:stCondLst>
                                    <p:cond delay="0"/>
                                  </p:stCondLst>
                                  <p:childTnLst>
                                    <p:set>
                                      <p:cBhvr>
                                        <p:cTn id="1085" dur="1" fill="hold">
                                          <p:stCondLst>
                                            <p:cond delay="0"/>
                                          </p:stCondLst>
                                        </p:cTn>
                                        <p:tgtEl>
                                          <p:spTgt spid="533"/>
                                        </p:tgtEl>
                                        <p:attrNameLst>
                                          <p:attrName>style.visibility</p:attrName>
                                        </p:attrNameLst>
                                      </p:cBhvr>
                                      <p:to>
                                        <p:strVal val="visible"/>
                                      </p:to>
                                    </p:set>
                                    <p:animEffect filter="blinds(horizontal)" transition="in">
                                      <p:cBhvr additive="repl">
                                        <p:cTn id="1086" dur="500"/>
                                        <p:tgtEl>
                                          <p:spTgt spid="533"/>
                                        </p:tgtEl>
                                      </p:cBhvr>
                                    </p:animEffect>
                                  </p:childTnLst>
                                </p:cTn>
                              </p:par>
                            </p:childTnLst>
                          </p:cTn>
                        </p:par>
                      </p:childTnLst>
                    </p:cTn>
                  </p:par>
                  <p:par>
                    <p:cTn id="1087" fill="hold">
                      <p:stCondLst>
                        <p:cond delay="indefinite"/>
                      </p:stCondLst>
                      <p:childTnLst>
                        <p:par>
                          <p:cTn id="1088" fill="hold">
                            <p:stCondLst>
                              <p:cond delay="0"/>
                            </p:stCondLst>
                            <p:childTnLst>
                              <p:par>
                                <p:cTn id="1089" nodeType="clickEffect" fill="hold" presetClass="entr" presetID="3" presetSubtype="10">
                                  <p:stCondLst>
                                    <p:cond delay="0"/>
                                  </p:stCondLst>
                                  <p:childTnLst>
                                    <p:set>
                                      <p:cBhvr>
                                        <p:cTn id="1090" dur="1" fill="hold">
                                          <p:stCondLst>
                                            <p:cond delay="0"/>
                                          </p:stCondLst>
                                        </p:cTn>
                                        <p:tgtEl>
                                          <p:spTgt spid="534"/>
                                        </p:tgtEl>
                                        <p:attrNameLst>
                                          <p:attrName>style.visibility</p:attrName>
                                        </p:attrNameLst>
                                      </p:cBhvr>
                                      <p:to>
                                        <p:strVal val="visible"/>
                                      </p:to>
                                    </p:set>
                                    <p:animEffect filter="blinds(horizontal)" transition="in">
                                      <p:cBhvr additive="repl">
                                        <p:cTn id="1091" dur="500"/>
                                        <p:tgtEl>
                                          <p:spTgt spid="534"/>
                                        </p:tgtEl>
                                      </p:cBhvr>
                                    </p:animEffect>
                                  </p:childTnLst>
                                </p:cTn>
                              </p:par>
                            </p:childTnLst>
                          </p:cTn>
                        </p:par>
                      </p:childTnLst>
                    </p:cTn>
                  </p:par>
                  <p:par>
                    <p:cTn id="1092" fill="hold">
                      <p:stCondLst>
                        <p:cond delay="indefinite"/>
                      </p:stCondLst>
                      <p:childTnLst>
                        <p:par>
                          <p:cTn id="1093" fill="hold">
                            <p:stCondLst>
                              <p:cond delay="0"/>
                            </p:stCondLst>
                            <p:childTnLst>
                              <p:par>
                                <p:cTn id="1094" nodeType="clickEffect" fill="hold" presetClass="entr" presetID="3" presetSubtype="10">
                                  <p:stCondLst>
                                    <p:cond delay="0"/>
                                  </p:stCondLst>
                                  <p:childTnLst>
                                    <p:set>
                                      <p:cBhvr>
                                        <p:cTn id="1095" dur="1" fill="hold">
                                          <p:stCondLst>
                                            <p:cond delay="0"/>
                                          </p:stCondLst>
                                        </p:cTn>
                                        <p:tgtEl>
                                          <p:spTgt spid="535"/>
                                        </p:tgtEl>
                                        <p:attrNameLst>
                                          <p:attrName>style.visibility</p:attrName>
                                        </p:attrNameLst>
                                      </p:cBhvr>
                                      <p:to>
                                        <p:strVal val="visible"/>
                                      </p:to>
                                    </p:set>
                                    <p:animEffect filter="blinds(horizontal)" transition="in">
                                      <p:cBhvr additive="repl">
                                        <p:cTn id="1096" dur="500"/>
                                        <p:tgtEl>
                                          <p:spTgt spid="535"/>
                                        </p:tgtEl>
                                      </p:cBhvr>
                                    </p:animEffect>
                                  </p:childTnLst>
                                </p:cTn>
                              </p:par>
                              <p:par>
                                <p:cTn id="1097" nodeType="withEffect" fill="hold" presetClass="entr" presetID="3" presetSubtype="10">
                                  <p:stCondLst>
                                    <p:cond delay="0"/>
                                  </p:stCondLst>
                                  <p:childTnLst>
                                    <p:set>
                                      <p:cBhvr>
                                        <p:cTn id="1098" dur="1" fill="hold">
                                          <p:stCondLst>
                                            <p:cond delay="0"/>
                                          </p:stCondLst>
                                        </p:cTn>
                                        <p:tgtEl>
                                          <p:spTgt spid="536"/>
                                        </p:tgtEl>
                                        <p:attrNameLst>
                                          <p:attrName>style.visibility</p:attrName>
                                        </p:attrNameLst>
                                      </p:cBhvr>
                                      <p:to>
                                        <p:strVal val="visible"/>
                                      </p:to>
                                    </p:set>
                                    <p:animEffect filter="blinds(horizontal)" transition="in">
                                      <p:cBhvr additive="repl">
                                        <p:cTn id="1099" dur="500"/>
                                        <p:tgtEl>
                                          <p:spTgt spid="536"/>
                                        </p:tgtEl>
                                      </p:cBhvr>
                                    </p:animEffect>
                                  </p:childTnLst>
                                </p:cTn>
                              </p:par>
                              <p:par>
                                <p:cTn id="1100" nodeType="withEffect" fill="hold" presetClass="entr" presetID="3" presetSubtype="10">
                                  <p:stCondLst>
                                    <p:cond delay="0"/>
                                  </p:stCondLst>
                                  <p:childTnLst>
                                    <p:set>
                                      <p:cBhvr>
                                        <p:cTn id="1101" dur="1" fill="hold">
                                          <p:stCondLst>
                                            <p:cond delay="0"/>
                                          </p:stCondLst>
                                        </p:cTn>
                                        <p:tgtEl>
                                          <p:spTgt spid="537"/>
                                        </p:tgtEl>
                                        <p:attrNameLst>
                                          <p:attrName>style.visibility</p:attrName>
                                        </p:attrNameLst>
                                      </p:cBhvr>
                                      <p:to>
                                        <p:strVal val="visible"/>
                                      </p:to>
                                    </p:set>
                                    <p:animEffect filter="blinds(horizontal)" transition="in">
                                      <p:cBhvr additive="repl">
                                        <p:cTn id="1102" dur="500"/>
                                        <p:tgtEl>
                                          <p:spTgt spid="537"/>
                                        </p:tgtEl>
                                      </p:cBhvr>
                                    </p:animEffect>
                                  </p:childTnLst>
                                </p:cTn>
                              </p:par>
                              <p:par>
                                <p:cTn id="1103" nodeType="withEffect" fill="hold" presetClass="entr" presetID="3" presetSubtype="10">
                                  <p:stCondLst>
                                    <p:cond delay="0"/>
                                  </p:stCondLst>
                                  <p:childTnLst>
                                    <p:set>
                                      <p:cBhvr>
                                        <p:cTn id="1104" dur="1" fill="hold">
                                          <p:stCondLst>
                                            <p:cond delay="0"/>
                                          </p:stCondLst>
                                        </p:cTn>
                                        <p:tgtEl>
                                          <p:spTgt spid="538"/>
                                        </p:tgtEl>
                                        <p:attrNameLst>
                                          <p:attrName>style.visibility</p:attrName>
                                        </p:attrNameLst>
                                      </p:cBhvr>
                                      <p:to>
                                        <p:strVal val="visible"/>
                                      </p:to>
                                    </p:set>
                                    <p:animEffect filter="blinds(horizontal)" transition="in">
                                      <p:cBhvr additive="repl">
                                        <p:cTn id="1105" dur="500"/>
                                        <p:tgtEl>
                                          <p:spTgt spid="53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CustomShape 1"/>
          <p:cNvSpPr/>
          <p:nvPr/>
        </p:nvSpPr>
        <p:spPr>
          <a:xfrm>
            <a:off x="609480" y="609480"/>
            <a:ext cx="259056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BACK    EQU   L1</a:t>
            </a:r>
            <a:endParaRPr b="0" lang="en-IN" sz="1800" spc="-1" strike="noStrike">
              <a:latin typeface="Arial"/>
            </a:endParaRPr>
          </a:p>
        </p:txBody>
      </p:sp>
      <p:sp>
        <p:nvSpPr>
          <p:cNvPr id="540" name="CustomShape 2"/>
          <p:cNvSpPr/>
          <p:nvPr/>
        </p:nvSpPr>
        <p:spPr>
          <a:xfrm>
            <a:off x="3276720" y="609480"/>
            <a:ext cx="121896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212</a:t>
            </a:r>
            <a:endParaRPr b="0" lang="en-IN" sz="1800" spc="-1" strike="noStrike">
              <a:latin typeface="Arial"/>
            </a:endParaRPr>
          </a:p>
        </p:txBody>
      </p:sp>
      <p:graphicFrame>
        <p:nvGraphicFramePr>
          <p:cNvPr id="541" name="Table 3"/>
          <p:cNvGraphicFramePr/>
          <p:nvPr/>
        </p:nvGraphicFramePr>
        <p:xfrm>
          <a:off x="533520" y="1219320"/>
          <a:ext cx="2361960" cy="2285640"/>
        </p:xfrm>
        <a:graphic>
          <a:graphicData uri="http://schemas.openxmlformats.org/drawingml/2006/table">
            <a:tbl>
              <a:tblPr/>
              <a:tblGrid>
                <a:gridCol w="1180800"/>
                <a:gridCol w="1181160"/>
              </a:tblGrid>
              <a:tr h="457200">
                <a:tc>
                  <a:txBody>
                    <a:bodyPr/>
                    <a:p>
                      <a:pPr>
                        <a:lnSpc>
                          <a:spcPct val="100000"/>
                        </a:lnSpc>
                      </a:pPr>
                      <a:r>
                        <a:rPr b="1" lang="en-IN" sz="1800" spc="-1" strike="noStrike">
                          <a:solidFill>
                            <a:srgbClr val="ffffff"/>
                          </a:solidFill>
                          <a:latin typeface="Calibri"/>
                        </a:rPr>
                        <a:t>Symbol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57200">
                <a:tc>
                  <a:txBody>
                    <a:bodyPr/>
                    <a:p>
                      <a:pPr>
                        <a:lnSpc>
                          <a:spcPct val="100000"/>
                        </a:lnSpc>
                      </a:pPr>
                      <a:r>
                        <a:rPr b="0" lang="en-IN" sz="1800" spc="-1" strike="noStrike">
                          <a:solidFill>
                            <a:srgbClr val="000000"/>
                          </a:solidFill>
                          <a:latin typeface="Calibri"/>
                        </a:rPr>
                        <a:t>X</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L1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202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xBody>
                    <a:bodyPr/>
                    <a:p>
                      <a:pPr>
                        <a:lnSpc>
                          <a:spcPct val="100000"/>
                        </a:lnSpc>
                      </a:pPr>
                      <a:r>
                        <a:rPr b="0" lang="en-IN" sz="1800" spc="-1" strike="noStrike">
                          <a:solidFill>
                            <a:srgbClr val="000000"/>
                          </a:solidFill>
                          <a:latin typeface="Calibri"/>
                        </a:rPr>
                        <a:t>NEXT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207</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BACK</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202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graphicFrame>
        <p:nvGraphicFramePr>
          <p:cNvPr id="542" name="Table 4"/>
          <p:cNvGraphicFramePr/>
          <p:nvPr/>
        </p:nvGraphicFramePr>
        <p:xfrm>
          <a:off x="3124080" y="1219320"/>
          <a:ext cx="2361960" cy="2285640"/>
        </p:xfrm>
        <a:graphic>
          <a:graphicData uri="http://schemas.openxmlformats.org/drawingml/2006/table">
            <a:tbl>
              <a:tblPr/>
              <a:tblGrid>
                <a:gridCol w="1180800"/>
                <a:gridCol w="1181160"/>
              </a:tblGrid>
              <a:tr h="457200">
                <a:tc>
                  <a:txBody>
                    <a:bodyPr/>
                    <a:p>
                      <a:pPr>
                        <a:lnSpc>
                          <a:spcPct val="100000"/>
                        </a:lnSpc>
                      </a:pPr>
                      <a:r>
                        <a:rPr b="1" lang="en-IN" sz="1800" spc="-1" strike="noStrike">
                          <a:solidFill>
                            <a:srgbClr val="ffffff"/>
                          </a:solidFill>
                          <a:latin typeface="Calibri"/>
                        </a:rPr>
                        <a:t>Literal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57200">
                <a:tc>
                  <a:txBody>
                    <a:bodyPr/>
                    <a:p>
                      <a:pPr>
                        <a:lnSpc>
                          <a:spcPct val="100000"/>
                        </a:lnSpc>
                      </a:pPr>
                      <a:r>
                        <a:rPr b="0" lang="en-IN" sz="1800" spc="-1" strike="noStrike">
                          <a:solidFill>
                            <a:srgbClr val="000000"/>
                          </a:solidFill>
                          <a:latin typeface="Calibri"/>
                        </a:rPr>
                        <a:t>=‘5’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205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206</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211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
        <p:nvSpPr>
          <p:cNvPr id="543" name="CustomShape 5"/>
          <p:cNvSpPr/>
          <p:nvPr/>
        </p:nvSpPr>
        <p:spPr>
          <a:xfrm>
            <a:off x="609480" y="3581280"/>
            <a:ext cx="502884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ORIGIN</a:t>
            </a:r>
            <a:r>
              <a:rPr b="0" lang="en-IN" sz="1800" spc="-1" strike="noStrike">
                <a:solidFill>
                  <a:srgbClr val="000000"/>
                </a:solidFill>
                <a:latin typeface="Calibri"/>
              </a:rPr>
              <a:t>	</a:t>
            </a:r>
            <a:r>
              <a:rPr b="0" lang="en-IN" sz="1800" spc="-1" strike="noStrike">
                <a:solidFill>
                  <a:srgbClr val="000000"/>
                </a:solidFill>
                <a:latin typeface="Calibri"/>
              </a:rPr>
              <a:t>NEXT+5</a:t>
            </a:r>
            <a:r>
              <a:rPr b="0" lang="en-IN" sz="1800" spc="-1" strike="noStrike">
                <a:solidFill>
                  <a:srgbClr val="000000"/>
                </a:solidFill>
                <a:latin typeface="Calibri"/>
              </a:rPr>
              <a:t>	</a:t>
            </a:r>
            <a:r>
              <a:rPr b="0" lang="en-IN" sz="1800" spc="-1" strike="noStrike">
                <a:solidFill>
                  <a:srgbClr val="000000"/>
                </a:solidFill>
                <a:latin typeface="Calibri"/>
              </a:rPr>
              <a:t>	</a:t>
            </a:r>
            <a:r>
              <a:rPr b="0" lang="en-IN" sz="1800" spc="-1" strike="noStrike">
                <a:solidFill>
                  <a:srgbClr val="000000"/>
                </a:solidFill>
                <a:latin typeface="Calibri"/>
              </a:rPr>
              <a:t>213</a:t>
            </a:r>
            <a:endParaRPr b="0" lang="en-IN" sz="1800" spc="-1" strike="noStrike">
              <a:latin typeface="Arial"/>
            </a:endParaRPr>
          </a:p>
        </p:txBody>
      </p:sp>
      <p:graphicFrame>
        <p:nvGraphicFramePr>
          <p:cNvPr id="544" name="Table 6"/>
          <p:cNvGraphicFramePr/>
          <p:nvPr/>
        </p:nvGraphicFramePr>
        <p:xfrm>
          <a:off x="609480" y="4343400"/>
          <a:ext cx="2361960" cy="2285640"/>
        </p:xfrm>
        <a:graphic>
          <a:graphicData uri="http://schemas.openxmlformats.org/drawingml/2006/table">
            <a:tbl>
              <a:tblPr/>
              <a:tblGrid>
                <a:gridCol w="1180800"/>
                <a:gridCol w="1181160"/>
              </a:tblGrid>
              <a:tr h="457200">
                <a:tc>
                  <a:txBody>
                    <a:bodyPr/>
                    <a:p>
                      <a:pPr>
                        <a:lnSpc>
                          <a:spcPct val="100000"/>
                        </a:lnSpc>
                      </a:pPr>
                      <a:r>
                        <a:rPr b="1" lang="en-IN" sz="1800" spc="-1" strike="noStrike">
                          <a:solidFill>
                            <a:srgbClr val="ffffff"/>
                          </a:solidFill>
                          <a:latin typeface="Calibri"/>
                        </a:rPr>
                        <a:t>Symbol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57200">
                <a:tc>
                  <a:txBody>
                    <a:bodyPr/>
                    <a:p>
                      <a:pPr>
                        <a:lnSpc>
                          <a:spcPct val="100000"/>
                        </a:lnSpc>
                      </a:pPr>
                      <a:r>
                        <a:rPr b="0" lang="en-IN" sz="1800" spc="-1" strike="noStrike">
                          <a:solidFill>
                            <a:srgbClr val="000000"/>
                          </a:solidFill>
                          <a:latin typeface="Calibri"/>
                        </a:rPr>
                        <a:t>X</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L1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202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xBody>
                    <a:bodyPr/>
                    <a:p>
                      <a:pPr>
                        <a:lnSpc>
                          <a:spcPct val="100000"/>
                        </a:lnSpc>
                      </a:pPr>
                      <a:r>
                        <a:rPr b="0" lang="en-IN" sz="1800" spc="-1" strike="noStrike">
                          <a:solidFill>
                            <a:srgbClr val="000000"/>
                          </a:solidFill>
                          <a:latin typeface="Calibri"/>
                        </a:rPr>
                        <a:t>NEXT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207</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BACK</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202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graphicFrame>
        <p:nvGraphicFramePr>
          <p:cNvPr id="545" name="Table 7"/>
          <p:cNvGraphicFramePr/>
          <p:nvPr/>
        </p:nvGraphicFramePr>
        <p:xfrm>
          <a:off x="3200400" y="4343400"/>
          <a:ext cx="2361960" cy="2285640"/>
        </p:xfrm>
        <a:graphic>
          <a:graphicData uri="http://schemas.openxmlformats.org/drawingml/2006/table">
            <a:tbl>
              <a:tblPr/>
              <a:tblGrid>
                <a:gridCol w="1180800"/>
                <a:gridCol w="1181160"/>
              </a:tblGrid>
              <a:tr h="457200">
                <a:tc>
                  <a:txBody>
                    <a:bodyPr/>
                    <a:p>
                      <a:pPr>
                        <a:lnSpc>
                          <a:spcPct val="100000"/>
                        </a:lnSpc>
                      </a:pPr>
                      <a:r>
                        <a:rPr b="1" lang="en-IN" sz="1800" spc="-1" strike="noStrike">
                          <a:solidFill>
                            <a:srgbClr val="ffffff"/>
                          </a:solidFill>
                          <a:latin typeface="Calibri"/>
                        </a:rPr>
                        <a:t>Literal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57200">
                <a:tc>
                  <a:txBody>
                    <a:bodyPr/>
                    <a:p>
                      <a:pPr>
                        <a:lnSpc>
                          <a:spcPct val="100000"/>
                        </a:lnSpc>
                      </a:pPr>
                      <a:r>
                        <a:rPr b="0" lang="en-IN" sz="1800" spc="-1" strike="noStrike">
                          <a:solidFill>
                            <a:srgbClr val="000000"/>
                          </a:solidFill>
                          <a:latin typeface="Calibri"/>
                        </a:rPr>
                        <a:t>=‘5’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205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206</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211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graphicFrame>
        <p:nvGraphicFramePr>
          <p:cNvPr id="546" name="Table 8"/>
          <p:cNvGraphicFramePr/>
          <p:nvPr/>
        </p:nvGraphicFramePr>
        <p:xfrm>
          <a:off x="6215040" y="1500120"/>
          <a:ext cx="1904760" cy="1473120"/>
        </p:xfrm>
        <a:graphic>
          <a:graphicData uri="http://schemas.openxmlformats.org/drawingml/2006/table">
            <a:tbl>
              <a:tblPr/>
              <a:tblGrid>
                <a:gridCol w="952200"/>
                <a:gridCol w="952560"/>
              </a:tblGrid>
              <a:tr h="640440">
                <a:tc>
                  <a:txBody>
                    <a:bodyPr/>
                    <a:p>
                      <a:pPr>
                        <a:lnSpc>
                          <a:spcPct val="100000"/>
                        </a:lnSpc>
                      </a:pPr>
                      <a:r>
                        <a:rPr b="1" lang="en-IN" sz="1800" spc="-1" strike="noStrike">
                          <a:solidFill>
                            <a:srgbClr val="ffffff"/>
                          </a:solidFill>
                          <a:latin typeface="Calibri"/>
                        </a:rPr>
                        <a:t>First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#literal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6612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6120">
                <a:tc>
                  <a:txBody>
                    <a:bodyPr/>
                    <a:p>
                      <a:pPr>
                        <a:lnSpc>
                          <a:spcPct val="100000"/>
                        </a:lnSpc>
                      </a:pPr>
                      <a:r>
                        <a:rPr b="0" lang="en-IN" sz="1800" spc="-1" strike="noStrike">
                          <a:solidFill>
                            <a:srgbClr val="000000"/>
                          </a:solidFill>
                          <a:latin typeface="Calibri"/>
                        </a:rPr>
                        <a:t>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6120">
                <a:tc>
                  <a:txBody>
                    <a:bodyPr/>
                    <a:p>
                      <a:pPr>
                        <a:lnSpc>
                          <a:spcPct val="100000"/>
                        </a:lnSpc>
                      </a:pPr>
                      <a:r>
                        <a:rPr b="0" lang="en-IN" sz="1800" spc="-1" strike="noStrike">
                          <a:solidFill>
                            <a:srgbClr val="000000"/>
                          </a:solidFill>
                          <a:latin typeface="Calibri"/>
                        </a:rPr>
                        <a:t>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graphicFrame>
        <p:nvGraphicFramePr>
          <p:cNvPr id="547" name="Table 9"/>
          <p:cNvGraphicFramePr/>
          <p:nvPr/>
        </p:nvGraphicFramePr>
        <p:xfrm>
          <a:off x="6215040" y="4429080"/>
          <a:ext cx="1914120" cy="1486440"/>
        </p:xfrm>
        <a:graphic>
          <a:graphicData uri="http://schemas.openxmlformats.org/drawingml/2006/table">
            <a:tbl>
              <a:tblPr/>
              <a:tblGrid>
                <a:gridCol w="957240"/>
                <a:gridCol w="957240"/>
              </a:tblGrid>
              <a:tr h="640440">
                <a:tc>
                  <a:txBody>
                    <a:bodyPr/>
                    <a:p>
                      <a:pPr>
                        <a:lnSpc>
                          <a:spcPct val="100000"/>
                        </a:lnSpc>
                      </a:pPr>
                      <a:r>
                        <a:rPr b="1" lang="en-IN" sz="1800" spc="-1" strike="noStrike">
                          <a:solidFill>
                            <a:srgbClr val="ffffff"/>
                          </a:solidFill>
                          <a:latin typeface="Calibri"/>
                        </a:rPr>
                        <a:t>First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#literal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6612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6120">
                <a:tc>
                  <a:txBody>
                    <a:bodyPr/>
                    <a:p>
                      <a:pPr>
                        <a:lnSpc>
                          <a:spcPct val="100000"/>
                        </a:lnSpc>
                      </a:pPr>
                      <a:r>
                        <a:rPr b="0" lang="en-IN" sz="1800" spc="-1" strike="noStrike">
                          <a:solidFill>
                            <a:srgbClr val="000000"/>
                          </a:solidFill>
                          <a:latin typeface="Calibri"/>
                        </a:rPr>
                        <a:t>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6120">
                <a:tc>
                  <a:txBody>
                    <a:bodyPr/>
                    <a:p>
                      <a:pPr>
                        <a:lnSpc>
                          <a:spcPct val="100000"/>
                        </a:lnSpc>
                      </a:pPr>
                      <a:r>
                        <a:rPr b="0" lang="en-IN" sz="1800" spc="-1" strike="noStrike">
                          <a:solidFill>
                            <a:srgbClr val="000000"/>
                          </a:solidFill>
                          <a:latin typeface="Calibri"/>
                        </a:rPr>
                        <a:t>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timing>
    <p:tnLst>
      <p:par>
        <p:cTn id="1106" dur="indefinite" restart="never" nodeType="tmRoot">
          <p:childTnLst>
            <p:seq>
              <p:cTn id="1107" dur="indefinite" nodeType="mainSeq">
                <p:childTnLst>
                  <p:par>
                    <p:cTn id="1108" fill="hold">
                      <p:stCondLst>
                        <p:cond delay="indefinite"/>
                      </p:stCondLst>
                      <p:childTnLst>
                        <p:par>
                          <p:cTn id="1109" fill="hold">
                            <p:stCondLst>
                              <p:cond delay="0"/>
                            </p:stCondLst>
                            <p:childTnLst>
                              <p:par>
                                <p:cTn id="1110" nodeType="clickEffect" fill="hold" presetClass="entr" presetID="3" presetSubtype="10">
                                  <p:stCondLst>
                                    <p:cond delay="0"/>
                                  </p:stCondLst>
                                  <p:childTnLst>
                                    <p:set>
                                      <p:cBhvr>
                                        <p:cTn id="1111" dur="1" fill="hold">
                                          <p:stCondLst>
                                            <p:cond delay="0"/>
                                          </p:stCondLst>
                                        </p:cTn>
                                        <p:tgtEl>
                                          <p:spTgt spid="539"/>
                                        </p:tgtEl>
                                        <p:attrNameLst>
                                          <p:attrName>style.visibility</p:attrName>
                                        </p:attrNameLst>
                                      </p:cBhvr>
                                      <p:to>
                                        <p:strVal val="visible"/>
                                      </p:to>
                                    </p:set>
                                    <p:animEffect filter="blinds(horizontal)" transition="in">
                                      <p:cBhvr additive="repl">
                                        <p:cTn id="1112" dur="500"/>
                                        <p:tgtEl>
                                          <p:spTgt spid="539"/>
                                        </p:tgtEl>
                                      </p:cBhvr>
                                    </p:animEffect>
                                  </p:childTnLst>
                                </p:cTn>
                              </p:par>
                              <p:par>
                                <p:cTn id="1113" nodeType="withEffect" fill="hold" presetClass="entr" presetID="3" presetSubtype="10">
                                  <p:stCondLst>
                                    <p:cond delay="0"/>
                                  </p:stCondLst>
                                  <p:childTnLst>
                                    <p:set>
                                      <p:cBhvr>
                                        <p:cTn id="1114" dur="1" fill="hold">
                                          <p:stCondLst>
                                            <p:cond delay="0"/>
                                          </p:stCondLst>
                                        </p:cTn>
                                        <p:tgtEl>
                                          <p:spTgt spid="540"/>
                                        </p:tgtEl>
                                        <p:attrNameLst>
                                          <p:attrName>style.visibility</p:attrName>
                                        </p:attrNameLst>
                                      </p:cBhvr>
                                      <p:to>
                                        <p:strVal val="visible"/>
                                      </p:to>
                                    </p:set>
                                    <p:animEffect filter="blinds(horizontal)" transition="in">
                                      <p:cBhvr additive="repl">
                                        <p:cTn id="1115" dur="500"/>
                                        <p:tgtEl>
                                          <p:spTgt spid="540"/>
                                        </p:tgtEl>
                                      </p:cBhvr>
                                    </p:animEffect>
                                  </p:childTnLst>
                                </p:cTn>
                              </p:par>
                            </p:childTnLst>
                          </p:cTn>
                        </p:par>
                      </p:childTnLst>
                    </p:cTn>
                  </p:par>
                  <p:par>
                    <p:cTn id="1116" fill="hold">
                      <p:stCondLst>
                        <p:cond delay="indefinite"/>
                      </p:stCondLst>
                      <p:childTnLst>
                        <p:par>
                          <p:cTn id="1117" fill="hold">
                            <p:stCondLst>
                              <p:cond delay="0"/>
                            </p:stCondLst>
                            <p:childTnLst>
                              <p:par>
                                <p:cTn id="1118" nodeType="clickEffect" fill="hold" presetClass="entr" presetID="3" presetSubtype="10">
                                  <p:stCondLst>
                                    <p:cond delay="0"/>
                                  </p:stCondLst>
                                  <p:childTnLst>
                                    <p:set>
                                      <p:cBhvr>
                                        <p:cTn id="1119" dur="1" fill="hold">
                                          <p:stCondLst>
                                            <p:cond delay="0"/>
                                          </p:stCondLst>
                                        </p:cTn>
                                        <p:tgtEl>
                                          <p:spTgt spid="541"/>
                                        </p:tgtEl>
                                        <p:attrNameLst>
                                          <p:attrName>style.visibility</p:attrName>
                                        </p:attrNameLst>
                                      </p:cBhvr>
                                      <p:to>
                                        <p:strVal val="visible"/>
                                      </p:to>
                                    </p:set>
                                    <p:animEffect filter="blinds(horizontal)" transition="in">
                                      <p:cBhvr additive="repl">
                                        <p:cTn id="1120" dur="500"/>
                                        <p:tgtEl>
                                          <p:spTgt spid="541"/>
                                        </p:tgtEl>
                                      </p:cBhvr>
                                    </p:animEffect>
                                  </p:childTnLst>
                                </p:cTn>
                              </p:par>
                              <p:par>
                                <p:cTn id="1121" nodeType="withEffect" fill="hold" presetClass="entr" presetID="3" presetSubtype="10">
                                  <p:stCondLst>
                                    <p:cond delay="0"/>
                                  </p:stCondLst>
                                  <p:childTnLst>
                                    <p:set>
                                      <p:cBhvr>
                                        <p:cTn id="1122" dur="1" fill="hold">
                                          <p:stCondLst>
                                            <p:cond delay="0"/>
                                          </p:stCondLst>
                                        </p:cTn>
                                        <p:tgtEl>
                                          <p:spTgt spid="542"/>
                                        </p:tgtEl>
                                        <p:attrNameLst>
                                          <p:attrName>style.visibility</p:attrName>
                                        </p:attrNameLst>
                                      </p:cBhvr>
                                      <p:to>
                                        <p:strVal val="visible"/>
                                      </p:to>
                                    </p:set>
                                    <p:animEffect filter="blinds(horizontal)" transition="in">
                                      <p:cBhvr additive="repl">
                                        <p:cTn id="1123" dur="500"/>
                                        <p:tgtEl>
                                          <p:spTgt spid="542"/>
                                        </p:tgtEl>
                                      </p:cBhvr>
                                    </p:animEffect>
                                  </p:childTnLst>
                                </p:cTn>
                              </p:par>
                            </p:childTnLst>
                          </p:cTn>
                        </p:par>
                      </p:childTnLst>
                    </p:cTn>
                  </p:par>
                  <p:par>
                    <p:cTn id="1124" fill="hold">
                      <p:stCondLst>
                        <p:cond delay="indefinite"/>
                      </p:stCondLst>
                      <p:childTnLst>
                        <p:par>
                          <p:cTn id="1125" fill="hold">
                            <p:stCondLst>
                              <p:cond delay="0"/>
                            </p:stCondLst>
                            <p:childTnLst>
                              <p:par>
                                <p:cTn id="1126" nodeType="clickEffect" fill="hold" presetClass="entr" presetID="3" presetSubtype="10">
                                  <p:stCondLst>
                                    <p:cond delay="0"/>
                                  </p:stCondLst>
                                  <p:childTnLst>
                                    <p:set>
                                      <p:cBhvr>
                                        <p:cTn id="1127" dur="1" fill="hold">
                                          <p:stCondLst>
                                            <p:cond delay="0"/>
                                          </p:stCondLst>
                                        </p:cTn>
                                        <p:tgtEl>
                                          <p:spTgt spid="543"/>
                                        </p:tgtEl>
                                        <p:attrNameLst>
                                          <p:attrName>style.visibility</p:attrName>
                                        </p:attrNameLst>
                                      </p:cBhvr>
                                      <p:to>
                                        <p:strVal val="visible"/>
                                      </p:to>
                                    </p:set>
                                    <p:animEffect filter="blinds(horizontal)" transition="in">
                                      <p:cBhvr additive="repl">
                                        <p:cTn id="1128" dur="500"/>
                                        <p:tgtEl>
                                          <p:spTgt spid="543"/>
                                        </p:tgtEl>
                                      </p:cBhvr>
                                    </p:animEffect>
                                  </p:childTnLst>
                                </p:cTn>
                              </p:par>
                            </p:childTnLst>
                          </p:cTn>
                        </p:par>
                      </p:childTnLst>
                    </p:cTn>
                  </p:par>
                  <p:par>
                    <p:cTn id="1129" fill="hold">
                      <p:stCondLst>
                        <p:cond delay="indefinite"/>
                      </p:stCondLst>
                      <p:childTnLst>
                        <p:par>
                          <p:cTn id="1130" fill="hold">
                            <p:stCondLst>
                              <p:cond delay="0"/>
                            </p:stCondLst>
                            <p:childTnLst>
                              <p:par>
                                <p:cTn id="1131" nodeType="clickEffect" fill="hold" presetClass="entr" presetID="3" presetSubtype="10">
                                  <p:stCondLst>
                                    <p:cond delay="0"/>
                                  </p:stCondLst>
                                  <p:childTnLst>
                                    <p:set>
                                      <p:cBhvr>
                                        <p:cTn id="1132" dur="1" fill="hold">
                                          <p:stCondLst>
                                            <p:cond delay="0"/>
                                          </p:stCondLst>
                                        </p:cTn>
                                        <p:tgtEl>
                                          <p:spTgt spid="544"/>
                                        </p:tgtEl>
                                        <p:attrNameLst>
                                          <p:attrName>style.visibility</p:attrName>
                                        </p:attrNameLst>
                                      </p:cBhvr>
                                      <p:to>
                                        <p:strVal val="visible"/>
                                      </p:to>
                                    </p:set>
                                    <p:animEffect filter="blinds(horizontal)" transition="in">
                                      <p:cBhvr additive="repl">
                                        <p:cTn id="1133" dur="500"/>
                                        <p:tgtEl>
                                          <p:spTgt spid="544"/>
                                        </p:tgtEl>
                                      </p:cBhvr>
                                    </p:animEffect>
                                  </p:childTnLst>
                                </p:cTn>
                              </p:par>
                              <p:par>
                                <p:cTn id="1134" nodeType="withEffect" fill="hold" presetClass="entr" presetID="3" presetSubtype="10">
                                  <p:stCondLst>
                                    <p:cond delay="0"/>
                                  </p:stCondLst>
                                  <p:childTnLst>
                                    <p:set>
                                      <p:cBhvr>
                                        <p:cTn id="1135" dur="1" fill="hold">
                                          <p:stCondLst>
                                            <p:cond delay="0"/>
                                          </p:stCondLst>
                                        </p:cTn>
                                        <p:tgtEl>
                                          <p:spTgt spid="545"/>
                                        </p:tgtEl>
                                        <p:attrNameLst>
                                          <p:attrName>style.visibility</p:attrName>
                                        </p:attrNameLst>
                                      </p:cBhvr>
                                      <p:to>
                                        <p:strVal val="visible"/>
                                      </p:to>
                                    </p:set>
                                    <p:animEffect filter="blinds(horizontal)" transition="in">
                                      <p:cBhvr additive="repl">
                                        <p:cTn id="1136" dur="500"/>
                                        <p:tgtEl>
                                          <p:spTgt spid="545"/>
                                        </p:tgtEl>
                                      </p:cBhvr>
                                    </p:animEffect>
                                  </p:childTnLst>
                                </p:cTn>
                              </p:par>
                              <p:par>
                                <p:cTn id="1137" nodeType="withEffect" fill="hold" presetClass="entr" presetID="3" presetSubtype="10">
                                  <p:stCondLst>
                                    <p:cond delay="0"/>
                                  </p:stCondLst>
                                  <p:childTnLst>
                                    <p:set>
                                      <p:cBhvr>
                                        <p:cTn id="1138" dur="1" fill="hold">
                                          <p:stCondLst>
                                            <p:cond delay="0"/>
                                          </p:stCondLst>
                                        </p:cTn>
                                        <p:tgtEl>
                                          <p:spTgt spid="546"/>
                                        </p:tgtEl>
                                        <p:attrNameLst>
                                          <p:attrName>style.visibility</p:attrName>
                                        </p:attrNameLst>
                                      </p:cBhvr>
                                      <p:to>
                                        <p:strVal val="visible"/>
                                      </p:to>
                                    </p:set>
                                    <p:animEffect filter="blinds(horizontal)" transition="in">
                                      <p:cBhvr additive="repl">
                                        <p:cTn id="1139" dur="500"/>
                                        <p:tgtEl>
                                          <p:spTgt spid="546"/>
                                        </p:tgtEl>
                                      </p:cBhvr>
                                    </p:animEffect>
                                  </p:childTnLst>
                                </p:cTn>
                              </p:par>
                              <p:par>
                                <p:cTn id="1140" nodeType="withEffect" fill="hold" presetClass="entr" presetID="3" presetSubtype="10">
                                  <p:stCondLst>
                                    <p:cond delay="0"/>
                                  </p:stCondLst>
                                  <p:childTnLst>
                                    <p:set>
                                      <p:cBhvr>
                                        <p:cTn id="1141" dur="1" fill="hold">
                                          <p:stCondLst>
                                            <p:cond delay="0"/>
                                          </p:stCondLst>
                                        </p:cTn>
                                        <p:tgtEl>
                                          <p:spTgt spid="547"/>
                                        </p:tgtEl>
                                        <p:attrNameLst>
                                          <p:attrName>style.visibility</p:attrName>
                                        </p:attrNameLst>
                                      </p:cBhvr>
                                      <p:to>
                                        <p:strVal val="visible"/>
                                      </p:to>
                                    </p:set>
                                    <p:animEffect filter="blinds(horizontal)" transition="in">
                                      <p:cBhvr additive="repl">
                                        <p:cTn id="1142" dur="500"/>
                                        <p:tgtEl>
                                          <p:spTgt spid="54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457200" y="274680"/>
            <a:ext cx="8076960" cy="939600"/>
          </a:xfrm>
          <a:prstGeom prst="rect">
            <a:avLst/>
          </a:prstGeom>
          <a:gradFill rotWithShape="0">
            <a:gsLst>
              <a:gs pos="0">
                <a:srgbClr val="e3fbc2"/>
              </a:gs>
              <a:gs pos="100000">
                <a:srgbClr val="f4ffe6"/>
              </a:gs>
            </a:gsLst>
            <a:lin ang="16200000"/>
          </a:gradFill>
          <a:ln w="9360">
            <a:solidFill>
              <a:srgbClr val="98b855"/>
            </a:solidFill>
            <a:round/>
          </a:ln>
        </p:spPr>
        <p:txBody>
          <a:bodyPr anchor="ctr"/>
          <a:p>
            <a:pPr algn="ctr">
              <a:lnSpc>
                <a:spcPct val="100000"/>
              </a:lnSpc>
            </a:pPr>
            <a:r>
              <a:rPr b="0" lang="en-US" sz="4400" spc="-1" strike="noStrike">
                <a:solidFill>
                  <a:srgbClr val="000000"/>
                </a:solidFill>
                <a:latin typeface="Calibri"/>
              </a:rPr>
              <a:t>MOVER and MOVEM</a:t>
            </a:r>
            <a:endParaRPr b="0" lang="en-US" sz="4400" spc="-1" strike="noStrike">
              <a:solidFill>
                <a:srgbClr val="000000"/>
              </a:solidFill>
              <a:latin typeface="Calibri"/>
            </a:endParaRPr>
          </a:p>
        </p:txBody>
      </p:sp>
      <p:sp>
        <p:nvSpPr>
          <p:cNvPr id="242" name="TextShape 2"/>
          <p:cNvSpPr txBox="1"/>
          <p:nvPr/>
        </p:nvSpPr>
        <p:spPr>
          <a:xfrm>
            <a:off x="457200" y="1600200"/>
            <a:ext cx="3657240" cy="990360"/>
          </a:xfrm>
          <a:prstGeom prst="rect">
            <a:avLst/>
          </a:prstGeom>
          <a:noFill/>
          <a:ln>
            <a:noFill/>
          </a:ln>
        </p:spPr>
        <p:txBody>
          <a:bodyPr/>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MOVEM</a:t>
            </a:r>
            <a:endParaRPr b="0" lang="en-US" sz="3200" spc="-1" strike="noStrike">
              <a:solidFill>
                <a:srgbClr val="000000"/>
              </a:solidFill>
              <a:latin typeface="Calibri"/>
            </a:endParaRPr>
          </a:p>
        </p:txBody>
      </p:sp>
      <p:sp>
        <p:nvSpPr>
          <p:cNvPr id="243" name="TextShape 3"/>
          <p:cNvSpPr txBox="1"/>
          <p:nvPr/>
        </p:nvSpPr>
        <p:spPr>
          <a:xfrm>
            <a:off x="457200" y="3962520"/>
            <a:ext cx="3657240" cy="685440"/>
          </a:xfrm>
          <a:prstGeom prst="rect">
            <a:avLst/>
          </a:prstGeom>
          <a:noFill/>
          <a:ln>
            <a:noFill/>
          </a:ln>
        </p:spPr>
        <p:txBody>
          <a:bodyPr/>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MOVER</a:t>
            </a:r>
            <a:endParaRPr b="0" lang="en-US" sz="3200" spc="-1" strike="noStrike">
              <a:solidFill>
                <a:srgbClr val="000000"/>
              </a:solidFill>
              <a:latin typeface="Calibri"/>
            </a:endParaRPr>
          </a:p>
        </p:txBody>
      </p:sp>
      <p:grpSp>
        <p:nvGrpSpPr>
          <p:cNvPr id="244" name="Group 4"/>
          <p:cNvGrpSpPr/>
          <p:nvPr/>
        </p:nvGrpSpPr>
        <p:grpSpPr>
          <a:xfrm>
            <a:off x="914400" y="2666520"/>
            <a:ext cx="6400440" cy="839880"/>
            <a:chOff x="914400" y="2666520"/>
            <a:chExt cx="6400440" cy="839880"/>
          </a:xfrm>
        </p:grpSpPr>
        <p:sp>
          <p:nvSpPr>
            <p:cNvPr id="245" name="CustomShape 5"/>
            <p:cNvSpPr/>
            <p:nvPr/>
          </p:nvSpPr>
          <p:spPr>
            <a:xfrm>
              <a:off x="914400" y="2668680"/>
              <a:ext cx="2133360" cy="837720"/>
            </a:xfrm>
            <a:prstGeom prst="rect">
              <a:avLst/>
            </a:prstGeom>
            <a:solidFill>
              <a:schemeClr val="accent1">
                <a:lumMod val="75000"/>
              </a:schemeClr>
            </a:solidFill>
            <a:ln w="57240">
              <a:solidFill>
                <a:schemeClr val="accent1">
                  <a:lumMod val="20000"/>
                  <a:lumOff val="8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3200" spc="-1" strike="noStrike">
                  <a:solidFill>
                    <a:srgbClr val="d99694"/>
                  </a:solidFill>
                  <a:latin typeface="Calibri"/>
                </a:rPr>
                <a:t>MOVEM</a:t>
              </a:r>
              <a:endParaRPr b="0" lang="en-IN" sz="3200" spc="-1" strike="noStrike">
                <a:latin typeface="Arial"/>
              </a:endParaRPr>
            </a:p>
          </p:txBody>
        </p:sp>
        <p:sp>
          <p:nvSpPr>
            <p:cNvPr id="246" name="CustomShape 6"/>
            <p:cNvSpPr/>
            <p:nvPr/>
          </p:nvSpPr>
          <p:spPr>
            <a:xfrm>
              <a:off x="3048120" y="2668680"/>
              <a:ext cx="2133360" cy="837720"/>
            </a:xfrm>
            <a:prstGeom prst="rect">
              <a:avLst/>
            </a:prstGeom>
            <a:solidFill>
              <a:schemeClr val="accent1">
                <a:lumMod val="75000"/>
              </a:schemeClr>
            </a:solidFill>
            <a:ln w="57240">
              <a:solidFill>
                <a:schemeClr val="accent1">
                  <a:lumMod val="20000"/>
                  <a:lumOff val="8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3200" spc="-1" strike="noStrike">
                  <a:solidFill>
                    <a:srgbClr val="ffffff"/>
                  </a:solidFill>
                  <a:latin typeface="Calibri"/>
                </a:rPr>
                <a:t>Source</a:t>
              </a:r>
              <a:endParaRPr b="0" lang="en-IN" sz="3200" spc="-1" strike="noStrike">
                <a:latin typeface="Arial"/>
              </a:endParaRPr>
            </a:p>
          </p:txBody>
        </p:sp>
        <p:sp>
          <p:nvSpPr>
            <p:cNvPr id="247" name="CustomShape 7"/>
            <p:cNvSpPr/>
            <p:nvPr/>
          </p:nvSpPr>
          <p:spPr>
            <a:xfrm>
              <a:off x="5181480" y="2668680"/>
              <a:ext cx="2133360" cy="837720"/>
            </a:xfrm>
            <a:prstGeom prst="rect">
              <a:avLst/>
            </a:prstGeom>
            <a:solidFill>
              <a:schemeClr val="accent1">
                <a:lumMod val="75000"/>
              </a:schemeClr>
            </a:solidFill>
            <a:ln w="57240">
              <a:solidFill>
                <a:schemeClr val="accent1">
                  <a:lumMod val="20000"/>
                  <a:lumOff val="8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3200" spc="-1" strike="noStrike">
                  <a:solidFill>
                    <a:srgbClr val="ffffff"/>
                  </a:solidFill>
                  <a:latin typeface="Calibri"/>
                </a:rPr>
                <a:t>, Dest</a:t>
              </a:r>
              <a:endParaRPr b="0" lang="en-IN" sz="3200" spc="-1" strike="noStrike">
                <a:latin typeface="Arial"/>
              </a:endParaRPr>
            </a:p>
          </p:txBody>
        </p:sp>
        <p:sp>
          <p:nvSpPr>
            <p:cNvPr id="248" name="CustomShape 8"/>
            <p:cNvSpPr/>
            <p:nvPr/>
          </p:nvSpPr>
          <p:spPr>
            <a:xfrm flipH="1" flipV="1" rot="5400000">
              <a:off x="5182560" y="1599840"/>
              <a:ext cx="1080" cy="2133360"/>
            </a:xfrm>
            <a:prstGeom prst="curvedConnector3">
              <a:avLst>
                <a:gd name="adj1" fmla="val 59812172"/>
              </a:avLst>
            </a:prstGeom>
            <a:noFill/>
            <a:ln w="57240">
              <a:solidFill>
                <a:schemeClr val="accent1">
                  <a:lumMod val="20000"/>
                  <a:lumOff val="80000"/>
                </a:schemeClr>
              </a:solidFill>
              <a:round/>
              <a:tailEnd len="med" type="triangle" w="med"/>
            </a:ln>
          </p:spPr>
          <p:style>
            <a:lnRef idx="1">
              <a:schemeClr val="accent1"/>
            </a:lnRef>
            <a:fillRef idx="0">
              <a:schemeClr val="accent1"/>
            </a:fillRef>
            <a:effectRef idx="0">
              <a:schemeClr val="accent1"/>
            </a:effectRef>
            <a:fontRef idx="minor"/>
          </p:style>
        </p:sp>
      </p:grpSp>
      <p:grpSp>
        <p:nvGrpSpPr>
          <p:cNvPr id="249" name="Group 9"/>
          <p:cNvGrpSpPr/>
          <p:nvPr/>
        </p:nvGrpSpPr>
        <p:grpSpPr>
          <a:xfrm>
            <a:off x="914400" y="5181120"/>
            <a:ext cx="6400440" cy="839880"/>
            <a:chOff x="914400" y="5181120"/>
            <a:chExt cx="6400440" cy="839880"/>
          </a:xfrm>
        </p:grpSpPr>
        <p:sp>
          <p:nvSpPr>
            <p:cNvPr id="250" name="CustomShape 10"/>
            <p:cNvSpPr/>
            <p:nvPr/>
          </p:nvSpPr>
          <p:spPr>
            <a:xfrm>
              <a:off x="914400" y="5183280"/>
              <a:ext cx="2133360" cy="837720"/>
            </a:xfrm>
            <a:prstGeom prst="rect">
              <a:avLst/>
            </a:prstGeom>
            <a:solidFill>
              <a:schemeClr val="accent1">
                <a:lumMod val="75000"/>
              </a:schemeClr>
            </a:solidFill>
            <a:ln w="57240">
              <a:solidFill>
                <a:schemeClr val="accent1">
                  <a:lumMod val="20000"/>
                  <a:lumOff val="8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3200" spc="-1" strike="noStrike">
                  <a:solidFill>
                    <a:srgbClr val="d99694"/>
                  </a:solidFill>
                  <a:latin typeface="Calibri"/>
                </a:rPr>
                <a:t>MOVER</a:t>
              </a:r>
              <a:endParaRPr b="0" lang="en-IN" sz="3200" spc="-1" strike="noStrike">
                <a:latin typeface="Arial"/>
              </a:endParaRPr>
            </a:p>
          </p:txBody>
        </p:sp>
        <p:sp>
          <p:nvSpPr>
            <p:cNvPr id="251" name="CustomShape 11"/>
            <p:cNvSpPr/>
            <p:nvPr/>
          </p:nvSpPr>
          <p:spPr>
            <a:xfrm>
              <a:off x="3048120" y="5183280"/>
              <a:ext cx="2133360" cy="837720"/>
            </a:xfrm>
            <a:prstGeom prst="rect">
              <a:avLst/>
            </a:prstGeom>
            <a:solidFill>
              <a:schemeClr val="accent1">
                <a:lumMod val="75000"/>
              </a:schemeClr>
            </a:solidFill>
            <a:ln w="57240">
              <a:solidFill>
                <a:schemeClr val="accent1">
                  <a:lumMod val="20000"/>
                  <a:lumOff val="8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3200" spc="-1" strike="noStrike">
                  <a:solidFill>
                    <a:srgbClr val="ffffff"/>
                  </a:solidFill>
                  <a:latin typeface="Calibri"/>
                </a:rPr>
                <a:t>Dest</a:t>
              </a:r>
              <a:endParaRPr b="0" lang="en-IN" sz="3200" spc="-1" strike="noStrike">
                <a:latin typeface="Arial"/>
              </a:endParaRPr>
            </a:p>
          </p:txBody>
        </p:sp>
        <p:sp>
          <p:nvSpPr>
            <p:cNvPr id="252" name="CustomShape 12"/>
            <p:cNvSpPr/>
            <p:nvPr/>
          </p:nvSpPr>
          <p:spPr>
            <a:xfrm>
              <a:off x="5181480" y="5183280"/>
              <a:ext cx="2133360" cy="837720"/>
            </a:xfrm>
            <a:prstGeom prst="rect">
              <a:avLst/>
            </a:prstGeom>
            <a:solidFill>
              <a:schemeClr val="accent1">
                <a:lumMod val="75000"/>
              </a:schemeClr>
            </a:solidFill>
            <a:ln w="57240">
              <a:solidFill>
                <a:schemeClr val="accent1">
                  <a:lumMod val="20000"/>
                  <a:lumOff val="8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3200" spc="-1" strike="noStrike">
                  <a:solidFill>
                    <a:srgbClr val="ffffff"/>
                  </a:solidFill>
                  <a:latin typeface="Calibri"/>
                </a:rPr>
                <a:t>, Source</a:t>
              </a:r>
              <a:endParaRPr b="0" lang="en-IN" sz="3200" spc="-1" strike="noStrike">
                <a:latin typeface="Arial"/>
              </a:endParaRPr>
            </a:p>
          </p:txBody>
        </p:sp>
        <p:sp>
          <p:nvSpPr>
            <p:cNvPr id="253" name="CustomShape 13"/>
            <p:cNvSpPr/>
            <p:nvPr/>
          </p:nvSpPr>
          <p:spPr>
            <a:xfrm flipV="1" rot="16200000">
              <a:off x="5182560" y="4114440"/>
              <a:ext cx="1080" cy="2133360"/>
            </a:xfrm>
            <a:prstGeom prst="curvedConnector3">
              <a:avLst>
                <a:gd name="adj1" fmla="val 54135092"/>
              </a:avLst>
            </a:prstGeom>
            <a:noFill/>
            <a:ln w="57240">
              <a:solidFill>
                <a:schemeClr val="accent1">
                  <a:lumMod val="20000"/>
                  <a:lumOff val="80000"/>
                </a:schemeClr>
              </a:solidFill>
              <a:round/>
              <a:tailEnd len="med" type="triangle" w="med"/>
            </a:ln>
          </p:spPr>
          <p:style>
            <a:lnRef idx="1">
              <a:schemeClr val="accent1"/>
            </a:lnRef>
            <a:fillRef idx="0">
              <a:schemeClr val="accent1"/>
            </a:fillRef>
            <a:effectRef idx="0">
              <a:schemeClr val="accent1"/>
            </a:effectRef>
            <a:fontRef idx="minor"/>
          </p:style>
        </p:sp>
      </p:grpSp>
    </p:spTree>
  </p:cSld>
  <p:timing>
    <p:tnLst>
      <p:par>
        <p:cTn id="30" dur="indefinite" restart="never" nodeType="tmRoot">
          <p:childTnLst>
            <p:seq>
              <p:cTn id="31" dur="indefinite" nodeType="mainSeq">
                <p:childTnLst>
                  <p:par>
                    <p:cTn id="32" nodeType="clickEffect" fill="hold">
                      <p:stCondLst>
                        <p:cond delay="0"/>
                      </p:stCondLst>
                      <p:childTnLst>
                        <p:par>
                          <p:cTn id="33" nodeType="withEffect" fill="hold">
                            <p:stCondLst>
                              <p:cond delay="0"/>
                            </p:stCondLst>
                            <p:childTnLst>
                              <p:par>
                                <p:cTn id="34" nodeType="withEffect" fill="hold" presetClass="entr" presetID="1">
                                  <p:stCondLst>
                                    <p:cond delay="0"/>
                                  </p:stCondLst>
                                  <p:childTnLst>
                                    <p:set>
                                      <p:cBhvr>
                                        <p:cTn id="35" dur="1" fill="hold">
                                          <p:stCondLst>
                                            <p:cond delay="0"/>
                                          </p:stCondLst>
                                        </p:cTn>
                                        <p:tgtEl>
                                          <p:spTgt spid="241"/>
                                        </p:tgtEl>
                                        <p:attrNameLst>
                                          <p:attrName>style.visibility</p:attrName>
                                        </p:attrNameLst>
                                      </p:cBhvr>
                                      <p:to>
                                        <p:strVal val="visible"/>
                                      </p:to>
                                    </p:set>
                                  </p:childTnLst>
                                </p:cTn>
                              </p:par>
                              <p:par>
                                <p:cTn id="36" nodeType="withEffect" fill="hold" presetClass="entr" presetID="1">
                                  <p:stCondLst>
                                    <p:cond delay="0"/>
                                  </p:stCondLst>
                                  <p:childTnLst>
                                    <p:set>
                                      <p:cBhvr>
                                        <p:cTn id="37" dur="1" fill="hold">
                                          <p:stCondLst>
                                            <p:cond delay="0"/>
                                          </p:stCondLst>
                                        </p:cTn>
                                        <p:tgtEl>
                                          <p:spTgt spid="242">
                                            <p:txEl>
                                              <p:pRg st="0" end="0"/>
                                            </p:txEl>
                                          </p:spTgt>
                                        </p:tgtEl>
                                        <p:attrNameLst>
                                          <p:attrName>style.visibility</p:attrName>
                                        </p:attrNameLst>
                                      </p:cBhvr>
                                      <p:to>
                                        <p:strVal val="visible"/>
                                      </p:to>
                                    </p:set>
                                  </p:childTnLst>
                                </p:cTn>
                              </p:par>
                            </p:childTnLst>
                          </p:cTn>
                        </p:par>
                      </p:childTnLst>
                    </p:cTn>
                  </p:par>
                  <p:par>
                    <p:cTn id="38" nodeType="clickEffect" fill="hold">
                      <p:stCondLst>
                        <p:cond delay="indefinite"/>
                      </p:stCondLst>
                      <p:childTnLst>
                        <p:par>
                          <p:cTn id="39" nodeType="withEffect" fill="hold">
                            <p:stCondLst>
                              <p:cond delay="0"/>
                            </p:stCondLst>
                            <p:childTnLst>
                              <p:par>
                                <p:cTn id="40" nodeType="clickEffect" fill="hold" presetClass="entr" presetID="22" presetSubtype="8">
                                  <p:stCondLst>
                                    <p:cond delay="0"/>
                                  </p:stCondLst>
                                  <p:childTnLst>
                                    <p:set>
                                      <p:cBhvr>
                                        <p:cTn id="41" dur="1" fill="hold">
                                          <p:stCondLst>
                                            <p:cond delay="0"/>
                                          </p:stCondLst>
                                        </p:cTn>
                                        <p:tgtEl>
                                          <p:spTgt spid="244"/>
                                        </p:tgtEl>
                                        <p:attrNameLst>
                                          <p:attrName>style.visibility</p:attrName>
                                        </p:attrNameLst>
                                      </p:cBhvr>
                                      <p:to>
                                        <p:strVal val="visible"/>
                                      </p:to>
                                    </p:set>
                                    <p:animEffect filter="wipe(left)" transition="in">
                                      <p:cBhvr additive="repl">
                                        <p:cTn id="42" dur="500"/>
                                        <p:tgtEl>
                                          <p:spTgt spid="244"/>
                                        </p:tgtEl>
                                      </p:cBhvr>
                                    </p:animEffect>
                                  </p:childTnLst>
                                </p:cTn>
                              </p:par>
                            </p:childTnLst>
                          </p:cTn>
                        </p:par>
                      </p:childTnLst>
                    </p:cTn>
                  </p:par>
                  <p:par>
                    <p:cTn id="43" nodeType="clickEffect" fill="hold">
                      <p:stCondLst>
                        <p:cond delay="indefinite"/>
                      </p:stCondLst>
                      <p:childTnLst>
                        <p:par>
                          <p:cTn id="44" nodeType="withEffect" fill="hold">
                            <p:stCondLst>
                              <p:cond delay="0"/>
                            </p:stCondLst>
                            <p:childTnLst>
                              <p:par>
                                <p:cTn id="45" nodeType="clickEffect" fill="hold" presetClass="entr" presetID="1">
                                  <p:stCondLst>
                                    <p:cond delay="0"/>
                                  </p:stCondLst>
                                  <p:childTnLst>
                                    <p:set>
                                      <p:cBhvr>
                                        <p:cTn id="46" dur="1" fill="hold">
                                          <p:stCondLst>
                                            <p:cond delay="0"/>
                                          </p:stCondLst>
                                        </p:cTn>
                                        <p:tgtEl>
                                          <p:spTgt spid="243">
                                            <p:txEl>
                                              <p:pRg st="0" end="0"/>
                                            </p:txEl>
                                          </p:spTgt>
                                        </p:tgtEl>
                                        <p:attrNameLst>
                                          <p:attrName>style.visibility</p:attrName>
                                        </p:attrNameLst>
                                      </p:cBhvr>
                                      <p:to>
                                        <p:strVal val="visible"/>
                                      </p:to>
                                    </p:set>
                                  </p:childTnLst>
                                </p:cTn>
                              </p:par>
                              <p:par>
                                <p:cTn id="47" nodeType="withEffect" fill="hold" presetClass="entr" presetID="22" presetSubtype="8">
                                  <p:stCondLst>
                                    <p:cond delay="0"/>
                                  </p:stCondLst>
                                  <p:childTnLst>
                                    <p:set>
                                      <p:cBhvr>
                                        <p:cTn id="48" dur="1" fill="hold">
                                          <p:stCondLst>
                                            <p:cond delay="0"/>
                                          </p:stCondLst>
                                        </p:cTn>
                                        <p:tgtEl>
                                          <p:spTgt spid="249"/>
                                        </p:tgtEl>
                                        <p:attrNameLst>
                                          <p:attrName>style.visibility</p:attrName>
                                        </p:attrNameLst>
                                      </p:cBhvr>
                                      <p:to>
                                        <p:strVal val="visible"/>
                                      </p:to>
                                    </p:set>
                                    <p:animEffect filter="wipe(left)" transition="in">
                                      <p:cBhvr additive="repl">
                                        <p:cTn id="49" dur="500"/>
                                        <p:tgtEl>
                                          <p:spTgt spid="24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8" name="CustomShape 1"/>
          <p:cNvSpPr/>
          <p:nvPr/>
        </p:nvSpPr>
        <p:spPr>
          <a:xfrm>
            <a:off x="609480" y="380880"/>
            <a:ext cx="259056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MULT      CREG,=‘4’</a:t>
            </a:r>
            <a:endParaRPr b="0" lang="en-IN" sz="1800" spc="-1" strike="noStrike">
              <a:latin typeface="Arial"/>
            </a:endParaRPr>
          </a:p>
        </p:txBody>
      </p:sp>
      <p:sp>
        <p:nvSpPr>
          <p:cNvPr id="549" name="CustomShape 2"/>
          <p:cNvSpPr/>
          <p:nvPr/>
        </p:nvSpPr>
        <p:spPr>
          <a:xfrm>
            <a:off x="3276720" y="380880"/>
            <a:ext cx="121896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212</a:t>
            </a:r>
            <a:endParaRPr b="0" lang="en-IN" sz="1800" spc="-1" strike="noStrike">
              <a:latin typeface="Arial"/>
            </a:endParaRPr>
          </a:p>
        </p:txBody>
      </p:sp>
      <p:graphicFrame>
        <p:nvGraphicFramePr>
          <p:cNvPr id="550" name="Table 3"/>
          <p:cNvGraphicFramePr/>
          <p:nvPr/>
        </p:nvGraphicFramePr>
        <p:xfrm>
          <a:off x="533520" y="838080"/>
          <a:ext cx="2361960" cy="2285640"/>
        </p:xfrm>
        <a:graphic>
          <a:graphicData uri="http://schemas.openxmlformats.org/drawingml/2006/table">
            <a:tbl>
              <a:tblPr/>
              <a:tblGrid>
                <a:gridCol w="1180800"/>
                <a:gridCol w="1181160"/>
              </a:tblGrid>
              <a:tr h="457200">
                <a:tc>
                  <a:txBody>
                    <a:bodyPr/>
                    <a:p>
                      <a:pPr>
                        <a:lnSpc>
                          <a:spcPct val="100000"/>
                        </a:lnSpc>
                      </a:pPr>
                      <a:r>
                        <a:rPr b="1" lang="en-IN" sz="1800" spc="-1" strike="noStrike">
                          <a:solidFill>
                            <a:srgbClr val="ffffff"/>
                          </a:solidFill>
                          <a:latin typeface="Calibri"/>
                        </a:rPr>
                        <a:t>Symbol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57200">
                <a:tc>
                  <a:txBody>
                    <a:bodyPr/>
                    <a:p>
                      <a:pPr>
                        <a:lnSpc>
                          <a:spcPct val="100000"/>
                        </a:lnSpc>
                      </a:pPr>
                      <a:r>
                        <a:rPr b="0" lang="en-IN" sz="1800" spc="-1" strike="noStrike">
                          <a:solidFill>
                            <a:srgbClr val="000000"/>
                          </a:solidFill>
                          <a:latin typeface="Calibri"/>
                        </a:rPr>
                        <a:t>X</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L1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202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xBody>
                    <a:bodyPr/>
                    <a:p>
                      <a:pPr>
                        <a:lnSpc>
                          <a:spcPct val="100000"/>
                        </a:lnSpc>
                      </a:pPr>
                      <a:r>
                        <a:rPr b="0" lang="en-IN" sz="1800" spc="-1" strike="noStrike">
                          <a:solidFill>
                            <a:srgbClr val="000000"/>
                          </a:solidFill>
                          <a:latin typeface="Calibri"/>
                        </a:rPr>
                        <a:t>NEXT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207</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BACK</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202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graphicFrame>
        <p:nvGraphicFramePr>
          <p:cNvPr id="551" name="Table 4"/>
          <p:cNvGraphicFramePr/>
          <p:nvPr/>
        </p:nvGraphicFramePr>
        <p:xfrm>
          <a:off x="3124080" y="838080"/>
          <a:ext cx="2361960" cy="2742840"/>
        </p:xfrm>
        <a:graphic>
          <a:graphicData uri="http://schemas.openxmlformats.org/drawingml/2006/table">
            <a:tbl>
              <a:tblPr/>
              <a:tblGrid>
                <a:gridCol w="1180800"/>
                <a:gridCol w="1181160"/>
              </a:tblGrid>
              <a:tr h="457200">
                <a:tc>
                  <a:txBody>
                    <a:bodyPr/>
                    <a:p>
                      <a:pPr>
                        <a:lnSpc>
                          <a:spcPct val="100000"/>
                        </a:lnSpc>
                      </a:pPr>
                      <a:r>
                        <a:rPr b="1" lang="en-IN" sz="1800" spc="-1" strike="noStrike">
                          <a:solidFill>
                            <a:srgbClr val="ffffff"/>
                          </a:solidFill>
                          <a:latin typeface="Calibri"/>
                        </a:rPr>
                        <a:t>Literal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57200">
                <a:tc>
                  <a:txBody>
                    <a:bodyPr/>
                    <a:p>
                      <a:pPr>
                        <a:lnSpc>
                          <a:spcPct val="100000"/>
                        </a:lnSpc>
                      </a:pPr>
                      <a:r>
                        <a:rPr b="0" lang="en-IN" sz="1800" spc="-1" strike="noStrike">
                          <a:solidFill>
                            <a:srgbClr val="000000"/>
                          </a:solidFill>
                          <a:latin typeface="Calibri"/>
                        </a:rPr>
                        <a:t>=‘5’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205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206</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211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xBody>
                    <a:bodyPr/>
                    <a:p>
                      <a:pPr>
                        <a:lnSpc>
                          <a:spcPct val="100000"/>
                        </a:lnSpc>
                      </a:pPr>
                      <a:r>
                        <a:rPr b="0" lang="en-IN" sz="1800" spc="-1" strike="noStrike">
                          <a:solidFill>
                            <a:srgbClr val="000000"/>
                          </a:solidFill>
                          <a:latin typeface="Calibri"/>
                        </a:rPr>
                        <a:t>=‘4’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552" name="CustomShape 5"/>
          <p:cNvSpPr/>
          <p:nvPr/>
        </p:nvSpPr>
        <p:spPr>
          <a:xfrm>
            <a:off x="609480" y="3581280"/>
            <a:ext cx="502884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STOP</a:t>
            </a:r>
            <a:r>
              <a:rPr b="0" lang="en-IN" sz="1800" spc="-1" strike="noStrike">
                <a:solidFill>
                  <a:srgbClr val="000000"/>
                </a:solidFill>
                <a:latin typeface="Calibri"/>
              </a:rPr>
              <a:t>	</a:t>
            </a:r>
            <a:r>
              <a:rPr b="0" lang="en-IN" sz="1800" spc="-1" strike="noStrike">
                <a:solidFill>
                  <a:srgbClr val="000000"/>
                </a:solidFill>
                <a:latin typeface="Calibri"/>
              </a:rPr>
              <a:t>	</a:t>
            </a:r>
            <a:r>
              <a:rPr b="0" lang="en-IN" sz="1800" spc="-1" strike="noStrike">
                <a:solidFill>
                  <a:srgbClr val="000000"/>
                </a:solidFill>
                <a:latin typeface="Calibri"/>
              </a:rPr>
              <a:t>	</a:t>
            </a:r>
            <a:r>
              <a:rPr b="0" lang="en-IN" sz="1800" spc="-1" strike="noStrike">
                <a:solidFill>
                  <a:srgbClr val="000000"/>
                </a:solidFill>
                <a:latin typeface="Calibri"/>
              </a:rPr>
              <a:t>213</a:t>
            </a:r>
            <a:endParaRPr b="0" lang="en-IN" sz="1800" spc="-1" strike="noStrike">
              <a:latin typeface="Arial"/>
            </a:endParaRPr>
          </a:p>
        </p:txBody>
      </p:sp>
      <p:graphicFrame>
        <p:nvGraphicFramePr>
          <p:cNvPr id="553" name="Table 6"/>
          <p:cNvGraphicFramePr/>
          <p:nvPr/>
        </p:nvGraphicFramePr>
        <p:xfrm>
          <a:off x="457200" y="4038480"/>
          <a:ext cx="2361960" cy="2285640"/>
        </p:xfrm>
        <a:graphic>
          <a:graphicData uri="http://schemas.openxmlformats.org/drawingml/2006/table">
            <a:tbl>
              <a:tblPr/>
              <a:tblGrid>
                <a:gridCol w="1180800"/>
                <a:gridCol w="1181160"/>
              </a:tblGrid>
              <a:tr h="457200">
                <a:tc>
                  <a:txBody>
                    <a:bodyPr/>
                    <a:p>
                      <a:pPr>
                        <a:lnSpc>
                          <a:spcPct val="100000"/>
                        </a:lnSpc>
                      </a:pPr>
                      <a:r>
                        <a:rPr b="1" lang="en-IN" sz="1800" spc="-1" strike="noStrike">
                          <a:solidFill>
                            <a:srgbClr val="ffffff"/>
                          </a:solidFill>
                          <a:latin typeface="Calibri"/>
                        </a:rPr>
                        <a:t>Symbol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57200">
                <a:tc>
                  <a:txBody>
                    <a:bodyPr/>
                    <a:p>
                      <a:pPr>
                        <a:lnSpc>
                          <a:spcPct val="100000"/>
                        </a:lnSpc>
                      </a:pPr>
                      <a:r>
                        <a:rPr b="0" lang="en-IN" sz="1800" spc="-1" strike="noStrike">
                          <a:solidFill>
                            <a:srgbClr val="000000"/>
                          </a:solidFill>
                          <a:latin typeface="Calibri"/>
                        </a:rPr>
                        <a:t>X</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L1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202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xBody>
                    <a:bodyPr/>
                    <a:p>
                      <a:pPr>
                        <a:lnSpc>
                          <a:spcPct val="100000"/>
                        </a:lnSpc>
                      </a:pPr>
                      <a:r>
                        <a:rPr b="0" lang="en-IN" sz="1800" spc="-1" strike="noStrike">
                          <a:solidFill>
                            <a:srgbClr val="000000"/>
                          </a:solidFill>
                          <a:latin typeface="Calibri"/>
                        </a:rPr>
                        <a:t>NEXT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207</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BACK</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202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graphicFrame>
        <p:nvGraphicFramePr>
          <p:cNvPr id="554" name="Table 7"/>
          <p:cNvGraphicFramePr/>
          <p:nvPr/>
        </p:nvGraphicFramePr>
        <p:xfrm>
          <a:off x="3124080" y="4114800"/>
          <a:ext cx="2376000" cy="2528640"/>
        </p:xfrm>
        <a:graphic>
          <a:graphicData uri="http://schemas.openxmlformats.org/drawingml/2006/table">
            <a:tbl>
              <a:tblPr/>
              <a:tblGrid>
                <a:gridCol w="1188000"/>
                <a:gridCol w="1188000"/>
              </a:tblGrid>
              <a:tr h="640440">
                <a:tc>
                  <a:txBody>
                    <a:bodyPr/>
                    <a:p>
                      <a:pPr>
                        <a:lnSpc>
                          <a:spcPct val="100000"/>
                        </a:lnSpc>
                      </a:pPr>
                      <a:r>
                        <a:rPr b="1" lang="en-IN" sz="1800" spc="-1" strike="noStrike">
                          <a:solidFill>
                            <a:srgbClr val="ffffff"/>
                          </a:solidFill>
                          <a:latin typeface="Calibri"/>
                        </a:rPr>
                        <a:t>Literal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77640">
                <a:tc>
                  <a:txBody>
                    <a:bodyPr/>
                    <a:p>
                      <a:pPr>
                        <a:lnSpc>
                          <a:spcPct val="100000"/>
                        </a:lnSpc>
                      </a:pPr>
                      <a:r>
                        <a:rPr b="0" lang="en-IN" sz="1800" spc="-1" strike="noStrike">
                          <a:solidFill>
                            <a:srgbClr val="000000"/>
                          </a:solidFill>
                          <a:latin typeface="Calibri"/>
                        </a:rPr>
                        <a:t>=‘5’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205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77640">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206</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7764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77640">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211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77640">
                <a:tc>
                  <a:txBody>
                    <a:bodyPr/>
                    <a:p>
                      <a:pPr>
                        <a:lnSpc>
                          <a:spcPct val="100000"/>
                        </a:lnSpc>
                      </a:pPr>
                      <a:r>
                        <a:rPr b="0" lang="en-IN" sz="1800" spc="-1" strike="noStrike">
                          <a:solidFill>
                            <a:srgbClr val="000000"/>
                          </a:solidFill>
                          <a:latin typeface="Calibri"/>
                        </a:rPr>
                        <a:t>=‘4’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graphicFrame>
        <p:nvGraphicFramePr>
          <p:cNvPr id="555" name="Table 8"/>
          <p:cNvGraphicFramePr/>
          <p:nvPr/>
        </p:nvGraphicFramePr>
        <p:xfrm>
          <a:off x="6215040" y="1500120"/>
          <a:ext cx="1904760" cy="1473120"/>
        </p:xfrm>
        <a:graphic>
          <a:graphicData uri="http://schemas.openxmlformats.org/drawingml/2006/table">
            <a:tbl>
              <a:tblPr/>
              <a:tblGrid>
                <a:gridCol w="952200"/>
                <a:gridCol w="952560"/>
              </a:tblGrid>
              <a:tr h="640440">
                <a:tc>
                  <a:txBody>
                    <a:bodyPr/>
                    <a:p>
                      <a:pPr>
                        <a:lnSpc>
                          <a:spcPct val="100000"/>
                        </a:lnSpc>
                      </a:pPr>
                      <a:r>
                        <a:rPr b="1" lang="en-IN" sz="1800" spc="-1" strike="noStrike">
                          <a:solidFill>
                            <a:srgbClr val="ffffff"/>
                          </a:solidFill>
                          <a:latin typeface="Calibri"/>
                        </a:rPr>
                        <a:t>First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#literal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6612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6120">
                <a:tc>
                  <a:txBody>
                    <a:bodyPr/>
                    <a:p>
                      <a:pPr>
                        <a:lnSpc>
                          <a:spcPct val="100000"/>
                        </a:lnSpc>
                      </a:pPr>
                      <a:r>
                        <a:rPr b="0" lang="en-IN" sz="1800" spc="-1" strike="noStrike">
                          <a:solidFill>
                            <a:srgbClr val="000000"/>
                          </a:solidFill>
                          <a:latin typeface="Calibri"/>
                        </a:rPr>
                        <a:t>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6120">
                <a:tc>
                  <a:txBody>
                    <a:bodyPr/>
                    <a:p>
                      <a:pPr>
                        <a:lnSpc>
                          <a:spcPct val="100000"/>
                        </a:lnSpc>
                      </a:pPr>
                      <a:r>
                        <a:rPr b="0" lang="en-IN" sz="1800" spc="-1" strike="noStrike">
                          <a:solidFill>
                            <a:srgbClr val="000000"/>
                          </a:solidFill>
                          <a:latin typeface="Calibri"/>
                        </a:rPr>
                        <a:t>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graphicFrame>
        <p:nvGraphicFramePr>
          <p:cNvPr id="556" name="Table 9"/>
          <p:cNvGraphicFramePr/>
          <p:nvPr/>
        </p:nvGraphicFramePr>
        <p:xfrm>
          <a:off x="6572160" y="4500720"/>
          <a:ext cx="1904760" cy="1473120"/>
        </p:xfrm>
        <a:graphic>
          <a:graphicData uri="http://schemas.openxmlformats.org/drawingml/2006/table">
            <a:tbl>
              <a:tblPr/>
              <a:tblGrid>
                <a:gridCol w="952200"/>
                <a:gridCol w="952560"/>
              </a:tblGrid>
              <a:tr h="640440">
                <a:tc>
                  <a:txBody>
                    <a:bodyPr/>
                    <a:p>
                      <a:pPr>
                        <a:lnSpc>
                          <a:spcPct val="100000"/>
                        </a:lnSpc>
                      </a:pPr>
                      <a:r>
                        <a:rPr b="1" lang="en-IN" sz="1800" spc="-1" strike="noStrike">
                          <a:solidFill>
                            <a:srgbClr val="ffffff"/>
                          </a:solidFill>
                          <a:latin typeface="Calibri"/>
                        </a:rPr>
                        <a:t>First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#literal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6612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6120">
                <a:tc>
                  <a:txBody>
                    <a:bodyPr/>
                    <a:p>
                      <a:pPr>
                        <a:lnSpc>
                          <a:spcPct val="100000"/>
                        </a:lnSpc>
                      </a:pPr>
                      <a:r>
                        <a:rPr b="0" lang="en-IN" sz="1800" spc="-1" strike="noStrike">
                          <a:solidFill>
                            <a:srgbClr val="000000"/>
                          </a:solidFill>
                          <a:latin typeface="Calibri"/>
                        </a:rPr>
                        <a:t>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6120">
                <a:tc>
                  <a:txBody>
                    <a:bodyPr/>
                    <a:p>
                      <a:pPr>
                        <a:lnSpc>
                          <a:spcPct val="100000"/>
                        </a:lnSpc>
                      </a:pPr>
                      <a:r>
                        <a:rPr b="0" lang="en-IN" sz="1800" spc="-1" strike="noStrike">
                          <a:solidFill>
                            <a:srgbClr val="000000"/>
                          </a:solidFill>
                          <a:latin typeface="Calibri"/>
                        </a:rPr>
                        <a:t>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timing>
    <p:tnLst>
      <p:par>
        <p:cTn id="1143" dur="indefinite" restart="never" nodeType="tmRoot">
          <p:childTnLst>
            <p:seq>
              <p:cTn id="1144" dur="indefinite" nodeType="mainSeq">
                <p:childTnLst>
                  <p:par>
                    <p:cTn id="1145" fill="hold">
                      <p:stCondLst>
                        <p:cond delay="indefinite"/>
                      </p:stCondLst>
                      <p:childTnLst>
                        <p:par>
                          <p:cTn id="1146" fill="hold">
                            <p:stCondLst>
                              <p:cond delay="0"/>
                            </p:stCondLst>
                            <p:childTnLst>
                              <p:par>
                                <p:cTn id="1147" nodeType="clickEffect" fill="hold" presetClass="entr" presetID="3" presetSubtype="10">
                                  <p:stCondLst>
                                    <p:cond delay="0"/>
                                  </p:stCondLst>
                                  <p:childTnLst>
                                    <p:set>
                                      <p:cBhvr>
                                        <p:cTn id="1148" dur="1" fill="hold">
                                          <p:stCondLst>
                                            <p:cond delay="0"/>
                                          </p:stCondLst>
                                        </p:cTn>
                                        <p:tgtEl>
                                          <p:spTgt spid="548"/>
                                        </p:tgtEl>
                                        <p:attrNameLst>
                                          <p:attrName>style.visibility</p:attrName>
                                        </p:attrNameLst>
                                      </p:cBhvr>
                                      <p:to>
                                        <p:strVal val="visible"/>
                                      </p:to>
                                    </p:set>
                                    <p:animEffect filter="blinds(horizontal)" transition="in">
                                      <p:cBhvr additive="repl">
                                        <p:cTn id="1149" dur="500"/>
                                        <p:tgtEl>
                                          <p:spTgt spid="548"/>
                                        </p:tgtEl>
                                      </p:cBhvr>
                                    </p:animEffect>
                                  </p:childTnLst>
                                </p:cTn>
                              </p:par>
                              <p:par>
                                <p:cTn id="1150" nodeType="withEffect" fill="hold" presetClass="entr" presetID="3" presetSubtype="10">
                                  <p:stCondLst>
                                    <p:cond delay="0"/>
                                  </p:stCondLst>
                                  <p:childTnLst>
                                    <p:set>
                                      <p:cBhvr>
                                        <p:cTn id="1151" dur="1" fill="hold">
                                          <p:stCondLst>
                                            <p:cond delay="0"/>
                                          </p:stCondLst>
                                        </p:cTn>
                                        <p:tgtEl>
                                          <p:spTgt spid="549"/>
                                        </p:tgtEl>
                                        <p:attrNameLst>
                                          <p:attrName>style.visibility</p:attrName>
                                        </p:attrNameLst>
                                      </p:cBhvr>
                                      <p:to>
                                        <p:strVal val="visible"/>
                                      </p:to>
                                    </p:set>
                                    <p:animEffect filter="blinds(horizontal)" transition="in">
                                      <p:cBhvr additive="repl">
                                        <p:cTn id="1152" dur="500"/>
                                        <p:tgtEl>
                                          <p:spTgt spid="549"/>
                                        </p:tgtEl>
                                      </p:cBhvr>
                                    </p:animEffect>
                                  </p:childTnLst>
                                </p:cTn>
                              </p:par>
                            </p:childTnLst>
                          </p:cTn>
                        </p:par>
                      </p:childTnLst>
                    </p:cTn>
                  </p:par>
                  <p:par>
                    <p:cTn id="1153" fill="hold">
                      <p:stCondLst>
                        <p:cond delay="indefinite"/>
                      </p:stCondLst>
                      <p:childTnLst>
                        <p:par>
                          <p:cTn id="1154" fill="hold">
                            <p:stCondLst>
                              <p:cond delay="0"/>
                            </p:stCondLst>
                            <p:childTnLst>
                              <p:par>
                                <p:cTn id="1155" nodeType="clickEffect" fill="hold" presetClass="entr" presetID="3" presetSubtype="10">
                                  <p:stCondLst>
                                    <p:cond delay="0"/>
                                  </p:stCondLst>
                                  <p:childTnLst>
                                    <p:set>
                                      <p:cBhvr>
                                        <p:cTn id="1156" dur="1" fill="hold">
                                          <p:stCondLst>
                                            <p:cond delay="0"/>
                                          </p:stCondLst>
                                        </p:cTn>
                                        <p:tgtEl>
                                          <p:spTgt spid="550"/>
                                        </p:tgtEl>
                                        <p:attrNameLst>
                                          <p:attrName>style.visibility</p:attrName>
                                        </p:attrNameLst>
                                      </p:cBhvr>
                                      <p:to>
                                        <p:strVal val="visible"/>
                                      </p:to>
                                    </p:set>
                                    <p:animEffect filter="blinds(horizontal)" transition="in">
                                      <p:cBhvr additive="repl">
                                        <p:cTn id="1157" dur="500"/>
                                        <p:tgtEl>
                                          <p:spTgt spid="550"/>
                                        </p:tgtEl>
                                      </p:cBhvr>
                                    </p:animEffect>
                                  </p:childTnLst>
                                </p:cTn>
                              </p:par>
                              <p:par>
                                <p:cTn id="1158" nodeType="withEffect" fill="hold" presetClass="entr" presetID="3" presetSubtype="10">
                                  <p:stCondLst>
                                    <p:cond delay="0"/>
                                  </p:stCondLst>
                                  <p:childTnLst>
                                    <p:set>
                                      <p:cBhvr>
                                        <p:cTn id="1159" dur="1" fill="hold">
                                          <p:stCondLst>
                                            <p:cond delay="0"/>
                                          </p:stCondLst>
                                        </p:cTn>
                                        <p:tgtEl>
                                          <p:spTgt spid="551"/>
                                        </p:tgtEl>
                                        <p:attrNameLst>
                                          <p:attrName>style.visibility</p:attrName>
                                        </p:attrNameLst>
                                      </p:cBhvr>
                                      <p:to>
                                        <p:strVal val="visible"/>
                                      </p:to>
                                    </p:set>
                                    <p:animEffect filter="blinds(horizontal)" transition="in">
                                      <p:cBhvr additive="repl">
                                        <p:cTn id="1160" dur="500"/>
                                        <p:tgtEl>
                                          <p:spTgt spid="551"/>
                                        </p:tgtEl>
                                      </p:cBhvr>
                                    </p:animEffect>
                                  </p:childTnLst>
                                </p:cTn>
                              </p:par>
                            </p:childTnLst>
                          </p:cTn>
                        </p:par>
                      </p:childTnLst>
                    </p:cTn>
                  </p:par>
                  <p:par>
                    <p:cTn id="1161" fill="hold">
                      <p:stCondLst>
                        <p:cond delay="indefinite"/>
                      </p:stCondLst>
                      <p:childTnLst>
                        <p:par>
                          <p:cTn id="1162" fill="hold">
                            <p:stCondLst>
                              <p:cond delay="0"/>
                            </p:stCondLst>
                            <p:childTnLst>
                              <p:par>
                                <p:cTn id="1163" nodeType="clickEffect" fill="hold" presetClass="entr" presetID="3" presetSubtype="10">
                                  <p:stCondLst>
                                    <p:cond delay="0"/>
                                  </p:stCondLst>
                                  <p:childTnLst>
                                    <p:set>
                                      <p:cBhvr>
                                        <p:cTn id="1164" dur="1" fill="hold">
                                          <p:stCondLst>
                                            <p:cond delay="0"/>
                                          </p:stCondLst>
                                        </p:cTn>
                                        <p:tgtEl>
                                          <p:spTgt spid="552"/>
                                        </p:tgtEl>
                                        <p:attrNameLst>
                                          <p:attrName>style.visibility</p:attrName>
                                        </p:attrNameLst>
                                      </p:cBhvr>
                                      <p:to>
                                        <p:strVal val="visible"/>
                                      </p:to>
                                    </p:set>
                                    <p:animEffect filter="blinds(horizontal)" transition="in">
                                      <p:cBhvr additive="repl">
                                        <p:cTn id="1165" dur="500"/>
                                        <p:tgtEl>
                                          <p:spTgt spid="552"/>
                                        </p:tgtEl>
                                      </p:cBhvr>
                                    </p:animEffect>
                                  </p:childTnLst>
                                </p:cTn>
                              </p:par>
                            </p:childTnLst>
                          </p:cTn>
                        </p:par>
                      </p:childTnLst>
                    </p:cTn>
                  </p:par>
                  <p:par>
                    <p:cTn id="1166" fill="hold">
                      <p:stCondLst>
                        <p:cond delay="indefinite"/>
                      </p:stCondLst>
                      <p:childTnLst>
                        <p:par>
                          <p:cTn id="1167" fill="hold">
                            <p:stCondLst>
                              <p:cond delay="0"/>
                            </p:stCondLst>
                            <p:childTnLst>
                              <p:par>
                                <p:cTn id="1168" nodeType="clickEffect" fill="hold" presetClass="entr" presetID="3" presetSubtype="10">
                                  <p:stCondLst>
                                    <p:cond delay="0"/>
                                  </p:stCondLst>
                                  <p:childTnLst>
                                    <p:set>
                                      <p:cBhvr>
                                        <p:cTn id="1169" dur="1" fill="hold">
                                          <p:stCondLst>
                                            <p:cond delay="0"/>
                                          </p:stCondLst>
                                        </p:cTn>
                                        <p:tgtEl>
                                          <p:spTgt spid="553"/>
                                        </p:tgtEl>
                                        <p:attrNameLst>
                                          <p:attrName>style.visibility</p:attrName>
                                        </p:attrNameLst>
                                      </p:cBhvr>
                                      <p:to>
                                        <p:strVal val="visible"/>
                                      </p:to>
                                    </p:set>
                                    <p:animEffect filter="blinds(horizontal)" transition="in">
                                      <p:cBhvr additive="repl">
                                        <p:cTn id="1170" dur="500"/>
                                        <p:tgtEl>
                                          <p:spTgt spid="553"/>
                                        </p:tgtEl>
                                      </p:cBhvr>
                                    </p:animEffect>
                                  </p:childTnLst>
                                </p:cTn>
                              </p:par>
                              <p:par>
                                <p:cTn id="1171" nodeType="withEffect" fill="hold" presetClass="entr" presetID="3" presetSubtype="10">
                                  <p:stCondLst>
                                    <p:cond delay="0"/>
                                  </p:stCondLst>
                                  <p:childTnLst>
                                    <p:set>
                                      <p:cBhvr>
                                        <p:cTn id="1172" dur="1" fill="hold">
                                          <p:stCondLst>
                                            <p:cond delay="0"/>
                                          </p:stCondLst>
                                        </p:cTn>
                                        <p:tgtEl>
                                          <p:spTgt spid="554"/>
                                        </p:tgtEl>
                                        <p:attrNameLst>
                                          <p:attrName>style.visibility</p:attrName>
                                        </p:attrNameLst>
                                      </p:cBhvr>
                                      <p:to>
                                        <p:strVal val="visible"/>
                                      </p:to>
                                    </p:set>
                                    <p:animEffect filter="blinds(horizontal)" transition="in">
                                      <p:cBhvr additive="repl">
                                        <p:cTn id="1173" dur="500"/>
                                        <p:tgtEl>
                                          <p:spTgt spid="554"/>
                                        </p:tgtEl>
                                      </p:cBhvr>
                                    </p:animEffect>
                                  </p:childTnLst>
                                </p:cTn>
                              </p:par>
                              <p:par>
                                <p:cTn id="1174" nodeType="withEffect" fill="hold" presetClass="entr" presetID="3" presetSubtype="10">
                                  <p:stCondLst>
                                    <p:cond delay="0"/>
                                  </p:stCondLst>
                                  <p:childTnLst>
                                    <p:set>
                                      <p:cBhvr>
                                        <p:cTn id="1175" dur="1" fill="hold">
                                          <p:stCondLst>
                                            <p:cond delay="0"/>
                                          </p:stCondLst>
                                        </p:cTn>
                                        <p:tgtEl>
                                          <p:spTgt spid="555"/>
                                        </p:tgtEl>
                                        <p:attrNameLst>
                                          <p:attrName>style.visibility</p:attrName>
                                        </p:attrNameLst>
                                      </p:cBhvr>
                                      <p:to>
                                        <p:strVal val="visible"/>
                                      </p:to>
                                    </p:set>
                                    <p:animEffect filter="blinds(horizontal)" transition="in">
                                      <p:cBhvr additive="repl">
                                        <p:cTn id="1176" dur="500"/>
                                        <p:tgtEl>
                                          <p:spTgt spid="555"/>
                                        </p:tgtEl>
                                      </p:cBhvr>
                                    </p:animEffect>
                                  </p:childTnLst>
                                </p:cTn>
                              </p:par>
                              <p:par>
                                <p:cTn id="1177" nodeType="withEffect" fill="hold" presetClass="entr" presetID="3" presetSubtype="10">
                                  <p:stCondLst>
                                    <p:cond delay="0"/>
                                  </p:stCondLst>
                                  <p:childTnLst>
                                    <p:set>
                                      <p:cBhvr>
                                        <p:cTn id="1178" dur="1" fill="hold">
                                          <p:stCondLst>
                                            <p:cond delay="0"/>
                                          </p:stCondLst>
                                        </p:cTn>
                                        <p:tgtEl>
                                          <p:spTgt spid="556"/>
                                        </p:tgtEl>
                                        <p:attrNameLst>
                                          <p:attrName>style.visibility</p:attrName>
                                        </p:attrNameLst>
                                      </p:cBhvr>
                                      <p:to>
                                        <p:strVal val="visible"/>
                                      </p:to>
                                    </p:set>
                                    <p:animEffect filter="blinds(horizontal)" transition="in">
                                      <p:cBhvr additive="repl">
                                        <p:cTn id="1179" dur="500"/>
                                        <p:tgtEl>
                                          <p:spTgt spid="55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CustomShape 1"/>
          <p:cNvSpPr/>
          <p:nvPr/>
        </p:nvSpPr>
        <p:spPr>
          <a:xfrm>
            <a:off x="609480" y="380880"/>
            <a:ext cx="259056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X      DS      1</a:t>
            </a:r>
            <a:endParaRPr b="0" lang="en-IN" sz="1800" spc="-1" strike="noStrike">
              <a:latin typeface="Arial"/>
            </a:endParaRPr>
          </a:p>
        </p:txBody>
      </p:sp>
      <p:sp>
        <p:nvSpPr>
          <p:cNvPr id="558" name="CustomShape 2"/>
          <p:cNvSpPr/>
          <p:nvPr/>
        </p:nvSpPr>
        <p:spPr>
          <a:xfrm>
            <a:off x="3276720" y="380880"/>
            <a:ext cx="121896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214</a:t>
            </a:r>
            <a:endParaRPr b="0" lang="en-IN" sz="1800" spc="-1" strike="noStrike">
              <a:latin typeface="Arial"/>
            </a:endParaRPr>
          </a:p>
        </p:txBody>
      </p:sp>
      <p:graphicFrame>
        <p:nvGraphicFramePr>
          <p:cNvPr id="559" name="Table 3"/>
          <p:cNvGraphicFramePr/>
          <p:nvPr/>
        </p:nvGraphicFramePr>
        <p:xfrm>
          <a:off x="533520" y="838080"/>
          <a:ext cx="2361960" cy="2285640"/>
        </p:xfrm>
        <a:graphic>
          <a:graphicData uri="http://schemas.openxmlformats.org/drawingml/2006/table">
            <a:tbl>
              <a:tblPr/>
              <a:tblGrid>
                <a:gridCol w="1180800"/>
                <a:gridCol w="1181160"/>
              </a:tblGrid>
              <a:tr h="457200">
                <a:tc>
                  <a:txBody>
                    <a:bodyPr/>
                    <a:p>
                      <a:pPr>
                        <a:lnSpc>
                          <a:spcPct val="100000"/>
                        </a:lnSpc>
                      </a:pPr>
                      <a:r>
                        <a:rPr b="1" lang="en-IN" sz="1800" spc="-1" strike="noStrike">
                          <a:solidFill>
                            <a:srgbClr val="ffffff"/>
                          </a:solidFill>
                          <a:latin typeface="Calibri"/>
                        </a:rPr>
                        <a:t>Symbol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57200">
                <a:tc>
                  <a:txBody>
                    <a:bodyPr/>
                    <a:p>
                      <a:pPr>
                        <a:lnSpc>
                          <a:spcPct val="100000"/>
                        </a:lnSpc>
                      </a:pPr>
                      <a:r>
                        <a:rPr b="0" lang="en-IN" sz="1800" spc="-1" strike="noStrike">
                          <a:solidFill>
                            <a:srgbClr val="000000"/>
                          </a:solidFill>
                          <a:latin typeface="Calibri"/>
                        </a:rPr>
                        <a:t>X</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214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L1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202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xBody>
                    <a:bodyPr/>
                    <a:p>
                      <a:pPr>
                        <a:lnSpc>
                          <a:spcPct val="100000"/>
                        </a:lnSpc>
                      </a:pPr>
                      <a:r>
                        <a:rPr b="0" lang="en-IN" sz="1800" spc="-1" strike="noStrike">
                          <a:solidFill>
                            <a:srgbClr val="000000"/>
                          </a:solidFill>
                          <a:latin typeface="Calibri"/>
                        </a:rPr>
                        <a:t>NEXT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207</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BACK</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202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
        <p:nvSpPr>
          <p:cNvPr id="560" name="CustomShape 4"/>
          <p:cNvSpPr/>
          <p:nvPr/>
        </p:nvSpPr>
        <p:spPr>
          <a:xfrm>
            <a:off x="609480" y="3581280"/>
            <a:ext cx="502884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END</a:t>
            </a:r>
            <a:r>
              <a:rPr b="0" lang="en-IN" sz="1800" spc="-1" strike="noStrike">
                <a:solidFill>
                  <a:srgbClr val="000000"/>
                </a:solidFill>
                <a:latin typeface="Calibri"/>
              </a:rPr>
              <a:t>	</a:t>
            </a:r>
            <a:r>
              <a:rPr b="0" lang="en-IN" sz="1800" spc="-1" strike="noStrike">
                <a:solidFill>
                  <a:srgbClr val="000000"/>
                </a:solidFill>
                <a:latin typeface="Calibri"/>
              </a:rPr>
              <a:t>	</a:t>
            </a:r>
            <a:endParaRPr b="0" lang="en-IN" sz="1800" spc="-1" strike="noStrike">
              <a:latin typeface="Arial"/>
            </a:endParaRPr>
          </a:p>
        </p:txBody>
      </p:sp>
      <p:graphicFrame>
        <p:nvGraphicFramePr>
          <p:cNvPr id="561" name="Table 5"/>
          <p:cNvGraphicFramePr/>
          <p:nvPr/>
        </p:nvGraphicFramePr>
        <p:xfrm>
          <a:off x="609480" y="4343400"/>
          <a:ext cx="2361960" cy="2285640"/>
        </p:xfrm>
        <a:graphic>
          <a:graphicData uri="http://schemas.openxmlformats.org/drawingml/2006/table">
            <a:tbl>
              <a:tblPr/>
              <a:tblGrid>
                <a:gridCol w="1180800"/>
                <a:gridCol w="1181160"/>
              </a:tblGrid>
              <a:tr h="457200">
                <a:tc>
                  <a:txBody>
                    <a:bodyPr/>
                    <a:p>
                      <a:pPr>
                        <a:lnSpc>
                          <a:spcPct val="100000"/>
                        </a:lnSpc>
                      </a:pPr>
                      <a:r>
                        <a:rPr b="1" lang="en-IN" sz="1800" spc="-1" strike="noStrike">
                          <a:solidFill>
                            <a:srgbClr val="ffffff"/>
                          </a:solidFill>
                          <a:latin typeface="Calibri"/>
                        </a:rPr>
                        <a:t>Symbol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57200">
                <a:tc>
                  <a:txBody>
                    <a:bodyPr/>
                    <a:p>
                      <a:pPr>
                        <a:lnSpc>
                          <a:spcPct val="100000"/>
                        </a:lnSpc>
                      </a:pPr>
                      <a:r>
                        <a:rPr b="0" lang="en-IN" sz="1800" spc="-1" strike="noStrike">
                          <a:solidFill>
                            <a:srgbClr val="000000"/>
                          </a:solidFill>
                          <a:latin typeface="Calibri"/>
                        </a:rPr>
                        <a:t>X</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214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L1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202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xBody>
                    <a:bodyPr/>
                    <a:p>
                      <a:pPr>
                        <a:lnSpc>
                          <a:spcPct val="100000"/>
                        </a:lnSpc>
                      </a:pPr>
                      <a:r>
                        <a:rPr b="0" lang="en-IN" sz="1800" spc="-1" strike="noStrike">
                          <a:solidFill>
                            <a:srgbClr val="000000"/>
                          </a:solidFill>
                          <a:latin typeface="Calibri"/>
                        </a:rPr>
                        <a:t>NEXT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207</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BACK</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202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graphicFrame>
        <p:nvGraphicFramePr>
          <p:cNvPr id="562" name="Table 6"/>
          <p:cNvGraphicFramePr/>
          <p:nvPr/>
        </p:nvGraphicFramePr>
        <p:xfrm>
          <a:off x="3124080" y="838080"/>
          <a:ext cx="2361960" cy="2742840"/>
        </p:xfrm>
        <a:graphic>
          <a:graphicData uri="http://schemas.openxmlformats.org/drawingml/2006/table">
            <a:tbl>
              <a:tblPr/>
              <a:tblGrid>
                <a:gridCol w="1180800"/>
                <a:gridCol w="1181160"/>
              </a:tblGrid>
              <a:tr h="457200">
                <a:tc>
                  <a:txBody>
                    <a:bodyPr/>
                    <a:p>
                      <a:pPr>
                        <a:lnSpc>
                          <a:spcPct val="100000"/>
                        </a:lnSpc>
                      </a:pPr>
                      <a:r>
                        <a:rPr b="1" lang="en-IN" sz="1800" spc="-1" strike="noStrike">
                          <a:solidFill>
                            <a:srgbClr val="ffffff"/>
                          </a:solidFill>
                          <a:latin typeface="Calibri"/>
                        </a:rPr>
                        <a:t>Literal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57200">
                <a:tc>
                  <a:txBody>
                    <a:bodyPr/>
                    <a:p>
                      <a:pPr>
                        <a:lnSpc>
                          <a:spcPct val="100000"/>
                        </a:lnSpc>
                      </a:pPr>
                      <a:r>
                        <a:rPr b="0" lang="en-IN" sz="1800" spc="-1" strike="noStrike">
                          <a:solidFill>
                            <a:srgbClr val="000000"/>
                          </a:solidFill>
                          <a:latin typeface="Calibri"/>
                        </a:rPr>
                        <a:t>=‘5’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205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206</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211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xBody>
                    <a:bodyPr/>
                    <a:p>
                      <a:pPr>
                        <a:lnSpc>
                          <a:spcPct val="100000"/>
                        </a:lnSpc>
                      </a:pPr>
                      <a:r>
                        <a:rPr b="0" lang="en-IN" sz="1800" spc="-1" strike="noStrike">
                          <a:solidFill>
                            <a:srgbClr val="000000"/>
                          </a:solidFill>
                          <a:latin typeface="Calibri"/>
                        </a:rPr>
                        <a:t>=‘4’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graphicFrame>
        <p:nvGraphicFramePr>
          <p:cNvPr id="563" name="Table 7"/>
          <p:cNvGraphicFramePr/>
          <p:nvPr/>
        </p:nvGraphicFramePr>
        <p:xfrm>
          <a:off x="3200400" y="4114800"/>
          <a:ext cx="2361960" cy="2742840"/>
        </p:xfrm>
        <a:graphic>
          <a:graphicData uri="http://schemas.openxmlformats.org/drawingml/2006/table">
            <a:tbl>
              <a:tblPr/>
              <a:tblGrid>
                <a:gridCol w="1180800"/>
                <a:gridCol w="1181160"/>
              </a:tblGrid>
              <a:tr h="457200">
                <a:tc>
                  <a:txBody>
                    <a:bodyPr/>
                    <a:p>
                      <a:pPr>
                        <a:lnSpc>
                          <a:spcPct val="100000"/>
                        </a:lnSpc>
                      </a:pPr>
                      <a:r>
                        <a:rPr b="1" lang="en-IN" sz="1800" spc="-1" strike="noStrike">
                          <a:solidFill>
                            <a:srgbClr val="ffffff"/>
                          </a:solidFill>
                          <a:latin typeface="Calibri"/>
                        </a:rPr>
                        <a:t>Literal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57200">
                <a:tc>
                  <a:txBody>
                    <a:bodyPr/>
                    <a:p>
                      <a:pPr>
                        <a:lnSpc>
                          <a:spcPct val="100000"/>
                        </a:lnSpc>
                      </a:pPr>
                      <a:r>
                        <a:rPr b="0" lang="en-IN" sz="1800" spc="-1" strike="noStrike">
                          <a:solidFill>
                            <a:srgbClr val="000000"/>
                          </a:solidFill>
                          <a:latin typeface="Calibri"/>
                        </a:rPr>
                        <a:t>=‘5’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205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206</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57200">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211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57200">
                <a:tc>
                  <a:txBody>
                    <a:bodyPr/>
                    <a:p>
                      <a:pPr>
                        <a:lnSpc>
                          <a:spcPct val="100000"/>
                        </a:lnSpc>
                      </a:pPr>
                      <a:r>
                        <a:rPr b="0" lang="en-IN" sz="1800" spc="-1" strike="noStrike">
                          <a:solidFill>
                            <a:srgbClr val="000000"/>
                          </a:solidFill>
                          <a:latin typeface="Calibri"/>
                        </a:rPr>
                        <a:t>=‘4’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215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graphicFrame>
        <p:nvGraphicFramePr>
          <p:cNvPr id="564" name="Table 8"/>
          <p:cNvGraphicFramePr/>
          <p:nvPr/>
        </p:nvGraphicFramePr>
        <p:xfrm>
          <a:off x="6215040" y="1500120"/>
          <a:ext cx="1904760" cy="1473120"/>
        </p:xfrm>
        <a:graphic>
          <a:graphicData uri="http://schemas.openxmlformats.org/drawingml/2006/table">
            <a:tbl>
              <a:tblPr/>
              <a:tblGrid>
                <a:gridCol w="952200"/>
                <a:gridCol w="952560"/>
              </a:tblGrid>
              <a:tr h="640440">
                <a:tc>
                  <a:txBody>
                    <a:bodyPr/>
                    <a:p>
                      <a:pPr>
                        <a:lnSpc>
                          <a:spcPct val="100000"/>
                        </a:lnSpc>
                      </a:pPr>
                      <a:r>
                        <a:rPr b="1" lang="en-IN" sz="1800" spc="-1" strike="noStrike">
                          <a:solidFill>
                            <a:srgbClr val="ffffff"/>
                          </a:solidFill>
                          <a:latin typeface="Calibri"/>
                        </a:rPr>
                        <a:t>First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#literal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6612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6120">
                <a:tc>
                  <a:txBody>
                    <a:bodyPr/>
                    <a:p>
                      <a:pPr>
                        <a:lnSpc>
                          <a:spcPct val="100000"/>
                        </a:lnSpc>
                      </a:pPr>
                      <a:r>
                        <a:rPr b="0" lang="en-IN" sz="1800" spc="-1" strike="noStrike">
                          <a:solidFill>
                            <a:srgbClr val="000000"/>
                          </a:solidFill>
                          <a:latin typeface="Calibri"/>
                        </a:rPr>
                        <a:t>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6120">
                <a:tc>
                  <a:txBody>
                    <a:bodyPr/>
                    <a:p>
                      <a:pPr>
                        <a:lnSpc>
                          <a:spcPct val="100000"/>
                        </a:lnSpc>
                      </a:pPr>
                      <a:r>
                        <a:rPr b="0" lang="en-IN" sz="1800" spc="-1" strike="noStrike">
                          <a:solidFill>
                            <a:srgbClr val="000000"/>
                          </a:solidFill>
                          <a:latin typeface="Calibri"/>
                        </a:rPr>
                        <a:t>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graphicFrame>
        <p:nvGraphicFramePr>
          <p:cNvPr id="565" name="Table 9"/>
          <p:cNvGraphicFramePr/>
          <p:nvPr/>
        </p:nvGraphicFramePr>
        <p:xfrm>
          <a:off x="6072120" y="4143240"/>
          <a:ext cx="1904760" cy="1915200"/>
        </p:xfrm>
        <a:graphic>
          <a:graphicData uri="http://schemas.openxmlformats.org/drawingml/2006/table">
            <a:tbl>
              <a:tblPr/>
              <a:tblGrid>
                <a:gridCol w="952200"/>
                <a:gridCol w="952560"/>
              </a:tblGrid>
              <a:tr h="640440">
                <a:tc>
                  <a:txBody>
                    <a:bodyPr/>
                    <a:p>
                      <a:pPr>
                        <a:lnSpc>
                          <a:spcPct val="100000"/>
                        </a:lnSpc>
                      </a:pPr>
                      <a:r>
                        <a:rPr b="1" lang="en-IN" sz="1800" spc="-1" strike="noStrike">
                          <a:solidFill>
                            <a:srgbClr val="ffffff"/>
                          </a:solidFill>
                          <a:latin typeface="Calibri"/>
                        </a:rPr>
                        <a:t>First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#literal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66120">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6120">
                <a:tc>
                  <a:txBody>
                    <a:bodyPr/>
                    <a:p>
                      <a:pPr>
                        <a:lnSpc>
                          <a:spcPct val="100000"/>
                        </a:lnSpc>
                      </a:pPr>
                      <a:r>
                        <a:rPr b="0" lang="en-IN" sz="1800" spc="-1" strike="noStrike">
                          <a:solidFill>
                            <a:srgbClr val="000000"/>
                          </a:solidFill>
                          <a:latin typeface="Calibri"/>
                        </a:rPr>
                        <a:t>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6120">
                <a:tc>
                  <a:txBody>
                    <a:bodyPr/>
                    <a:p>
                      <a:pPr>
                        <a:lnSpc>
                          <a:spcPct val="100000"/>
                        </a:lnSpc>
                      </a:pPr>
                      <a:r>
                        <a:rPr b="0" lang="en-IN" sz="1800" spc="-1" strike="noStrike">
                          <a:solidFill>
                            <a:srgbClr val="000000"/>
                          </a:solidFill>
                          <a:latin typeface="Calibri"/>
                        </a:rPr>
                        <a:t>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6120">
                <a:tc>
                  <a:txBody>
                    <a:bodyPr/>
                    <a:p>
                      <a:pPr>
                        <a:lnSpc>
                          <a:spcPct val="100000"/>
                        </a:lnSpc>
                      </a:pPr>
                      <a:r>
                        <a:rPr b="0" lang="en-IN" sz="1800" spc="-1" strike="noStrike">
                          <a:solidFill>
                            <a:srgbClr val="000000"/>
                          </a:solidFill>
                          <a:latin typeface="Calibri"/>
                        </a:rPr>
                        <a:t>6</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Tree>
  </p:cSld>
  <p:timing>
    <p:tnLst>
      <p:par>
        <p:cTn id="1180" dur="indefinite" restart="never" nodeType="tmRoot">
          <p:childTnLst>
            <p:seq>
              <p:cTn id="1181" dur="indefinite" nodeType="mainSeq">
                <p:childTnLst>
                  <p:par>
                    <p:cTn id="1182" fill="hold">
                      <p:stCondLst>
                        <p:cond delay="indefinite"/>
                      </p:stCondLst>
                      <p:childTnLst>
                        <p:par>
                          <p:cTn id="1183" fill="hold">
                            <p:stCondLst>
                              <p:cond delay="0"/>
                            </p:stCondLst>
                            <p:childTnLst>
                              <p:par>
                                <p:cTn id="1184" nodeType="clickEffect" fill="hold" presetClass="entr" presetID="3" presetSubtype="10">
                                  <p:stCondLst>
                                    <p:cond delay="0"/>
                                  </p:stCondLst>
                                  <p:childTnLst>
                                    <p:set>
                                      <p:cBhvr>
                                        <p:cTn id="1185" dur="1" fill="hold">
                                          <p:stCondLst>
                                            <p:cond delay="0"/>
                                          </p:stCondLst>
                                        </p:cTn>
                                        <p:tgtEl>
                                          <p:spTgt spid="557"/>
                                        </p:tgtEl>
                                        <p:attrNameLst>
                                          <p:attrName>style.visibility</p:attrName>
                                        </p:attrNameLst>
                                      </p:cBhvr>
                                      <p:to>
                                        <p:strVal val="visible"/>
                                      </p:to>
                                    </p:set>
                                    <p:animEffect filter="blinds(horizontal)" transition="in">
                                      <p:cBhvr additive="repl">
                                        <p:cTn id="1186" dur="500"/>
                                        <p:tgtEl>
                                          <p:spTgt spid="557"/>
                                        </p:tgtEl>
                                      </p:cBhvr>
                                    </p:animEffect>
                                  </p:childTnLst>
                                </p:cTn>
                              </p:par>
                              <p:par>
                                <p:cTn id="1187" nodeType="withEffect" fill="hold" presetClass="entr" presetID="3" presetSubtype="10">
                                  <p:stCondLst>
                                    <p:cond delay="0"/>
                                  </p:stCondLst>
                                  <p:childTnLst>
                                    <p:set>
                                      <p:cBhvr>
                                        <p:cTn id="1188" dur="1" fill="hold">
                                          <p:stCondLst>
                                            <p:cond delay="0"/>
                                          </p:stCondLst>
                                        </p:cTn>
                                        <p:tgtEl>
                                          <p:spTgt spid="558"/>
                                        </p:tgtEl>
                                        <p:attrNameLst>
                                          <p:attrName>style.visibility</p:attrName>
                                        </p:attrNameLst>
                                      </p:cBhvr>
                                      <p:to>
                                        <p:strVal val="visible"/>
                                      </p:to>
                                    </p:set>
                                    <p:animEffect filter="blinds(horizontal)" transition="in">
                                      <p:cBhvr additive="repl">
                                        <p:cTn id="1189" dur="500"/>
                                        <p:tgtEl>
                                          <p:spTgt spid="558"/>
                                        </p:tgtEl>
                                      </p:cBhvr>
                                    </p:animEffect>
                                  </p:childTnLst>
                                </p:cTn>
                              </p:par>
                            </p:childTnLst>
                          </p:cTn>
                        </p:par>
                      </p:childTnLst>
                    </p:cTn>
                  </p:par>
                  <p:par>
                    <p:cTn id="1190" fill="hold">
                      <p:stCondLst>
                        <p:cond delay="indefinite"/>
                      </p:stCondLst>
                      <p:childTnLst>
                        <p:par>
                          <p:cTn id="1191" fill="hold">
                            <p:stCondLst>
                              <p:cond delay="0"/>
                            </p:stCondLst>
                            <p:childTnLst>
                              <p:par>
                                <p:cTn id="1192" nodeType="clickEffect" fill="hold" presetClass="entr" presetID="3" presetSubtype="10">
                                  <p:stCondLst>
                                    <p:cond delay="0"/>
                                  </p:stCondLst>
                                  <p:childTnLst>
                                    <p:set>
                                      <p:cBhvr>
                                        <p:cTn id="1193" dur="1" fill="hold">
                                          <p:stCondLst>
                                            <p:cond delay="0"/>
                                          </p:stCondLst>
                                        </p:cTn>
                                        <p:tgtEl>
                                          <p:spTgt spid="559"/>
                                        </p:tgtEl>
                                        <p:attrNameLst>
                                          <p:attrName>style.visibility</p:attrName>
                                        </p:attrNameLst>
                                      </p:cBhvr>
                                      <p:to>
                                        <p:strVal val="visible"/>
                                      </p:to>
                                    </p:set>
                                    <p:animEffect filter="blinds(horizontal)" transition="in">
                                      <p:cBhvr additive="repl">
                                        <p:cTn id="1194" dur="500"/>
                                        <p:tgtEl>
                                          <p:spTgt spid="559"/>
                                        </p:tgtEl>
                                      </p:cBhvr>
                                    </p:animEffect>
                                  </p:childTnLst>
                                </p:cTn>
                              </p:par>
                              <p:par>
                                <p:cTn id="1195" nodeType="withEffect" fill="hold" presetClass="entr" presetID="3" presetSubtype="10">
                                  <p:stCondLst>
                                    <p:cond delay="0"/>
                                  </p:stCondLst>
                                  <p:childTnLst>
                                    <p:set>
                                      <p:cBhvr>
                                        <p:cTn id="1196" dur="1" fill="hold">
                                          <p:stCondLst>
                                            <p:cond delay="0"/>
                                          </p:stCondLst>
                                        </p:cTn>
                                        <p:tgtEl>
                                          <p:spTgt spid="562"/>
                                        </p:tgtEl>
                                        <p:attrNameLst>
                                          <p:attrName>style.visibility</p:attrName>
                                        </p:attrNameLst>
                                      </p:cBhvr>
                                      <p:to>
                                        <p:strVal val="visible"/>
                                      </p:to>
                                    </p:set>
                                    <p:animEffect filter="blinds(horizontal)" transition="in">
                                      <p:cBhvr additive="repl">
                                        <p:cTn id="1197" dur="500"/>
                                        <p:tgtEl>
                                          <p:spTgt spid="562"/>
                                        </p:tgtEl>
                                      </p:cBhvr>
                                    </p:animEffect>
                                  </p:childTnLst>
                                </p:cTn>
                              </p:par>
                            </p:childTnLst>
                          </p:cTn>
                        </p:par>
                      </p:childTnLst>
                    </p:cTn>
                  </p:par>
                  <p:par>
                    <p:cTn id="1198" fill="hold">
                      <p:stCondLst>
                        <p:cond delay="indefinite"/>
                      </p:stCondLst>
                      <p:childTnLst>
                        <p:par>
                          <p:cTn id="1199" fill="hold">
                            <p:stCondLst>
                              <p:cond delay="0"/>
                            </p:stCondLst>
                            <p:childTnLst>
                              <p:par>
                                <p:cTn id="1200" nodeType="clickEffect" fill="hold" presetClass="entr" presetID="3" presetSubtype="10">
                                  <p:stCondLst>
                                    <p:cond delay="0"/>
                                  </p:stCondLst>
                                  <p:childTnLst>
                                    <p:set>
                                      <p:cBhvr>
                                        <p:cTn id="1201" dur="1" fill="hold">
                                          <p:stCondLst>
                                            <p:cond delay="0"/>
                                          </p:stCondLst>
                                        </p:cTn>
                                        <p:tgtEl>
                                          <p:spTgt spid="560"/>
                                        </p:tgtEl>
                                        <p:attrNameLst>
                                          <p:attrName>style.visibility</p:attrName>
                                        </p:attrNameLst>
                                      </p:cBhvr>
                                      <p:to>
                                        <p:strVal val="visible"/>
                                      </p:to>
                                    </p:set>
                                    <p:animEffect filter="blinds(horizontal)" transition="in">
                                      <p:cBhvr additive="repl">
                                        <p:cTn id="1202" dur="500"/>
                                        <p:tgtEl>
                                          <p:spTgt spid="560"/>
                                        </p:tgtEl>
                                      </p:cBhvr>
                                    </p:animEffect>
                                  </p:childTnLst>
                                </p:cTn>
                              </p:par>
                            </p:childTnLst>
                          </p:cTn>
                        </p:par>
                      </p:childTnLst>
                    </p:cTn>
                  </p:par>
                  <p:par>
                    <p:cTn id="1203" fill="hold">
                      <p:stCondLst>
                        <p:cond delay="indefinite"/>
                      </p:stCondLst>
                      <p:childTnLst>
                        <p:par>
                          <p:cTn id="1204" fill="hold">
                            <p:stCondLst>
                              <p:cond delay="0"/>
                            </p:stCondLst>
                            <p:childTnLst>
                              <p:par>
                                <p:cTn id="1205" nodeType="clickEffect" fill="hold" presetClass="entr" presetID="3" presetSubtype="10">
                                  <p:stCondLst>
                                    <p:cond delay="0"/>
                                  </p:stCondLst>
                                  <p:childTnLst>
                                    <p:set>
                                      <p:cBhvr>
                                        <p:cTn id="1206" dur="1" fill="hold">
                                          <p:stCondLst>
                                            <p:cond delay="0"/>
                                          </p:stCondLst>
                                        </p:cTn>
                                        <p:tgtEl>
                                          <p:spTgt spid="561"/>
                                        </p:tgtEl>
                                        <p:attrNameLst>
                                          <p:attrName>style.visibility</p:attrName>
                                        </p:attrNameLst>
                                      </p:cBhvr>
                                      <p:to>
                                        <p:strVal val="visible"/>
                                      </p:to>
                                    </p:set>
                                    <p:animEffect filter="blinds(horizontal)" transition="in">
                                      <p:cBhvr additive="repl">
                                        <p:cTn id="1207" dur="500"/>
                                        <p:tgtEl>
                                          <p:spTgt spid="561"/>
                                        </p:tgtEl>
                                      </p:cBhvr>
                                    </p:animEffect>
                                  </p:childTnLst>
                                </p:cTn>
                              </p:par>
                              <p:par>
                                <p:cTn id="1208" nodeType="withEffect" fill="hold" presetClass="entr" presetID="3" presetSubtype="10">
                                  <p:stCondLst>
                                    <p:cond delay="0"/>
                                  </p:stCondLst>
                                  <p:childTnLst>
                                    <p:set>
                                      <p:cBhvr>
                                        <p:cTn id="1209" dur="1" fill="hold">
                                          <p:stCondLst>
                                            <p:cond delay="0"/>
                                          </p:stCondLst>
                                        </p:cTn>
                                        <p:tgtEl>
                                          <p:spTgt spid="563"/>
                                        </p:tgtEl>
                                        <p:attrNameLst>
                                          <p:attrName>style.visibility</p:attrName>
                                        </p:attrNameLst>
                                      </p:cBhvr>
                                      <p:to>
                                        <p:strVal val="visible"/>
                                      </p:to>
                                    </p:set>
                                    <p:animEffect filter="blinds(horizontal)" transition="in">
                                      <p:cBhvr additive="repl">
                                        <p:cTn id="1210" dur="500"/>
                                        <p:tgtEl>
                                          <p:spTgt spid="563"/>
                                        </p:tgtEl>
                                      </p:cBhvr>
                                    </p:animEffect>
                                  </p:childTnLst>
                                </p:cTn>
                              </p:par>
                              <p:par>
                                <p:cTn id="1211" nodeType="withEffect" fill="hold" presetClass="entr" presetID="3" presetSubtype="10">
                                  <p:stCondLst>
                                    <p:cond delay="0"/>
                                  </p:stCondLst>
                                  <p:childTnLst>
                                    <p:set>
                                      <p:cBhvr>
                                        <p:cTn id="1212" dur="1" fill="hold">
                                          <p:stCondLst>
                                            <p:cond delay="0"/>
                                          </p:stCondLst>
                                        </p:cTn>
                                        <p:tgtEl>
                                          <p:spTgt spid="564"/>
                                        </p:tgtEl>
                                        <p:attrNameLst>
                                          <p:attrName>style.visibility</p:attrName>
                                        </p:attrNameLst>
                                      </p:cBhvr>
                                      <p:to>
                                        <p:strVal val="visible"/>
                                      </p:to>
                                    </p:set>
                                    <p:animEffect filter="blinds(horizontal)" transition="in">
                                      <p:cBhvr additive="repl">
                                        <p:cTn id="1213" dur="500"/>
                                        <p:tgtEl>
                                          <p:spTgt spid="564"/>
                                        </p:tgtEl>
                                      </p:cBhvr>
                                    </p:animEffect>
                                  </p:childTnLst>
                                </p:cTn>
                              </p:par>
                              <p:par>
                                <p:cTn id="1214" nodeType="withEffect" fill="hold" presetClass="entr" presetID="3" presetSubtype="10">
                                  <p:stCondLst>
                                    <p:cond delay="0"/>
                                  </p:stCondLst>
                                  <p:childTnLst>
                                    <p:set>
                                      <p:cBhvr>
                                        <p:cTn id="1215" dur="1" fill="hold">
                                          <p:stCondLst>
                                            <p:cond delay="0"/>
                                          </p:stCondLst>
                                        </p:cTn>
                                        <p:tgtEl>
                                          <p:spTgt spid="565"/>
                                        </p:tgtEl>
                                        <p:attrNameLst>
                                          <p:attrName>style.visibility</p:attrName>
                                        </p:attrNameLst>
                                      </p:cBhvr>
                                      <p:to>
                                        <p:strVal val="visible"/>
                                      </p:to>
                                    </p:set>
                                    <p:animEffect filter="blinds(horizontal)" transition="in">
                                      <p:cBhvr additive="repl">
                                        <p:cTn id="1216" dur="500"/>
                                        <p:tgtEl>
                                          <p:spTgt spid="56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566" name="TextShape 1"/>
          <p:cNvSpPr txBox="1"/>
          <p:nvPr/>
        </p:nvSpPr>
        <p:spPr>
          <a:xfrm>
            <a:off x="457200" y="274680"/>
            <a:ext cx="8229240" cy="725040"/>
          </a:xfrm>
          <a:prstGeom prst="rect">
            <a:avLst/>
          </a:prstGeom>
          <a:gradFill rotWithShape="0">
            <a:gsLst>
              <a:gs pos="0">
                <a:srgbClr val="bfecff"/>
              </a:gs>
              <a:gs pos="100000">
                <a:srgbClr val="e6f7ff"/>
              </a:gs>
            </a:gsLst>
            <a:lin ang="16200000"/>
          </a:gradFill>
          <a:ln w="9360">
            <a:solidFill>
              <a:srgbClr val="46aac4"/>
            </a:solidFill>
            <a:round/>
          </a:ln>
        </p:spPr>
        <p:txBody>
          <a:bodyPr anchor="ctr">
            <a:normAutofit/>
          </a:bodyPr>
          <a:p>
            <a:pPr algn="ctr">
              <a:lnSpc>
                <a:spcPct val="100000"/>
              </a:lnSpc>
            </a:pPr>
            <a:r>
              <a:rPr b="0" lang="en-US" sz="4400" spc="-1" strike="noStrike">
                <a:solidFill>
                  <a:srgbClr val="000000"/>
                </a:solidFill>
                <a:latin typeface="Calibri"/>
              </a:rPr>
              <a:t>General Design Procedure:</a:t>
            </a:r>
            <a:endParaRPr b="0" lang="en-US" sz="4400" spc="-1" strike="noStrike">
              <a:solidFill>
                <a:srgbClr val="000000"/>
              </a:solidFill>
              <a:latin typeface="Calibri"/>
            </a:endParaRPr>
          </a:p>
        </p:txBody>
      </p:sp>
      <p:sp>
        <p:nvSpPr>
          <p:cNvPr id="567" name="TextShape 2"/>
          <p:cNvSpPr txBox="1"/>
          <p:nvPr/>
        </p:nvSpPr>
        <p:spPr>
          <a:xfrm>
            <a:off x="457200" y="1600200"/>
            <a:ext cx="8229240" cy="4525560"/>
          </a:xfrm>
          <a:prstGeom prst="rect">
            <a:avLst/>
          </a:prstGeom>
          <a:noFill/>
          <a:ln>
            <a:noFill/>
          </a:ln>
        </p:spPr>
        <p:txBody>
          <a:bodyPr>
            <a:normAutofit/>
          </a:bodyPr>
          <a:p>
            <a:pPr marL="596520" indent="-514080">
              <a:lnSpc>
                <a:spcPct val="150000"/>
              </a:lnSpc>
              <a:spcBef>
                <a:spcPts val="641"/>
              </a:spcBef>
              <a:buClr>
                <a:srgbClr val="000000"/>
              </a:buClr>
              <a:buFont typeface="Arial"/>
              <a:buAutoNum type="arabicPeriod"/>
            </a:pPr>
            <a:r>
              <a:rPr b="0" lang="en-US" sz="3200" spc="-1" strike="noStrike">
                <a:solidFill>
                  <a:srgbClr val="000000"/>
                </a:solidFill>
                <a:latin typeface="Calibri"/>
              </a:rPr>
              <a:t>Specify the Problem</a:t>
            </a:r>
            <a:endParaRPr b="0" lang="en-US" sz="3200" spc="-1" strike="noStrike">
              <a:solidFill>
                <a:srgbClr val="000000"/>
              </a:solidFill>
              <a:latin typeface="Calibri"/>
            </a:endParaRPr>
          </a:p>
          <a:p>
            <a:pPr marL="596520" indent="-514080">
              <a:lnSpc>
                <a:spcPct val="150000"/>
              </a:lnSpc>
              <a:spcBef>
                <a:spcPts val="641"/>
              </a:spcBef>
              <a:buClr>
                <a:srgbClr val="000000"/>
              </a:buClr>
              <a:buFont typeface="Arial"/>
              <a:buAutoNum type="arabicPeriod"/>
            </a:pPr>
            <a:r>
              <a:rPr b="0" lang="en-US" sz="3200" spc="-1" strike="noStrike">
                <a:solidFill>
                  <a:srgbClr val="000000"/>
                </a:solidFill>
                <a:latin typeface="Calibri"/>
              </a:rPr>
              <a:t>Specify Data Structure</a:t>
            </a:r>
            <a:endParaRPr b="0" lang="en-US" sz="3200" spc="-1" strike="noStrike">
              <a:solidFill>
                <a:srgbClr val="000000"/>
              </a:solidFill>
              <a:latin typeface="Calibri"/>
            </a:endParaRPr>
          </a:p>
          <a:p>
            <a:pPr marL="596520" indent="-514080">
              <a:lnSpc>
                <a:spcPct val="150000"/>
              </a:lnSpc>
              <a:spcBef>
                <a:spcPts val="641"/>
              </a:spcBef>
              <a:buClr>
                <a:srgbClr val="000000"/>
              </a:buClr>
              <a:buFont typeface="Arial"/>
              <a:buAutoNum type="arabicPeriod"/>
            </a:pPr>
            <a:r>
              <a:rPr b="0" lang="en-US" sz="3200" spc="-1" strike="noStrike">
                <a:solidFill>
                  <a:srgbClr val="000000"/>
                </a:solidFill>
                <a:latin typeface="Calibri"/>
              </a:rPr>
              <a:t>Define Format of Data Structure</a:t>
            </a:r>
            <a:endParaRPr b="0" lang="en-US" sz="3200" spc="-1" strike="noStrike">
              <a:solidFill>
                <a:srgbClr val="000000"/>
              </a:solidFill>
              <a:latin typeface="Calibri"/>
            </a:endParaRPr>
          </a:p>
          <a:p>
            <a:pPr marL="596520" indent="-514080">
              <a:lnSpc>
                <a:spcPct val="150000"/>
              </a:lnSpc>
              <a:spcBef>
                <a:spcPts val="641"/>
              </a:spcBef>
              <a:buClr>
                <a:srgbClr val="000000"/>
              </a:buClr>
              <a:buFont typeface="Arial"/>
              <a:buAutoNum type="arabicPeriod"/>
            </a:pPr>
            <a:r>
              <a:rPr b="0" lang="en-US" sz="3200" spc="-1" strike="noStrike">
                <a:solidFill>
                  <a:srgbClr val="000000"/>
                </a:solidFill>
                <a:latin typeface="Calibri"/>
              </a:rPr>
              <a:t>Specify Algorithm</a:t>
            </a:r>
            <a:endParaRPr b="0" lang="en-US" sz="3200" spc="-1" strike="noStrike">
              <a:solidFill>
                <a:srgbClr val="000000"/>
              </a:solidFill>
              <a:latin typeface="Calibri"/>
            </a:endParaRPr>
          </a:p>
          <a:p>
            <a:pPr marL="596520" indent="-514080">
              <a:lnSpc>
                <a:spcPct val="150000"/>
              </a:lnSpc>
              <a:spcBef>
                <a:spcPts val="641"/>
              </a:spcBef>
              <a:buClr>
                <a:srgbClr val="000000"/>
              </a:buClr>
              <a:buFont typeface="Arial"/>
              <a:buAutoNum type="arabicPeriod"/>
            </a:pPr>
            <a:r>
              <a:rPr b="0" lang="en-US" sz="3200" spc="-1" strike="noStrike">
                <a:solidFill>
                  <a:srgbClr val="000000"/>
                </a:solidFill>
                <a:latin typeface="Calibri"/>
              </a:rPr>
              <a:t>Look for modularity</a:t>
            </a:r>
            <a:endParaRPr b="0" lang="en-US" sz="3200" spc="-1" strike="noStrike">
              <a:solidFill>
                <a:srgbClr val="000000"/>
              </a:solidFill>
              <a:latin typeface="Calibri"/>
            </a:endParaRPr>
          </a:p>
          <a:p>
            <a:pPr marL="596520" indent="-514080">
              <a:lnSpc>
                <a:spcPct val="150000"/>
              </a:lnSpc>
              <a:spcBef>
                <a:spcPts val="641"/>
              </a:spcBef>
              <a:buClr>
                <a:srgbClr val="000000"/>
              </a:buClr>
              <a:buFont typeface="Arial"/>
              <a:buAutoNum type="arabicPeriod"/>
            </a:pPr>
            <a:r>
              <a:rPr b="0" lang="en-US" sz="3200" spc="-1" strike="noStrike">
                <a:solidFill>
                  <a:srgbClr val="000000"/>
                </a:solidFill>
                <a:latin typeface="Calibri"/>
              </a:rPr>
              <a:t>Repeat 1 through 5 on modules</a:t>
            </a:r>
            <a:endParaRPr b="0" lang="en-US" sz="3200" spc="-1" strike="noStrike">
              <a:solidFill>
                <a:srgbClr val="000000"/>
              </a:solidFill>
              <a:latin typeface="Calibri"/>
            </a:endParaRPr>
          </a:p>
        </p:txBody>
      </p:sp>
      <p:sp>
        <p:nvSpPr>
          <p:cNvPr id="568" name="TextShape 3"/>
          <p:cNvSpPr txBox="1"/>
          <p:nvPr/>
        </p:nvSpPr>
        <p:spPr>
          <a:xfrm>
            <a:off x="457200" y="6356520"/>
            <a:ext cx="2133360" cy="364680"/>
          </a:xfrm>
          <a:prstGeom prst="rect">
            <a:avLst/>
          </a:prstGeom>
          <a:noFill/>
          <a:ln>
            <a:noFill/>
          </a:ln>
        </p:spPr>
        <p:txBody>
          <a:bodyPr anchor="ctr"/>
          <a:p>
            <a:endParaRPr b="0" lang="en-IN" sz="2400" spc="-1" strike="noStrike">
              <a:latin typeface="Times New Roman"/>
            </a:endParaRPr>
          </a:p>
        </p:txBody>
      </p:sp>
    </p:spTree>
  </p:cSld>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9" name="TextShape 1"/>
          <p:cNvSpPr txBox="1"/>
          <p:nvPr/>
        </p:nvSpPr>
        <p:spPr>
          <a:xfrm>
            <a:off x="0" y="274680"/>
            <a:ext cx="9143640" cy="582120"/>
          </a:xfrm>
          <a:prstGeom prst="rect">
            <a:avLst/>
          </a:prstGeom>
          <a:gradFill rotWithShape="0">
            <a:gsLst>
              <a:gs pos="0">
                <a:srgbClr val="e3fbc2"/>
              </a:gs>
              <a:gs pos="100000">
                <a:srgbClr val="f4ffe6"/>
              </a:gs>
            </a:gsLst>
            <a:lin ang="16200000"/>
          </a:gradFill>
          <a:ln w="9360">
            <a:solidFill>
              <a:srgbClr val="98b855"/>
            </a:solidFill>
            <a:round/>
          </a:ln>
        </p:spPr>
        <p:txBody>
          <a:bodyPr anchor="ctr">
            <a:normAutofit/>
          </a:bodyPr>
          <a:p>
            <a:pPr algn="ctr">
              <a:lnSpc>
                <a:spcPct val="100000"/>
              </a:lnSpc>
            </a:pPr>
            <a:r>
              <a:rPr b="0" lang="en-US" sz="4400" spc="-1" strike="noStrike">
                <a:solidFill>
                  <a:srgbClr val="000000"/>
                </a:solidFill>
                <a:latin typeface="Calibri"/>
              </a:rPr>
              <a:t>Intermediate code Form</a:t>
            </a:r>
            <a:endParaRPr b="0" lang="en-US" sz="4400" spc="-1" strike="noStrike">
              <a:solidFill>
                <a:srgbClr val="000000"/>
              </a:solidFill>
              <a:latin typeface="Calibri"/>
            </a:endParaRPr>
          </a:p>
        </p:txBody>
      </p:sp>
      <p:sp>
        <p:nvSpPr>
          <p:cNvPr id="570" name="TextShape 2"/>
          <p:cNvSpPr txBox="1"/>
          <p:nvPr/>
        </p:nvSpPr>
        <p:spPr>
          <a:xfrm>
            <a:off x="0" y="928800"/>
            <a:ext cx="9143640" cy="5928840"/>
          </a:xfrm>
          <a:prstGeom prst="rect">
            <a:avLst/>
          </a:prstGeom>
          <a:gradFill rotWithShape="0">
            <a:gsLst>
              <a:gs pos="0">
                <a:srgbClr val="ffc1be"/>
              </a:gs>
              <a:gs pos="100000">
                <a:srgbClr val="ffe5e5"/>
              </a:gs>
            </a:gsLst>
            <a:lin ang="16200000"/>
          </a:gradFill>
          <a:ln w="9360">
            <a:solidFill>
              <a:srgbClr val="be4b48"/>
            </a:solidFill>
            <a:round/>
          </a:ln>
        </p:spPr>
        <p:txBody>
          <a:bodyPr>
            <a:normAutofit/>
          </a:bodyPr>
          <a:p>
            <a:pPr marL="514440" indent="-514080">
              <a:lnSpc>
                <a:spcPct val="100000"/>
              </a:lnSpc>
              <a:spcBef>
                <a:spcPts val="641"/>
              </a:spcBef>
              <a:buClr>
                <a:srgbClr val="000000"/>
              </a:buClr>
              <a:buFont typeface="Calibri"/>
              <a:buAutoNum type="arabicPeriod"/>
            </a:pPr>
            <a:r>
              <a:rPr b="0" lang="en-US" sz="3200" spc="-1" strike="noStrike">
                <a:solidFill>
                  <a:srgbClr val="000000"/>
                </a:solidFill>
                <a:latin typeface="Calibri"/>
              </a:rPr>
              <a:t>Intermediate code for Declarative Statements</a:t>
            </a:r>
            <a:endParaRPr b="0" lang="en-US" sz="3200" spc="-1" strike="noStrike">
              <a:solidFill>
                <a:srgbClr val="000000"/>
              </a:solidFill>
              <a:latin typeface="Calibri"/>
            </a:endParaRPr>
          </a:p>
          <a:p>
            <a:pPr lvl="1" marL="914400" indent="-514080">
              <a:lnSpc>
                <a:spcPct val="100000"/>
              </a:lnSpc>
              <a:spcBef>
                <a:spcPts val="561"/>
              </a:spcBef>
              <a:buClr>
                <a:srgbClr val="ff0000"/>
              </a:buClr>
              <a:buFont typeface="Wingdings" charset="2"/>
              <a:buChar char=""/>
            </a:pPr>
            <a:r>
              <a:rPr b="0" lang="en-US" sz="2800" spc="-1" strike="noStrike">
                <a:solidFill>
                  <a:srgbClr val="ff0000"/>
                </a:solidFill>
                <a:latin typeface="Calibri"/>
              </a:rPr>
              <a:t>	</a:t>
            </a:r>
            <a:r>
              <a:rPr b="0" lang="en-US" sz="2800" spc="-1" strike="noStrike">
                <a:solidFill>
                  <a:srgbClr val="ff0000"/>
                </a:solidFill>
                <a:latin typeface="Calibri"/>
              </a:rPr>
              <a:t>DC </a:t>
            </a:r>
            <a:r>
              <a:rPr b="0" lang="en-US" sz="2800" spc="-1" strike="noStrike">
                <a:solidFill>
                  <a:srgbClr val="ff0000"/>
                </a:solidFill>
                <a:latin typeface="Calibri"/>
              </a:rPr>
              <a:t>	</a:t>
            </a:r>
            <a:r>
              <a:rPr b="0" lang="en-US" sz="2800" spc="-1" strike="noStrike">
                <a:solidFill>
                  <a:srgbClr val="ff0000"/>
                </a:solidFill>
                <a:latin typeface="Calibri"/>
              </a:rPr>
              <a:t>01</a:t>
            </a:r>
            <a:endParaRPr b="0" lang="en-US" sz="2800" spc="-1" strike="noStrike">
              <a:solidFill>
                <a:srgbClr val="000000"/>
              </a:solidFill>
              <a:latin typeface="Calibri"/>
            </a:endParaRPr>
          </a:p>
          <a:p>
            <a:pPr lvl="1" marL="914400" indent="-514080">
              <a:lnSpc>
                <a:spcPct val="100000"/>
              </a:lnSpc>
              <a:spcBef>
                <a:spcPts val="561"/>
              </a:spcBef>
              <a:buClr>
                <a:srgbClr val="ff0000"/>
              </a:buClr>
              <a:buFont typeface="Wingdings" charset="2"/>
              <a:buChar char=""/>
            </a:pPr>
            <a:r>
              <a:rPr b="0" lang="en-US" sz="2800" spc="-1" strike="noStrike">
                <a:solidFill>
                  <a:srgbClr val="ff0000"/>
                </a:solidFill>
                <a:latin typeface="Calibri"/>
              </a:rPr>
              <a:t>	</a:t>
            </a:r>
            <a:r>
              <a:rPr b="0" lang="en-US" sz="2800" spc="-1" strike="noStrike">
                <a:solidFill>
                  <a:srgbClr val="ff0000"/>
                </a:solidFill>
                <a:latin typeface="Calibri"/>
              </a:rPr>
              <a:t>DS </a:t>
            </a:r>
            <a:r>
              <a:rPr b="0" lang="en-US" sz="2800" spc="-1" strike="noStrike">
                <a:solidFill>
                  <a:srgbClr val="ff0000"/>
                </a:solidFill>
                <a:latin typeface="Calibri"/>
              </a:rPr>
              <a:t>	</a:t>
            </a:r>
            <a:r>
              <a:rPr b="0" lang="en-US" sz="2800" spc="-1" strike="noStrike">
                <a:solidFill>
                  <a:srgbClr val="ff0000"/>
                </a:solidFill>
                <a:latin typeface="Calibri"/>
              </a:rPr>
              <a:t>02</a:t>
            </a:r>
            <a:endParaRPr b="0" lang="en-US" sz="2800" spc="-1" strike="noStrike">
              <a:solidFill>
                <a:srgbClr val="000000"/>
              </a:solidFill>
              <a:latin typeface="Calibri"/>
            </a:endParaRPr>
          </a:p>
          <a:p>
            <a:pPr marL="514440" indent="-514080">
              <a:lnSpc>
                <a:spcPct val="100000"/>
              </a:lnSpc>
              <a:spcBef>
                <a:spcPts val="641"/>
              </a:spcBef>
              <a:buClr>
                <a:srgbClr val="000000"/>
              </a:buClr>
              <a:buFont typeface="Calibri"/>
              <a:buAutoNum type="arabicPeriod"/>
            </a:pPr>
            <a:r>
              <a:rPr b="0" lang="en-US" sz="3200" spc="-1" strike="noStrike">
                <a:solidFill>
                  <a:srgbClr val="000000"/>
                </a:solidFill>
                <a:latin typeface="Calibri"/>
              </a:rPr>
              <a:t>Intermediate code for Assembler directives</a:t>
            </a:r>
            <a:endParaRPr b="0" lang="en-US" sz="3200" spc="-1" strike="noStrike">
              <a:solidFill>
                <a:srgbClr val="000000"/>
              </a:solidFill>
              <a:latin typeface="Calibri"/>
            </a:endParaRPr>
          </a:p>
          <a:p>
            <a:pPr lvl="1" marL="914400" indent="-514080">
              <a:lnSpc>
                <a:spcPct val="100000"/>
              </a:lnSpc>
              <a:spcBef>
                <a:spcPts val="561"/>
              </a:spcBef>
              <a:buClr>
                <a:srgbClr val="ff0000"/>
              </a:buClr>
              <a:buFont typeface="Wingdings" charset="2"/>
              <a:buChar char=""/>
            </a:pPr>
            <a:r>
              <a:rPr b="0" lang="en-US" sz="2800" spc="-1" strike="noStrike">
                <a:solidFill>
                  <a:srgbClr val="ff0000"/>
                </a:solidFill>
                <a:latin typeface="Calibri"/>
              </a:rPr>
              <a:t>	</a:t>
            </a:r>
            <a:r>
              <a:rPr b="0" lang="en-US" sz="2800" spc="-1" strike="noStrike">
                <a:solidFill>
                  <a:srgbClr val="ff0000"/>
                </a:solidFill>
                <a:latin typeface="Calibri"/>
              </a:rPr>
              <a:t>START</a:t>
            </a:r>
            <a:r>
              <a:rPr b="0" lang="en-US" sz="2800" spc="-1" strike="noStrike">
                <a:solidFill>
                  <a:srgbClr val="ff0000"/>
                </a:solidFill>
                <a:latin typeface="Calibri"/>
              </a:rPr>
              <a:t>	</a:t>
            </a:r>
            <a:r>
              <a:rPr b="0" lang="en-US" sz="2800" spc="-1" strike="noStrike">
                <a:solidFill>
                  <a:srgbClr val="ff0000"/>
                </a:solidFill>
                <a:latin typeface="Calibri"/>
              </a:rPr>
              <a:t> </a:t>
            </a:r>
            <a:r>
              <a:rPr b="0" lang="en-US" sz="2800" spc="-1" strike="noStrike">
                <a:solidFill>
                  <a:srgbClr val="ff0000"/>
                </a:solidFill>
                <a:latin typeface="Calibri"/>
              </a:rPr>
              <a:t>	</a:t>
            </a:r>
            <a:r>
              <a:rPr b="0" lang="en-US" sz="2800" spc="-1" strike="noStrike">
                <a:solidFill>
                  <a:srgbClr val="ff0000"/>
                </a:solidFill>
                <a:latin typeface="Calibri"/>
              </a:rPr>
              <a:t>01</a:t>
            </a:r>
            <a:endParaRPr b="0" lang="en-US" sz="2800" spc="-1" strike="noStrike">
              <a:solidFill>
                <a:srgbClr val="000000"/>
              </a:solidFill>
              <a:latin typeface="Calibri"/>
            </a:endParaRPr>
          </a:p>
          <a:p>
            <a:pPr lvl="1" marL="914400" indent="-514080">
              <a:lnSpc>
                <a:spcPct val="100000"/>
              </a:lnSpc>
              <a:spcBef>
                <a:spcPts val="561"/>
              </a:spcBef>
              <a:buClr>
                <a:srgbClr val="ff0000"/>
              </a:buClr>
              <a:buFont typeface="Wingdings" charset="2"/>
              <a:buChar char=""/>
            </a:pPr>
            <a:r>
              <a:rPr b="0" lang="en-US" sz="2800" spc="-1" strike="noStrike">
                <a:solidFill>
                  <a:srgbClr val="ff0000"/>
                </a:solidFill>
                <a:latin typeface="Calibri"/>
              </a:rPr>
              <a:t>	</a:t>
            </a:r>
            <a:r>
              <a:rPr b="0" lang="en-US" sz="2800" spc="-1" strike="noStrike">
                <a:solidFill>
                  <a:srgbClr val="ff0000"/>
                </a:solidFill>
                <a:latin typeface="Calibri"/>
              </a:rPr>
              <a:t>END </a:t>
            </a:r>
            <a:r>
              <a:rPr b="0" lang="en-US" sz="2800" spc="-1" strike="noStrike">
                <a:solidFill>
                  <a:srgbClr val="ff0000"/>
                </a:solidFill>
                <a:latin typeface="Calibri"/>
              </a:rPr>
              <a:t>	</a:t>
            </a:r>
            <a:r>
              <a:rPr b="0" lang="en-US" sz="2800" spc="-1" strike="noStrike">
                <a:solidFill>
                  <a:srgbClr val="ff0000"/>
                </a:solidFill>
                <a:latin typeface="Calibri"/>
              </a:rPr>
              <a:t>	</a:t>
            </a:r>
            <a:r>
              <a:rPr b="0" lang="en-US" sz="2800" spc="-1" strike="noStrike">
                <a:solidFill>
                  <a:srgbClr val="ff0000"/>
                </a:solidFill>
                <a:latin typeface="Calibri"/>
              </a:rPr>
              <a:t>02</a:t>
            </a:r>
            <a:endParaRPr b="0" lang="en-US" sz="2800" spc="-1" strike="noStrike">
              <a:solidFill>
                <a:srgbClr val="000000"/>
              </a:solidFill>
              <a:latin typeface="Calibri"/>
            </a:endParaRPr>
          </a:p>
          <a:p>
            <a:pPr lvl="1" marL="914400" indent="-514080">
              <a:lnSpc>
                <a:spcPct val="100000"/>
              </a:lnSpc>
              <a:spcBef>
                <a:spcPts val="561"/>
              </a:spcBef>
              <a:buClr>
                <a:srgbClr val="ff0000"/>
              </a:buClr>
              <a:buFont typeface="Wingdings" charset="2"/>
              <a:buChar char=""/>
            </a:pPr>
            <a:r>
              <a:rPr b="0" lang="en-US" sz="2800" spc="-1" strike="noStrike">
                <a:solidFill>
                  <a:srgbClr val="ff0000"/>
                </a:solidFill>
                <a:latin typeface="Calibri"/>
              </a:rPr>
              <a:t>	</a:t>
            </a:r>
            <a:r>
              <a:rPr b="0" lang="en-US" sz="2800" spc="-1" strike="noStrike">
                <a:solidFill>
                  <a:srgbClr val="ff0000"/>
                </a:solidFill>
                <a:latin typeface="Calibri"/>
              </a:rPr>
              <a:t>ORIGIN</a:t>
            </a:r>
            <a:r>
              <a:rPr b="0" lang="en-US" sz="2800" spc="-1" strike="noStrike">
                <a:solidFill>
                  <a:srgbClr val="ff0000"/>
                </a:solidFill>
                <a:latin typeface="Calibri"/>
              </a:rPr>
              <a:t>	</a:t>
            </a:r>
            <a:r>
              <a:rPr b="0" lang="en-US" sz="2800" spc="-1" strike="noStrike">
                <a:solidFill>
                  <a:srgbClr val="ff0000"/>
                </a:solidFill>
                <a:latin typeface="Calibri"/>
              </a:rPr>
              <a:t>03</a:t>
            </a:r>
            <a:endParaRPr b="0" lang="en-US" sz="2800" spc="-1" strike="noStrike">
              <a:solidFill>
                <a:srgbClr val="000000"/>
              </a:solidFill>
              <a:latin typeface="Calibri"/>
            </a:endParaRPr>
          </a:p>
          <a:p>
            <a:pPr lvl="1" marL="914400" indent="-514080">
              <a:lnSpc>
                <a:spcPct val="100000"/>
              </a:lnSpc>
              <a:spcBef>
                <a:spcPts val="561"/>
              </a:spcBef>
              <a:buClr>
                <a:srgbClr val="ff0000"/>
              </a:buClr>
              <a:buFont typeface="Wingdings" charset="2"/>
              <a:buChar char=""/>
            </a:pPr>
            <a:r>
              <a:rPr b="0" lang="en-US" sz="2800" spc="-1" strike="noStrike">
                <a:solidFill>
                  <a:srgbClr val="ff0000"/>
                </a:solidFill>
                <a:latin typeface="Calibri"/>
              </a:rPr>
              <a:t>	</a:t>
            </a:r>
            <a:r>
              <a:rPr b="0" lang="en-US" sz="2800" spc="-1" strike="noStrike">
                <a:solidFill>
                  <a:srgbClr val="ff0000"/>
                </a:solidFill>
                <a:latin typeface="Calibri"/>
              </a:rPr>
              <a:t>EQU</a:t>
            </a:r>
            <a:r>
              <a:rPr b="0" lang="en-US" sz="2800" spc="-1" strike="noStrike">
                <a:solidFill>
                  <a:srgbClr val="ff0000"/>
                </a:solidFill>
                <a:latin typeface="Calibri"/>
              </a:rPr>
              <a:t>	</a:t>
            </a:r>
            <a:r>
              <a:rPr b="0" lang="en-US" sz="2800" spc="-1" strike="noStrike">
                <a:solidFill>
                  <a:srgbClr val="ff0000"/>
                </a:solidFill>
                <a:latin typeface="Calibri"/>
              </a:rPr>
              <a:t>	</a:t>
            </a:r>
            <a:r>
              <a:rPr b="0" lang="en-US" sz="2800" spc="-1" strike="noStrike">
                <a:solidFill>
                  <a:srgbClr val="ff0000"/>
                </a:solidFill>
                <a:latin typeface="Calibri"/>
              </a:rPr>
              <a:t>04</a:t>
            </a:r>
            <a:endParaRPr b="0" lang="en-US" sz="2800" spc="-1" strike="noStrike">
              <a:solidFill>
                <a:srgbClr val="000000"/>
              </a:solidFill>
              <a:latin typeface="Calibri"/>
            </a:endParaRPr>
          </a:p>
          <a:p>
            <a:pPr lvl="1" marL="914400" indent="-514080">
              <a:lnSpc>
                <a:spcPct val="100000"/>
              </a:lnSpc>
              <a:spcBef>
                <a:spcPts val="561"/>
              </a:spcBef>
              <a:buClr>
                <a:srgbClr val="ff0000"/>
              </a:buClr>
              <a:buFont typeface="Wingdings" charset="2"/>
              <a:buChar char=""/>
            </a:pPr>
            <a:r>
              <a:rPr b="0" lang="en-US" sz="2800" spc="-1" strike="noStrike">
                <a:solidFill>
                  <a:srgbClr val="ff0000"/>
                </a:solidFill>
                <a:latin typeface="Calibri"/>
              </a:rPr>
              <a:t>	</a:t>
            </a:r>
            <a:r>
              <a:rPr b="0" lang="en-US" sz="2800" spc="-1" strike="noStrike">
                <a:solidFill>
                  <a:srgbClr val="ff0000"/>
                </a:solidFill>
                <a:latin typeface="Calibri"/>
              </a:rPr>
              <a:t>LTORG</a:t>
            </a:r>
            <a:r>
              <a:rPr b="0" lang="en-US" sz="2800" spc="-1" strike="noStrike">
                <a:solidFill>
                  <a:srgbClr val="ff0000"/>
                </a:solidFill>
                <a:latin typeface="Calibri"/>
              </a:rPr>
              <a:t>	</a:t>
            </a:r>
            <a:r>
              <a:rPr b="0" lang="en-US" sz="2800" spc="-1" strike="noStrike">
                <a:solidFill>
                  <a:srgbClr val="ff0000"/>
                </a:solidFill>
                <a:latin typeface="Calibri"/>
              </a:rPr>
              <a:t>	</a:t>
            </a:r>
            <a:r>
              <a:rPr b="0" lang="en-US" sz="2800" spc="-1" strike="noStrike">
                <a:solidFill>
                  <a:srgbClr val="ff0000"/>
                </a:solidFill>
                <a:latin typeface="Calibri"/>
              </a:rPr>
              <a:t>05</a:t>
            </a:r>
            <a:endParaRPr b="0" lang="en-US" sz="2800" spc="-1" strike="noStrike">
              <a:solidFill>
                <a:srgbClr val="000000"/>
              </a:solidFill>
              <a:latin typeface="Calibri"/>
            </a:endParaRPr>
          </a:p>
          <a:p>
            <a:pPr marL="914400" indent="-514080">
              <a:lnSpc>
                <a:spcPct val="100000"/>
              </a:lnSpc>
              <a:spcBef>
                <a:spcPts val="541"/>
              </a:spcBef>
            </a:pPr>
            <a:r>
              <a:rPr b="1" lang="en-US" sz="2700" spc="-1" strike="noStrike">
                <a:solidFill>
                  <a:srgbClr val="00b050"/>
                </a:solidFill>
                <a:latin typeface="Calibri"/>
              </a:rPr>
              <a:t>THE MNEMONICS OPCODE FIELD CONTAIN A PAIR IN THE FORM</a:t>
            </a:r>
            <a:endParaRPr b="0" lang="en-US" sz="2700" spc="-1" strike="noStrike">
              <a:solidFill>
                <a:srgbClr val="000000"/>
              </a:solidFill>
              <a:latin typeface="Calibri"/>
            </a:endParaRPr>
          </a:p>
          <a:p>
            <a:pPr marL="914400" indent="-514080">
              <a:lnSpc>
                <a:spcPct val="100000"/>
              </a:lnSpc>
              <a:spcBef>
                <a:spcPts val="561"/>
              </a:spcBef>
            </a:pPr>
            <a:r>
              <a:rPr b="1" lang="en-US" sz="2800" spc="-1" strike="noStrike">
                <a:solidFill>
                  <a:srgbClr val="00b050"/>
                </a:solidFill>
                <a:latin typeface="Calibri"/>
              </a:rPr>
              <a:t>(Statement Class, Code)</a:t>
            </a:r>
            <a:endParaRPr b="0" lang="en-US" sz="2800" spc="-1" strike="noStrike">
              <a:solidFill>
                <a:srgbClr val="000000"/>
              </a:solidFill>
              <a:latin typeface="Calibri"/>
            </a:endParaRPr>
          </a:p>
          <a:p>
            <a:pPr marL="514440" indent="-514080">
              <a:lnSpc>
                <a:spcPct val="100000"/>
              </a:lnSpc>
              <a:spcBef>
                <a:spcPts val="641"/>
              </a:spcBef>
              <a:buClr>
                <a:srgbClr val="000000"/>
              </a:buClr>
              <a:buFont typeface="Calibri"/>
              <a:buAutoNum type="arabicPeriod"/>
            </a:pPr>
            <a:r>
              <a:rPr b="0" lang="en-US" sz="3200" spc="-1" strike="noStrike">
                <a:solidFill>
                  <a:srgbClr val="000000"/>
                </a:solidFill>
                <a:latin typeface="Calibri"/>
              </a:rPr>
              <a:t>Intermediate code for Imperative statements</a:t>
            </a:r>
            <a:endParaRPr b="0" lang="en-US" sz="3200" spc="-1" strike="noStrike">
              <a:solidFill>
                <a:srgbClr val="000000"/>
              </a:solidFill>
              <a:latin typeface="Calibri"/>
            </a:endParaRPr>
          </a:p>
        </p:txBody>
      </p:sp>
      <p:sp>
        <p:nvSpPr>
          <p:cNvPr id="571" name="TextShape 3"/>
          <p:cNvSpPr txBox="1"/>
          <p:nvPr/>
        </p:nvSpPr>
        <p:spPr>
          <a:xfrm>
            <a:off x="457200" y="6356520"/>
            <a:ext cx="2133360" cy="364680"/>
          </a:xfrm>
          <a:prstGeom prst="rect">
            <a:avLst/>
          </a:prstGeom>
          <a:noFill/>
          <a:ln>
            <a:noFill/>
          </a:ln>
        </p:spPr>
        <p:txBody>
          <a:bodyPr anchor="ctr"/>
          <a:p>
            <a:endParaRPr b="0" lang="en-IN" sz="2400" spc="-1" strike="noStrike">
              <a:latin typeface="Times New Roman"/>
            </a:endParaRPr>
          </a:p>
        </p:txBody>
      </p:sp>
    </p:spTree>
  </p:cSld>
  <p:timing>
    <p:tnLst>
      <p:par>
        <p:cTn id="1217" dur="indefinite" restart="never" nodeType="tmRoot">
          <p:childTnLst>
            <p:seq>
              <p:cTn id="1218" dur="indefinite" nodeType="mainSeq">
                <p:childTnLst>
                  <p:par>
                    <p:cTn id="1219" fill="hold">
                      <p:stCondLst>
                        <p:cond delay="indefinite"/>
                      </p:stCondLst>
                      <p:childTnLst>
                        <p:par>
                          <p:cTn id="1220" fill="hold">
                            <p:stCondLst>
                              <p:cond delay="0"/>
                            </p:stCondLst>
                            <p:childTnLst>
                              <p:par>
                                <p:cTn id="1221" nodeType="clickEffect" fill="hold" presetClass="entr" presetID="3" presetSubtype="10">
                                  <p:stCondLst>
                                    <p:cond delay="0"/>
                                  </p:stCondLst>
                                  <p:childTnLst>
                                    <p:set>
                                      <p:cBhvr>
                                        <p:cTn id="1222" dur="1" fill="hold">
                                          <p:stCondLst>
                                            <p:cond delay="0"/>
                                          </p:stCondLst>
                                        </p:cTn>
                                        <p:tgtEl>
                                          <p:spTgt spid="570">
                                            <p:txEl>
                                              <p:pRg st="0" end="0"/>
                                            </p:txEl>
                                          </p:spTgt>
                                        </p:tgtEl>
                                        <p:attrNameLst>
                                          <p:attrName>style.visibility</p:attrName>
                                        </p:attrNameLst>
                                      </p:cBhvr>
                                      <p:to>
                                        <p:strVal val="visible"/>
                                      </p:to>
                                    </p:set>
                                    <p:animEffect filter="blinds(horizontal)" transition="in">
                                      <p:cBhvr additive="repl">
                                        <p:cTn id="1223" dur="500"/>
                                        <p:tgtEl>
                                          <p:spTgt spid="570">
                                            <p:txEl>
                                              <p:pRg st="0" end="0"/>
                                            </p:txEl>
                                          </p:spTgt>
                                        </p:tgtEl>
                                      </p:cBhvr>
                                    </p:animEffect>
                                  </p:childTnLst>
                                </p:cTn>
                              </p:par>
                              <p:par>
                                <p:cTn id="1224" nodeType="withEffect" fill="hold" presetClass="entr" presetID="3" presetSubtype="10">
                                  <p:stCondLst>
                                    <p:cond delay="0"/>
                                  </p:stCondLst>
                                  <p:childTnLst>
                                    <p:set>
                                      <p:cBhvr>
                                        <p:cTn id="1225" dur="1" fill="hold">
                                          <p:stCondLst>
                                            <p:cond delay="0"/>
                                          </p:stCondLst>
                                        </p:cTn>
                                        <p:tgtEl>
                                          <p:spTgt spid="570">
                                            <p:txEl>
                                              <p:pRg st="1" end="1"/>
                                            </p:txEl>
                                          </p:spTgt>
                                        </p:tgtEl>
                                        <p:attrNameLst>
                                          <p:attrName>style.visibility</p:attrName>
                                        </p:attrNameLst>
                                      </p:cBhvr>
                                      <p:to>
                                        <p:strVal val="visible"/>
                                      </p:to>
                                    </p:set>
                                    <p:animEffect filter="blinds(horizontal)" transition="in">
                                      <p:cBhvr additive="repl">
                                        <p:cTn id="1226" dur="500"/>
                                        <p:tgtEl>
                                          <p:spTgt spid="570">
                                            <p:txEl>
                                              <p:pRg st="1" end="1"/>
                                            </p:txEl>
                                          </p:spTgt>
                                        </p:tgtEl>
                                      </p:cBhvr>
                                    </p:animEffect>
                                  </p:childTnLst>
                                </p:cTn>
                              </p:par>
                              <p:par>
                                <p:cTn id="1227" nodeType="withEffect" fill="hold" presetClass="entr" presetID="3" presetSubtype="10">
                                  <p:stCondLst>
                                    <p:cond delay="0"/>
                                  </p:stCondLst>
                                  <p:childTnLst>
                                    <p:set>
                                      <p:cBhvr>
                                        <p:cTn id="1228" dur="1" fill="hold">
                                          <p:stCondLst>
                                            <p:cond delay="0"/>
                                          </p:stCondLst>
                                        </p:cTn>
                                        <p:tgtEl>
                                          <p:spTgt spid="570">
                                            <p:txEl>
                                              <p:pRg st="2" end="2"/>
                                            </p:txEl>
                                          </p:spTgt>
                                        </p:tgtEl>
                                        <p:attrNameLst>
                                          <p:attrName>style.visibility</p:attrName>
                                        </p:attrNameLst>
                                      </p:cBhvr>
                                      <p:to>
                                        <p:strVal val="visible"/>
                                      </p:to>
                                    </p:set>
                                    <p:animEffect filter="blinds(horizontal)" transition="in">
                                      <p:cBhvr additive="repl">
                                        <p:cTn id="1229" dur="500"/>
                                        <p:tgtEl>
                                          <p:spTgt spid="570">
                                            <p:txEl>
                                              <p:pRg st="2" end="2"/>
                                            </p:txEl>
                                          </p:spTgt>
                                        </p:tgtEl>
                                      </p:cBhvr>
                                    </p:animEffect>
                                  </p:childTnLst>
                                </p:cTn>
                              </p:par>
                            </p:childTnLst>
                          </p:cTn>
                        </p:par>
                      </p:childTnLst>
                    </p:cTn>
                  </p:par>
                  <p:par>
                    <p:cTn id="1230" fill="hold">
                      <p:stCondLst>
                        <p:cond delay="indefinite"/>
                      </p:stCondLst>
                      <p:childTnLst>
                        <p:par>
                          <p:cTn id="1231" fill="hold">
                            <p:stCondLst>
                              <p:cond delay="0"/>
                            </p:stCondLst>
                            <p:childTnLst>
                              <p:par>
                                <p:cTn id="1232" nodeType="clickEffect" fill="hold" presetClass="entr" presetID="4" presetSubtype="16">
                                  <p:stCondLst>
                                    <p:cond delay="0"/>
                                  </p:stCondLst>
                                  <p:childTnLst>
                                    <p:set>
                                      <p:cBhvr>
                                        <p:cTn id="1233" dur="1" fill="hold">
                                          <p:stCondLst>
                                            <p:cond delay="0"/>
                                          </p:stCondLst>
                                        </p:cTn>
                                        <p:tgtEl>
                                          <p:spTgt spid="570">
                                            <p:txEl>
                                              <p:pRg st="3" end="3"/>
                                            </p:txEl>
                                          </p:spTgt>
                                        </p:tgtEl>
                                        <p:attrNameLst>
                                          <p:attrName>style.visibility</p:attrName>
                                        </p:attrNameLst>
                                      </p:cBhvr>
                                      <p:to>
                                        <p:strVal val="visible"/>
                                      </p:to>
                                    </p:set>
                                    <p:animEffect filter="box(in)" transition="in">
                                      <p:cBhvr additive="repl">
                                        <p:cTn id="1234" dur="500"/>
                                        <p:tgtEl>
                                          <p:spTgt spid="570">
                                            <p:txEl>
                                              <p:pRg st="3" end="3"/>
                                            </p:txEl>
                                          </p:spTgt>
                                        </p:tgtEl>
                                      </p:cBhvr>
                                    </p:animEffect>
                                  </p:childTnLst>
                                </p:cTn>
                              </p:par>
                              <p:par>
                                <p:cTn id="1235" nodeType="withEffect" fill="hold" presetClass="entr" presetID="4" presetSubtype="16">
                                  <p:stCondLst>
                                    <p:cond delay="0"/>
                                  </p:stCondLst>
                                  <p:childTnLst>
                                    <p:set>
                                      <p:cBhvr>
                                        <p:cTn id="1236" dur="1" fill="hold">
                                          <p:stCondLst>
                                            <p:cond delay="0"/>
                                          </p:stCondLst>
                                        </p:cTn>
                                        <p:tgtEl>
                                          <p:spTgt spid="570">
                                            <p:txEl>
                                              <p:pRg st="4" end="4"/>
                                            </p:txEl>
                                          </p:spTgt>
                                        </p:tgtEl>
                                        <p:attrNameLst>
                                          <p:attrName>style.visibility</p:attrName>
                                        </p:attrNameLst>
                                      </p:cBhvr>
                                      <p:to>
                                        <p:strVal val="visible"/>
                                      </p:to>
                                    </p:set>
                                    <p:animEffect filter="box(in)" transition="in">
                                      <p:cBhvr additive="repl">
                                        <p:cTn id="1237" dur="500"/>
                                        <p:tgtEl>
                                          <p:spTgt spid="570">
                                            <p:txEl>
                                              <p:pRg st="4" end="4"/>
                                            </p:txEl>
                                          </p:spTgt>
                                        </p:tgtEl>
                                      </p:cBhvr>
                                    </p:animEffect>
                                  </p:childTnLst>
                                </p:cTn>
                              </p:par>
                              <p:par>
                                <p:cTn id="1238" nodeType="withEffect" fill="hold" presetClass="entr" presetID="4" presetSubtype="16">
                                  <p:stCondLst>
                                    <p:cond delay="0"/>
                                  </p:stCondLst>
                                  <p:childTnLst>
                                    <p:set>
                                      <p:cBhvr>
                                        <p:cTn id="1239" dur="1" fill="hold">
                                          <p:stCondLst>
                                            <p:cond delay="0"/>
                                          </p:stCondLst>
                                        </p:cTn>
                                        <p:tgtEl>
                                          <p:spTgt spid="570">
                                            <p:txEl>
                                              <p:pRg st="5" end="5"/>
                                            </p:txEl>
                                          </p:spTgt>
                                        </p:tgtEl>
                                        <p:attrNameLst>
                                          <p:attrName>style.visibility</p:attrName>
                                        </p:attrNameLst>
                                      </p:cBhvr>
                                      <p:to>
                                        <p:strVal val="visible"/>
                                      </p:to>
                                    </p:set>
                                    <p:animEffect filter="box(in)" transition="in">
                                      <p:cBhvr additive="repl">
                                        <p:cTn id="1240" dur="500"/>
                                        <p:tgtEl>
                                          <p:spTgt spid="570">
                                            <p:txEl>
                                              <p:pRg st="5" end="5"/>
                                            </p:txEl>
                                          </p:spTgt>
                                        </p:tgtEl>
                                      </p:cBhvr>
                                    </p:animEffect>
                                  </p:childTnLst>
                                </p:cTn>
                              </p:par>
                              <p:par>
                                <p:cTn id="1241" nodeType="withEffect" fill="hold" presetClass="entr" presetID="4" presetSubtype="16">
                                  <p:stCondLst>
                                    <p:cond delay="0"/>
                                  </p:stCondLst>
                                  <p:childTnLst>
                                    <p:set>
                                      <p:cBhvr>
                                        <p:cTn id="1242" dur="1" fill="hold">
                                          <p:stCondLst>
                                            <p:cond delay="0"/>
                                          </p:stCondLst>
                                        </p:cTn>
                                        <p:tgtEl>
                                          <p:spTgt spid="570">
                                            <p:txEl>
                                              <p:pRg st="6" end="6"/>
                                            </p:txEl>
                                          </p:spTgt>
                                        </p:tgtEl>
                                        <p:attrNameLst>
                                          <p:attrName>style.visibility</p:attrName>
                                        </p:attrNameLst>
                                      </p:cBhvr>
                                      <p:to>
                                        <p:strVal val="visible"/>
                                      </p:to>
                                    </p:set>
                                    <p:animEffect filter="box(in)" transition="in">
                                      <p:cBhvr additive="repl">
                                        <p:cTn id="1243" dur="500"/>
                                        <p:tgtEl>
                                          <p:spTgt spid="570">
                                            <p:txEl>
                                              <p:pRg st="6" end="6"/>
                                            </p:txEl>
                                          </p:spTgt>
                                        </p:tgtEl>
                                      </p:cBhvr>
                                    </p:animEffect>
                                  </p:childTnLst>
                                </p:cTn>
                              </p:par>
                              <p:par>
                                <p:cTn id="1244" nodeType="withEffect" fill="hold" presetClass="entr" presetID="4" presetSubtype="16">
                                  <p:stCondLst>
                                    <p:cond delay="0"/>
                                  </p:stCondLst>
                                  <p:childTnLst>
                                    <p:set>
                                      <p:cBhvr>
                                        <p:cTn id="1245" dur="1" fill="hold">
                                          <p:stCondLst>
                                            <p:cond delay="0"/>
                                          </p:stCondLst>
                                        </p:cTn>
                                        <p:tgtEl>
                                          <p:spTgt spid="570">
                                            <p:txEl>
                                              <p:pRg st="7" end="7"/>
                                            </p:txEl>
                                          </p:spTgt>
                                        </p:tgtEl>
                                        <p:attrNameLst>
                                          <p:attrName>style.visibility</p:attrName>
                                        </p:attrNameLst>
                                      </p:cBhvr>
                                      <p:to>
                                        <p:strVal val="visible"/>
                                      </p:to>
                                    </p:set>
                                    <p:animEffect filter="box(in)" transition="in">
                                      <p:cBhvr additive="repl">
                                        <p:cTn id="1246" dur="500"/>
                                        <p:tgtEl>
                                          <p:spTgt spid="570">
                                            <p:txEl>
                                              <p:pRg st="7" end="7"/>
                                            </p:txEl>
                                          </p:spTgt>
                                        </p:tgtEl>
                                      </p:cBhvr>
                                    </p:animEffect>
                                  </p:childTnLst>
                                </p:cTn>
                              </p:par>
                              <p:par>
                                <p:cTn id="1247" nodeType="withEffect" fill="hold" presetClass="entr" presetID="4" presetSubtype="16">
                                  <p:stCondLst>
                                    <p:cond delay="0"/>
                                  </p:stCondLst>
                                  <p:childTnLst>
                                    <p:set>
                                      <p:cBhvr>
                                        <p:cTn id="1248" dur="1" fill="hold">
                                          <p:stCondLst>
                                            <p:cond delay="0"/>
                                          </p:stCondLst>
                                        </p:cTn>
                                        <p:tgtEl>
                                          <p:spTgt spid="570">
                                            <p:txEl>
                                              <p:pRg st="8" end="8"/>
                                            </p:txEl>
                                          </p:spTgt>
                                        </p:tgtEl>
                                        <p:attrNameLst>
                                          <p:attrName>style.visibility</p:attrName>
                                        </p:attrNameLst>
                                      </p:cBhvr>
                                      <p:to>
                                        <p:strVal val="visible"/>
                                      </p:to>
                                    </p:set>
                                    <p:animEffect filter="box(in)" transition="in">
                                      <p:cBhvr additive="repl">
                                        <p:cTn id="1249" dur="500"/>
                                        <p:tgtEl>
                                          <p:spTgt spid="570">
                                            <p:txEl>
                                              <p:pRg st="8" end="8"/>
                                            </p:txEl>
                                          </p:spTgt>
                                        </p:tgtEl>
                                      </p:cBhvr>
                                    </p:animEffect>
                                  </p:childTnLst>
                                </p:cTn>
                              </p:par>
                            </p:childTnLst>
                          </p:cTn>
                        </p:par>
                      </p:childTnLst>
                    </p:cTn>
                  </p:par>
                  <p:par>
                    <p:cTn id="1250" fill="hold">
                      <p:stCondLst>
                        <p:cond delay="indefinite"/>
                      </p:stCondLst>
                      <p:childTnLst>
                        <p:par>
                          <p:cTn id="1251" fill="hold">
                            <p:stCondLst>
                              <p:cond delay="0"/>
                            </p:stCondLst>
                            <p:childTnLst>
                              <p:par>
                                <p:cTn id="1252" nodeType="clickEffect" fill="hold" presetClass="entr" presetID="3" presetSubtype="10">
                                  <p:stCondLst>
                                    <p:cond delay="0"/>
                                  </p:stCondLst>
                                  <p:childTnLst>
                                    <p:set>
                                      <p:cBhvr>
                                        <p:cTn id="1253" dur="1" fill="hold">
                                          <p:stCondLst>
                                            <p:cond delay="0"/>
                                          </p:stCondLst>
                                        </p:cTn>
                                        <p:tgtEl>
                                          <p:spTgt spid="570">
                                            <p:txEl>
                                              <p:pRg st="9" end="9"/>
                                            </p:txEl>
                                          </p:spTgt>
                                        </p:tgtEl>
                                        <p:attrNameLst>
                                          <p:attrName>style.visibility</p:attrName>
                                        </p:attrNameLst>
                                      </p:cBhvr>
                                      <p:to>
                                        <p:strVal val="visible"/>
                                      </p:to>
                                    </p:set>
                                    <p:animEffect filter="blinds(horizontal)" transition="in">
                                      <p:cBhvr additive="repl">
                                        <p:cTn id="1254" dur="500"/>
                                        <p:tgtEl>
                                          <p:spTgt spid="570">
                                            <p:txEl>
                                              <p:pRg st="9" end="9"/>
                                            </p:txEl>
                                          </p:spTgt>
                                        </p:tgtEl>
                                      </p:cBhvr>
                                    </p:animEffect>
                                  </p:childTnLst>
                                </p:cTn>
                              </p:par>
                              <p:par>
                                <p:cTn id="1255" nodeType="withEffect" fill="hold" presetClass="entr" presetID="3" presetSubtype="10">
                                  <p:stCondLst>
                                    <p:cond delay="0"/>
                                  </p:stCondLst>
                                  <p:childTnLst>
                                    <p:set>
                                      <p:cBhvr>
                                        <p:cTn id="1256" dur="1" fill="hold">
                                          <p:stCondLst>
                                            <p:cond delay="0"/>
                                          </p:stCondLst>
                                        </p:cTn>
                                        <p:tgtEl>
                                          <p:spTgt spid="570">
                                            <p:txEl>
                                              <p:pRg st="10" end="10"/>
                                            </p:txEl>
                                          </p:spTgt>
                                        </p:tgtEl>
                                        <p:attrNameLst>
                                          <p:attrName>style.visibility</p:attrName>
                                        </p:attrNameLst>
                                      </p:cBhvr>
                                      <p:to>
                                        <p:strVal val="visible"/>
                                      </p:to>
                                    </p:set>
                                    <p:animEffect filter="blinds(horizontal)" transition="in">
                                      <p:cBhvr additive="repl">
                                        <p:cTn id="1257" dur="500"/>
                                        <p:tgtEl>
                                          <p:spTgt spid="570">
                                            <p:txEl>
                                              <p:pRg st="10" end="10"/>
                                            </p:txEl>
                                          </p:spTgt>
                                        </p:tgtEl>
                                      </p:cBhvr>
                                    </p:animEffect>
                                  </p:childTnLst>
                                </p:cTn>
                              </p:par>
                            </p:childTnLst>
                          </p:cTn>
                        </p:par>
                      </p:childTnLst>
                    </p:cTn>
                  </p:par>
                  <p:par>
                    <p:cTn id="1258" fill="hold">
                      <p:stCondLst>
                        <p:cond delay="indefinite"/>
                      </p:stCondLst>
                      <p:childTnLst>
                        <p:par>
                          <p:cTn id="1259" fill="hold">
                            <p:stCondLst>
                              <p:cond delay="0"/>
                            </p:stCondLst>
                            <p:childTnLst>
                              <p:par>
                                <p:cTn id="1260" nodeType="clickEffect" fill="hold" presetClass="entr" presetID="3" presetSubtype="10">
                                  <p:stCondLst>
                                    <p:cond delay="0"/>
                                  </p:stCondLst>
                                  <p:childTnLst>
                                    <p:set>
                                      <p:cBhvr>
                                        <p:cTn id="1261" dur="1" fill="hold">
                                          <p:stCondLst>
                                            <p:cond delay="0"/>
                                          </p:stCondLst>
                                        </p:cTn>
                                        <p:tgtEl>
                                          <p:spTgt spid="570">
                                            <p:txEl>
                                              <p:pRg st="11" end="11"/>
                                            </p:txEl>
                                          </p:spTgt>
                                        </p:tgtEl>
                                        <p:attrNameLst>
                                          <p:attrName>style.visibility</p:attrName>
                                        </p:attrNameLst>
                                      </p:cBhvr>
                                      <p:to>
                                        <p:strVal val="visible"/>
                                      </p:to>
                                    </p:set>
                                    <p:animEffect filter="blinds(horizontal)" transition="in">
                                      <p:cBhvr additive="repl">
                                        <p:cTn id="1262" dur="500"/>
                                        <p:tgtEl>
                                          <p:spTgt spid="570">
                                            <p:txEl>
                                              <p:pRg st="11" end="1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2" name="TextShape 1"/>
          <p:cNvSpPr txBox="1"/>
          <p:nvPr/>
        </p:nvSpPr>
        <p:spPr>
          <a:xfrm>
            <a:off x="0" y="274680"/>
            <a:ext cx="9143640" cy="582120"/>
          </a:xfrm>
          <a:prstGeom prst="rect">
            <a:avLst/>
          </a:prstGeom>
          <a:gradFill rotWithShape="0">
            <a:gsLst>
              <a:gs pos="0">
                <a:srgbClr val="e3fbc2"/>
              </a:gs>
              <a:gs pos="100000">
                <a:srgbClr val="f4ffe6"/>
              </a:gs>
            </a:gsLst>
            <a:lin ang="16200000"/>
          </a:gradFill>
          <a:ln w="9360">
            <a:solidFill>
              <a:srgbClr val="98b855"/>
            </a:solidFill>
            <a:round/>
          </a:ln>
        </p:spPr>
        <p:txBody>
          <a:bodyPr anchor="ctr"/>
          <a:p>
            <a:pPr algn="ctr">
              <a:lnSpc>
                <a:spcPct val="100000"/>
              </a:lnSpc>
            </a:pPr>
            <a:r>
              <a:rPr b="0" lang="en-US" sz="4400" spc="-1" strike="noStrike">
                <a:solidFill>
                  <a:srgbClr val="000000"/>
                </a:solidFill>
                <a:latin typeface="Calibri"/>
              </a:rPr>
              <a:t>Intermediate code Form</a:t>
            </a:r>
            <a:endParaRPr b="0" lang="en-US" sz="4400" spc="-1" strike="noStrike">
              <a:solidFill>
                <a:srgbClr val="000000"/>
              </a:solidFill>
              <a:latin typeface="Calibri"/>
            </a:endParaRPr>
          </a:p>
        </p:txBody>
      </p:sp>
      <p:sp>
        <p:nvSpPr>
          <p:cNvPr id="573" name="TextShape 2"/>
          <p:cNvSpPr txBox="1"/>
          <p:nvPr/>
        </p:nvSpPr>
        <p:spPr>
          <a:xfrm>
            <a:off x="0" y="928800"/>
            <a:ext cx="9143640" cy="5928840"/>
          </a:xfrm>
          <a:prstGeom prst="rect">
            <a:avLst/>
          </a:prstGeom>
          <a:gradFill rotWithShape="0">
            <a:gsLst>
              <a:gs pos="0">
                <a:srgbClr val="ffc1be"/>
              </a:gs>
              <a:gs pos="100000">
                <a:srgbClr val="ffe5e5"/>
              </a:gs>
            </a:gsLst>
            <a:lin ang="16200000"/>
          </a:gradFill>
          <a:ln w="9360">
            <a:solidFill>
              <a:srgbClr val="be4b48"/>
            </a:solidFill>
            <a:round/>
          </a:ln>
        </p:spPr>
        <p:txBody>
          <a:bodyPr/>
          <a:p>
            <a:pPr marL="514440" indent="-514080">
              <a:lnSpc>
                <a:spcPct val="100000"/>
              </a:lnSpc>
              <a:spcBef>
                <a:spcPts val="641"/>
              </a:spcBef>
            </a:pPr>
            <a:r>
              <a:rPr b="1" lang="en-US" sz="3200" spc="-1" strike="noStrike">
                <a:solidFill>
                  <a:srgbClr val="000000"/>
                </a:solidFill>
                <a:latin typeface="Calibri"/>
              </a:rPr>
              <a:t>3. Intermediate code for Imperative statements</a:t>
            </a:r>
            <a:endParaRPr b="0" lang="en-US" sz="3200" spc="-1" strike="noStrike">
              <a:solidFill>
                <a:srgbClr val="000000"/>
              </a:solidFill>
              <a:latin typeface="Calibri"/>
            </a:endParaRPr>
          </a:p>
          <a:p>
            <a:pPr marL="514440" indent="-51408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Consist of two variant of IC code (Differs in information contained in the operand fields)</a:t>
            </a:r>
            <a:endParaRPr b="0" lang="en-US" sz="3200" spc="-1" strike="noStrike">
              <a:solidFill>
                <a:srgbClr val="000000"/>
              </a:solidFill>
              <a:latin typeface="Calibri"/>
            </a:endParaRPr>
          </a:p>
          <a:p>
            <a:pPr lvl="1" marL="914400" indent="-514080">
              <a:lnSpc>
                <a:spcPct val="100000"/>
              </a:lnSpc>
              <a:spcBef>
                <a:spcPts val="561"/>
              </a:spcBef>
              <a:buClr>
                <a:srgbClr val="00b050"/>
              </a:buClr>
              <a:buFont typeface="Wingdings" charset="2"/>
              <a:buChar char=""/>
            </a:pPr>
            <a:r>
              <a:rPr b="0" lang="en-US" sz="2800" spc="-1" strike="noStrike">
                <a:solidFill>
                  <a:srgbClr val="00b050"/>
                </a:solidFill>
                <a:latin typeface="Calibri"/>
              </a:rPr>
              <a:t>	</a:t>
            </a:r>
            <a:r>
              <a:rPr b="0" lang="en-US" sz="2800" spc="-1" strike="noStrike">
                <a:solidFill>
                  <a:srgbClr val="00b050"/>
                </a:solidFill>
                <a:latin typeface="Calibri"/>
              </a:rPr>
              <a:t>Variant 1</a:t>
            </a:r>
            <a:endParaRPr b="0" lang="en-US" sz="2800" spc="-1" strike="noStrike">
              <a:solidFill>
                <a:srgbClr val="000000"/>
              </a:solidFill>
              <a:latin typeface="Calibri"/>
            </a:endParaRPr>
          </a:p>
          <a:p>
            <a:pPr lvl="1" marL="914400" indent="-514080">
              <a:lnSpc>
                <a:spcPct val="100000"/>
              </a:lnSpc>
              <a:spcBef>
                <a:spcPts val="561"/>
              </a:spcBef>
              <a:buClr>
                <a:srgbClr val="00b050"/>
              </a:buClr>
              <a:buFont typeface="Wingdings" charset="2"/>
              <a:buChar char=""/>
            </a:pPr>
            <a:r>
              <a:rPr b="0" lang="en-US" sz="2800" spc="-1" strike="noStrike">
                <a:solidFill>
                  <a:srgbClr val="00b050"/>
                </a:solidFill>
                <a:latin typeface="Calibri"/>
              </a:rPr>
              <a:t>	</a:t>
            </a:r>
            <a:r>
              <a:rPr b="0" lang="en-US" sz="2800" spc="-1" strike="noStrike">
                <a:solidFill>
                  <a:srgbClr val="00b050"/>
                </a:solidFill>
                <a:latin typeface="Calibri"/>
              </a:rPr>
              <a:t>Variant 2</a:t>
            </a:r>
            <a:endParaRPr b="0" lang="en-US" sz="2800" spc="-1" strike="noStrike">
              <a:solidFill>
                <a:srgbClr val="000000"/>
              </a:solidFill>
              <a:latin typeface="Calibri"/>
            </a:endParaRPr>
          </a:p>
        </p:txBody>
      </p:sp>
      <p:sp>
        <p:nvSpPr>
          <p:cNvPr id="574" name="TextShape 3"/>
          <p:cNvSpPr txBox="1"/>
          <p:nvPr/>
        </p:nvSpPr>
        <p:spPr>
          <a:xfrm>
            <a:off x="457200" y="6356520"/>
            <a:ext cx="2133360" cy="364680"/>
          </a:xfrm>
          <a:prstGeom prst="rect">
            <a:avLst/>
          </a:prstGeom>
          <a:noFill/>
          <a:ln>
            <a:noFill/>
          </a:ln>
        </p:spPr>
        <p:txBody>
          <a:bodyPr anchor="ctr"/>
          <a:p>
            <a:endParaRPr b="0" lang="en-IN" sz="2400" spc="-1" strike="noStrike">
              <a:latin typeface="Times New Roman"/>
            </a:endParaRPr>
          </a:p>
        </p:txBody>
      </p:sp>
    </p:spTree>
  </p:cSld>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5" name="TextShape 1"/>
          <p:cNvSpPr txBox="1"/>
          <p:nvPr/>
        </p:nvSpPr>
        <p:spPr>
          <a:xfrm>
            <a:off x="0" y="274680"/>
            <a:ext cx="9143640" cy="582120"/>
          </a:xfrm>
          <a:prstGeom prst="rect">
            <a:avLst/>
          </a:prstGeom>
          <a:gradFill rotWithShape="0">
            <a:gsLst>
              <a:gs pos="0">
                <a:srgbClr val="e3fbc2"/>
              </a:gs>
              <a:gs pos="100000">
                <a:srgbClr val="f4ffe6"/>
              </a:gs>
            </a:gsLst>
            <a:lin ang="16200000"/>
          </a:gradFill>
          <a:ln w="9360">
            <a:solidFill>
              <a:srgbClr val="98b855"/>
            </a:solidFill>
            <a:round/>
          </a:ln>
        </p:spPr>
        <p:txBody>
          <a:bodyPr anchor="ctr"/>
          <a:p>
            <a:pPr algn="ctr">
              <a:lnSpc>
                <a:spcPct val="100000"/>
              </a:lnSpc>
            </a:pPr>
            <a:r>
              <a:rPr b="0" lang="en-US" sz="4400" spc="-1" strike="noStrike">
                <a:solidFill>
                  <a:srgbClr val="000000"/>
                </a:solidFill>
                <a:latin typeface="Calibri"/>
              </a:rPr>
              <a:t>Intermediate code Form</a:t>
            </a:r>
            <a:endParaRPr b="0" lang="en-US" sz="4400" spc="-1" strike="noStrike">
              <a:solidFill>
                <a:srgbClr val="000000"/>
              </a:solidFill>
              <a:latin typeface="Calibri"/>
            </a:endParaRPr>
          </a:p>
        </p:txBody>
      </p:sp>
      <p:sp>
        <p:nvSpPr>
          <p:cNvPr id="576" name="TextShape 2"/>
          <p:cNvSpPr txBox="1"/>
          <p:nvPr/>
        </p:nvSpPr>
        <p:spPr>
          <a:xfrm>
            <a:off x="0" y="928800"/>
            <a:ext cx="9143640" cy="5928840"/>
          </a:xfrm>
          <a:prstGeom prst="rect">
            <a:avLst/>
          </a:prstGeom>
          <a:gradFill rotWithShape="0">
            <a:gsLst>
              <a:gs pos="0">
                <a:srgbClr val="ffc1be"/>
              </a:gs>
              <a:gs pos="100000">
                <a:srgbClr val="ffe5e5"/>
              </a:gs>
            </a:gsLst>
            <a:lin ang="16200000"/>
          </a:gradFill>
          <a:ln w="9360">
            <a:solidFill>
              <a:srgbClr val="be4b48"/>
            </a:solidFill>
            <a:round/>
          </a:ln>
        </p:spPr>
        <p:txBody>
          <a:bodyPr/>
          <a:p>
            <a:pPr marL="514440" indent="-514080">
              <a:lnSpc>
                <a:spcPct val="100000"/>
              </a:lnSpc>
              <a:spcBef>
                <a:spcPts val="641"/>
              </a:spcBef>
            </a:pPr>
            <a:r>
              <a:rPr b="1" lang="en-US" sz="3200" spc="-1" strike="noStrike">
                <a:solidFill>
                  <a:srgbClr val="000000"/>
                </a:solidFill>
                <a:latin typeface="Calibri"/>
              </a:rPr>
              <a:t>3. Intermediate code for Imperative statements (Variant 1):</a:t>
            </a:r>
            <a:endParaRPr b="0" lang="en-US" sz="3200" spc="-1" strike="noStrike">
              <a:solidFill>
                <a:srgbClr val="000000"/>
              </a:solidFill>
              <a:latin typeface="Calibri"/>
            </a:endParaRPr>
          </a:p>
          <a:p>
            <a:pPr marL="514440" indent="-514080">
              <a:lnSpc>
                <a:spcPct val="100000"/>
              </a:lnSpc>
              <a:spcBef>
                <a:spcPts val="561"/>
              </a:spcBef>
            </a:pPr>
            <a:r>
              <a:rPr b="0" lang="en-US" sz="2800" spc="-1" strike="noStrike">
                <a:solidFill>
                  <a:srgbClr val="000000"/>
                </a:solidFill>
                <a:latin typeface="Calibri"/>
              </a:rPr>
              <a:t>	</a:t>
            </a:r>
            <a:r>
              <a:rPr b="0" lang="en-US" sz="2800" spc="-1" strike="noStrike">
                <a:solidFill>
                  <a:srgbClr val="000000"/>
                </a:solidFill>
                <a:latin typeface="Calibri"/>
              </a:rPr>
              <a:t>The first operand(CPU Register) is represented by single digit number.  E.g. 1 represents AREG, 2 represent BREG e.t.c.</a:t>
            </a:r>
            <a:endParaRPr b="0" lang="en-US" sz="2800" spc="-1" strike="noStrike">
              <a:solidFill>
                <a:srgbClr val="000000"/>
              </a:solidFill>
              <a:latin typeface="Calibri"/>
            </a:endParaRPr>
          </a:p>
          <a:p>
            <a:pPr marL="514440" indent="-514080">
              <a:lnSpc>
                <a:spcPct val="100000"/>
              </a:lnSpc>
              <a:spcBef>
                <a:spcPts val="561"/>
              </a:spcBef>
            </a:pPr>
            <a:r>
              <a:rPr b="0" lang="en-US" sz="2800" spc="-1" strike="noStrike">
                <a:solidFill>
                  <a:srgbClr val="000000"/>
                </a:solidFill>
                <a:latin typeface="Calibri"/>
              </a:rPr>
              <a:t>	</a:t>
            </a:r>
            <a:r>
              <a:rPr b="0" lang="en-US" sz="2800" spc="-1" strike="noStrike">
                <a:solidFill>
                  <a:srgbClr val="000000"/>
                </a:solidFill>
                <a:latin typeface="Calibri"/>
              </a:rPr>
              <a:t>The second operand is a memory operand is represented by pair of form as follows:</a:t>
            </a:r>
            <a:endParaRPr b="0" lang="en-US" sz="2800" spc="-1" strike="noStrike">
              <a:solidFill>
                <a:srgbClr val="000000"/>
              </a:solidFill>
              <a:latin typeface="Calibri"/>
            </a:endParaRPr>
          </a:p>
          <a:p>
            <a:pPr marL="514440" indent="-514080">
              <a:lnSpc>
                <a:spcPct val="100000"/>
              </a:lnSpc>
              <a:spcBef>
                <a:spcPts val="561"/>
              </a:spcBef>
            </a:pPr>
            <a:r>
              <a:rPr b="0" lang="en-US" sz="2800" spc="-1" strike="noStrike">
                <a:solidFill>
                  <a:srgbClr val="000000"/>
                </a:solidFill>
                <a:latin typeface="Calibri"/>
              </a:rPr>
              <a:t>	</a:t>
            </a:r>
            <a:r>
              <a:rPr b="0" lang="en-US" sz="2800" spc="-1" strike="noStrike">
                <a:solidFill>
                  <a:srgbClr val="00b050"/>
                </a:solidFill>
                <a:latin typeface="Calibri"/>
              </a:rPr>
              <a:t>(OPERAND CLASS, CODE)</a:t>
            </a:r>
            <a:endParaRPr b="0" lang="en-US" sz="2800" spc="-1" strike="noStrike">
              <a:solidFill>
                <a:srgbClr val="000000"/>
              </a:solidFill>
              <a:latin typeface="Calibri"/>
            </a:endParaRPr>
          </a:p>
          <a:p>
            <a:pPr marL="514440" indent="-514080">
              <a:lnSpc>
                <a:spcPct val="100000"/>
              </a:lnSpc>
              <a:spcBef>
                <a:spcPts val="641"/>
              </a:spcBef>
            </a:pPr>
            <a:r>
              <a:rPr b="1" lang="en-US" sz="3200" spc="-1" strike="noStrike">
                <a:solidFill>
                  <a:srgbClr val="000000"/>
                </a:solidFill>
                <a:latin typeface="Calibri"/>
              </a:rPr>
              <a:t>	</a:t>
            </a:r>
            <a:r>
              <a:rPr b="1" lang="en-US" sz="3200" spc="-1" strike="noStrike">
                <a:solidFill>
                  <a:srgbClr val="00b050"/>
                </a:solidFill>
                <a:latin typeface="Calibri"/>
              </a:rPr>
              <a:t>OPERAND CLASS: </a:t>
            </a:r>
            <a:endParaRPr b="0" lang="en-US" sz="3200" spc="-1" strike="noStrike">
              <a:solidFill>
                <a:srgbClr val="000000"/>
              </a:solidFill>
              <a:latin typeface="Calibri"/>
            </a:endParaRPr>
          </a:p>
          <a:p>
            <a:pPr marL="514440" indent="-514080">
              <a:lnSpc>
                <a:spcPct val="100000"/>
              </a:lnSpc>
              <a:spcBef>
                <a:spcPts val="641"/>
              </a:spcBef>
            </a:pPr>
            <a:endParaRPr b="0" lang="en-US" sz="3200" spc="-1" strike="noStrike">
              <a:solidFill>
                <a:srgbClr val="000000"/>
              </a:solidFill>
              <a:latin typeface="Calibri"/>
            </a:endParaRPr>
          </a:p>
          <a:p>
            <a:pPr marL="514440" indent="-514080">
              <a:lnSpc>
                <a:spcPct val="100000"/>
              </a:lnSpc>
              <a:spcBef>
                <a:spcPts val="641"/>
              </a:spcBef>
            </a:pPr>
            <a:endParaRPr b="0" lang="en-US" sz="3200" spc="-1" strike="noStrike">
              <a:solidFill>
                <a:srgbClr val="000000"/>
              </a:solidFill>
              <a:latin typeface="Calibri"/>
            </a:endParaRPr>
          </a:p>
          <a:p>
            <a:pPr marL="514440" indent="-514080">
              <a:lnSpc>
                <a:spcPct val="100000"/>
              </a:lnSpc>
              <a:spcBef>
                <a:spcPts val="641"/>
              </a:spcBef>
            </a:pPr>
            <a:endParaRPr b="0" lang="en-US" sz="3200" spc="-1" strike="noStrike">
              <a:solidFill>
                <a:srgbClr val="000000"/>
              </a:solidFill>
              <a:latin typeface="Calibri"/>
            </a:endParaRPr>
          </a:p>
          <a:p>
            <a:pPr marL="514440" indent="-514080">
              <a:lnSpc>
                <a:spcPct val="100000"/>
              </a:lnSpc>
              <a:spcBef>
                <a:spcPts val="641"/>
              </a:spcBef>
            </a:pPr>
            <a:endParaRPr b="0" lang="en-US" sz="3200" spc="-1" strike="noStrike">
              <a:solidFill>
                <a:srgbClr val="000000"/>
              </a:solidFill>
              <a:latin typeface="Calibri"/>
            </a:endParaRPr>
          </a:p>
        </p:txBody>
      </p:sp>
      <p:sp>
        <p:nvSpPr>
          <p:cNvPr id="577" name="TextShape 3"/>
          <p:cNvSpPr txBox="1"/>
          <p:nvPr/>
        </p:nvSpPr>
        <p:spPr>
          <a:xfrm>
            <a:off x="457200" y="6356520"/>
            <a:ext cx="2133360" cy="364680"/>
          </a:xfrm>
          <a:prstGeom prst="rect">
            <a:avLst/>
          </a:prstGeom>
          <a:noFill/>
          <a:ln>
            <a:noFill/>
          </a:ln>
        </p:spPr>
        <p:txBody>
          <a:bodyPr anchor="ctr"/>
          <a:p>
            <a:endParaRPr b="0" lang="en-IN" sz="2400" spc="-1" strike="noStrike">
              <a:latin typeface="Times New Roman"/>
            </a:endParaRPr>
          </a:p>
        </p:txBody>
      </p:sp>
      <p:graphicFrame>
        <p:nvGraphicFramePr>
          <p:cNvPr id="578" name="Table 4"/>
          <p:cNvGraphicFramePr/>
          <p:nvPr/>
        </p:nvGraphicFramePr>
        <p:xfrm>
          <a:off x="4572000" y="4786200"/>
          <a:ext cx="2904840" cy="360000"/>
        </p:xfrm>
        <a:graphic>
          <a:graphicData uri="http://schemas.openxmlformats.org/drawingml/2006/table">
            <a:tbl>
              <a:tblPr/>
              <a:tblGrid>
                <a:gridCol w="1452240"/>
                <a:gridCol w="1452240"/>
              </a:tblGrid>
              <a:tr h="0">
                <a:tc>
                  <a:txBody>
                    <a:bodyPr/>
                    <a:p>
                      <a:pPr>
                        <a:lnSpc>
                          <a:spcPct val="100000"/>
                        </a:lnSpc>
                      </a:pPr>
                      <a:r>
                        <a:rPr b="1" lang="en-IN" sz="2000" spc="-1" strike="noStrike">
                          <a:solidFill>
                            <a:srgbClr val="000000"/>
                          </a:solidFill>
                          <a:latin typeface="Calibri"/>
                        </a:rPr>
                        <a:t>Class</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2000" spc="-1" strike="noStrike">
                          <a:solidFill>
                            <a:srgbClr val="000000"/>
                          </a:solidFill>
                          <a:latin typeface="Calibri"/>
                        </a:rPr>
                        <a:t>Meaning</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0">
                <a:tc>
                  <a:txBody>
                    <a:bodyPr/>
                    <a:p>
                      <a:pPr>
                        <a:lnSpc>
                          <a:spcPct val="100000"/>
                        </a:lnSpc>
                      </a:pPr>
                      <a:r>
                        <a:rPr b="1" lang="en-IN" sz="2000" spc="-1" strike="noStrike">
                          <a:solidFill>
                            <a:srgbClr val="000000"/>
                          </a:solidFill>
                          <a:latin typeface="Calibri"/>
                        </a:rPr>
                        <a:t>C</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1" lang="en-IN" sz="2000" spc="-1" strike="noStrike">
                          <a:solidFill>
                            <a:srgbClr val="000000"/>
                          </a:solidFill>
                          <a:latin typeface="Calibri"/>
                        </a:rPr>
                        <a:t>Constant</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0">
                <a:tc>
                  <a:txBody>
                    <a:bodyPr/>
                    <a:p>
                      <a:pPr>
                        <a:lnSpc>
                          <a:spcPct val="100000"/>
                        </a:lnSpc>
                      </a:pPr>
                      <a:r>
                        <a:rPr b="1" lang="en-IN" sz="2000" spc="-1" strike="noStrike">
                          <a:solidFill>
                            <a:srgbClr val="000000"/>
                          </a:solidFill>
                          <a:latin typeface="Calibri"/>
                        </a:rPr>
                        <a:t>S</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1" lang="en-IN" sz="2000" spc="-1" strike="noStrike">
                          <a:solidFill>
                            <a:srgbClr val="000000"/>
                          </a:solidFill>
                          <a:latin typeface="Calibri"/>
                        </a:rPr>
                        <a:t>Symbol</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0">
                <a:tc>
                  <a:txBody>
                    <a:bodyPr/>
                    <a:p>
                      <a:pPr>
                        <a:lnSpc>
                          <a:spcPct val="100000"/>
                        </a:lnSpc>
                      </a:pPr>
                      <a:r>
                        <a:rPr b="1" lang="en-IN" sz="2000" spc="-1" strike="noStrike">
                          <a:solidFill>
                            <a:srgbClr val="000000"/>
                          </a:solidFill>
                          <a:latin typeface="Calibri"/>
                        </a:rPr>
                        <a:t>L</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1" lang="en-IN" sz="2000" spc="-1" strike="noStrike">
                          <a:solidFill>
                            <a:srgbClr val="000000"/>
                          </a:solidFill>
                          <a:latin typeface="Calibri"/>
                        </a:rPr>
                        <a:t>Literals</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9" name="TextShape 1"/>
          <p:cNvSpPr txBox="1"/>
          <p:nvPr/>
        </p:nvSpPr>
        <p:spPr>
          <a:xfrm>
            <a:off x="457200" y="274680"/>
            <a:ext cx="8457840" cy="1142640"/>
          </a:xfrm>
          <a:prstGeom prst="rect">
            <a:avLst/>
          </a:prstGeom>
          <a:gradFill rotWithShape="0">
            <a:gsLst>
              <a:gs pos="0">
                <a:srgbClr val="ffc1be"/>
              </a:gs>
              <a:gs pos="100000">
                <a:srgbClr val="ffe5e5"/>
              </a:gs>
            </a:gsLst>
            <a:lin ang="16200000"/>
          </a:gradFill>
          <a:ln w="9360">
            <a:solidFill>
              <a:srgbClr val="be4b48"/>
            </a:solidFill>
            <a:round/>
          </a:ln>
        </p:spPr>
        <p:txBody>
          <a:bodyPr anchor="ctr"/>
          <a:p>
            <a:pPr algn="ctr">
              <a:lnSpc>
                <a:spcPct val="100000"/>
              </a:lnSpc>
            </a:pPr>
            <a:r>
              <a:rPr b="0" lang="en-US" sz="4400" spc="-1" strike="noStrike">
                <a:solidFill>
                  <a:srgbClr val="000000"/>
                </a:solidFill>
                <a:latin typeface="Calibri"/>
              </a:rPr>
              <a:t>Syntax for BC</a:t>
            </a:r>
            <a:endParaRPr b="0" lang="en-US" sz="4400" spc="-1" strike="noStrike">
              <a:solidFill>
                <a:srgbClr val="000000"/>
              </a:solidFill>
              <a:latin typeface="Calibri"/>
            </a:endParaRPr>
          </a:p>
        </p:txBody>
      </p:sp>
      <p:sp>
        <p:nvSpPr>
          <p:cNvPr id="580" name="CustomShape 2"/>
          <p:cNvSpPr/>
          <p:nvPr/>
        </p:nvSpPr>
        <p:spPr>
          <a:xfrm>
            <a:off x="914400" y="1981080"/>
            <a:ext cx="1447560" cy="837720"/>
          </a:xfrm>
          <a:prstGeom prst="rect">
            <a:avLst/>
          </a:prstGeom>
          <a:ln w="57240">
            <a:solidFill>
              <a:schemeClr val="accent1">
                <a:lumMod val="20000"/>
                <a:lumOff val="8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3200" spc="-1" strike="noStrike">
                <a:solidFill>
                  <a:srgbClr val="ffffff"/>
                </a:solidFill>
                <a:latin typeface="Calibri"/>
              </a:rPr>
              <a:t>BC</a:t>
            </a:r>
            <a:endParaRPr b="0" lang="en-IN" sz="3200" spc="-1" strike="noStrike">
              <a:latin typeface="Arial"/>
            </a:endParaRPr>
          </a:p>
        </p:txBody>
      </p:sp>
      <p:sp>
        <p:nvSpPr>
          <p:cNvPr id="581" name="CustomShape 3"/>
          <p:cNvSpPr/>
          <p:nvPr/>
        </p:nvSpPr>
        <p:spPr>
          <a:xfrm>
            <a:off x="5715000" y="1981080"/>
            <a:ext cx="3047760" cy="837720"/>
          </a:xfrm>
          <a:prstGeom prst="rect">
            <a:avLst/>
          </a:prstGeom>
          <a:ln w="57240">
            <a:solidFill>
              <a:schemeClr val="accent1">
                <a:lumMod val="20000"/>
                <a:lumOff val="8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2800" spc="-1" strike="noStrike">
                <a:solidFill>
                  <a:srgbClr val="ffffff"/>
                </a:solidFill>
                <a:latin typeface="Calibri"/>
              </a:rPr>
              <a:t>Memory Address</a:t>
            </a:r>
            <a:endParaRPr b="0" lang="en-IN" sz="2800" spc="-1" strike="noStrike">
              <a:latin typeface="Arial"/>
            </a:endParaRPr>
          </a:p>
        </p:txBody>
      </p:sp>
      <p:sp>
        <p:nvSpPr>
          <p:cNvPr id="582" name="CustomShape 4"/>
          <p:cNvSpPr/>
          <p:nvPr/>
        </p:nvSpPr>
        <p:spPr>
          <a:xfrm>
            <a:off x="2514600" y="1981080"/>
            <a:ext cx="3047760" cy="837720"/>
          </a:xfrm>
          <a:prstGeom prst="rect">
            <a:avLst/>
          </a:prstGeom>
          <a:ln w="57240">
            <a:solidFill>
              <a:schemeClr val="accent1">
                <a:lumMod val="20000"/>
                <a:lumOff val="8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2800" spc="-1" strike="noStrike">
                <a:solidFill>
                  <a:srgbClr val="ffffff"/>
                </a:solidFill>
                <a:latin typeface="Calibri"/>
              </a:rPr>
              <a:t>Condition code</a:t>
            </a:r>
            <a:endParaRPr b="0" lang="en-IN" sz="2800" spc="-1" strike="noStrike">
              <a:latin typeface="Arial"/>
            </a:endParaRPr>
          </a:p>
        </p:txBody>
      </p:sp>
      <p:sp>
        <p:nvSpPr>
          <p:cNvPr id="583" name="CustomShape 5"/>
          <p:cNvSpPr/>
          <p:nvPr/>
        </p:nvSpPr>
        <p:spPr>
          <a:xfrm>
            <a:off x="3200400" y="3581280"/>
            <a:ext cx="2895120" cy="1447560"/>
          </a:xfrm>
          <a:prstGeom prst="wedgeRoundRectCallout">
            <a:avLst>
              <a:gd name="adj1" fmla="val -26945"/>
              <a:gd name="adj2" fmla="val -103544"/>
              <a:gd name="adj3" fmla="val 16667"/>
            </a:avLst>
          </a:prstGeom>
          <a:ln>
            <a:solidFill>
              <a:srgbClr val="4a7ebb"/>
            </a:solidFill>
            <a:round/>
          </a:ln>
          <a:effectLst>
            <a:outerShdw blurRad="40000" dir="5400000" dist="2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p>
            <a:pPr algn="ctr">
              <a:lnSpc>
                <a:spcPct val="100000"/>
              </a:lnSpc>
            </a:pPr>
            <a:r>
              <a:rPr b="1" lang="en-IN" sz="3200" spc="-1" strike="noStrike">
                <a:solidFill>
                  <a:srgbClr val="000000"/>
                </a:solidFill>
                <a:latin typeface="Calibri"/>
              </a:rPr>
              <a:t>LT, LE, EQ, GT, GE, ANY</a:t>
            </a:r>
            <a:endParaRPr b="0" lang="en-IN" sz="3200" spc="-1" strike="noStrike">
              <a:latin typeface="Arial"/>
            </a:endParaRPr>
          </a:p>
        </p:txBody>
      </p:sp>
      <p:sp>
        <p:nvSpPr>
          <p:cNvPr id="584" name="CustomShape 6"/>
          <p:cNvSpPr/>
          <p:nvPr/>
        </p:nvSpPr>
        <p:spPr>
          <a:xfrm>
            <a:off x="304920" y="5257800"/>
            <a:ext cx="8686440" cy="11876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600" spc="-1" strike="noStrike">
                <a:solidFill>
                  <a:srgbClr val="fffbfb"/>
                </a:solidFill>
                <a:latin typeface="Arial"/>
              </a:rPr>
              <a:t>What if we want to have an unconditional jump?</a:t>
            </a:r>
            <a:endParaRPr b="0" lang="en-IN" sz="3600" spc="-1" strike="noStrike">
              <a:latin typeface="Arial"/>
            </a:endParaRPr>
          </a:p>
        </p:txBody>
      </p:sp>
    </p:spTree>
  </p:cSld>
  <p:timing>
    <p:tnLst>
      <p:par>
        <p:cTn id="1263" dur="indefinite" restart="never" nodeType="tmRoot">
          <p:childTnLst>
            <p:seq>
              <p:cTn id="1264" dur="indefinite" nodeType="mainSeq">
                <p:childTnLst>
                  <p:par>
                    <p:cTn id="1265" nodeType="clickEffect" fill="hold">
                      <p:stCondLst>
                        <p:cond delay="indefinite"/>
                      </p:stCondLst>
                      <p:childTnLst>
                        <p:par>
                          <p:cTn id="1266" nodeType="withEffect" fill="hold">
                            <p:stCondLst>
                              <p:cond delay="0"/>
                            </p:stCondLst>
                            <p:childTnLst>
                              <p:par>
                                <p:cTn id="1267" nodeType="clickEffect" fill="hold" presetClass="entr" presetID="2" presetSubtype="4">
                                  <p:stCondLst>
                                    <p:cond delay="0"/>
                                  </p:stCondLst>
                                  <p:childTnLst>
                                    <p:set>
                                      <p:cBhvr>
                                        <p:cTn id="1268" dur="1" fill="hold">
                                          <p:stCondLst>
                                            <p:cond delay="0"/>
                                          </p:stCondLst>
                                        </p:cTn>
                                        <p:tgtEl>
                                          <p:spTgt spid="580"/>
                                        </p:tgtEl>
                                        <p:attrNameLst>
                                          <p:attrName>style.visibility</p:attrName>
                                        </p:attrNameLst>
                                      </p:cBhvr>
                                      <p:to>
                                        <p:strVal val="visible"/>
                                      </p:to>
                                    </p:set>
                                    <p:anim calcmode="lin" valueType="num">
                                      <p:cBhvr additive="repl">
                                        <p:cTn id="1269" dur="500" fill="hold"/>
                                        <p:tgtEl>
                                          <p:spTgt spid="580"/>
                                        </p:tgtEl>
                                        <p:attrNameLst>
                                          <p:attrName>ppt_x</p:attrName>
                                        </p:attrNameLst>
                                      </p:cBhvr>
                                      <p:tavLst>
                                        <p:tav tm="0">
                                          <p:val>
                                            <p:strVal val="#ppt_x"/>
                                          </p:val>
                                        </p:tav>
                                        <p:tav tm="100000">
                                          <p:val>
                                            <p:strVal val="#ppt_x"/>
                                          </p:val>
                                        </p:tav>
                                      </p:tavLst>
                                    </p:anim>
                                    <p:anim calcmode="lin" valueType="num">
                                      <p:cBhvr additive="repl">
                                        <p:cTn id="1270" dur="500" fill="hold"/>
                                        <p:tgtEl>
                                          <p:spTgt spid="580"/>
                                        </p:tgtEl>
                                        <p:attrNameLst>
                                          <p:attrName>ppt_y</p:attrName>
                                        </p:attrNameLst>
                                      </p:cBhvr>
                                      <p:tavLst>
                                        <p:tav tm="0">
                                          <p:val>
                                            <p:strVal val="1+#ppt_h/2"/>
                                          </p:val>
                                        </p:tav>
                                        <p:tav tm="100000">
                                          <p:val>
                                            <p:strVal val="#ppt_y"/>
                                          </p:val>
                                        </p:tav>
                                      </p:tavLst>
                                    </p:anim>
                                  </p:childTnLst>
                                </p:cTn>
                              </p:par>
                              <p:par>
                                <p:cTn id="1271" nodeType="withEffect" fill="hold" presetClass="entr" presetID="2" presetSubtype="4">
                                  <p:stCondLst>
                                    <p:cond delay="0"/>
                                  </p:stCondLst>
                                  <p:childTnLst>
                                    <p:set>
                                      <p:cBhvr>
                                        <p:cTn id="1272" dur="1" fill="hold">
                                          <p:stCondLst>
                                            <p:cond delay="0"/>
                                          </p:stCondLst>
                                        </p:cTn>
                                        <p:tgtEl>
                                          <p:spTgt spid="582"/>
                                        </p:tgtEl>
                                        <p:attrNameLst>
                                          <p:attrName>style.visibility</p:attrName>
                                        </p:attrNameLst>
                                      </p:cBhvr>
                                      <p:to>
                                        <p:strVal val="visible"/>
                                      </p:to>
                                    </p:set>
                                    <p:anim calcmode="lin" valueType="num">
                                      <p:cBhvr additive="repl">
                                        <p:cTn id="1273" dur="500" fill="hold"/>
                                        <p:tgtEl>
                                          <p:spTgt spid="582"/>
                                        </p:tgtEl>
                                        <p:attrNameLst>
                                          <p:attrName>ppt_x</p:attrName>
                                        </p:attrNameLst>
                                      </p:cBhvr>
                                      <p:tavLst>
                                        <p:tav tm="0">
                                          <p:val>
                                            <p:strVal val="#ppt_x"/>
                                          </p:val>
                                        </p:tav>
                                        <p:tav tm="100000">
                                          <p:val>
                                            <p:strVal val="#ppt_x"/>
                                          </p:val>
                                        </p:tav>
                                      </p:tavLst>
                                    </p:anim>
                                    <p:anim calcmode="lin" valueType="num">
                                      <p:cBhvr additive="repl">
                                        <p:cTn id="1274" dur="500" fill="hold"/>
                                        <p:tgtEl>
                                          <p:spTgt spid="582"/>
                                        </p:tgtEl>
                                        <p:attrNameLst>
                                          <p:attrName>ppt_y</p:attrName>
                                        </p:attrNameLst>
                                      </p:cBhvr>
                                      <p:tavLst>
                                        <p:tav tm="0">
                                          <p:val>
                                            <p:strVal val="1+#ppt_h/2"/>
                                          </p:val>
                                        </p:tav>
                                        <p:tav tm="100000">
                                          <p:val>
                                            <p:strVal val="#ppt_y"/>
                                          </p:val>
                                        </p:tav>
                                      </p:tavLst>
                                    </p:anim>
                                  </p:childTnLst>
                                </p:cTn>
                              </p:par>
                              <p:par>
                                <p:cTn id="1275" nodeType="withEffect" fill="hold" presetClass="entr" presetID="2" presetSubtype="4">
                                  <p:stCondLst>
                                    <p:cond delay="0"/>
                                  </p:stCondLst>
                                  <p:childTnLst>
                                    <p:set>
                                      <p:cBhvr>
                                        <p:cTn id="1276" dur="1" fill="hold">
                                          <p:stCondLst>
                                            <p:cond delay="0"/>
                                          </p:stCondLst>
                                        </p:cTn>
                                        <p:tgtEl>
                                          <p:spTgt spid="581"/>
                                        </p:tgtEl>
                                        <p:attrNameLst>
                                          <p:attrName>style.visibility</p:attrName>
                                        </p:attrNameLst>
                                      </p:cBhvr>
                                      <p:to>
                                        <p:strVal val="visible"/>
                                      </p:to>
                                    </p:set>
                                    <p:anim calcmode="lin" valueType="num">
                                      <p:cBhvr additive="repl">
                                        <p:cTn id="1277" dur="500" fill="hold"/>
                                        <p:tgtEl>
                                          <p:spTgt spid="581"/>
                                        </p:tgtEl>
                                        <p:attrNameLst>
                                          <p:attrName>ppt_x</p:attrName>
                                        </p:attrNameLst>
                                      </p:cBhvr>
                                      <p:tavLst>
                                        <p:tav tm="0">
                                          <p:val>
                                            <p:strVal val="#ppt_x"/>
                                          </p:val>
                                        </p:tav>
                                        <p:tav tm="100000">
                                          <p:val>
                                            <p:strVal val="#ppt_x"/>
                                          </p:val>
                                        </p:tav>
                                      </p:tavLst>
                                    </p:anim>
                                    <p:anim calcmode="lin" valueType="num">
                                      <p:cBhvr additive="repl">
                                        <p:cTn id="1278" dur="500" fill="hold"/>
                                        <p:tgtEl>
                                          <p:spTgt spid="581"/>
                                        </p:tgtEl>
                                        <p:attrNameLst>
                                          <p:attrName>ppt_y</p:attrName>
                                        </p:attrNameLst>
                                      </p:cBhvr>
                                      <p:tavLst>
                                        <p:tav tm="0">
                                          <p:val>
                                            <p:strVal val="1+#ppt_h/2"/>
                                          </p:val>
                                        </p:tav>
                                        <p:tav tm="100000">
                                          <p:val>
                                            <p:strVal val="#ppt_y"/>
                                          </p:val>
                                        </p:tav>
                                      </p:tavLst>
                                    </p:anim>
                                  </p:childTnLst>
                                </p:cTn>
                              </p:par>
                            </p:childTnLst>
                          </p:cTn>
                        </p:par>
                      </p:childTnLst>
                    </p:cTn>
                  </p:par>
                  <p:par>
                    <p:cTn id="1279" nodeType="clickEffect" fill="hold">
                      <p:stCondLst>
                        <p:cond delay="indefinite"/>
                      </p:stCondLst>
                      <p:childTnLst>
                        <p:par>
                          <p:cTn id="1280" nodeType="withEffect" fill="hold">
                            <p:stCondLst>
                              <p:cond delay="0"/>
                            </p:stCondLst>
                            <p:childTnLst>
                              <p:par>
                                <p:cTn id="1281" nodeType="clickEffect" fill="hold" presetClass="entr" presetID="22" presetSubtype="1">
                                  <p:stCondLst>
                                    <p:cond delay="0"/>
                                  </p:stCondLst>
                                  <p:childTnLst>
                                    <p:set>
                                      <p:cBhvr>
                                        <p:cTn id="1282" dur="1" fill="hold">
                                          <p:stCondLst>
                                            <p:cond delay="0"/>
                                          </p:stCondLst>
                                        </p:cTn>
                                        <p:tgtEl>
                                          <p:spTgt spid="583"/>
                                        </p:tgtEl>
                                        <p:attrNameLst>
                                          <p:attrName>style.visibility</p:attrName>
                                        </p:attrNameLst>
                                      </p:cBhvr>
                                      <p:to>
                                        <p:strVal val="visible"/>
                                      </p:to>
                                    </p:set>
                                    <p:animEffect filter="wipe(up)" transition="in">
                                      <p:cBhvr additive="repl">
                                        <p:cTn id="1283" dur="500"/>
                                        <p:tgtEl>
                                          <p:spTgt spid="58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5" name="TextShape 1"/>
          <p:cNvSpPr txBox="1"/>
          <p:nvPr/>
        </p:nvSpPr>
        <p:spPr>
          <a:xfrm>
            <a:off x="428760" y="285840"/>
            <a:ext cx="8229240" cy="642600"/>
          </a:xfrm>
          <a:prstGeom prst="rect">
            <a:avLst/>
          </a:prstGeom>
          <a:gradFill rotWithShape="0">
            <a:gsLst>
              <a:gs pos="0">
                <a:srgbClr val="e3fbc2"/>
              </a:gs>
              <a:gs pos="100000">
                <a:srgbClr val="f4ffe6"/>
              </a:gs>
            </a:gsLst>
            <a:lin ang="16200000"/>
          </a:gradFill>
          <a:ln w="9360">
            <a:solidFill>
              <a:srgbClr val="98b855"/>
            </a:solidFill>
            <a:round/>
          </a:ln>
        </p:spPr>
        <p:txBody>
          <a:bodyPr anchor="ctr">
            <a:normAutofit/>
          </a:bodyPr>
          <a:p>
            <a:pPr algn="ctr">
              <a:lnSpc>
                <a:spcPct val="100000"/>
              </a:lnSpc>
            </a:pPr>
            <a:r>
              <a:rPr b="0" lang="en-US" sz="4400" spc="-1" strike="noStrike">
                <a:solidFill>
                  <a:srgbClr val="000000"/>
                </a:solidFill>
                <a:latin typeface="Calibri"/>
              </a:rPr>
              <a:t>Intermediate code Form</a:t>
            </a:r>
            <a:endParaRPr b="0" lang="en-US" sz="4400" spc="-1" strike="noStrike">
              <a:solidFill>
                <a:srgbClr val="000000"/>
              </a:solidFill>
              <a:latin typeface="Calibri"/>
            </a:endParaRPr>
          </a:p>
        </p:txBody>
      </p:sp>
      <p:sp>
        <p:nvSpPr>
          <p:cNvPr id="586" name="TextShape 2"/>
          <p:cNvSpPr txBox="1"/>
          <p:nvPr/>
        </p:nvSpPr>
        <p:spPr>
          <a:xfrm>
            <a:off x="457200" y="1714320"/>
            <a:ext cx="4039920" cy="460080"/>
          </a:xfrm>
          <a:prstGeom prst="rect">
            <a:avLst/>
          </a:prstGeom>
          <a:gradFill rotWithShape="0">
            <a:gsLst>
              <a:gs pos="0">
                <a:srgbClr val="d9caee"/>
              </a:gs>
              <a:gs pos="100000">
                <a:srgbClr val="f1eaf8"/>
              </a:gs>
            </a:gsLst>
            <a:lin ang="16200000"/>
          </a:gradFill>
          <a:ln w="9360">
            <a:solidFill>
              <a:srgbClr val="7d5fa0"/>
            </a:solidFill>
            <a:round/>
          </a:ln>
        </p:spPr>
        <p:txBody>
          <a:bodyPr anchor="b"/>
          <a:p>
            <a:pPr algn="ctr">
              <a:lnSpc>
                <a:spcPct val="100000"/>
              </a:lnSpc>
              <a:spcBef>
                <a:spcPts val="479"/>
              </a:spcBef>
            </a:pPr>
            <a:r>
              <a:rPr b="1" lang="en-US" sz="2400" spc="-1" strike="noStrike">
                <a:solidFill>
                  <a:srgbClr val="000000"/>
                </a:solidFill>
                <a:latin typeface="Calibri"/>
              </a:rPr>
              <a:t>First operand</a:t>
            </a:r>
            <a:endParaRPr b="0" lang="en-US" sz="2400" spc="-1" strike="noStrike">
              <a:solidFill>
                <a:srgbClr val="000000"/>
              </a:solidFill>
              <a:latin typeface="Calibri"/>
            </a:endParaRPr>
          </a:p>
        </p:txBody>
      </p:sp>
      <p:sp>
        <p:nvSpPr>
          <p:cNvPr id="587" name="TextShape 3"/>
          <p:cNvSpPr txBox="1"/>
          <p:nvPr/>
        </p:nvSpPr>
        <p:spPr>
          <a:xfrm>
            <a:off x="457200" y="2174760"/>
            <a:ext cx="4039920" cy="3951000"/>
          </a:xfrm>
          <a:prstGeom prst="rect">
            <a:avLst/>
          </a:prstGeom>
          <a:gradFill rotWithShape="0">
            <a:gsLst>
              <a:gs pos="0">
                <a:srgbClr val="bfd4fe"/>
              </a:gs>
              <a:gs pos="100000">
                <a:srgbClr val="e5efff"/>
              </a:gs>
            </a:gsLst>
            <a:lin ang="16200000"/>
          </a:gradFill>
          <a:ln w="9360">
            <a:solidFill>
              <a:srgbClr val="4a7ebb"/>
            </a:solidFill>
            <a:round/>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Represented by single digit number.</a:t>
            </a:r>
            <a:endParaRPr b="0" lang="en-US" sz="2400" spc="-1" strike="noStrike">
              <a:solidFill>
                <a:srgbClr val="000000"/>
              </a:solidFill>
              <a:latin typeface="Calibri"/>
            </a:endParaRPr>
          </a:p>
        </p:txBody>
      </p:sp>
      <p:sp>
        <p:nvSpPr>
          <p:cNvPr id="588" name="TextShape 4"/>
          <p:cNvSpPr txBox="1"/>
          <p:nvPr/>
        </p:nvSpPr>
        <p:spPr>
          <a:xfrm>
            <a:off x="4645080" y="1714320"/>
            <a:ext cx="4041360" cy="460080"/>
          </a:xfrm>
          <a:prstGeom prst="rect">
            <a:avLst/>
          </a:prstGeom>
          <a:gradFill rotWithShape="0">
            <a:gsLst>
              <a:gs pos="0">
                <a:srgbClr val="d9caee"/>
              </a:gs>
              <a:gs pos="100000">
                <a:srgbClr val="f1eaf8"/>
              </a:gs>
            </a:gsLst>
            <a:lin ang="16200000"/>
          </a:gradFill>
          <a:ln w="9360">
            <a:solidFill>
              <a:srgbClr val="7d5fa0"/>
            </a:solidFill>
            <a:round/>
          </a:ln>
        </p:spPr>
        <p:txBody>
          <a:bodyPr anchor="b"/>
          <a:p>
            <a:pPr algn="ctr">
              <a:lnSpc>
                <a:spcPct val="100000"/>
              </a:lnSpc>
              <a:spcBef>
                <a:spcPts val="479"/>
              </a:spcBef>
            </a:pPr>
            <a:r>
              <a:rPr b="1" lang="en-US" sz="2400" spc="-1" strike="noStrike">
                <a:solidFill>
                  <a:srgbClr val="000000"/>
                </a:solidFill>
                <a:latin typeface="Calibri"/>
              </a:rPr>
              <a:t>Second operand</a:t>
            </a:r>
            <a:endParaRPr b="0" lang="en-US" sz="2400" spc="-1" strike="noStrike">
              <a:solidFill>
                <a:srgbClr val="000000"/>
              </a:solidFill>
              <a:latin typeface="Calibri"/>
            </a:endParaRPr>
          </a:p>
        </p:txBody>
      </p:sp>
      <p:sp>
        <p:nvSpPr>
          <p:cNvPr id="589" name="TextShape 5"/>
          <p:cNvSpPr txBox="1"/>
          <p:nvPr/>
        </p:nvSpPr>
        <p:spPr>
          <a:xfrm>
            <a:off x="4645080" y="2174760"/>
            <a:ext cx="4041360" cy="3951000"/>
          </a:xfrm>
          <a:prstGeom prst="rect">
            <a:avLst/>
          </a:prstGeom>
          <a:gradFill rotWithShape="0">
            <a:gsLst>
              <a:gs pos="0">
                <a:srgbClr val="bfd4fe"/>
              </a:gs>
              <a:gs pos="100000">
                <a:srgbClr val="e5efff"/>
              </a:gs>
            </a:gsLst>
            <a:lin ang="16200000"/>
          </a:gradFill>
          <a:ln w="9360">
            <a:solidFill>
              <a:srgbClr val="4a7ebb"/>
            </a:solidFill>
            <a:round/>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memory operand is represented by pair of</a:t>
            </a:r>
            <a:endParaRPr b="0" lang="en-US" sz="2400" spc="-1" strike="noStrike">
              <a:solidFill>
                <a:srgbClr val="000000"/>
              </a:solidFill>
              <a:latin typeface="Calibri"/>
            </a:endParaRPr>
          </a:p>
          <a:p>
            <a:pPr marL="343080" indent="-342720">
              <a:lnSpc>
                <a:spcPct val="100000"/>
              </a:lnSpc>
              <a:spcBef>
                <a:spcPts val="479"/>
              </a:spcBef>
            </a:pPr>
            <a:r>
              <a:rPr b="1" lang="en-US" sz="2400" spc="-1" strike="noStrike">
                <a:solidFill>
                  <a:srgbClr val="00b050"/>
                </a:solidFill>
                <a:latin typeface="Calibri"/>
              </a:rPr>
              <a:t>(OPERAND CLASS, CODE)</a:t>
            </a:r>
            <a:endParaRPr b="0" lang="en-US" sz="2400" spc="-1" strike="noStrike">
              <a:solidFill>
                <a:srgbClr val="000000"/>
              </a:solidFill>
              <a:latin typeface="Calibri"/>
            </a:endParaRPr>
          </a:p>
        </p:txBody>
      </p:sp>
      <p:sp>
        <p:nvSpPr>
          <p:cNvPr id="590" name="TextShape 6"/>
          <p:cNvSpPr txBox="1"/>
          <p:nvPr/>
        </p:nvSpPr>
        <p:spPr>
          <a:xfrm>
            <a:off x="457200" y="6356520"/>
            <a:ext cx="2133360" cy="364680"/>
          </a:xfrm>
          <a:prstGeom prst="rect">
            <a:avLst/>
          </a:prstGeom>
          <a:noFill/>
          <a:ln>
            <a:noFill/>
          </a:ln>
        </p:spPr>
        <p:txBody>
          <a:bodyPr anchor="ctr"/>
          <a:p>
            <a:endParaRPr b="0" lang="en-IN" sz="2400" spc="-1" strike="noStrike">
              <a:latin typeface="Times New Roman"/>
            </a:endParaRPr>
          </a:p>
        </p:txBody>
      </p:sp>
      <p:graphicFrame>
        <p:nvGraphicFramePr>
          <p:cNvPr id="591" name="Table 7"/>
          <p:cNvGraphicFramePr/>
          <p:nvPr/>
        </p:nvGraphicFramePr>
        <p:xfrm>
          <a:off x="642960" y="3429000"/>
          <a:ext cx="1785600" cy="2214360"/>
        </p:xfrm>
        <a:graphic>
          <a:graphicData uri="http://schemas.openxmlformats.org/drawingml/2006/table">
            <a:tbl>
              <a:tblPr/>
              <a:tblGrid>
                <a:gridCol w="892800"/>
                <a:gridCol w="892800"/>
              </a:tblGrid>
              <a:tr h="673920">
                <a:tc>
                  <a:txBody>
                    <a:bodyPr/>
                    <a:p>
                      <a:pPr>
                        <a:lnSpc>
                          <a:spcPct val="100000"/>
                        </a:lnSpc>
                      </a:pPr>
                      <a:r>
                        <a:rPr b="1" lang="en-IN" sz="1800" spc="-1" strike="noStrike">
                          <a:solidFill>
                            <a:srgbClr val="ffffff"/>
                          </a:solidFill>
                          <a:latin typeface="Calibri"/>
                        </a:rPr>
                        <a:t>Register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79646"/>
                    </a:solidFill>
                  </a:tcPr>
                </a:tc>
                <a:tc>
                  <a:txBody>
                    <a:bodyPr/>
                    <a:p>
                      <a:pPr>
                        <a:lnSpc>
                          <a:spcPct val="100000"/>
                        </a:lnSpc>
                      </a:pPr>
                      <a:r>
                        <a:rPr b="1" lang="en-IN" sz="1800" spc="-1" strike="noStrike">
                          <a:solidFill>
                            <a:srgbClr val="ffffff"/>
                          </a:solidFill>
                          <a:latin typeface="Calibri"/>
                        </a:rPr>
                        <a:t>No</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79646"/>
                    </a:solidFill>
                  </a:tcPr>
                </a:tc>
              </a:tr>
              <a:tr h="384840">
                <a:tc>
                  <a:txBody>
                    <a:bodyPr/>
                    <a:p>
                      <a:pPr>
                        <a:lnSpc>
                          <a:spcPct val="100000"/>
                        </a:lnSpc>
                      </a:pPr>
                      <a:r>
                        <a:rPr b="0" lang="en-IN" sz="1800" spc="-1" strike="noStrike">
                          <a:solidFill>
                            <a:srgbClr val="000000"/>
                          </a:solidFill>
                          <a:latin typeface="Calibri"/>
                        </a:rPr>
                        <a:t>AREG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r>
              <a:tr h="384840">
                <a:tc>
                  <a:txBody>
                    <a:bodyPr/>
                    <a:p>
                      <a:pPr>
                        <a:lnSpc>
                          <a:spcPct val="100000"/>
                        </a:lnSpc>
                      </a:pPr>
                      <a:r>
                        <a:rPr b="0" lang="en-IN" sz="1800" spc="-1" strike="noStrike">
                          <a:solidFill>
                            <a:srgbClr val="000000"/>
                          </a:solidFill>
                          <a:latin typeface="Calibri"/>
                        </a:rPr>
                        <a:t>BREG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r>
              <a:tr h="384840">
                <a:tc>
                  <a:txBody>
                    <a:bodyPr/>
                    <a:p>
                      <a:pPr>
                        <a:lnSpc>
                          <a:spcPct val="100000"/>
                        </a:lnSpc>
                      </a:pPr>
                      <a:r>
                        <a:rPr b="0" lang="en-IN" sz="1800" spc="-1" strike="noStrike">
                          <a:solidFill>
                            <a:srgbClr val="000000"/>
                          </a:solidFill>
                          <a:latin typeface="Calibri"/>
                        </a:rPr>
                        <a:t>CREG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c>
                  <a:txBody>
                    <a:bodyPr/>
                    <a:p>
                      <a:pPr>
                        <a:lnSpc>
                          <a:spcPct val="100000"/>
                        </a:lnSpc>
                      </a:pPr>
                      <a:r>
                        <a:rPr b="0" lang="en-IN" sz="1800" spc="-1" strike="noStrike">
                          <a:solidFill>
                            <a:srgbClr val="000000"/>
                          </a:solidFill>
                          <a:latin typeface="Calibri"/>
                        </a:rPr>
                        <a:t>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r>
              <a:tr h="385920">
                <a:tc>
                  <a:txBody>
                    <a:bodyPr/>
                    <a:p>
                      <a:pPr>
                        <a:lnSpc>
                          <a:spcPct val="100000"/>
                        </a:lnSpc>
                      </a:pPr>
                      <a:r>
                        <a:rPr b="0" lang="en-IN" sz="1800" spc="-1" strike="noStrike">
                          <a:solidFill>
                            <a:srgbClr val="000000"/>
                          </a:solidFill>
                          <a:latin typeface="Calibri"/>
                        </a:rPr>
                        <a:t>DREG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c>
                  <a:txBody>
                    <a:bodyPr/>
                    <a:p>
                      <a:pPr>
                        <a:lnSpc>
                          <a:spcPct val="100000"/>
                        </a:lnSpc>
                      </a:pPr>
                      <a:r>
                        <a:rPr b="0" lang="en-IN" sz="1800" spc="-1" strike="noStrike">
                          <a:solidFill>
                            <a:srgbClr val="000000"/>
                          </a:solidFill>
                          <a:latin typeface="Calibri"/>
                        </a:rPr>
                        <a:t>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r>
            </a:tbl>
          </a:graphicData>
        </a:graphic>
      </p:graphicFrame>
      <p:graphicFrame>
        <p:nvGraphicFramePr>
          <p:cNvPr id="592" name="Table 8"/>
          <p:cNvGraphicFramePr/>
          <p:nvPr/>
        </p:nvGraphicFramePr>
        <p:xfrm>
          <a:off x="4786200" y="3786120"/>
          <a:ext cx="2428560" cy="360000"/>
        </p:xfrm>
        <a:graphic>
          <a:graphicData uri="http://schemas.openxmlformats.org/drawingml/2006/table">
            <a:tbl>
              <a:tblPr/>
              <a:tblGrid>
                <a:gridCol w="1214280"/>
                <a:gridCol w="1214280"/>
              </a:tblGrid>
              <a:tr h="0">
                <a:tc gridSpan="2">
                  <a:txBody>
                    <a:bodyPr/>
                    <a:p>
                      <a:pPr algn="ctr">
                        <a:lnSpc>
                          <a:spcPct val="100000"/>
                        </a:lnSpc>
                      </a:pPr>
                      <a:r>
                        <a:rPr b="1" lang="en-IN" sz="1800" spc="-1" strike="noStrike">
                          <a:solidFill>
                            <a:srgbClr val="ffffff"/>
                          </a:solidFill>
                          <a:latin typeface="Calibri"/>
                        </a:rPr>
                        <a:t>Operand class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79646"/>
                    </a:solidFill>
                  </a:tcPr>
                </a:tc>
                <a:tc hMerge="1">
                  <a:tcPr>
                    <a:solidFill>
                      <a:srgbClr val="729fcf"/>
                    </a:solidFill>
                  </a:tcPr>
                </a:tc>
              </a:tr>
              <a:tr h="0">
                <a:tc>
                  <a:txBody>
                    <a:bodyPr/>
                    <a:p>
                      <a:pPr algn="ctr">
                        <a:lnSpc>
                          <a:spcPct val="100000"/>
                        </a:lnSpc>
                      </a:pPr>
                      <a:r>
                        <a:rPr b="1" lang="en-IN" sz="1800" spc="-1" strike="noStrike">
                          <a:solidFill>
                            <a:srgbClr val="000000"/>
                          </a:solidFill>
                          <a:latin typeface="Calibri"/>
                        </a:rPr>
                        <a:t>C</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c>
                  <a:txBody>
                    <a:bodyPr/>
                    <a:p>
                      <a:pPr>
                        <a:lnSpc>
                          <a:spcPct val="100000"/>
                        </a:lnSpc>
                      </a:pPr>
                      <a:r>
                        <a:rPr b="0" lang="en-IN" sz="1800" spc="-1" strike="noStrike">
                          <a:solidFill>
                            <a:srgbClr val="000000"/>
                          </a:solidFill>
                          <a:latin typeface="Calibri"/>
                        </a:rPr>
                        <a:t>Constant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r>
              <a:tr h="0">
                <a:tc>
                  <a:txBody>
                    <a:bodyPr/>
                    <a:p>
                      <a:pPr algn="ctr">
                        <a:lnSpc>
                          <a:spcPct val="100000"/>
                        </a:lnSpc>
                      </a:pPr>
                      <a:r>
                        <a:rPr b="1" lang="en-IN" sz="1800" spc="-1" strike="noStrike">
                          <a:solidFill>
                            <a:srgbClr val="000000"/>
                          </a:solidFill>
                          <a:latin typeface="Calibri"/>
                        </a:rPr>
                        <a:t>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c>
                  <a:txBody>
                    <a:bodyPr/>
                    <a:p>
                      <a:pPr>
                        <a:lnSpc>
                          <a:spcPct val="100000"/>
                        </a:lnSpc>
                      </a:pPr>
                      <a:r>
                        <a:rPr b="0" lang="en-IN" sz="1800" spc="-1" strike="noStrike">
                          <a:solidFill>
                            <a:srgbClr val="000000"/>
                          </a:solidFill>
                          <a:latin typeface="Calibri"/>
                        </a:rPr>
                        <a:t>Symbol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r>
              <a:tr h="0">
                <a:tc>
                  <a:txBody>
                    <a:bodyPr/>
                    <a:p>
                      <a:pPr algn="ctr">
                        <a:lnSpc>
                          <a:spcPct val="100000"/>
                        </a:lnSpc>
                      </a:pPr>
                      <a:r>
                        <a:rPr b="1" lang="en-IN" sz="1800" spc="-1" strike="noStrike">
                          <a:solidFill>
                            <a:srgbClr val="000000"/>
                          </a:solidFill>
                          <a:latin typeface="Calibri"/>
                        </a:rPr>
                        <a:t>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c>
                  <a:txBody>
                    <a:bodyPr/>
                    <a:p>
                      <a:pPr>
                        <a:lnSpc>
                          <a:spcPct val="100000"/>
                        </a:lnSpc>
                      </a:pPr>
                      <a:r>
                        <a:rPr b="0" lang="en-IN" sz="1800" spc="-1" strike="noStrike">
                          <a:solidFill>
                            <a:srgbClr val="000000"/>
                          </a:solidFill>
                          <a:latin typeface="Calibri"/>
                        </a:rPr>
                        <a:t>Literal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r>
            </a:tbl>
          </a:graphicData>
        </a:graphic>
      </p:graphicFrame>
      <p:sp>
        <p:nvSpPr>
          <p:cNvPr id="593" name="CustomShape 9"/>
          <p:cNvSpPr/>
          <p:nvPr/>
        </p:nvSpPr>
        <p:spPr>
          <a:xfrm>
            <a:off x="500040" y="1143000"/>
            <a:ext cx="8000640" cy="821160"/>
          </a:xfrm>
          <a:prstGeom prst="rect">
            <a:avLst/>
          </a:prstGeom>
          <a:ln>
            <a:solidFill>
              <a:srgbClr val="f59240"/>
            </a:solidFill>
            <a:round/>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p>
            <a:pPr marL="514440" indent="-514080">
              <a:lnSpc>
                <a:spcPct val="100000"/>
              </a:lnSpc>
            </a:pPr>
            <a:r>
              <a:rPr b="1" lang="en-IN" sz="2400" spc="-1" strike="noStrike">
                <a:solidFill>
                  <a:srgbClr val="000000"/>
                </a:solidFill>
                <a:latin typeface="Calibri"/>
              </a:rPr>
              <a:t>3. Intermediate code for Imperative statements (Variant 1):</a:t>
            </a:r>
            <a:endParaRPr b="0" lang="en-IN" sz="2400" spc="-1" strike="noStrike">
              <a:latin typeface="Arial"/>
            </a:endParaRPr>
          </a:p>
        </p:txBody>
      </p:sp>
      <p:graphicFrame>
        <p:nvGraphicFramePr>
          <p:cNvPr id="594" name="Table 10"/>
          <p:cNvGraphicFramePr/>
          <p:nvPr/>
        </p:nvGraphicFramePr>
        <p:xfrm>
          <a:off x="2928960" y="3143160"/>
          <a:ext cx="1285560" cy="2308320"/>
        </p:xfrm>
        <a:graphic>
          <a:graphicData uri="http://schemas.openxmlformats.org/drawingml/2006/table">
            <a:tbl>
              <a:tblPr/>
              <a:tblGrid>
                <a:gridCol w="642600"/>
                <a:gridCol w="642960"/>
              </a:tblGrid>
              <a:tr h="366120">
                <a:tc>
                  <a:txBody>
                    <a:bodyPr/>
                    <a:p>
                      <a:pPr>
                        <a:lnSpc>
                          <a:spcPct val="100000"/>
                        </a:lnSpc>
                      </a:pPr>
                      <a:r>
                        <a:rPr b="1" lang="en-IN" sz="1800" spc="-1" strike="noStrike">
                          <a:solidFill>
                            <a:srgbClr val="ffffff"/>
                          </a:solidFill>
                          <a:latin typeface="Calibri"/>
                        </a:rPr>
                        <a:t>BC</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79646"/>
                    </a:solidFill>
                  </a:tcPr>
                </a:tc>
                <a:tc>
                  <a:txBody>
                    <a:bodyPr/>
                    <a:p>
                      <a:pPr>
                        <a:lnSpc>
                          <a:spcPct val="100000"/>
                        </a:lnSpc>
                      </a:pPr>
                      <a:r>
                        <a:rPr b="1" lang="en-IN" sz="1800" spc="-1" strike="noStrike">
                          <a:solidFill>
                            <a:srgbClr val="ffffff"/>
                          </a:solidFill>
                          <a:latin typeface="Calibri"/>
                        </a:rPr>
                        <a:t>No.</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79646"/>
                    </a:solidFill>
                  </a:tcPr>
                </a:tc>
              </a:tr>
              <a:tr h="366120">
                <a:tc>
                  <a:txBody>
                    <a:bodyPr/>
                    <a:p>
                      <a:pPr>
                        <a:lnSpc>
                          <a:spcPct val="100000"/>
                        </a:lnSpc>
                      </a:pPr>
                      <a:r>
                        <a:rPr b="0" lang="en-IN" sz="1800" spc="-1" strike="noStrike">
                          <a:solidFill>
                            <a:srgbClr val="000000"/>
                          </a:solidFill>
                          <a:latin typeface="Calibri"/>
                        </a:rPr>
                        <a:t>LT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c>
                  <a:txBody>
                    <a:bodyPr/>
                    <a:p>
                      <a:pP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r>
              <a:tr h="366120">
                <a:tc>
                  <a:txBody>
                    <a:bodyPr/>
                    <a:p>
                      <a:pPr>
                        <a:lnSpc>
                          <a:spcPct val="100000"/>
                        </a:lnSpc>
                      </a:pPr>
                      <a:r>
                        <a:rPr b="0" lang="en-IN" sz="1800" spc="-1" strike="noStrike">
                          <a:solidFill>
                            <a:srgbClr val="000000"/>
                          </a:solidFill>
                          <a:latin typeface="Calibri"/>
                        </a:rPr>
                        <a:t>LE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c>
                  <a:txBody>
                    <a:bodyPr/>
                    <a:p>
                      <a:pP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r>
              <a:tr h="366120">
                <a:tc>
                  <a:txBody>
                    <a:bodyPr/>
                    <a:p>
                      <a:pPr>
                        <a:lnSpc>
                          <a:spcPct val="100000"/>
                        </a:lnSpc>
                      </a:pPr>
                      <a:r>
                        <a:rPr b="0" lang="en-IN" sz="1800" spc="-1" strike="noStrike">
                          <a:solidFill>
                            <a:srgbClr val="000000"/>
                          </a:solidFill>
                          <a:latin typeface="Calibri"/>
                        </a:rPr>
                        <a:t>EQ</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c>
                  <a:txBody>
                    <a:bodyPr/>
                    <a:p>
                      <a:pPr>
                        <a:lnSpc>
                          <a:spcPct val="100000"/>
                        </a:lnSpc>
                      </a:pPr>
                      <a:r>
                        <a:rPr b="0" lang="en-IN" sz="1800" spc="-1" strike="noStrike">
                          <a:solidFill>
                            <a:srgbClr val="000000"/>
                          </a:solidFill>
                          <a:latin typeface="Calibri"/>
                        </a:rPr>
                        <a:t>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r>
              <a:tr h="366120">
                <a:tc>
                  <a:txBody>
                    <a:bodyPr/>
                    <a:p>
                      <a:pPr>
                        <a:lnSpc>
                          <a:spcPct val="100000"/>
                        </a:lnSpc>
                      </a:pPr>
                      <a:r>
                        <a:rPr b="0" lang="en-IN" sz="1800" spc="-1" strike="noStrike">
                          <a:solidFill>
                            <a:srgbClr val="000000"/>
                          </a:solidFill>
                          <a:latin typeface="Calibri"/>
                        </a:rPr>
                        <a:t>GT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c>
                  <a:txBody>
                    <a:bodyPr/>
                    <a:p>
                      <a:pPr>
                        <a:lnSpc>
                          <a:spcPct val="100000"/>
                        </a:lnSpc>
                      </a:pPr>
                      <a:r>
                        <a:rPr b="0" lang="en-IN" sz="1800" spc="-1" strike="noStrike">
                          <a:solidFill>
                            <a:srgbClr val="000000"/>
                          </a:solidFill>
                          <a:latin typeface="Calibri"/>
                        </a:rPr>
                        <a:t>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r>
              <a:tr h="366120">
                <a:tc>
                  <a:txBody>
                    <a:bodyPr/>
                    <a:p>
                      <a:pPr>
                        <a:lnSpc>
                          <a:spcPct val="100000"/>
                        </a:lnSpc>
                      </a:pPr>
                      <a:r>
                        <a:rPr b="0" lang="en-IN" sz="1800" spc="-1" strike="noStrike">
                          <a:solidFill>
                            <a:srgbClr val="000000"/>
                          </a:solidFill>
                          <a:latin typeface="Calibri"/>
                        </a:rPr>
                        <a:t>GE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c>
                  <a:txBody>
                    <a:bodyPr/>
                    <a:p>
                      <a:pPr>
                        <a:lnSpc>
                          <a:spcPct val="100000"/>
                        </a:lnSpc>
                      </a:pPr>
                      <a:r>
                        <a:rPr b="0" lang="en-IN" sz="1800" spc="-1" strike="noStrike">
                          <a:solidFill>
                            <a:srgbClr val="000000"/>
                          </a:solidFill>
                          <a:latin typeface="Calibri"/>
                        </a:rPr>
                        <a:t>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r>
              <a:tr h="640440">
                <a:tc>
                  <a:txBody>
                    <a:bodyPr/>
                    <a:p>
                      <a:pPr>
                        <a:lnSpc>
                          <a:spcPct val="100000"/>
                        </a:lnSpc>
                      </a:pPr>
                      <a:r>
                        <a:rPr b="0" lang="en-IN" sz="1800" spc="-1" strike="noStrike">
                          <a:solidFill>
                            <a:srgbClr val="000000"/>
                          </a:solidFill>
                          <a:latin typeface="Calibri"/>
                        </a:rPr>
                        <a:t>ANY</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c>
                  <a:txBody>
                    <a:bodyPr/>
                    <a:p>
                      <a:pPr>
                        <a:lnSpc>
                          <a:spcPct val="100000"/>
                        </a:lnSpc>
                      </a:pPr>
                      <a:r>
                        <a:rPr b="0" lang="en-IN" sz="1800" spc="-1" strike="noStrike">
                          <a:solidFill>
                            <a:srgbClr val="000000"/>
                          </a:solidFill>
                          <a:latin typeface="Calibri"/>
                        </a:rPr>
                        <a:t>6</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r>
            </a:tbl>
          </a:graphicData>
        </a:graphic>
      </p:graphicFrame>
    </p:spTree>
  </p:cSld>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TextShape 1"/>
          <p:cNvSpPr txBox="1"/>
          <p:nvPr/>
        </p:nvSpPr>
        <p:spPr>
          <a:xfrm>
            <a:off x="214200" y="274680"/>
            <a:ext cx="8715240" cy="510840"/>
          </a:xfrm>
          <a:prstGeom prst="rect">
            <a:avLst/>
          </a:prstGeom>
          <a:gradFill rotWithShape="0">
            <a:gsLst>
              <a:gs pos="0">
                <a:srgbClr val="d9caee"/>
              </a:gs>
              <a:gs pos="100000">
                <a:srgbClr val="f1eaf8"/>
              </a:gs>
            </a:gsLst>
            <a:lin ang="16200000"/>
          </a:gradFill>
          <a:ln w="9360">
            <a:solidFill>
              <a:srgbClr val="7d5fa0"/>
            </a:solidFill>
            <a:round/>
          </a:ln>
        </p:spPr>
        <p:txBody>
          <a:bodyPr anchor="ctr">
            <a:normAutofit/>
          </a:bodyPr>
          <a:p>
            <a:pPr algn="ctr">
              <a:lnSpc>
                <a:spcPct val="100000"/>
              </a:lnSpc>
            </a:pPr>
            <a:r>
              <a:rPr b="1" lang="en-US" sz="4400" spc="-1" strike="noStrike">
                <a:solidFill>
                  <a:srgbClr val="000000"/>
                </a:solidFill>
                <a:latin typeface="Calibri"/>
              </a:rPr>
              <a:t>Intermediate code Form</a:t>
            </a:r>
            <a:endParaRPr b="0" lang="en-US" sz="4400" spc="-1" strike="noStrike">
              <a:solidFill>
                <a:srgbClr val="000000"/>
              </a:solidFill>
              <a:latin typeface="Calibri"/>
            </a:endParaRPr>
          </a:p>
        </p:txBody>
      </p:sp>
      <p:sp>
        <p:nvSpPr>
          <p:cNvPr id="596" name="TextShape 2"/>
          <p:cNvSpPr txBox="1"/>
          <p:nvPr/>
        </p:nvSpPr>
        <p:spPr>
          <a:xfrm>
            <a:off x="142920" y="857160"/>
            <a:ext cx="8786520" cy="5857560"/>
          </a:xfrm>
          <a:prstGeom prst="rect">
            <a:avLst/>
          </a:prstGeom>
          <a:gradFill rotWithShape="0">
            <a:gsLst>
              <a:gs pos="0">
                <a:srgbClr val="bfecff"/>
              </a:gs>
              <a:gs pos="100000">
                <a:srgbClr val="e6f7ff"/>
              </a:gs>
            </a:gsLst>
            <a:lin ang="16200000"/>
          </a:gradFill>
          <a:ln w="9360">
            <a:solidFill>
              <a:srgbClr val="46aac4"/>
            </a:solidFill>
            <a:round/>
          </a:ln>
        </p:spPr>
        <p:txBody>
          <a:bodyPr/>
          <a:p>
            <a:pPr marL="343080" indent="-342720">
              <a:lnSpc>
                <a:spcPct val="100000"/>
              </a:lnSpc>
              <a:spcBef>
                <a:spcPts val="641"/>
              </a:spcBef>
            </a:pPr>
            <a:r>
              <a:rPr b="1" lang="en-US" sz="3200" spc="-1" strike="noStrike">
                <a:solidFill>
                  <a:srgbClr val="ff66cc"/>
                </a:solidFill>
                <a:latin typeface="Calibri"/>
              </a:rPr>
              <a:t> </a:t>
            </a:r>
            <a:r>
              <a:rPr b="1" lang="en-US" sz="2800" spc="-1" strike="noStrike">
                <a:solidFill>
                  <a:srgbClr val="ff66cc"/>
                </a:solidFill>
                <a:latin typeface="Calibri"/>
              </a:rPr>
              <a:t>Intermediate code for Imperative statements (Variant 1):</a:t>
            </a:r>
            <a:endParaRPr b="0" lang="en-US" sz="2800" spc="-1" strike="noStrike">
              <a:solidFill>
                <a:srgbClr val="000000"/>
              </a:solidFill>
              <a:latin typeface="Calibri"/>
            </a:endParaRPr>
          </a:p>
          <a:p>
            <a:pPr marL="343080" indent="-342720">
              <a:lnSpc>
                <a:spcPct val="100000"/>
              </a:lnSpc>
              <a:spcBef>
                <a:spcPts val="641"/>
              </a:spcBef>
            </a:pPr>
            <a:r>
              <a:rPr b="1" lang="en-US" sz="3200" spc="-1" strike="noStrike">
                <a:solidFill>
                  <a:srgbClr val="000000"/>
                </a:solidFill>
                <a:latin typeface="Calibri"/>
              </a:rPr>
              <a:t>	</a:t>
            </a:r>
            <a:r>
              <a:rPr b="1" lang="en-US" sz="3200" spc="-1" strike="noStrike">
                <a:solidFill>
                  <a:srgbClr val="000000"/>
                </a:solidFill>
                <a:latin typeface="Calibri"/>
              </a:rPr>
              <a:t>	</a:t>
            </a:r>
            <a:endParaRPr b="0" lang="en-US" sz="3200" spc="-1" strike="noStrike">
              <a:solidFill>
                <a:srgbClr val="000000"/>
              </a:solidFill>
              <a:latin typeface="Calibri"/>
            </a:endParaRPr>
          </a:p>
          <a:p>
            <a:pPr marL="343080" indent="-342720">
              <a:lnSpc>
                <a:spcPct val="100000"/>
              </a:lnSpc>
              <a:spcBef>
                <a:spcPts val="641"/>
              </a:spcBef>
            </a:pPr>
            <a:r>
              <a:rPr b="1" lang="en-US" sz="3200" spc="-1" strike="noStrike">
                <a:solidFill>
                  <a:srgbClr val="000000"/>
                </a:solidFill>
                <a:latin typeface="Calibri"/>
              </a:rPr>
              <a:t>	</a:t>
            </a:r>
            <a:r>
              <a:rPr b="1" lang="en-US" sz="3200" spc="-1" strike="noStrike">
                <a:solidFill>
                  <a:srgbClr val="000000"/>
                </a:solidFill>
                <a:latin typeface="Calibri"/>
              </a:rPr>
              <a:t>	</a:t>
            </a:r>
            <a:r>
              <a:rPr b="1" lang="en-US" sz="3200" spc="-1" strike="noStrike">
                <a:solidFill>
                  <a:srgbClr val="000000"/>
                </a:solidFill>
                <a:latin typeface="Calibri"/>
              </a:rPr>
              <a:t>	</a:t>
            </a:r>
            <a:r>
              <a:rPr b="1" lang="en-US" sz="3200" spc="-1" strike="noStrike">
                <a:solidFill>
                  <a:srgbClr val="000000"/>
                </a:solidFill>
                <a:latin typeface="Calibri"/>
              </a:rPr>
              <a:t>	</a:t>
            </a:r>
            <a:r>
              <a:rPr b="0" lang="en-US" sz="2000" spc="-1" strike="noStrike">
                <a:solidFill>
                  <a:srgbClr val="000000"/>
                </a:solidFill>
                <a:latin typeface="Calibri"/>
              </a:rPr>
              <a:t>START</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200</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(AD,01)</a:t>
            </a:r>
            <a:r>
              <a:rPr b="0" lang="en-US" sz="2000" spc="-1" strike="noStrike">
                <a:solidFill>
                  <a:srgbClr val="000000"/>
                </a:solidFill>
                <a:latin typeface="Calibri"/>
              </a:rPr>
              <a:t>	</a:t>
            </a:r>
            <a:r>
              <a:rPr b="0" lang="en-US" sz="2000" spc="-1" strike="noStrike">
                <a:solidFill>
                  <a:srgbClr val="000000"/>
                </a:solidFill>
                <a:latin typeface="Calibri"/>
              </a:rPr>
              <a:t>(C,200)</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READ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A</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(IS,09)</a:t>
            </a:r>
            <a:r>
              <a:rPr b="0" lang="en-US" sz="2000" spc="-1" strike="noStrike">
                <a:solidFill>
                  <a:srgbClr val="000000"/>
                </a:solidFill>
                <a:latin typeface="Calibri"/>
              </a:rPr>
              <a:t>	</a:t>
            </a:r>
            <a:r>
              <a:rPr b="0" lang="en-US" sz="2000" spc="-1" strike="noStrike">
                <a:solidFill>
                  <a:srgbClr val="000000"/>
                </a:solidFill>
                <a:latin typeface="Calibri"/>
              </a:rPr>
              <a:t>(S,01)</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LOOP</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MOVER</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AREG,A</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(IS,04)</a:t>
            </a:r>
            <a:r>
              <a:rPr b="0" lang="en-US" sz="2000" spc="-1" strike="noStrike">
                <a:solidFill>
                  <a:srgbClr val="000000"/>
                </a:solidFill>
                <a:latin typeface="Calibri"/>
              </a:rPr>
              <a:t>	</a:t>
            </a:r>
            <a:r>
              <a:rPr b="0" lang="en-US" sz="2000" spc="-1" strike="noStrike">
                <a:solidFill>
                  <a:srgbClr val="000000"/>
                </a:solidFill>
                <a:latin typeface="Calibri"/>
              </a:rPr>
              <a:t>(1)(S,01)</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a:t>
            </a:r>
            <a:r>
              <a:rPr b="0" lang="en-US" sz="2000" spc="-1" strike="noStrike">
                <a:solidFill>
                  <a:srgbClr val="000000"/>
                </a:solidFill>
                <a:latin typeface="Calibri"/>
              </a:rPr>
              <a:t>..</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a:t>
            </a:r>
            <a:r>
              <a:rPr b="0" lang="en-US" sz="2000" spc="-1" strike="noStrike">
                <a:solidFill>
                  <a:srgbClr val="000000"/>
                </a:solidFill>
                <a:latin typeface="Calibri"/>
              </a:rPr>
              <a:t>..</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a:t>
            </a:r>
            <a:r>
              <a:rPr b="0" lang="en-US" sz="2000" spc="-1" strike="noStrike">
                <a:solidFill>
                  <a:srgbClr val="000000"/>
                </a:solidFill>
                <a:latin typeface="Calibri"/>
              </a:rPr>
              <a:t>..</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SUB</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AREG, =‘1’</a:t>
            </a:r>
            <a:r>
              <a:rPr b="0" lang="en-US" sz="2000" spc="-1" strike="noStrike">
                <a:solidFill>
                  <a:srgbClr val="000000"/>
                </a:solidFill>
                <a:latin typeface="Calibri"/>
              </a:rPr>
              <a:t>	</a:t>
            </a:r>
            <a:r>
              <a:rPr b="0" lang="en-US" sz="2000" spc="-1" strike="noStrike">
                <a:solidFill>
                  <a:srgbClr val="000000"/>
                </a:solidFill>
                <a:latin typeface="Calibri"/>
              </a:rPr>
              <a:t>(IS,02)</a:t>
            </a:r>
            <a:r>
              <a:rPr b="0" lang="en-US" sz="2000" spc="-1" strike="noStrike">
                <a:solidFill>
                  <a:srgbClr val="000000"/>
                </a:solidFill>
                <a:latin typeface="Calibri"/>
              </a:rPr>
              <a:t>	</a:t>
            </a:r>
            <a:r>
              <a:rPr b="0" lang="en-US" sz="2000" spc="-1" strike="noStrike">
                <a:solidFill>
                  <a:srgbClr val="000000"/>
                </a:solidFill>
                <a:latin typeface="Calibri"/>
              </a:rPr>
              <a:t>(1) (L,01)</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BC</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GT, LOOP</a:t>
            </a:r>
            <a:r>
              <a:rPr b="0" lang="en-US" sz="2000" spc="-1" strike="noStrike">
                <a:solidFill>
                  <a:srgbClr val="000000"/>
                </a:solidFill>
                <a:latin typeface="Calibri"/>
              </a:rPr>
              <a:t>	</a:t>
            </a:r>
            <a:r>
              <a:rPr b="0" lang="en-US" sz="2000" spc="-1" strike="noStrike">
                <a:solidFill>
                  <a:srgbClr val="000000"/>
                </a:solidFill>
                <a:latin typeface="Calibri"/>
              </a:rPr>
              <a:t>(IS,07)</a:t>
            </a:r>
            <a:r>
              <a:rPr b="0" lang="en-US" sz="2000" spc="-1" strike="noStrike">
                <a:solidFill>
                  <a:srgbClr val="000000"/>
                </a:solidFill>
                <a:latin typeface="Calibri"/>
              </a:rPr>
              <a:t>	</a:t>
            </a:r>
            <a:r>
              <a:rPr b="0" lang="en-US" sz="2000" spc="-1" strike="noStrike">
                <a:solidFill>
                  <a:srgbClr val="000000"/>
                </a:solidFill>
                <a:latin typeface="Calibri"/>
              </a:rPr>
              <a:t>(4) (S,02)</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STOP</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(IS,00)</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A</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DS</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1</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(DL,02)</a:t>
            </a:r>
            <a:r>
              <a:rPr b="0" lang="en-US" sz="2000" spc="-1" strike="noStrike">
                <a:solidFill>
                  <a:srgbClr val="000000"/>
                </a:solidFill>
                <a:latin typeface="Calibri"/>
              </a:rPr>
              <a:t>	</a:t>
            </a:r>
            <a:r>
              <a:rPr b="0" lang="en-US" sz="2000" spc="-1" strike="noStrike">
                <a:solidFill>
                  <a:srgbClr val="000000"/>
                </a:solidFill>
                <a:latin typeface="Calibri"/>
              </a:rPr>
              <a:t>(C,1)</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LTORG</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(AD,05)</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a:t>
            </a:r>
            <a:endParaRPr b="0" lang="en-US" sz="2000" spc="-1" strike="noStrike">
              <a:solidFill>
                <a:srgbClr val="000000"/>
              </a:solidFill>
              <a:latin typeface="Calibri"/>
            </a:endParaRPr>
          </a:p>
          <a:p>
            <a:pPr marL="343080" indent="-342720">
              <a:lnSpc>
                <a:spcPct val="100000"/>
              </a:lnSpc>
              <a:spcBef>
                <a:spcPts val="400"/>
              </a:spcBef>
            </a:pPr>
            <a:endParaRPr b="0" lang="en-US" sz="2000" spc="-1" strike="noStrike">
              <a:solidFill>
                <a:srgbClr val="000000"/>
              </a:solidFill>
              <a:latin typeface="Calibri"/>
            </a:endParaRPr>
          </a:p>
          <a:p>
            <a:pPr marL="343080" indent="-342720">
              <a:lnSpc>
                <a:spcPct val="100000"/>
              </a:lnSpc>
              <a:spcBef>
                <a:spcPts val="400"/>
              </a:spcBef>
            </a:pPr>
            <a:endParaRPr b="0" lang="en-US" sz="2000" spc="-1" strike="noStrike">
              <a:solidFill>
                <a:srgbClr val="000000"/>
              </a:solidFill>
              <a:latin typeface="Calibri"/>
            </a:endParaRPr>
          </a:p>
          <a:p>
            <a:pPr marL="343080" indent="-342720">
              <a:lnSpc>
                <a:spcPct val="100000"/>
              </a:lnSpc>
              <a:spcBef>
                <a:spcPts val="400"/>
              </a:spcBef>
            </a:pPr>
            <a:endParaRPr b="0" lang="en-US" sz="2000" spc="-1" strike="noStrike">
              <a:solidFill>
                <a:srgbClr val="000000"/>
              </a:solidFill>
              <a:latin typeface="Calibri"/>
            </a:endParaRPr>
          </a:p>
        </p:txBody>
      </p:sp>
      <p:sp>
        <p:nvSpPr>
          <p:cNvPr id="597" name="TextShape 3"/>
          <p:cNvSpPr txBox="1"/>
          <p:nvPr/>
        </p:nvSpPr>
        <p:spPr>
          <a:xfrm>
            <a:off x="457200" y="6356520"/>
            <a:ext cx="2133360" cy="364680"/>
          </a:xfrm>
          <a:prstGeom prst="rect">
            <a:avLst/>
          </a:prstGeom>
          <a:noFill/>
          <a:ln>
            <a:noFill/>
          </a:ln>
        </p:spPr>
        <p:txBody>
          <a:bodyPr anchor="ctr"/>
          <a:p>
            <a:endParaRPr b="0" lang="en-IN" sz="2400" spc="-1" strike="noStrike">
              <a:latin typeface="Times New Roman"/>
            </a:endParaRPr>
          </a:p>
        </p:txBody>
      </p:sp>
    </p:spTree>
  </p:cSld>
  <p:timing>
    <p:tnLst>
      <p:par>
        <p:cTn id="1284" dur="indefinite" restart="never" nodeType="tmRoot">
          <p:childTnLst>
            <p:seq>
              <p:cTn id="1285" dur="indefinite" nodeType="mainSeq">
                <p:childTnLst>
                  <p:par>
                    <p:cTn id="1286" fill="hold">
                      <p:stCondLst>
                        <p:cond delay="indefinite"/>
                      </p:stCondLst>
                      <p:childTnLst>
                        <p:par>
                          <p:cTn id="1287" fill="hold">
                            <p:stCondLst>
                              <p:cond delay="0"/>
                            </p:stCondLst>
                            <p:childTnLst>
                              <p:par>
                                <p:cTn id="1288" nodeType="clickEffect" fill="hold" presetClass="entr" presetID="3" presetSubtype="10">
                                  <p:stCondLst>
                                    <p:cond delay="0"/>
                                  </p:stCondLst>
                                  <p:childTnLst>
                                    <p:set>
                                      <p:cBhvr>
                                        <p:cTn id="1289" dur="1" fill="hold">
                                          <p:stCondLst>
                                            <p:cond delay="0"/>
                                          </p:stCondLst>
                                        </p:cTn>
                                        <p:tgtEl>
                                          <p:spTgt spid="596">
                                            <p:txEl>
                                              <p:pRg st="1" end="1"/>
                                            </p:txEl>
                                          </p:spTgt>
                                        </p:tgtEl>
                                        <p:attrNameLst>
                                          <p:attrName>style.visibility</p:attrName>
                                        </p:attrNameLst>
                                      </p:cBhvr>
                                      <p:to>
                                        <p:strVal val="visible"/>
                                      </p:to>
                                    </p:set>
                                    <p:animEffect filter="blinds(horizontal)" transition="in">
                                      <p:cBhvr additive="repl">
                                        <p:cTn id="1290" dur="500"/>
                                        <p:tgtEl>
                                          <p:spTgt spid="596">
                                            <p:txEl>
                                              <p:pRg st="1" end="1"/>
                                            </p:txEl>
                                          </p:spTgt>
                                        </p:tgtEl>
                                      </p:cBhvr>
                                    </p:animEffect>
                                  </p:childTnLst>
                                </p:cTn>
                              </p:par>
                            </p:childTnLst>
                          </p:cTn>
                        </p:par>
                      </p:childTnLst>
                    </p:cTn>
                  </p:par>
                  <p:par>
                    <p:cTn id="1291" fill="hold">
                      <p:stCondLst>
                        <p:cond delay="indefinite"/>
                      </p:stCondLst>
                      <p:childTnLst>
                        <p:par>
                          <p:cTn id="1292" fill="hold">
                            <p:stCondLst>
                              <p:cond delay="0"/>
                            </p:stCondLst>
                            <p:childTnLst>
                              <p:par>
                                <p:cTn id="1293" nodeType="clickEffect" fill="hold" presetClass="entr" presetID="3" presetSubtype="10">
                                  <p:stCondLst>
                                    <p:cond delay="0"/>
                                  </p:stCondLst>
                                  <p:childTnLst>
                                    <p:set>
                                      <p:cBhvr>
                                        <p:cTn id="1294" dur="1" fill="hold">
                                          <p:stCondLst>
                                            <p:cond delay="0"/>
                                          </p:stCondLst>
                                        </p:cTn>
                                        <p:tgtEl>
                                          <p:spTgt spid="596">
                                            <p:txEl>
                                              <p:pRg st="3" end="3"/>
                                            </p:txEl>
                                          </p:spTgt>
                                        </p:tgtEl>
                                        <p:attrNameLst>
                                          <p:attrName>style.visibility</p:attrName>
                                        </p:attrNameLst>
                                      </p:cBhvr>
                                      <p:to>
                                        <p:strVal val="visible"/>
                                      </p:to>
                                    </p:set>
                                    <p:animEffect filter="blinds(horizontal)" transition="in">
                                      <p:cBhvr additive="repl">
                                        <p:cTn id="1295" dur="500"/>
                                        <p:tgtEl>
                                          <p:spTgt spid="596">
                                            <p:txEl>
                                              <p:pRg st="3" end="3"/>
                                            </p:txEl>
                                          </p:spTgt>
                                        </p:tgtEl>
                                      </p:cBhvr>
                                    </p:animEffect>
                                  </p:childTnLst>
                                </p:cTn>
                              </p:par>
                            </p:childTnLst>
                          </p:cTn>
                        </p:par>
                      </p:childTnLst>
                    </p:cTn>
                  </p:par>
                  <p:par>
                    <p:cTn id="1296" fill="hold">
                      <p:stCondLst>
                        <p:cond delay="indefinite"/>
                      </p:stCondLst>
                      <p:childTnLst>
                        <p:par>
                          <p:cTn id="1297" fill="hold">
                            <p:stCondLst>
                              <p:cond delay="0"/>
                            </p:stCondLst>
                            <p:childTnLst>
                              <p:par>
                                <p:cTn id="1298" nodeType="clickEffect" fill="hold" presetClass="entr" presetID="3" presetSubtype="10">
                                  <p:stCondLst>
                                    <p:cond delay="0"/>
                                  </p:stCondLst>
                                  <p:childTnLst>
                                    <p:set>
                                      <p:cBhvr>
                                        <p:cTn id="1299" dur="1" fill="hold">
                                          <p:stCondLst>
                                            <p:cond delay="0"/>
                                          </p:stCondLst>
                                        </p:cTn>
                                        <p:tgtEl>
                                          <p:spTgt spid="596">
                                            <p:txEl>
                                              <p:pRg st="4" end="4"/>
                                            </p:txEl>
                                          </p:spTgt>
                                        </p:tgtEl>
                                        <p:attrNameLst>
                                          <p:attrName>style.visibility</p:attrName>
                                        </p:attrNameLst>
                                      </p:cBhvr>
                                      <p:to>
                                        <p:strVal val="visible"/>
                                      </p:to>
                                    </p:set>
                                    <p:animEffect filter="blinds(horizontal)" transition="in">
                                      <p:cBhvr additive="repl">
                                        <p:cTn id="1300" dur="500"/>
                                        <p:tgtEl>
                                          <p:spTgt spid="596">
                                            <p:txEl>
                                              <p:pRg st="4" end="4"/>
                                            </p:txEl>
                                          </p:spTgt>
                                        </p:tgtEl>
                                      </p:cBhvr>
                                    </p:animEffect>
                                  </p:childTnLst>
                                </p:cTn>
                              </p:par>
                            </p:childTnLst>
                          </p:cTn>
                        </p:par>
                      </p:childTnLst>
                    </p:cTn>
                  </p:par>
                  <p:par>
                    <p:cTn id="1301" fill="hold">
                      <p:stCondLst>
                        <p:cond delay="indefinite"/>
                      </p:stCondLst>
                      <p:childTnLst>
                        <p:par>
                          <p:cTn id="1302" fill="hold">
                            <p:stCondLst>
                              <p:cond delay="0"/>
                            </p:stCondLst>
                            <p:childTnLst>
                              <p:par>
                                <p:cTn id="1303" nodeType="clickEffect" fill="hold" presetClass="entr" presetID="3" presetSubtype="10">
                                  <p:stCondLst>
                                    <p:cond delay="0"/>
                                  </p:stCondLst>
                                  <p:childTnLst>
                                    <p:set>
                                      <p:cBhvr>
                                        <p:cTn id="1304" dur="1" fill="hold">
                                          <p:stCondLst>
                                            <p:cond delay="0"/>
                                          </p:stCondLst>
                                        </p:cTn>
                                        <p:tgtEl>
                                          <p:spTgt spid="596">
                                            <p:txEl>
                                              <p:pRg st="5" end="5"/>
                                            </p:txEl>
                                          </p:spTgt>
                                        </p:tgtEl>
                                        <p:attrNameLst>
                                          <p:attrName>style.visibility</p:attrName>
                                        </p:attrNameLst>
                                      </p:cBhvr>
                                      <p:to>
                                        <p:strVal val="visible"/>
                                      </p:to>
                                    </p:set>
                                    <p:animEffect filter="blinds(horizontal)" transition="in">
                                      <p:cBhvr additive="repl">
                                        <p:cTn id="1305" dur="500"/>
                                        <p:tgtEl>
                                          <p:spTgt spid="596">
                                            <p:txEl>
                                              <p:pRg st="5" end="5"/>
                                            </p:txEl>
                                          </p:spTgt>
                                        </p:tgtEl>
                                      </p:cBhvr>
                                    </p:animEffect>
                                  </p:childTnLst>
                                </p:cTn>
                              </p:par>
                              <p:par>
                                <p:cTn id="1306" nodeType="withEffect" fill="hold" presetClass="entr" presetID="3" presetSubtype="10">
                                  <p:stCondLst>
                                    <p:cond delay="0"/>
                                  </p:stCondLst>
                                  <p:childTnLst>
                                    <p:set>
                                      <p:cBhvr>
                                        <p:cTn id="1307" dur="1" fill="hold">
                                          <p:stCondLst>
                                            <p:cond delay="0"/>
                                          </p:stCondLst>
                                        </p:cTn>
                                        <p:tgtEl>
                                          <p:spTgt spid="596">
                                            <p:txEl>
                                              <p:pRg st="6" end="6"/>
                                            </p:txEl>
                                          </p:spTgt>
                                        </p:tgtEl>
                                        <p:attrNameLst>
                                          <p:attrName>style.visibility</p:attrName>
                                        </p:attrNameLst>
                                      </p:cBhvr>
                                      <p:to>
                                        <p:strVal val="visible"/>
                                      </p:to>
                                    </p:set>
                                    <p:animEffect filter="blinds(horizontal)" transition="in">
                                      <p:cBhvr additive="repl">
                                        <p:cTn id="1308" dur="500"/>
                                        <p:tgtEl>
                                          <p:spTgt spid="596">
                                            <p:txEl>
                                              <p:pRg st="6" end="6"/>
                                            </p:txEl>
                                          </p:spTgt>
                                        </p:tgtEl>
                                      </p:cBhvr>
                                    </p:animEffect>
                                  </p:childTnLst>
                                </p:cTn>
                              </p:par>
                              <p:par>
                                <p:cTn id="1309" nodeType="withEffect" fill="hold" presetClass="entr" presetID="3" presetSubtype="10">
                                  <p:stCondLst>
                                    <p:cond delay="0"/>
                                  </p:stCondLst>
                                  <p:childTnLst>
                                    <p:set>
                                      <p:cBhvr>
                                        <p:cTn id="1310" dur="1" fill="hold">
                                          <p:stCondLst>
                                            <p:cond delay="0"/>
                                          </p:stCondLst>
                                        </p:cTn>
                                        <p:tgtEl>
                                          <p:spTgt spid="596">
                                            <p:txEl>
                                              <p:pRg st="7" end="7"/>
                                            </p:txEl>
                                          </p:spTgt>
                                        </p:tgtEl>
                                        <p:attrNameLst>
                                          <p:attrName>style.visibility</p:attrName>
                                        </p:attrNameLst>
                                      </p:cBhvr>
                                      <p:to>
                                        <p:strVal val="visible"/>
                                      </p:to>
                                    </p:set>
                                    <p:animEffect filter="blinds(horizontal)" transition="in">
                                      <p:cBhvr additive="repl">
                                        <p:cTn id="1311" dur="500"/>
                                        <p:tgtEl>
                                          <p:spTgt spid="596">
                                            <p:txEl>
                                              <p:pRg st="7" end="7"/>
                                            </p:txEl>
                                          </p:spTgt>
                                        </p:tgtEl>
                                      </p:cBhvr>
                                    </p:animEffect>
                                  </p:childTnLst>
                                </p:cTn>
                              </p:par>
                            </p:childTnLst>
                          </p:cTn>
                        </p:par>
                      </p:childTnLst>
                    </p:cTn>
                  </p:par>
                  <p:par>
                    <p:cTn id="1312" fill="hold">
                      <p:stCondLst>
                        <p:cond delay="indefinite"/>
                      </p:stCondLst>
                      <p:childTnLst>
                        <p:par>
                          <p:cTn id="1313" fill="hold">
                            <p:stCondLst>
                              <p:cond delay="0"/>
                            </p:stCondLst>
                            <p:childTnLst>
                              <p:par>
                                <p:cTn id="1314" nodeType="clickEffect" fill="hold" presetClass="entr" presetID="3" presetSubtype="10">
                                  <p:stCondLst>
                                    <p:cond delay="0"/>
                                  </p:stCondLst>
                                  <p:childTnLst>
                                    <p:set>
                                      <p:cBhvr>
                                        <p:cTn id="1315" dur="1" fill="hold">
                                          <p:stCondLst>
                                            <p:cond delay="0"/>
                                          </p:stCondLst>
                                        </p:cTn>
                                        <p:tgtEl>
                                          <p:spTgt spid="596">
                                            <p:txEl>
                                              <p:pRg st="8" end="8"/>
                                            </p:txEl>
                                          </p:spTgt>
                                        </p:tgtEl>
                                        <p:attrNameLst>
                                          <p:attrName>style.visibility</p:attrName>
                                        </p:attrNameLst>
                                      </p:cBhvr>
                                      <p:to>
                                        <p:strVal val="visible"/>
                                      </p:to>
                                    </p:set>
                                    <p:animEffect filter="blinds(horizontal)" transition="in">
                                      <p:cBhvr additive="repl">
                                        <p:cTn id="1316" dur="500"/>
                                        <p:tgtEl>
                                          <p:spTgt spid="596">
                                            <p:txEl>
                                              <p:pRg st="8" end="8"/>
                                            </p:txEl>
                                          </p:spTgt>
                                        </p:tgtEl>
                                      </p:cBhvr>
                                    </p:animEffect>
                                  </p:childTnLst>
                                </p:cTn>
                              </p:par>
                            </p:childTnLst>
                          </p:cTn>
                        </p:par>
                      </p:childTnLst>
                    </p:cTn>
                  </p:par>
                  <p:par>
                    <p:cTn id="1317" fill="hold">
                      <p:stCondLst>
                        <p:cond delay="indefinite"/>
                      </p:stCondLst>
                      <p:childTnLst>
                        <p:par>
                          <p:cTn id="1318" fill="hold">
                            <p:stCondLst>
                              <p:cond delay="0"/>
                            </p:stCondLst>
                            <p:childTnLst>
                              <p:par>
                                <p:cTn id="1319" nodeType="clickEffect" fill="hold" presetClass="entr" presetID="3" presetSubtype="10">
                                  <p:stCondLst>
                                    <p:cond delay="0"/>
                                  </p:stCondLst>
                                  <p:childTnLst>
                                    <p:set>
                                      <p:cBhvr>
                                        <p:cTn id="1320" dur="1" fill="hold">
                                          <p:stCondLst>
                                            <p:cond delay="0"/>
                                          </p:stCondLst>
                                        </p:cTn>
                                        <p:tgtEl>
                                          <p:spTgt spid="596">
                                            <p:txEl>
                                              <p:pRg st="9" end="9"/>
                                            </p:txEl>
                                          </p:spTgt>
                                        </p:tgtEl>
                                        <p:attrNameLst>
                                          <p:attrName>style.visibility</p:attrName>
                                        </p:attrNameLst>
                                      </p:cBhvr>
                                      <p:to>
                                        <p:strVal val="visible"/>
                                      </p:to>
                                    </p:set>
                                    <p:animEffect filter="blinds(horizontal)" transition="in">
                                      <p:cBhvr additive="repl">
                                        <p:cTn id="1321" dur="500"/>
                                        <p:tgtEl>
                                          <p:spTgt spid="596">
                                            <p:txEl>
                                              <p:pRg st="9" end="9"/>
                                            </p:txEl>
                                          </p:spTgt>
                                        </p:tgtEl>
                                      </p:cBhvr>
                                    </p:animEffect>
                                  </p:childTnLst>
                                </p:cTn>
                              </p:par>
                            </p:childTnLst>
                          </p:cTn>
                        </p:par>
                      </p:childTnLst>
                    </p:cTn>
                  </p:par>
                  <p:par>
                    <p:cTn id="1322" fill="hold">
                      <p:stCondLst>
                        <p:cond delay="indefinite"/>
                      </p:stCondLst>
                      <p:childTnLst>
                        <p:par>
                          <p:cTn id="1323" fill="hold">
                            <p:stCondLst>
                              <p:cond delay="0"/>
                            </p:stCondLst>
                            <p:childTnLst>
                              <p:par>
                                <p:cTn id="1324" nodeType="clickEffect" fill="hold" presetClass="entr" presetID="3" presetSubtype="10">
                                  <p:stCondLst>
                                    <p:cond delay="0"/>
                                  </p:stCondLst>
                                  <p:childTnLst>
                                    <p:set>
                                      <p:cBhvr>
                                        <p:cTn id="1325" dur="1" fill="hold">
                                          <p:stCondLst>
                                            <p:cond delay="0"/>
                                          </p:stCondLst>
                                        </p:cTn>
                                        <p:tgtEl>
                                          <p:spTgt spid="596">
                                            <p:txEl>
                                              <p:pRg st="10" end="10"/>
                                            </p:txEl>
                                          </p:spTgt>
                                        </p:tgtEl>
                                        <p:attrNameLst>
                                          <p:attrName>style.visibility</p:attrName>
                                        </p:attrNameLst>
                                      </p:cBhvr>
                                      <p:to>
                                        <p:strVal val="visible"/>
                                      </p:to>
                                    </p:set>
                                    <p:animEffect filter="blinds(horizontal)" transition="in">
                                      <p:cBhvr additive="repl">
                                        <p:cTn id="1326" dur="500"/>
                                        <p:tgtEl>
                                          <p:spTgt spid="596">
                                            <p:txEl>
                                              <p:pRg st="10" end="10"/>
                                            </p:txEl>
                                          </p:spTgt>
                                        </p:tgtEl>
                                      </p:cBhvr>
                                    </p:animEffect>
                                  </p:childTnLst>
                                </p:cTn>
                              </p:par>
                            </p:childTnLst>
                          </p:cTn>
                        </p:par>
                      </p:childTnLst>
                    </p:cTn>
                  </p:par>
                  <p:par>
                    <p:cTn id="1327" fill="hold">
                      <p:stCondLst>
                        <p:cond delay="indefinite"/>
                      </p:stCondLst>
                      <p:childTnLst>
                        <p:par>
                          <p:cTn id="1328" fill="hold">
                            <p:stCondLst>
                              <p:cond delay="0"/>
                            </p:stCondLst>
                            <p:childTnLst>
                              <p:par>
                                <p:cTn id="1329" nodeType="clickEffect" fill="hold" presetClass="entr" presetID="3" presetSubtype="10">
                                  <p:stCondLst>
                                    <p:cond delay="0"/>
                                  </p:stCondLst>
                                  <p:childTnLst>
                                    <p:set>
                                      <p:cBhvr>
                                        <p:cTn id="1330" dur="1" fill="hold">
                                          <p:stCondLst>
                                            <p:cond delay="0"/>
                                          </p:stCondLst>
                                        </p:cTn>
                                        <p:tgtEl>
                                          <p:spTgt spid="596">
                                            <p:txEl>
                                              <p:pRg st="11" end="11"/>
                                            </p:txEl>
                                          </p:spTgt>
                                        </p:tgtEl>
                                        <p:attrNameLst>
                                          <p:attrName>style.visibility</p:attrName>
                                        </p:attrNameLst>
                                      </p:cBhvr>
                                      <p:to>
                                        <p:strVal val="visible"/>
                                      </p:to>
                                    </p:set>
                                    <p:animEffect filter="blinds(horizontal)" transition="in">
                                      <p:cBhvr additive="repl">
                                        <p:cTn id="1331" dur="500"/>
                                        <p:tgtEl>
                                          <p:spTgt spid="596">
                                            <p:txEl>
                                              <p:pRg st="11" end="11"/>
                                            </p:txEl>
                                          </p:spTgt>
                                        </p:tgtEl>
                                      </p:cBhvr>
                                    </p:animEffect>
                                  </p:childTnLst>
                                </p:cTn>
                              </p:par>
                            </p:childTnLst>
                          </p:cTn>
                        </p:par>
                      </p:childTnLst>
                    </p:cTn>
                  </p:par>
                  <p:par>
                    <p:cTn id="1332" fill="hold">
                      <p:stCondLst>
                        <p:cond delay="indefinite"/>
                      </p:stCondLst>
                      <p:childTnLst>
                        <p:par>
                          <p:cTn id="1333" fill="hold">
                            <p:stCondLst>
                              <p:cond delay="0"/>
                            </p:stCondLst>
                            <p:childTnLst>
                              <p:par>
                                <p:cTn id="1334" nodeType="clickEffect" fill="hold" presetClass="entr" presetID="3" presetSubtype="10">
                                  <p:stCondLst>
                                    <p:cond delay="0"/>
                                  </p:stCondLst>
                                  <p:childTnLst>
                                    <p:set>
                                      <p:cBhvr>
                                        <p:cTn id="1335" dur="1" fill="hold">
                                          <p:stCondLst>
                                            <p:cond delay="0"/>
                                          </p:stCondLst>
                                        </p:cTn>
                                        <p:tgtEl>
                                          <p:spTgt spid="596">
                                            <p:txEl>
                                              <p:pRg st="12" end="12"/>
                                            </p:txEl>
                                          </p:spTgt>
                                        </p:tgtEl>
                                        <p:attrNameLst>
                                          <p:attrName>style.visibility</p:attrName>
                                        </p:attrNameLst>
                                      </p:cBhvr>
                                      <p:to>
                                        <p:strVal val="visible"/>
                                      </p:to>
                                    </p:set>
                                    <p:animEffect filter="blinds(horizontal)" transition="in">
                                      <p:cBhvr additive="repl">
                                        <p:cTn id="1336" dur="500"/>
                                        <p:tgtEl>
                                          <p:spTgt spid="596">
                                            <p:txEl>
                                              <p:pRg st="12" end="1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8" name="TextShape 1"/>
          <p:cNvSpPr txBox="1"/>
          <p:nvPr/>
        </p:nvSpPr>
        <p:spPr>
          <a:xfrm>
            <a:off x="380880" y="214200"/>
            <a:ext cx="8229240" cy="499680"/>
          </a:xfrm>
          <a:prstGeom prst="rect">
            <a:avLst/>
          </a:prstGeom>
          <a:gradFill rotWithShape="0">
            <a:gsLst>
              <a:gs pos="0">
                <a:srgbClr val="ffc1be"/>
              </a:gs>
              <a:gs pos="100000">
                <a:srgbClr val="ffe5e5"/>
              </a:gs>
            </a:gsLst>
            <a:lin ang="16200000"/>
          </a:gradFill>
          <a:ln w="9360">
            <a:solidFill>
              <a:srgbClr val="be4b48"/>
            </a:solidFill>
            <a:round/>
          </a:ln>
        </p:spPr>
        <p:txBody>
          <a:bodyPr anchor="ctr">
            <a:normAutofit/>
          </a:bodyPr>
          <a:p>
            <a:pPr algn="ctr">
              <a:lnSpc>
                <a:spcPct val="100000"/>
              </a:lnSpc>
            </a:pPr>
            <a:r>
              <a:rPr b="1" lang="en-US" sz="4400" spc="-1" strike="noStrike">
                <a:solidFill>
                  <a:srgbClr val="000000"/>
                </a:solidFill>
                <a:latin typeface="Calibri"/>
              </a:rPr>
              <a:t>Variants 1 of IC</a:t>
            </a:r>
            <a:endParaRPr b="0" lang="en-US" sz="4400" spc="-1" strike="noStrike">
              <a:solidFill>
                <a:srgbClr val="000000"/>
              </a:solidFill>
              <a:latin typeface="Calibri"/>
            </a:endParaRPr>
          </a:p>
        </p:txBody>
      </p:sp>
      <p:pic>
        <p:nvPicPr>
          <p:cNvPr id="599" name="Picture 2" descr=""/>
          <p:cNvPicPr/>
          <p:nvPr/>
        </p:nvPicPr>
        <p:blipFill>
          <a:blip r:embed="rId1"/>
          <a:stretch/>
        </p:blipFill>
        <p:spPr>
          <a:xfrm>
            <a:off x="3048120" y="4191120"/>
            <a:ext cx="2895120" cy="2207880"/>
          </a:xfrm>
          <a:prstGeom prst="rect">
            <a:avLst/>
          </a:prstGeom>
          <a:ln w="57240">
            <a:solidFill>
              <a:schemeClr val="accent2">
                <a:lumMod val="75000"/>
              </a:schemeClr>
            </a:solidFill>
            <a:round/>
          </a:ln>
        </p:spPr>
      </p:pic>
      <p:pic>
        <p:nvPicPr>
          <p:cNvPr id="600" name="Picture 2" descr=""/>
          <p:cNvPicPr/>
          <p:nvPr/>
        </p:nvPicPr>
        <p:blipFill>
          <a:blip r:embed="rId2"/>
          <a:stretch/>
        </p:blipFill>
        <p:spPr>
          <a:xfrm>
            <a:off x="1066680" y="990720"/>
            <a:ext cx="6878160" cy="2971440"/>
          </a:xfrm>
          <a:prstGeom prst="rect">
            <a:avLst/>
          </a:prstGeom>
          <a:ln w="57240">
            <a:solidFill>
              <a:schemeClr val="accent2">
                <a:lumMod val="60000"/>
                <a:lumOff val="40000"/>
              </a:schemeClr>
            </a:solidFill>
            <a:miter/>
          </a:ln>
        </p:spPr>
      </p:pic>
    </p:spTree>
  </p:cSld>
  <p:timing>
    <p:tnLst>
      <p:par>
        <p:cTn id="1337" dur="indefinite" restart="never" nodeType="tmRoot">
          <p:childTnLst>
            <p:seq>
              <p:cTn id="1338" dur="indefinite" nodeType="mainSeq">
                <p:childTnLst>
                  <p:par>
                    <p:cTn id="1339" nodeType="clickEffect" fill="hold">
                      <p:stCondLst>
                        <p:cond delay="0"/>
                      </p:stCondLst>
                      <p:childTnLst>
                        <p:par>
                          <p:cTn id="1340" nodeType="withEffect" fill="hold">
                            <p:stCondLst>
                              <p:cond delay="0"/>
                            </p:stCondLst>
                            <p:childTnLst>
                              <p:par>
                                <p:cTn id="1341" nodeType="withEffect" fill="hold" presetClass="entr" presetID="1">
                                  <p:stCondLst>
                                    <p:cond delay="0"/>
                                  </p:stCondLst>
                                  <p:childTnLst>
                                    <p:set>
                                      <p:cBhvr>
                                        <p:cTn id="1342" dur="1" fill="hold">
                                          <p:stCondLst>
                                            <p:cond delay="0"/>
                                          </p:stCondLst>
                                        </p:cTn>
                                        <p:tgtEl>
                                          <p:spTgt spid="598"/>
                                        </p:tgtEl>
                                        <p:attrNameLst>
                                          <p:attrName>style.visibility</p:attrName>
                                        </p:attrNameLst>
                                      </p:cBhvr>
                                      <p:to>
                                        <p:strVal val="visible"/>
                                      </p:to>
                                    </p:set>
                                  </p:childTnLst>
                                </p:cTn>
                              </p:par>
                            </p:childTnLst>
                          </p:cTn>
                        </p:par>
                      </p:childTnLst>
                    </p:cTn>
                  </p:par>
                  <p:par>
                    <p:cTn id="1343" nodeType="clickEffect" fill="hold">
                      <p:stCondLst>
                        <p:cond delay="indefinite"/>
                      </p:stCondLst>
                      <p:childTnLst>
                        <p:par>
                          <p:cTn id="1344" nodeType="withEffect" fill="hold">
                            <p:stCondLst>
                              <p:cond delay="0"/>
                            </p:stCondLst>
                            <p:childTnLst>
                              <p:par>
                                <p:cTn id="1345" nodeType="clickEffect" fill="hold" presetClass="entr" presetID="22" presetSubtype="1">
                                  <p:stCondLst>
                                    <p:cond delay="0"/>
                                  </p:stCondLst>
                                  <p:childTnLst>
                                    <p:set>
                                      <p:cBhvr>
                                        <p:cTn id="1346" dur="1" fill="hold">
                                          <p:stCondLst>
                                            <p:cond delay="0"/>
                                          </p:stCondLst>
                                        </p:cTn>
                                        <p:tgtEl>
                                          <p:spTgt spid="599"/>
                                        </p:tgtEl>
                                        <p:attrNameLst>
                                          <p:attrName>style.visibility</p:attrName>
                                        </p:attrNameLst>
                                      </p:cBhvr>
                                      <p:to>
                                        <p:strVal val="visible"/>
                                      </p:to>
                                    </p:set>
                                    <p:animEffect filter="wipe(up)" transition="in">
                                      <p:cBhvr additive="repl">
                                        <p:cTn id="1347" dur="500"/>
                                        <p:tgtEl>
                                          <p:spTgt spid="59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457200" y="274680"/>
            <a:ext cx="8229240" cy="725040"/>
          </a:xfrm>
          <a:prstGeom prst="rect">
            <a:avLst/>
          </a:prstGeom>
          <a:gradFill rotWithShape="0">
            <a:gsLst>
              <a:gs pos="0">
                <a:srgbClr val="e3fbc2"/>
              </a:gs>
              <a:gs pos="100000">
                <a:srgbClr val="f4ffe6"/>
              </a:gs>
            </a:gsLst>
            <a:lin ang="16200000"/>
          </a:gradFill>
          <a:ln w="9360">
            <a:solidFill>
              <a:srgbClr val="98b855"/>
            </a:solidFill>
            <a:round/>
          </a:ln>
        </p:spPr>
        <p:txBody>
          <a:bodyPr anchor="ctr">
            <a:normAutofit/>
          </a:bodyPr>
          <a:p>
            <a:pPr algn="ctr">
              <a:lnSpc>
                <a:spcPct val="100000"/>
              </a:lnSpc>
            </a:pPr>
            <a:r>
              <a:rPr b="1" lang="en-US" sz="4400" spc="-1" strike="noStrike">
                <a:solidFill>
                  <a:srgbClr val="000000"/>
                </a:solidFill>
                <a:latin typeface="Calibri"/>
              </a:rPr>
              <a:t>Assembler: Types of Staetments</a:t>
            </a:r>
            <a:endParaRPr b="0" lang="en-US" sz="4400" spc="-1" strike="noStrike">
              <a:solidFill>
                <a:srgbClr val="000000"/>
              </a:solidFill>
              <a:latin typeface="Calibri"/>
            </a:endParaRPr>
          </a:p>
        </p:txBody>
      </p:sp>
      <p:sp>
        <p:nvSpPr>
          <p:cNvPr id="255" name="CustomShape 2"/>
          <p:cNvSpPr/>
          <p:nvPr/>
        </p:nvSpPr>
        <p:spPr>
          <a:xfrm>
            <a:off x="428760" y="1214280"/>
            <a:ext cx="8214840" cy="6063480"/>
          </a:xfrm>
          <a:prstGeom prst="rect">
            <a:avLst/>
          </a:prstGeom>
          <a:ln>
            <a:solidFill>
              <a:srgbClr val="f59240"/>
            </a:solidFill>
            <a:round/>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p>
            <a:pPr marL="216000" indent="-359640">
              <a:lnSpc>
                <a:spcPct val="100000"/>
              </a:lnSpc>
            </a:pPr>
            <a:r>
              <a:rPr b="0" lang="en-IN" sz="3600" spc="-1" strike="noStrike">
                <a:solidFill>
                  <a:srgbClr val="7030a0"/>
                </a:solidFill>
                <a:latin typeface="FrankRuehl"/>
                <a:ea typeface="PMingLiU"/>
              </a:rPr>
              <a:t>Assembly language consist of three kinds of statements </a:t>
            </a:r>
            <a:endParaRPr b="0" lang="en-IN" sz="3600" spc="-1" strike="noStrike">
              <a:latin typeface="Arial"/>
            </a:endParaRPr>
          </a:p>
          <a:p>
            <a:pPr marL="216000" indent="-359640">
              <a:lnSpc>
                <a:spcPct val="100000"/>
              </a:lnSpc>
            </a:pPr>
            <a:r>
              <a:rPr b="0" lang="en-IN" sz="3600" spc="-1" strike="noStrike">
                <a:solidFill>
                  <a:srgbClr val="c00000"/>
                </a:solidFill>
                <a:latin typeface="FrankRuehl"/>
                <a:ea typeface="PMingLiU"/>
              </a:rPr>
              <a:t>1. Imperative statements</a:t>
            </a:r>
            <a:endParaRPr b="0" lang="en-IN" sz="3600" spc="-1" strike="noStrike">
              <a:latin typeface="Arial"/>
            </a:endParaRPr>
          </a:p>
          <a:p>
            <a:pPr marL="216000" indent="-359640">
              <a:lnSpc>
                <a:spcPct val="100000"/>
              </a:lnSpc>
            </a:pPr>
            <a:r>
              <a:rPr b="0" lang="en-IN" sz="3600" spc="-1" strike="noStrike">
                <a:solidFill>
                  <a:srgbClr val="c00000"/>
                </a:solidFill>
                <a:latin typeface="FrankRuehl"/>
                <a:ea typeface="PMingLiU"/>
              </a:rPr>
              <a:t>	</a:t>
            </a:r>
            <a:r>
              <a:rPr b="0" lang="en-IN" sz="3600" spc="-1" strike="noStrike">
                <a:solidFill>
                  <a:srgbClr val="c00000"/>
                </a:solidFill>
                <a:latin typeface="FrankRuehl"/>
                <a:ea typeface="PMingLiU"/>
              </a:rPr>
              <a:t>	</a:t>
            </a:r>
            <a:r>
              <a:rPr b="0" lang="en-IN" sz="3600" spc="-1" strike="noStrike">
                <a:solidFill>
                  <a:srgbClr val="604a7b"/>
                </a:solidFill>
                <a:latin typeface="FrankRuehl"/>
                <a:ea typeface="PMingLiU"/>
              </a:rPr>
              <a:t>Imperative assembly language statements indicates actions to be performed during the execution of the assembled program. Hence each imperative statement translates into machine instruction.</a:t>
            </a:r>
            <a:endParaRPr b="0" lang="en-IN" sz="3600" spc="-1" strike="noStrike">
              <a:latin typeface="Arial"/>
            </a:endParaRPr>
          </a:p>
          <a:p>
            <a:pPr marL="216000" indent="-359640">
              <a:lnSpc>
                <a:spcPct val="100000"/>
              </a:lnSpc>
            </a:pPr>
            <a:r>
              <a:rPr b="0" lang="en-IN" sz="3200" spc="-1" strike="noStrike">
                <a:solidFill>
                  <a:srgbClr val="604a7b"/>
                </a:solidFill>
                <a:latin typeface="FrankRuehl"/>
                <a:ea typeface="PMingLiU"/>
              </a:rPr>
              <a:t>	</a:t>
            </a:r>
            <a:endParaRPr b="0" lang="en-IN" sz="3200" spc="-1" strike="noStrike">
              <a:latin typeface="Arial"/>
            </a:endParaRPr>
          </a:p>
        </p:txBody>
      </p:sp>
      <p:sp>
        <p:nvSpPr>
          <p:cNvPr id="256" name="TextShape 3"/>
          <p:cNvSpPr txBox="1"/>
          <p:nvPr/>
        </p:nvSpPr>
        <p:spPr>
          <a:xfrm>
            <a:off x="457200" y="6356520"/>
            <a:ext cx="2133360" cy="364680"/>
          </a:xfrm>
          <a:prstGeom prst="rect">
            <a:avLst/>
          </a:prstGeom>
          <a:noFill/>
          <a:ln>
            <a:noFill/>
          </a:ln>
        </p:spPr>
        <p:txBody>
          <a:bodyPr anchor="ctr"/>
          <a:p>
            <a:endParaRPr b="0" lang="en-IN" sz="2400" spc="-1" strike="noStrike">
              <a:latin typeface="Times New Roman"/>
            </a:endParaRPr>
          </a:p>
        </p:txBody>
      </p:sp>
    </p:spTree>
  </p:cSld>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TextShape 1"/>
          <p:cNvSpPr txBox="1"/>
          <p:nvPr/>
        </p:nvSpPr>
        <p:spPr>
          <a:xfrm>
            <a:off x="214200" y="274680"/>
            <a:ext cx="8715240" cy="510840"/>
          </a:xfrm>
          <a:prstGeom prst="rect">
            <a:avLst/>
          </a:prstGeom>
          <a:gradFill rotWithShape="0">
            <a:gsLst>
              <a:gs pos="0">
                <a:srgbClr val="d9caee"/>
              </a:gs>
              <a:gs pos="100000">
                <a:srgbClr val="f1eaf8"/>
              </a:gs>
            </a:gsLst>
            <a:lin ang="16200000"/>
          </a:gradFill>
          <a:ln w="9360">
            <a:solidFill>
              <a:srgbClr val="7d5fa0"/>
            </a:solidFill>
            <a:round/>
          </a:ln>
        </p:spPr>
        <p:txBody>
          <a:bodyPr anchor="ctr">
            <a:normAutofit/>
          </a:bodyPr>
          <a:p>
            <a:pPr algn="ctr">
              <a:lnSpc>
                <a:spcPct val="100000"/>
              </a:lnSpc>
            </a:pPr>
            <a:r>
              <a:rPr b="1" lang="en-US" sz="4400" spc="-1" strike="noStrike">
                <a:solidFill>
                  <a:srgbClr val="000000"/>
                </a:solidFill>
                <a:latin typeface="Calibri"/>
              </a:rPr>
              <a:t>Intermediate code Form</a:t>
            </a:r>
            <a:endParaRPr b="0" lang="en-US" sz="4400" spc="-1" strike="noStrike">
              <a:solidFill>
                <a:srgbClr val="000000"/>
              </a:solidFill>
              <a:latin typeface="Calibri"/>
            </a:endParaRPr>
          </a:p>
        </p:txBody>
      </p:sp>
      <p:sp>
        <p:nvSpPr>
          <p:cNvPr id="602" name="TextShape 2"/>
          <p:cNvSpPr txBox="1"/>
          <p:nvPr/>
        </p:nvSpPr>
        <p:spPr>
          <a:xfrm>
            <a:off x="142920" y="857160"/>
            <a:ext cx="8786520" cy="5857560"/>
          </a:xfrm>
          <a:prstGeom prst="rect">
            <a:avLst/>
          </a:prstGeom>
          <a:gradFill rotWithShape="0">
            <a:gsLst>
              <a:gs pos="0">
                <a:srgbClr val="bfecff"/>
              </a:gs>
              <a:gs pos="100000">
                <a:srgbClr val="e6f7ff"/>
              </a:gs>
            </a:gsLst>
            <a:lin ang="16200000"/>
          </a:gradFill>
          <a:ln w="9360">
            <a:solidFill>
              <a:srgbClr val="46aac4"/>
            </a:solidFill>
            <a:round/>
          </a:ln>
        </p:spPr>
        <p:txBody>
          <a:bodyPr/>
          <a:p>
            <a:pPr marL="343080" indent="-342720">
              <a:lnSpc>
                <a:spcPct val="100000"/>
              </a:lnSpc>
              <a:spcBef>
                <a:spcPts val="641"/>
              </a:spcBef>
            </a:pPr>
            <a:r>
              <a:rPr b="1" lang="en-US" sz="3200" spc="-1" strike="noStrike">
                <a:solidFill>
                  <a:srgbClr val="ff66cc"/>
                </a:solidFill>
                <a:latin typeface="Calibri"/>
              </a:rPr>
              <a:t> </a:t>
            </a:r>
            <a:r>
              <a:rPr b="1" lang="en-US" sz="2800" spc="-1" strike="noStrike">
                <a:solidFill>
                  <a:srgbClr val="e46c0a"/>
                </a:solidFill>
                <a:latin typeface="Calibri"/>
              </a:rPr>
              <a:t>Intermediate code for Imperative statements (Variant 2):</a:t>
            </a:r>
            <a:endParaRPr b="0" lang="en-US" sz="2800" spc="-1" strike="noStrike">
              <a:solidFill>
                <a:srgbClr val="000000"/>
              </a:solidFill>
              <a:latin typeface="Calibri"/>
            </a:endParaRPr>
          </a:p>
          <a:p>
            <a:pPr marL="343080" indent="-342720">
              <a:lnSpc>
                <a:spcPct val="100000"/>
              </a:lnSpc>
              <a:spcBef>
                <a:spcPts val="641"/>
              </a:spcBef>
            </a:pPr>
            <a:r>
              <a:rPr b="1" lang="en-US" sz="3200" spc="-1" strike="noStrike">
                <a:solidFill>
                  <a:srgbClr val="000000"/>
                </a:solidFill>
                <a:latin typeface="Calibri"/>
              </a:rPr>
              <a:t>	</a:t>
            </a:r>
            <a:r>
              <a:rPr b="1" lang="en-US" sz="2800" spc="-1" strike="noStrike">
                <a:solidFill>
                  <a:srgbClr val="000000"/>
                </a:solidFill>
                <a:latin typeface="Calibri"/>
              </a:rPr>
              <a:t>Operand field of intermediate code may be same as variant 1 or In source form itself.</a:t>
            </a:r>
            <a:endParaRPr b="0" lang="en-US" sz="2800" spc="-1" strike="noStrike">
              <a:solidFill>
                <a:srgbClr val="000000"/>
              </a:solidFill>
              <a:latin typeface="Calibri"/>
            </a:endParaRPr>
          </a:p>
          <a:p>
            <a:pPr marL="343080" indent="-342720">
              <a:lnSpc>
                <a:spcPct val="100000"/>
              </a:lnSpc>
              <a:spcBef>
                <a:spcPts val="561"/>
              </a:spcBef>
            </a:pPr>
            <a:r>
              <a:rPr b="1" lang="en-US" sz="2800" spc="-1" strike="noStrike">
                <a:solidFill>
                  <a:srgbClr val="000000"/>
                </a:solidFill>
                <a:latin typeface="Calibri"/>
              </a:rPr>
              <a:t>	</a:t>
            </a:r>
            <a:r>
              <a:rPr b="1" lang="en-US" sz="2800" spc="-1" strike="noStrike">
                <a:solidFill>
                  <a:srgbClr val="000000"/>
                </a:solidFill>
                <a:latin typeface="Calibri"/>
              </a:rPr>
              <a:t>Declarative statement &amp; Assembler  directives has to process to support LC processing.</a:t>
            </a:r>
            <a:endParaRPr b="0" lang="en-US" sz="2800" spc="-1" strike="noStrike">
              <a:solidFill>
                <a:srgbClr val="000000"/>
              </a:solidFill>
              <a:latin typeface="Calibri"/>
            </a:endParaRPr>
          </a:p>
          <a:p>
            <a:pPr marL="343080" indent="-342720">
              <a:lnSpc>
                <a:spcPct val="100000"/>
              </a:lnSpc>
              <a:spcBef>
                <a:spcPts val="561"/>
              </a:spcBef>
            </a:pPr>
            <a:r>
              <a:rPr b="1" lang="en-US" sz="2800" spc="-1" strike="noStrike">
                <a:solidFill>
                  <a:srgbClr val="000000"/>
                </a:solidFill>
                <a:latin typeface="Calibri"/>
              </a:rPr>
              <a:t>	</a:t>
            </a:r>
            <a:r>
              <a:rPr b="1" lang="en-US" sz="2800" spc="-1" strike="noStrike">
                <a:solidFill>
                  <a:srgbClr val="000000"/>
                </a:solidFill>
                <a:latin typeface="Calibri"/>
              </a:rPr>
              <a:t>Literals are referenced &amp; their entries are made in LITTAB.(L,m) </a:t>
            </a:r>
            <a:endParaRPr b="0" lang="en-US" sz="2800" spc="-1" strike="noStrike">
              <a:solidFill>
                <a:srgbClr val="000000"/>
              </a:solidFill>
              <a:latin typeface="Calibri"/>
            </a:endParaRPr>
          </a:p>
          <a:p>
            <a:pPr marL="343080" indent="-342720">
              <a:lnSpc>
                <a:spcPct val="100000"/>
              </a:lnSpc>
              <a:spcBef>
                <a:spcPts val="561"/>
              </a:spcBef>
            </a:pP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
        <p:nvSpPr>
          <p:cNvPr id="603" name="TextShape 3"/>
          <p:cNvSpPr txBox="1"/>
          <p:nvPr/>
        </p:nvSpPr>
        <p:spPr>
          <a:xfrm>
            <a:off x="457200" y="6356520"/>
            <a:ext cx="2133360" cy="364680"/>
          </a:xfrm>
          <a:prstGeom prst="rect">
            <a:avLst/>
          </a:prstGeom>
          <a:noFill/>
          <a:ln>
            <a:noFill/>
          </a:ln>
        </p:spPr>
        <p:txBody>
          <a:bodyPr anchor="ctr"/>
          <a:p>
            <a:endParaRPr b="0" lang="en-IN" sz="2400" spc="-1" strike="noStrike">
              <a:latin typeface="Times New Roman"/>
            </a:endParaRPr>
          </a:p>
        </p:txBody>
      </p:sp>
    </p:spTree>
  </p:cSld>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TextShape 1"/>
          <p:cNvSpPr txBox="1"/>
          <p:nvPr/>
        </p:nvSpPr>
        <p:spPr>
          <a:xfrm>
            <a:off x="214200" y="274680"/>
            <a:ext cx="8715240" cy="510840"/>
          </a:xfrm>
          <a:prstGeom prst="rect">
            <a:avLst/>
          </a:prstGeom>
          <a:gradFill rotWithShape="0">
            <a:gsLst>
              <a:gs pos="0">
                <a:srgbClr val="d9caee"/>
              </a:gs>
              <a:gs pos="100000">
                <a:srgbClr val="f1eaf8"/>
              </a:gs>
            </a:gsLst>
            <a:lin ang="16200000"/>
          </a:gradFill>
          <a:ln w="9360">
            <a:solidFill>
              <a:srgbClr val="7d5fa0"/>
            </a:solidFill>
            <a:round/>
          </a:ln>
        </p:spPr>
        <p:txBody>
          <a:bodyPr anchor="ctr">
            <a:normAutofit/>
          </a:bodyPr>
          <a:p>
            <a:pPr algn="ctr">
              <a:lnSpc>
                <a:spcPct val="100000"/>
              </a:lnSpc>
            </a:pPr>
            <a:r>
              <a:rPr b="1" lang="en-US" sz="4400" spc="-1" strike="noStrike">
                <a:solidFill>
                  <a:srgbClr val="000000"/>
                </a:solidFill>
                <a:latin typeface="Calibri"/>
              </a:rPr>
              <a:t>Intermediate code Form</a:t>
            </a:r>
            <a:endParaRPr b="0" lang="en-US" sz="4400" spc="-1" strike="noStrike">
              <a:solidFill>
                <a:srgbClr val="000000"/>
              </a:solidFill>
              <a:latin typeface="Calibri"/>
            </a:endParaRPr>
          </a:p>
        </p:txBody>
      </p:sp>
      <p:sp>
        <p:nvSpPr>
          <p:cNvPr id="605" name="TextShape 2"/>
          <p:cNvSpPr txBox="1"/>
          <p:nvPr/>
        </p:nvSpPr>
        <p:spPr>
          <a:xfrm>
            <a:off x="142920" y="857160"/>
            <a:ext cx="8786520" cy="5857560"/>
          </a:xfrm>
          <a:prstGeom prst="rect">
            <a:avLst/>
          </a:prstGeom>
          <a:gradFill rotWithShape="0">
            <a:gsLst>
              <a:gs pos="0">
                <a:srgbClr val="bfecff"/>
              </a:gs>
              <a:gs pos="100000">
                <a:srgbClr val="e6f7ff"/>
              </a:gs>
            </a:gsLst>
            <a:lin ang="16200000"/>
          </a:gradFill>
          <a:ln w="9360">
            <a:solidFill>
              <a:srgbClr val="46aac4"/>
            </a:solidFill>
            <a:round/>
          </a:ln>
        </p:spPr>
        <p:txBody>
          <a:bodyPr/>
          <a:p>
            <a:pPr marL="343080" indent="-342720">
              <a:lnSpc>
                <a:spcPct val="100000"/>
              </a:lnSpc>
              <a:spcBef>
                <a:spcPts val="641"/>
              </a:spcBef>
            </a:pPr>
            <a:r>
              <a:rPr b="1" lang="en-US" sz="3200" spc="-1" strike="noStrike">
                <a:solidFill>
                  <a:srgbClr val="ff66cc"/>
                </a:solidFill>
                <a:latin typeface="Calibri"/>
              </a:rPr>
              <a:t> </a:t>
            </a:r>
            <a:r>
              <a:rPr b="1" lang="en-US" sz="2800" spc="-1" strike="noStrike">
                <a:solidFill>
                  <a:srgbClr val="e46c0a"/>
                </a:solidFill>
                <a:latin typeface="Calibri"/>
              </a:rPr>
              <a:t>Intermediate code for Imperative statements (Variant 2):</a:t>
            </a:r>
            <a:endParaRPr b="0" lang="en-US" sz="2800" spc="-1" strike="noStrike">
              <a:solidFill>
                <a:srgbClr val="000000"/>
              </a:solidFill>
              <a:latin typeface="Calibri"/>
            </a:endParaRPr>
          </a:p>
          <a:p>
            <a:pPr marL="343080" indent="-342720">
              <a:lnSpc>
                <a:spcPct val="100000"/>
              </a:lnSpc>
              <a:spcBef>
                <a:spcPts val="641"/>
              </a:spcBef>
            </a:pPr>
            <a:r>
              <a:rPr b="1" lang="en-US" sz="3200" spc="-1" strike="noStrike">
                <a:solidFill>
                  <a:srgbClr val="000000"/>
                </a:solidFill>
                <a:latin typeface="Calibri"/>
              </a:rPr>
              <a:t>	</a:t>
            </a:r>
            <a:r>
              <a:rPr b="1" lang="en-US" sz="3200" spc="-1" strike="noStrike">
                <a:solidFill>
                  <a:srgbClr val="000000"/>
                </a:solidFill>
                <a:latin typeface="Calibri"/>
              </a:rPr>
              <a:t>	</a:t>
            </a:r>
            <a:r>
              <a:rPr b="1" lang="en-US" sz="3200" spc="-1" strike="noStrike">
                <a:solidFill>
                  <a:srgbClr val="000000"/>
                </a:solidFill>
                <a:latin typeface="Calibri"/>
              </a:rPr>
              <a:t>	</a:t>
            </a:r>
            <a:r>
              <a:rPr b="1" lang="en-US" sz="3200" spc="-1" strike="noStrike">
                <a:solidFill>
                  <a:srgbClr val="000000"/>
                </a:solidFill>
                <a:latin typeface="Calibri"/>
              </a:rPr>
              <a:t>	</a:t>
            </a:r>
            <a:r>
              <a:rPr b="0" lang="en-US" sz="2000" spc="-1" strike="noStrike">
                <a:solidFill>
                  <a:srgbClr val="000000"/>
                </a:solidFill>
                <a:latin typeface="Calibri"/>
              </a:rPr>
              <a:t>START</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200</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(AD,01)</a:t>
            </a:r>
            <a:r>
              <a:rPr b="0" lang="en-US" sz="2000" spc="-1" strike="noStrike">
                <a:solidFill>
                  <a:srgbClr val="000000"/>
                </a:solidFill>
                <a:latin typeface="Calibri"/>
              </a:rPr>
              <a:t>	</a:t>
            </a:r>
            <a:r>
              <a:rPr b="0" lang="en-US" sz="2000" spc="-1" strike="noStrike">
                <a:solidFill>
                  <a:srgbClr val="000000"/>
                </a:solidFill>
                <a:latin typeface="Calibri"/>
              </a:rPr>
              <a:t>(C,200)</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READ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A</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(IS,09)</a:t>
            </a:r>
            <a:r>
              <a:rPr b="0" lang="en-US" sz="2000" spc="-1" strike="noStrike">
                <a:solidFill>
                  <a:srgbClr val="000000"/>
                </a:solidFill>
                <a:latin typeface="Calibri"/>
              </a:rPr>
              <a:t>	</a:t>
            </a:r>
            <a:r>
              <a:rPr b="0" lang="en-US" sz="2000" spc="-1" strike="noStrike">
                <a:solidFill>
                  <a:srgbClr val="000000"/>
                </a:solidFill>
                <a:latin typeface="Calibri"/>
              </a:rPr>
              <a:t>A</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LOOP</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MOVER</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AREG,A</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(IS,04)</a:t>
            </a:r>
            <a:r>
              <a:rPr b="0" lang="en-US" sz="2000" spc="-1" strike="noStrike">
                <a:solidFill>
                  <a:srgbClr val="000000"/>
                </a:solidFill>
                <a:latin typeface="Calibri"/>
              </a:rPr>
              <a:t>	</a:t>
            </a:r>
            <a:r>
              <a:rPr b="0" lang="en-US" sz="2000" spc="-1" strike="noStrike">
                <a:solidFill>
                  <a:srgbClr val="000000"/>
                </a:solidFill>
                <a:latin typeface="Calibri"/>
              </a:rPr>
              <a:t> AREG,A</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a:t>
            </a:r>
            <a:r>
              <a:rPr b="0" lang="en-US" sz="2000" spc="-1" strike="noStrike">
                <a:solidFill>
                  <a:srgbClr val="000000"/>
                </a:solidFill>
                <a:latin typeface="Calibri"/>
              </a:rPr>
              <a:t>..</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a:t>
            </a:r>
            <a:r>
              <a:rPr b="0" lang="en-US" sz="2000" spc="-1" strike="noStrike">
                <a:solidFill>
                  <a:srgbClr val="000000"/>
                </a:solidFill>
                <a:latin typeface="Calibri"/>
              </a:rPr>
              <a:t>..</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a:t>
            </a:r>
            <a:r>
              <a:rPr b="0" lang="en-US" sz="2000" spc="-1" strike="noStrike">
                <a:solidFill>
                  <a:srgbClr val="000000"/>
                </a:solidFill>
                <a:latin typeface="Calibri"/>
              </a:rPr>
              <a:t>..</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SUB</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AREG, =‘1’</a:t>
            </a:r>
            <a:r>
              <a:rPr b="0" lang="en-US" sz="2000" spc="-1" strike="noStrike">
                <a:solidFill>
                  <a:srgbClr val="000000"/>
                </a:solidFill>
                <a:latin typeface="Calibri"/>
              </a:rPr>
              <a:t>	</a:t>
            </a:r>
            <a:r>
              <a:rPr b="0" lang="en-US" sz="2000" spc="-1" strike="noStrike">
                <a:solidFill>
                  <a:srgbClr val="000000"/>
                </a:solidFill>
                <a:latin typeface="Calibri"/>
              </a:rPr>
              <a:t>(IS,02)</a:t>
            </a:r>
            <a:r>
              <a:rPr b="0" lang="en-US" sz="2000" spc="-1" strike="noStrike">
                <a:solidFill>
                  <a:srgbClr val="000000"/>
                </a:solidFill>
                <a:latin typeface="Calibri"/>
              </a:rPr>
              <a:t>	</a:t>
            </a:r>
            <a:r>
              <a:rPr b="0" lang="en-US" sz="2000" spc="-1" strike="noStrike">
                <a:solidFill>
                  <a:srgbClr val="000000"/>
                </a:solidFill>
                <a:latin typeface="Calibri"/>
              </a:rPr>
              <a:t> AREG (L,01)</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BC</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GT, LOOP</a:t>
            </a:r>
            <a:r>
              <a:rPr b="0" lang="en-US" sz="2000" spc="-1" strike="noStrike">
                <a:solidFill>
                  <a:srgbClr val="000000"/>
                </a:solidFill>
                <a:latin typeface="Calibri"/>
              </a:rPr>
              <a:t>	</a:t>
            </a:r>
            <a:r>
              <a:rPr b="0" lang="en-US" sz="2000" spc="-1" strike="noStrike">
                <a:solidFill>
                  <a:srgbClr val="000000"/>
                </a:solidFill>
                <a:latin typeface="Calibri"/>
              </a:rPr>
              <a:t>(IS,07)</a:t>
            </a:r>
            <a:r>
              <a:rPr b="0" lang="en-US" sz="2000" spc="-1" strike="noStrike">
                <a:solidFill>
                  <a:srgbClr val="000000"/>
                </a:solidFill>
                <a:latin typeface="Calibri"/>
              </a:rPr>
              <a:t>	</a:t>
            </a:r>
            <a:r>
              <a:rPr b="0" lang="en-US" sz="2000" spc="-1" strike="noStrike">
                <a:solidFill>
                  <a:srgbClr val="000000"/>
                </a:solidFill>
                <a:latin typeface="Calibri"/>
              </a:rPr>
              <a:t> GT, LOOP</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STOP</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(IS,00)</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A</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DS</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1</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(DL,02)</a:t>
            </a:r>
            <a:r>
              <a:rPr b="0" lang="en-US" sz="2000" spc="-1" strike="noStrike">
                <a:solidFill>
                  <a:srgbClr val="000000"/>
                </a:solidFill>
                <a:latin typeface="Calibri"/>
              </a:rPr>
              <a:t>	</a:t>
            </a:r>
            <a:r>
              <a:rPr b="0" lang="en-US" sz="2000" spc="-1" strike="noStrike">
                <a:solidFill>
                  <a:srgbClr val="000000"/>
                </a:solidFill>
                <a:latin typeface="Calibri"/>
              </a:rPr>
              <a:t>(C,1)</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LTORG</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(DL,05)</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a:t>
            </a:r>
            <a:endParaRPr b="0" lang="en-US" sz="2000" spc="-1" strike="noStrike">
              <a:solidFill>
                <a:srgbClr val="000000"/>
              </a:solidFill>
              <a:latin typeface="Calibri"/>
            </a:endParaRPr>
          </a:p>
          <a:p>
            <a:pPr marL="343080" indent="-342720">
              <a:lnSpc>
                <a:spcPct val="100000"/>
              </a:lnSpc>
              <a:spcBef>
                <a:spcPts val="400"/>
              </a:spcBef>
            </a:pPr>
            <a:endParaRPr b="0" lang="en-US" sz="2000" spc="-1" strike="noStrike">
              <a:solidFill>
                <a:srgbClr val="000000"/>
              </a:solidFill>
              <a:latin typeface="Calibri"/>
            </a:endParaRPr>
          </a:p>
          <a:p>
            <a:pPr marL="343080" indent="-342720">
              <a:lnSpc>
                <a:spcPct val="100000"/>
              </a:lnSpc>
              <a:spcBef>
                <a:spcPts val="400"/>
              </a:spcBef>
            </a:pPr>
            <a:endParaRPr b="0" lang="en-US" sz="2000" spc="-1" strike="noStrike">
              <a:solidFill>
                <a:srgbClr val="000000"/>
              </a:solidFill>
              <a:latin typeface="Calibri"/>
            </a:endParaRPr>
          </a:p>
          <a:p>
            <a:pPr marL="343080" indent="-342720">
              <a:lnSpc>
                <a:spcPct val="100000"/>
              </a:lnSpc>
              <a:spcBef>
                <a:spcPts val="400"/>
              </a:spcBef>
            </a:pPr>
            <a:endParaRPr b="0" lang="en-US" sz="2000" spc="-1" strike="noStrike">
              <a:solidFill>
                <a:srgbClr val="000000"/>
              </a:solidFill>
              <a:latin typeface="Calibri"/>
            </a:endParaRPr>
          </a:p>
          <a:p>
            <a:pPr>
              <a:lnSpc>
                <a:spcPct val="100000"/>
              </a:lnSpc>
              <a:spcBef>
                <a:spcPts val="641"/>
              </a:spcBef>
            </a:pPr>
            <a:endParaRPr b="0" lang="en-US" sz="2000" spc="-1" strike="noStrike">
              <a:solidFill>
                <a:srgbClr val="000000"/>
              </a:solidFill>
              <a:latin typeface="Calibri"/>
            </a:endParaRPr>
          </a:p>
        </p:txBody>
      </p:sp>
      <p:sp>
        <p:nvSpPr>
          <p:cNvPr id="606" name="TextShape 3"/>
          <p:cNvSpPr txBox="1"/>
          <p:nvPr/>
        </p:nvSpPr>
        <p:spPr>
          <a:xfrm>
            <a:off x="457200" y="6356520"/>
            <a:ext cx="2133360" cy="364680"/>
          </a:xfrm>
          <a:prstGeom prst="rect">
            <a:avLst/>
          </a:prstGeom>
          <a:noFill/>
          <a:ln>
            <a:noFill/>
          </a:ln>
        </p:spPr>
        <p:txBody>
          <a:bodyPr anchor="ctr"/>
          <a:p>
            <a:endParaRPr b="0" lang="en-IN" sz="2400" spc="-1" strike="noStrike">
              <a:latin typeface="Times New Roman"/>
            </a:endParaRPr>
          </a:p>
        </p:txBody>
      </p:sp>
    </p:spTree>
  </p:cSld>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7" name="TextShape 1"/>
          <p:cNvSpPr txBox="1"/>
          <p:nvPr/>
        </p:nvSpPr>
        <p:spPr>
          <a:xfrm>
            <a:off x="457200" y="274680"/>
            <a:ext cx="8229240" cy="1010880"/>
          </a:xfrm>
          <a:prstGeom prst="rect">
            <a:avLst/>
          </a:prstGeom>
          <a:gradFill rotWithShape="0">
            <a:gsLst>
              <a:gs pos="0">
                <a:srgbClr val="e3fbc2"/>
              </a:gs>
              <a:gs pos="100000">
                <a:srgbClr val="f4ffe6"/>
              </a:gs>
            </a:gsLst>
            <a:lin ang="16200000"/>
          </a:gradFill>
          <a:ln w="9360">
            <a:solidFill>
              <a:srgbClr val="98b855"/>
            </a:solidFill>
            <a:round/>
          </a:ln>
        </p:spPr>
        <p:txBody>
          <a:bodyPr anchor="ctr"/>
          <a:p>
            <a:pPr algn="ctr">
              <a:lnSpc>
                <a:spcPct val="100000"/>
              </a:lnSpc>
            </a:pPr>
            <a:r>
              <a:rPr b="1" lang="en-US" sz="4400" spc="-1" strike="noStrike">
                <a:solidFill>
                  <a:srgbClr val="000000"/>
                </a:solidFill>
                <a:latin typeface="Calibri"/>
              </a:rPr>
              <a:t>Variant - 2 of IC</a:t>
            </a:r>
            <a:endParaRPr b="0" lang="en-US" sz="4400" spc="-1" strike="noStrike">
              <a:solidFill>
                <a:srgbClr val="000000"/>
              </a:solidFill>
              <a:latin typeface="Calibri"/>
            </a:endParaRPr>
          </a:p>
        </p:txBody>
      </p:sp>
      <p:pic>
        <p:nvPicPr>
          <p:cNvPr id="608" name="Picture 2" descr=""/>
          <p:cNvPicPr/>
          <p:nvPr/>
        </p:nvPicPr>
        <p:blipFill>
          <a:blip r:embed="rId1"/>
          <a:stretch/>
        </p:blipFill>
        <p:spPr>
          <a:xfrm>
            <a:off x="762120" y="1828800"/>
            <a:ext cx="7695720" cy="3580920"/>
          </a:xfrm>
          <a:prstGeom prst="rect">
            <a:avLst/>
          </a:prstGeom>
          <a:ln>
            <a:solidFill>
              <a:srgbClr val="98b855"/>
            </a:solidFill>
            <a:round/>
          </a:ln>
          <a:effectLst>
            <a:outerShdw blurRad="40000" dir="5400000" dist="20000" rotWithShape="0">
              <a:srgbClr val="000000">
                <a:alpha val="38000"/>
              </a:srgbClr>
            </a:outerShdw>
          </a:effectLst>
        </p:spPr>
      </p:pic>
    </p:spTree>
  </p:cSld>
  <p:timing>
    <p:tnLst>
      <p:par>
        <p:cTn id="1348" dur="indefinite" restart="never" nodeType="tmRoot">
          <p:childTnLst>
            <p:seq>
              <p:cTn id="1349" dur="indefinite" nodeType="mainSeq">
                <p:childTnLst>
                  <p:par>
                    <p:cTn id="1350" nodeType="clickEffect" fill="hold">
                      <p:stCondLst>
                        <p:cond delay="0"/>
                      </p:stCondLst>
                      <p:childTnLst>
                        <p:par>
                          <p:cTn id="1351" nodeType="withEffect" fill="hold">
                            <p:stCondLst>
                              <p:cond delay="0"/>
                            </p:stCondLst>
                            <p:childTnLst>
                              <p:par>
                                <p:cTn id="1352" nodeType="withEffect" fill="hold" presetClass="entr" presetID="1">
                                  <p:stCondLst>
                                    <p:cond delay="0"/>
                                  </p:stCondLst>
                                  <p:childTnLst>
                                    <p:set>
                                      <p:cBhvr>
                                        <p:cTn id="1353" dur="1" fill="hold">
                                          <p:stCondLst>
                                            <p:cond delay="0"/>
                                          </p:stCondLst>
                                        </p:cTn>
                                        <p:tgtEl>
                                          <p:spTgt spid="60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9" name="TextShape 1"/>
          <p:cNvSpPr txBox="1"/>
          <p:nvPr/>
        </p:nvSpPr>
        <p:spPr>
          <a:xfrm>
            <a:off x="457200" y="274680"/>
            <a:ext cx="8229240" cy="867960"/>
          </a:xfrm>
          <a:prstGeom prst="rect">
            <a:avLst/>
          </a:prstGeom>
          <a:gradFill rotWithShape="0">
            <a:gsLst>
              <a:gs pos="0">
                <a:srgbClr val="e3fbc2"/>
              </a:gs>
              <a:gs pos="100000">
                <a:srgbClr val="f4ffe6"/>
              </a:gs>
            </a:gsLst>
            <a:lin ang="16200000"/>
          </a:gradFill>
          <a:ln w="9360">
            <a:solidFill>
              <a:srgbClr val="98b855"/>
            </a:solidFill>
            <a:round/>
          </a:ln>
        </p:spPr>
        <p:txBody>
          <a:bodyPr anchor="ctr"/>
          <a:p>
            <a:pPr algn="ctr">
              <a:lnSpc>
                <a:spcPct val="100000"/>
              </a:lnSpc>
            </a:pPr>
            <a:r>
              <a:rPr b="0" lang="en-US" sz="4400" spc="-1" strike="noStrike">
                <a:solidFill>
                  <a:srgbClr val="000000"/>
                </a:solidFill>
                <a:latin typeface="Calibri"/>
              </a:rPr>
              <a:t>Variant-2 of IC</a:t>
            </a:r>
            <a:endParaRPr b="0" lang="en-US" sz="4400" spc="-1" strike="noStrike">
              <a:solidFill>
                <a:srgbClr val="000000"/>
              </a:solidFill>
              <a:latin typeface="Calibri"/>
            </a:endParaRPr>
          </a:p>
        </p:txBody>
      </p:sp>
      <p:pic>
        <p:nvPicPr>
          <p:cNvPr id="610" name="Picture 3" descr=""/>
          <p:cNvPicPr/>
          <p:nvPr/>
        </p:nvPicPr>
        <p:blipFill>
          <a:blip r:embed="rId1"/>
          <a:stretch/>
        </p:blipFill>
        <p:spPr>
          <a:xfrm>
            <a:off x="2971800" y="1981080"/>
            <a:ext cx="3392280" cy="2863440"/>
          </a:xfrm>
          <a:prstGeom prst="rect">
            <a:avLst/>
          </a:prstGeom>
          <a:ln w="57240">
            <a:solidFill>
              <a:schemeClr val="accent2">
                <a:lumMod val="75000"/>
              </a:schemeClr>
            </a:solidFill>
            <a:miter/>
          </a:ln>
        </p:spPr>
      </p:pic>
    </p:spTree>
  </p:cSld>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1"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Variants of IC</a:t>
            </a:r>
            <a:endParaRPr b="0" lang="en-US" sz="4400" spc="-1" strike="noStrike">
              <a:solidFill>
                <a:srgbClr val="000000"/>
              </a:solidFill>
              <a:latin typeface="Calibri"/>
            </a:endParaRPr>
          </a:p>
        </p:txBody>
      </p:sp>
      <p:pic>
        <p:nvPicPr>
          <p:cNvPr id="612" name="Picture 2" descr=""/>
          <p:cNvPicPr/>
          <p:nvPr/>
        </p:nvPicPr>
        <p:blipFill>
          <a:blip r:embed="rId1"/>
          <a:stretch/>
        </p:blipFill>
        <p:spPr>
          <a:xfrm>
            <a:off x="533520" y="1295280"/>
            <a:ext cx="4105080" cy="3200040"/>
          </a:xfrm>
          <a:prstGeom prst="rect">
            <a:avLst/>
          </a:prstGeom>
          <a:ln w="57240">
            <a:solidFill>
              <a:schemeClr val="accent2">
                <a:lumMod val="60000"/>
                <a:lumOff val="40000"/>
              </a:schemeClr>
            </a:solidFill>
            <a:round/>
          </a:ln>
        </p:spPr>
      </p:pic>
      <p:pic>
        <p:nvPicPr>
          <p:cNvPr id="613" name="Picture 3" descr=""/>
          <p:cNvPicPr/>
          <p:nvPr/>
        </p:nvPicPr>
        <p:blipFill>
          <a:blip r:embed="rId2"/>
          <a:stretch/>
        </p:blipFill>
        <p:spPr>
          <a:xfrm>
            <a:off x="4911840" y="1295280"/>
            <a:ext cx="3774600" cy="3185640"/>
          </a:xfrm>
          <a:prstGeom prst="rect">
            <a:avLst/>
          </a:prstGeom>
          <a:ln w="57240">
            <a:solidFill>
              <a:schemeClr val="accent2">
                <a:lumMod val="60000"/>
                <a:lumOff val="40000"/>
              </a:schemeClr>
            </a:solidFill>
            <a:miter/>
          </a:ln>
        </p:spPr>
      </p:pic>
      <p:sp>
        <p:nvSpPr>
          <p:cNvPr id="614" name="CustomShape 2"/>
          <p:cNvSpPr/>
          <p:nvPr/>
        </p:nvSpPr>
        <p:spPr>
          <a:xfrm>
            <a:off x="457200" y="4724280"/>
            <a:ext cx="4190760" cy="2284200"/>
          </a:xfrm>
          <a:prstGeom prst="rect">
            <a:avLst/>
          </a:prstGeom>
          <a:noFill/>
          <a:ln>
            <a:noFill/>
          </a:ln>
        </p:spPr>
        <p:style>
          <a:lnRef idx="0"/>
          <a:fillRef idx="0"/>
          <a:effectRef idx="0"/>
          <a:fontRef idx="minor"/>
        </p:style>
        <p:txBody>
          <a:bodyPr lIns="90000" rIns="90000" tIns="45000" bIns="45000"/>
          <a:p>
            <a:pPr indent="-216000">
              <a:lnSpc>
                <a:spcPct val="100000"/>
              </a:lnSpc>
              <a:buClr>
                <a:srgbClr val="000000"/>
              </a:buClr>
              <a:buFont typeface="Wingdings" charset="2"/>
              <a:buChar char=""/>
            </a:pPr>
            <a:r>
              <a:rPr b="1" lang="en-IN" sz="1800" spc="-1" strike="noStrike">
                <a:solidFill>
                  <a:srgbClr val="000000"/>
                </a:solidFill>
                <a:latin typeface="Calibri"/>
              </a:rPr>
              <a:t>Extra work in Pass I</a:t>
            </a:r>
            <a:endParaRPr b="0" lang="en-IN" sz="1800" spc="-1" strike="noStrike">
              <a:latin typeface="Arial"/>
            </a:endParaRPr>
          </a:p>
          <a:p>
            <a:pPr indent="-216000">
              <a:lnSpc>
                <a:spcPct val="100000"/>
              </a:lnSpc>
              <a:buClr>
                <a:srgbClr val="000000"/>
              </a:buClr>
              <a:buFont typeface="Wingdings" charset="2"/>
              <a:buChar char=""/>
            </a:pPr>
            <a:r>
              <a:rPr b="1" lang="en-IN" sz="1800" spc="-1" strike="noStrike">
                <a:solidFill>
                  <a:srgbClr val="000000"/>
                </a:solidFill>
                <a:latin typeface="Calibri"/>
              </a:rPr>
              <a:t>Simplified Pass II</a:t>
            </a:r>
            <a:endParaRPr b="0" lang="en-IN" sz="1800" spc="-1" strike="noStrike">
              <a:latin typeface="Arial"/>
            </a:endParaRPr>
          </a:p>
          <a:p>
            <a:pPr indent="-216000">
              <a:lnSpc>
                <a:spcPct val="100000"/>
              </a:lnSpc>
              <a:buClr>
                <a:srgbClr val="000000"/>
              </a:buClr>
              <a:buFont typeface="Wingdings" charset="2"/>
              <a:buChar char=""/>
            </a:pPr>
            <a:r>
              <a:rPr b="1" lang="en-IN" sz="1800" spc="-1" strike="noStrike">
                <a:solidFill>
                  <a:srgbClr val="000000"/>
                </a:solidFill>
                <a:latin typeface="Calibri"/>
              </a:rPr>
              <a:t>Pass I code occupies more</a:t>
            </a:r>
            <a:endParaRPr b="0" lang="en-IN" sz="1800" spc="-1" strike="noStrike">
              <a:latin typeface="Arial"/>
            </a:endParaRPr>
          </a:p>
          <a:p>
            <a:pPr>
              <a:lnSpc>
                <a:spcPct val="100000"/>
              </a:lnSpc>
            </a:pPr>
            <a:r>
              <a:rPr b="1" lang="en-IN" sz="1800" spc="-1" strike="noStrike">
                <a:solidFill>
                  <a:srgbClr val="000000"/>
                </a:solidFill>
                <a:latin typeface="Calibri"/>
              </a:rPr>
              <a:t>   </a:t>
            </a:r>
            <a:r>
              <a:rPr b="1" lang="en-IN" sz="1800" spc="-1" strike="noStrike">
                <a:solidFill>
                  <a:srgbClr val="000000"/>
                </a:solidFill>
                <a:latin typeface="Calibri"/>
              </a:rPr>
              <a:t>memory than code of Pass II</a:t>
            </a:r>
            <a:endParaRPr b="0" lang="en-IN" sz="1800" spc="-1" strike="noStrike">
              <a:latin typeface="Arial"/>
            </a:endParaRPr>
          </a:p>
          <a:p>
            <a:pPr indent="-216000">
              <a:lnSpc>
                <a:spcPct val="100000"/>
              </a:lnSpc>
              <a:buClr>
                <a:srgbClr val="000000"/>
              </a:buClr>
              <a:buFont typeface="Wingdings" charset="2"/>
              <a:buChar char=""/>
            </a:pPr>
            <a:r>
              <a:rPr b="1" lang="en-IN" sz="1800" spc="-1" strike="noStrike">
                <a:solidFill>
                  <a:srgbClr val="000000"/>
                </a:solidFill>
                <a:latin typeface="Calibri"/>
              </a:rPr>
              <a:t>Does not simplify the task of Pass     II or save much memory in some situation.</a:t>
            </a:r>
            <a:endParaRPr b="0" lang="en-IN" sz="1800" spc="-1" strike="noStrike">
              <a:latin typeface="Arial"/>
            </a:endParaRPr>
          </a:p>
          <a:p>
            <a:pPr>
              <a:lnSpc>
                <a:spcPct val="100000"/>
              </a:lnSpc>
            </a:pPr>
            <a:endParaRPr b="0" lang="en-IN" sz="1800" spc="-1" strike="noStrike">
              <a:latin typeface="Arial"/>
            </a:endParaRPr>
          </a:p>
        </p:txBody>
      </p:sp>
      <p:sp>
        <p:nvSpPr>
          <p:cNvPr id="615" name="CustomShape 3"/>
          <p:cNvSpPr/>
          <p:nvPr/>
        </p:nvSpPr>
        <p:spPr>
          <a:xfrm>
            <a:off x="4800600" y="4800600"/>
            <a:ext cx="4190760" cy="1461240"/>
          </a:xfrm>
          <a:prstGeom prst="rect">
            <a:avLst/>
          </a:prstGeom>
          <a:noFill/>
          <a:ln>
            <a:noFill/>
          </a:ln>
        </p:spPr>
        <p:style>
          <a:lnRef idx="0"/>
          <a:fillRef idx="0"/>
          <a:effectRef idx="0"/>
          <a:fontRef idx="minor"/>
        </p:style>
        <p:txBody>
          <a:bodyPr lIns="90000" rIns="90000" tIns="45000" bIns="45000"/>
          <a:p>
            <a:pPr indent="-216000">
              <a:lnSpc>
                <a:spcPct val="100000"/>
              </a:lnSpc>
              <a:buClr>
                <a:srgbClr val="000000"/>
              </a:buClr>
              <a:buFont typeface="Wingdings" charset="2"/>
              <a:buChar char=""/>
            </a:pPr>
            <a:r>
              <a:rPr b="1" lang="en-IN" sz="1800" spc="-1" strike="noStrike">
                <a:solidFill>
                  <a:srgbClr val="000000"/>
                </a:solidFill>
                <a:latin typeface="Calibri"/>
              </a:rPr>
              <a:t>IC is less compact</a:t>
            </a:r>
            <a:endParaRPr b="0" lang="en-IN" sz="1800" spc="-1" strike="noStrike">
              <a:latin typeface="Arial"/>
            </a:endParaRPr>
          </a:p>
          <a:p>
            <a:pPr indent="-216000">
              <a:lnSpc>
                <a:spcPct val="100000"/>
              </a:lnSpc>
              <a:buClr>
                <a:srgbClr val="000000"/>
              </a:buClr>
              <a:buFont typeface="Wingdings" charset="2"/>
              <a:buChar char=""/>
            </a:pPr>
            <a:r>
              <a:rPr b="1" lang="en-IN" sz="1800" spc="-1" strike="noStrike">
                <a:solidFill>
                  <a:srgbClr val="000000"/>
                </a:solidFill>
                <a:latin typeface="Calibri"/>
              </a:rPr>
              <a:t>Memory required for two passes</a:t>
            </a:r>
            <a:endParaRPr b="0" lang="en-IN" sz="1800" spc="-1" strike="noStrike">
              <a:latin typeface="Arial"/>
            </a:endParaRPr>
          </a:p>
          <a:p>
            <a:pPr>
              <a:lnSpc>
                <a:spcPct val="100000"/>
              </a:lnSpc>
            </a:pPr>
            <a:r>
              <a:rPr b="1" lang="en-IN" sz="1800" spc="-1" strike="noStrike">
                <a:solidFill>
                  <a:srgbClr val="000000"/>
                </a:solidFill>
                <a:latin typeface="Calibri"/>
              </a:rPr>
              <a:t>   </a:t>
            </a:r>
            <a:r>
              <a:rPr b="1" lang="en-IN" sz="1800" spc="-1" strike="noStrike">
                <a:solidFill>
                  <a:srgbClr val="000000"/>
                </a:solidFill>
                <a:latin typeface="Calibri"/>
              </a:rPr>
              <a:t>would be better balanced</a:t>
            </a:r>
            <a:endParaRPr b="0" lang="en-IN" sz="1800" spc="-1" strike="noStrike">
              <a:latin typeface="Arial"/>
            </a:endParaRPr>
          </a:p>
          <a:p>
            <a:pPr indent="-216000">
              <a:lnSpc>
                <a:spcPct val="100000"/>
              </a:lnSpc>
              <a:buClr>
                <a:srgbClr val="000000"/>
              </a:buClr>
              <a:buFont typeface="Wingdings" charset="2"/>
              <a:buChar char=""/>
            </a:pPr>
            <a:r>
              <a:rPr b="1" lang="en-IN" sz="1800" spc="-1" strike="noStrike">
                <a:solidFill>
                  <a:srgbClr val="000000"/>
                </a:solidFill>
                <a:latin typeface="Calibri"/>
              </a:rPr>
              <a:t>So better memory utilization</a:t>
            </a:r>
            <a:endParaRPr b="0" lang="en-IN" sz="1800" spc="-1" strike="noStrike">
              <a:latin typeface="Arial"/>
            </a:endParaRPr>
          </a:p>
        </p:txBody>
      </p:sp>
    </p:spTree>
  </p:cSld>
  <p:timing>
    <p:tnLst>
      <p:par>
        <p:cTn id="1354" dur="indefinite" restart="never" nodeType="tmRoot">
          <p:childTnLst>
            <p:seq>
              <p:cTn id="1355" dur="indefinite" nodeType="mainSeq">
                <p:childTnLst>
                  <p:par>
                    <p:cTn id="1356" nodeType="clickEffect" fill="hold">
                      <p:stCondLst>
                        <p:cond delay="0"/>
                      </p:stCondLst>
                      <p:childTnLst>
                        <p:par>
                          <p:cTn id="1357" nodeType="withEffect" fill="hold">
                            <p:stCondLst>
                              <p:cond delay="0"/>
                            </p:stCondLst>
                            <p:childTnLst>
                              <p:par>
                                <p:cTn id="1358" nodeType="withEffect" fill="hold" presetClass="entr" presetID="1">
                                  <p:stCondLst>
                                    <p:cond delay="0"/>
                                  </p:stCondLst>
                                  <p:childTnLst>
                                    <p:set>
                                      <p:cBhvr>
                                        <p:cTn id="1359" dur="1" fill="hold">
                                          <p:stCondLst>
                                            <p:cond delay="0"/>
                                          </p:stCondLst>
                                        </p:cTn>
                                        <p:tgtEl>
                                          <p:spTgt spid="611"/>
                                        </p:tgtEl>
                                        <p:attrNameLst>
                                          <p:attrName>style.visibility</p:attrName>
                                        </p:attrNameLst>
                                      </p:cBhvr>
                                      <p:to>
                                        <p:strVal val="visible"/>
                                      </p:to>
                                    </p:set>
                                  </p:childTnLst>
                                </p:cTn>
                              </p:par>
                              <p:par>
                                <p:cTn id="1360" nodeType="withEffect" fill="hold" presetClass="entr" presetID="1">
                                  <p:stCondLst>
                                    <p:cond delay="0"/>
                                  </p:stCondLst>
                                  <p:childTnLst>
                                    <p:set>
                                      <p:cBhvr>
                                        <p:cTn id="1361" dur="1" fill="hold">
                                          <p:stCondLst>
                                            <p:cond delay="0"/>
                                          </p:stCondLst>
                                        </p:cTn>
                                        <p:tgtEl>
                                          <p:spTgt spid="61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TextShape 1"/>
          <p:cNvSpPr txBox="1"/>
          <p:nvPr/>
        </p:nvSpPr>
        <p:spPr>
          <a:xfrm>
            <a:off x="457200" y="274680"/>
            <a:ext cx="8229240" cy="725040"/>
          </a:xfrm>
          <a:prstGeom prst="rect">
            <a:avLst/>
          </a:prstGeom>
          <a:gradFill rotWithShape="0">
            <a:gsLst>
              <a:gs pos="0">
                <a:srgbClr val="bfecff"/>
              </a:gs>
              <a:gs pos="100000">
                <a:srgbClr val="e6f7ff"/>
              </a:gs>
            </a:gsLst>
            <a:lin ang="16200000"/>
          </a:gradFill>
          <a:ln w="9360">
            <a:solidFill>
              <a:srgbClr val="46aac4"/>
            </a:solidFill>
            <a:round/>
          </a:ln>
        </p:spPr>
        <p:txBody>
          <a:bodyPr anchor="ctr">
            <a:normAutofit/>
          </a:bodyPr>
          <a:p>
            <a:pPr algn="ctr">
              <a:lnSpc>
                <a:spcPct val="100000"/>
              </a:lnSpc>
            </a:pPr>
            <a:r>
              <a:rPr b="0" lang="en-US" sz="4400" spc="-1" strike="noStrike">
                <a:solidFill>
                  <a:srgbClr val="000000"/>
                </a:solidFill>
                <a:latin typeface="Calibri"/>
              </a:rPr>
              <a:t>Error Reporting</a:t>
            </a:r>
            <a:endParaRPr b="0" lang="en-US" sz="4400" spc="-1" strike="noStrike">
              <a:solidFill>
                <a:srgbClr val="000000"/>
              </a:solidFill>
              <a:latin typeface="Calibri"/>
            </a:endParaRPr>
          </a:p>
        </p:txBody>
      </p:sp>
      <p:pic>
        <p:nvPicPr>
          <p:cNvPr id="617" name="Picture 2" descr=""/>
          <p:cNvPicPr/>
          <p:nvPr/>
        </p:nvPicPr>
        <p:blipFill>
          <a:blip r:embed="rId1"/>
          <a:stretch/>
        </p:blipFill>
        <p:spPr>
          <a:xfrm>
            <a:off x="1295280" y="1447920"/>
            <a:ext cx="6689520" cy="4723920"/>
          </a:xfrm>
          <a:prstGeom prst="rect">
            <a:avLst/>
          </a:prstGeom>
          <a:ln w="76320">
            <a:solidFill>
              <a:schemeClr val="accent2">
                <a:lumMod val="60000"/>
                <a:lumOff val="40000"/>
              </a:schemeClr>
            </a:solidFill>
            <a:round/>
          </a:ln>
        </p:spPr>
      </p:pic>
    </p:spTree>
  </p:cSld>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8" name="TextShape 1"/>
          <p:cNvSpPr txBox="1"/>
          <p:nvPr/>
        </p:nvSpPr>
        <p:spPr>
          <a:xfrm>
            <a:off x="457200" y="274680"/>
            <a:ext cx="8229240" cy="1142640"/>
          </a:xfrm>
          <a:prstGeom prst="rect">
            <a:avLst/>
          </a:prstGeom>
          <a:gradFill rotWithShape="0">
            <a:gsLst>
              <a:gs pos="0">
                <a:srgbClr val="e3fbc2"/>
              </a:gs>
              <a:gs pos="100000">
                <a:srgbClr val="f4ffe6"/>
              </a:gs>
            </a:gsLst>
            <a:lin ang="16200000"/>
          </a:gradFill>
          <a:ln w="9360">
            <a:solidFill>
              <a:srgbClr val="98b855"/>
            </a:solidFill>
            <a:round/>
          </a:ln>
        </p:spPr>
        <p:txBody>
          <a:bodyPr anchor="ctr">
            <a:normAutofit/>
          </a:bodyPr>
          <a:p>
            <a:pPr algn="ctr">
              <a:lnSpc>
                <a:spcPct val="100000"/>
              </a:lnSpc>
            </a:pPr>
            <a:r>
              <a:rPr b="0" lang="en-US" sz="4400" spc="-1" strike="noStrike">
                <a:solidFill>
                  <a:srgbClr val="000000"/>
                </a:solidFill>
                <a:latin typeface="Calibri"/>
              </a:rPr>
              <a:t>Machine Dependent and Machine Independent features of Assembler</a:t>
            </a:r>
            <a:endParaRPr b="0" lang="en-US" sz="4400" spc="-1" strike="noStrike">
              <a:solidFill>
                <a:srgbClr val="000000"/>
              </a:solidFill>
              <a:latin typeface="Calibri"/>
            </a:endParaRPr>
          </a:p>
        </p:txBody>
      </p:sp>
      <p:sp>
        <p:nvSpPr>
          <p:cNvPr id="619"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M/C Dependent Features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1" lang="en-US" sz="2800" spc="-1" strike="noStrike">
                <a:solidFill>
                  <a:srgbClr val="000000"/>
                </a:solidFill>
                <a:latin typeface="Calibri"/>
              </a:rPr>
              <a:t>A] Instruction format &amp; addr. mode:- </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1" lang="en-US" sz="2800" spc="-1" strike="noStrike">
                <a:solidFill>
                  <a:srgbClr val="000000"/>
                </a:solidFill>
                <a:latin typeface="Calibri"/>
              </a:rPr>
              <a:t>B] Program Relocation</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Machine Independent Assembler Features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1" lang="en-US" sz="2800" spc="-1" strike="noStrike">
                <a:solidFill>
                  <a:srgbClr val="000000"/>
                </a:solidFill>
                <a:latin typeface="Calibri"/>
              </a:rPr>
              <a:t>1) Literals</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1" lang="en-US" sz="2800" spc="-1" strike="noStrike">
                <a:solidFill>
                  <a:srgbClr val="000000"/>
                </a:solidFill>
                <a:latin typeface="Calibri"/>
              </a:rPr>
              <a:t>2) Symbol defining statements</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1" lang="en-US" sz="2800" spc="-1" strike="noStrike">
                <a:solidFill>
                  <a:srgbClr val="000000"/>
                </a:solidFill>
                <a:latin typeface="Calibri"/>
              </a:rPr>
              <a:t>3) Expressions</a:t>
            </a:r>
            <a:endParaRPr b="0" lang="en-US" sz="2800" spc="-1" strike="noStrike">
              <a:solidFill>
                <a:srgbClr val="000000"/>
              </a:solidFill>
              <a:latin typeface="Calibri"/>
            </a:endParaRPr>
          </a:p>
        </p:txBody>
      </p:sp>
    </p:spTree>
  </p:cSld>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2. Literal</a:t>
            </a:r>
            <a:endParaRPr b="0" lang="en-US" sz="4400" spc="-1" strike="noStrike">
              <a:solidFill>
                <a:srgbClr val="000000"/>
              </a:solidFill>
              <a:latin typeface="Calibri"/>
            </a:endParaRPr>
          </a:p>
        </p:txBody>
      </p:sp>
      <p:sp>
        <p:nvSpPr>
          <p:cNvPr id="621" name="TextShape 2"/>
          <p:cNvSpPr txBox="1"/>
          <p:nvPr/>
        </p:nvSpPr>
        <p:spPr>
          <a:xfrm>
            <a:off x="457200" y="1600200"/>
            <a:ext cx="8076960" cy="609120"/>
          </a:xfrm>
          <a:prstGeom prst="rect">
            <a:avLst/>
          </a:prstGeom>
          <a:noFill/>
          <a:ln>
            <a:noFill/>
          </a:ln>
        </p:spPr>
        <p:txBody>
          <a:bodyPr/>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Operand</a:t>
            </a:r>
            <a:r>
              <a:rPr b="0" lang="en-US" sz="3200" spc="-1" strike="noStrike">
                <a:solidFill>
                  <a:srgbClr val="000000"/>
                </a:solidFill>
                <a:latin typeface="Calibri"/>
              </a:rPr>
              <a:t> with syntax  </a:t>
            </a:r>
            <a:r>
              <a:rPr b="1" lang="en-US" sz="3200" spc="-1" strike="noStrike">
                <a:solidFill>
                  <a:srgbClr val="e6b9b8"/>
                </a:solidFill>
                <a:latin typeface="Calibri"/>
              </a:rPr>
              <a:t>= ‘ value ’</a:t>
            </a:r>
            <a:endParaRPr b="0" lang="en-US" sz="3200" spc="-1" strike="noStrike">
              <a:solidFill>
                <a:srgbClr val="000000"/>
              </a:solidFill>
              <a:latin typeface="Calibri"/>
            </a:endParaRPr>
          </a:p>
        </p:txBody>
      </p:sp>
      <p:sp>
        <p:nvSpPr>
          <p:cNvPr id="622" name="CustomShape 3"/>
          <p:cNvSpPr/>
          <p:nvPr/>
        </p:nvSpPr>
        <p:spPr>
          <a:xfrm>
            <a:off x="609480" y="2438280"/>
            <a:ext cx="7848360" cy="1218960"/>
          </a:xfrm>
          <a:prstGeom prst="rect">
            <a:avLst/>
          </a:prstGeom>
          <a:solidFill>
            <a:schemeClr val="accent1">
              <a:lumMod val="75000"/>
            </a:schemeClr>
          </a:solidFill>
          <a:ln w="57240">
            <a:solidFill>
              <a:schemeClr val="accent1">
                <a:lumMod val="20000"/>
                <a:lumOff val="8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3200" spc="-1" strike="noStrike">
                <a:solidFill>
                  <a:srgbClr val="ffffff"/>
                </a:solidFill>
                <a:latin typeface="Calibri"/>
              </a:rPr>
              <a:t>What is the Difference between </a:t>
            </a:r>
            <a:r>
              <a:rPr b="1" lang="en-IN" sz="3200" spc="-1" strike="noStrike">
                <a:solidFill>
                  <a:srgbClr val="e6b9b8"/>
                </a:solidFill>
                <a:latin typeface="Calibri"/>
              </a:rPr>
              <a:t>literal</a:t>
            </a:r>
            <a:r>
              <a:rPr b="1" lang="en-IN" sz="3200" spc="-1" strike="noStrike">
                <a:solidFill>
                  <a:srgbClr val="ffffff"/>
                </a:solidFill>
                <a:latin typeface="Calibri"/>
              </a:rPr>
              <a:t> and </a:t>
            </a:r>
            <a:r>
              <a:rPr b="1" lang="en-IN" sz="3200" spc="-1" strike="noStrike">
                <a:solidFill>
                  <a:srgbClr val="e6b9b8"/>
                </a:solidFill>
                <a:latin typeface="Calibri"/>
              </a:rPr>
              <a:t>constant</a:t>
            </a:r>
            <a:r>
              <a:rPr b="1" lang="en-IN" sz="3200" spc="-1" strike="noStrike">
                <a:solidFill>
                  <a:srgbClr val="ffffff"/>
                </a:solidFill>
                <a:latin typeface="Calibri"/>
              </a:rPr>
              <a:t>..??</a:t>
            </a:r>
            <a:endParaRPr b="0" lang="en-IN" sz="3200" spc="-1" strike="noStrike">
              <a:latin typeface="Arial"/>
            </a:endParaRPr>
          </a:p>
        </p:txBody>
      </p:sp>
      <p:sp>
        <p:nvSpPr>
          <p:cNvPr id="623" name="CustomShape 4"/>
          <p:cNvSpPr/>
          <p:nvPr/>
        </p:nvSpPr>
        <p:spPr>
          <a:xfrm>
            <a:off x="7476480" y="685800"/>
            <a:ext cx="1285920" cy="1554120"/>
          </a:xfrm>
          <a:prstGeom prst="cloudCallout">
            <a:avLst>
              <a:gd name="adj1" fmla="val -51953"/>
              <a:gd name="adj2" fmla="val 59211"/>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b="1" lang="en-IN" sz="2400" spc="-1" strike="noStrike">
                <a:solidFill>
                  <a:srgbClr val="000000"/>
                </a:solidFill>
                <a:latin typeface="Calibri"/>
              </a:rPr>
              <a:t>?????</a:t>
            </a:r>
            <a:endParaRPr b="0" lang="en-IN" sz="2400" spc="-1" strike="noStrike">
              <a:latin typeface="Arial"/>
            </a:endParaRPr>
          </a:p>
        </p:txBody>
      </p:sp>
      <p:sp>
        <p:nvSpPr>
          <p:cNvPr id="624" name="CustomShape 5"/>
          <p:cNvSpPr/>
          <p:nvPr/>
        </p:nvSpPr>
        <p:spPr>
          <a:xfrm>
            <a:off x="3886200" y="4114800"/>
            <a:ext cx="4800240" cy="2361960"/>
          </a:xfrm>
          <a:prstGeom prst="wedgeEllipseCallout">
            <a:avLst>
              <a:gd name="adj1" fmla="val -39189"/>
              <a:gd name="adj2" fmla="val -68370"/>
            </a:avLst>
          </a:prstGeom>
          <a:solidFill>
            <a:schemeClr val="accent1">
              <a:lumMod val="75000"/>
            </a:schemeClr>
          </a:solidFill>
          <a:ln w="57240">
            <a:solidFill>
              <a:schemeClr val="accent1">
                <a:lumMod val="20000"/>
                <a:lumOff val="8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1" lang="en-IN" sz="2400" spc="-1" strike="noStrike">
                <a:solidFill>
                  <a:srgbClr val="ffffff"/>
                </a:solidFill>
                <a:latin typeface="Calibri"/>
              </a:rPr>
              <a:t>The </a:t>
            </a:r>
            <a:r>
              <a:rPr b="1" lang="en-IN" sz="2400" spc="-1" strike="noStrike">
                <a:solidFill>
                  <a:srgbClr val="e6b9b8"/>
                </a:solidFill>
                <a:latin typeface="Calibri"/>
              </a:rPr>
              <a:t>location</a:t>
            </a:r>
            <a:r>
              <a:rPr b="1" lang="en-IN" sz="2400" spc="-1" strike="noStrike">
                <a:solidFill>
                  <a:srgbClr val="ffffff"/>
                </a:solidFill>
                <a:latin typeface="Calibri"/>
              </a:rPr>
              <a:t> of a literal cant be specified. So its value cant be changed like constant…</a:t>
            </a:r>
            <a:endParaRPr b="0" lang="en-IN" sz="2400" spc="-1" strike="noStrike">
              <a:latin typeface="Arial"/>
            </a:endParaRPr>
          </a:p>
        </p:txBody>
      </p:sp>
      <p:sp>
        <p:nvSpPr>
          <p:cNvPr id="625" name="CustomShape 6"/>
          <p:cNvSpPr/>
          <p:nvPr/>
        </p:nvSpPr>
        <p:spPr>
          <a:xfrm>
            <a:off x="609480" y="4038480"/>
            <a:ext cx="3657240" cy="837720"/>
          </a:xfrm>
          <a:prstGeom prst="rect">
            <a:avLst/>
          </a:prstGeom>
          <a:ln w="57240">
            <a:solidFill>
              <a:schemeClr val="accent1">
                <a:lumMod val="20000"/>
                <a:lumOff val="8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1" lang="en-IN" sz="2400" spc="-1" strike="noStrike">
                <a:solidFill>
                  <a:srgbClr val="ffffff"/>
                </a:solidFill>
                <a:latin typeface="Calibri"/>
              </a:rPr>
              <a:t>ADD    AREG,  =‘5’</a:t>
            </a:r>
            <a:endParaRPr b="0" lang="en-IN" sz="2400" spc="-1" strike="noStrike">
              <a:latin typeface="Arial"/>
            </a:endParaRPr>
          </a:p>
        </p:txBody>
      </p:sp>
    </p:spTree>
  </p:cSld>
  <p:timing>
    <p:tnLst>
      <p:par>
        <p:cTn id="1362" dur="indefinite" restart="never" nodeType="tmRoot">
          <p:childTnLst>
            <p:seq>
              <p:cTn id="1363" dur="indefinite" nodeType="mainSeq">
                <p:childTnLst>
                  <p:par>
                    <p:cTn id="1364" nodeType="clickEffect" fill="hold">
                      <p:stCondLst>
                        <p:cond delay="0"/>
                      </p:stCondLst>
                      <p:childTnLst>
                        <p:par>
                          <p:cTn id="1365" nodeType="withEffect" fill="hold">
                            <p:stCondLst>
                              <p:cond delay="0"/>
                            </p:stCondLst>
                            <p:childTnLst>
                              <p:par>
                                <p:cTn id="1366" nodeType="withEffect" fill="hold" presetClass="entr" presetID="1">
                                  <p:stCondLst>
                                    <p:cond delay="0"/>
                                  </p:stCondLst>
                                  <p:childTnLst>
                                    <p:set>
                                      <p:cBhvr>
                                        <p:cTn id="1367" dur="1" fill="hold">
                                          <p:stCondLst>
                                            <p:cond delay="0"/>
                                          </p:stCondLst>
                                        </p:cTn>
                                        <p:tgtEl>
                                          <p:spTgt spid="620"/>
                                        </p:tgtEl>
                                        <p:attrNameLst>
                                          <p:attrName>style.visibility</p:attrName>
                                        </p:attrNameLst>
                                      </p:cBhvr>
                                      <p:to>
                                        <p:strVal val="visible"/>
                                      </p:to>
                                    </p:set>
                                  </p:childTnLst>
                                </p:cTn>
                              </p:par>
                              <p:par>
                                <p:cTn id="1368" nodeType="withEffect" fill="hold" presetClass="entr" presetID="1">
                                  <p:stCondLst>
                                    <p:cond delay="0"/>
                                  </p:stCondLst>
                                  <p:childTnLst>
                                    <p:set>
                                      <p:cBhvr>
                                        <p:cTn id="1369" dur="1" fill="hold">
                                          <p:stCondLst>
                                            <p:cond delay="0"/>
                                          </p:stCondLst>
                                        </p:cTn>
                                        <p:tgtEl>
                                          <p:spTgt spid="621">
                                            <p:txEl>
                                              <p:pRg st="0" end="0"/>
                                            </p:txEl>
                                          </p:spTgt>
                                        </p:tgtEl>
                                        <p:attrNameLst>
                                          <p:attrName>style.visibility</p:attrName>
                                        </p:attrNameLst>
                                      </p:cBhvr>
                                      <p:to>
                                        <p:strVal val="visible"/>
                                      </p:to>
                                    </p:set>
                                  </p:childTnLst>
                                </p:cTn>
                              </p:par>
                            </p:childTnLst>
                          </p:cTn>
                        </p:par>
                      </p:childTnLst>
                    </p:cTn>
                  </p:par>
                  <p:par>
                    <p:cTn id="1370" nodeType="clickEffect" fill="hold">
                      <p:stCondLst>
                        <p:cond delay="indefinite"/>
                      </p:stCondLst>
                      <p:childTnLst>
                        <p:par>
                          <p:cTn id="1371" nodeType="withEffect" fill="hold">
                            <p:stCondLst>
                              <p:cond delay="0"/>
                            </p:stCondLst>
                            <p:childTnLst>
                              <p:par>
                                <p:cTn id="1372" nodeType="clickEffect" fill="hold" presetClass="entr" presetID="2" presetSubtype="4">
                                  <p:stCondLst>
                                    <p:cond delay="0"/>
                                  </p:stCondLst>
                                  <p:childTnLst>
                                    <p:set>
                                      <p:cBhvr>
                                        <p:cTn id="1373" dur="1" fill="hold">
                                          <p:stCondLst>
                                            <p:cond delay="0"/>
                                          </p:stCondLst>
                                        </p:cTn>
                                        <p:tgtEl>
                                          <p:spTgt spid="625"/>
                                        </p:tgtEl>
                                        <p:attrNameLst>
                                          <p:attrName>style.visibility</p:attrName>
                                        </p:attrNameLst>
                                      </p:cBhvr>
                                      <p:to>
                                        <p:strVal val="visible"/>
                                      </p:to>
                                    </p:set>
                                    <p:anim calcmode="lin" valueType="num">
                                      <p:cBhvr additive="repl">
                                        <p:cTn id="1374" dur="500" fill="hold"/>
                                        <p:tgtEl>
                                          <p:spTgt spid="625"/>
                                        </p:tgtEl>
                                        <p:attrNameLst>
                                          <p:attrName>ppt_x</p:attrName>
                                        </p:attrNameLst>
                                      </p:cBhvr>
                                      <p:tavLst>
                                        <p:tav tm="0">
                                          <p:val>
                                            <p:strVal val="#ppt_x"/>
                                          </p:val>
                                        </p:tav>
                                        <p:tav tm="100000">
                                          <p:val>
                                            <p:strVal val="#ppt_x"/>
                                          </p:val>
                                        </p:tav>
                                      </p:tavLst>
                                    </p:anim>
                                    <p:anim calcmode="lin" valueType="num">
                                      <p:cBhvr additive="repl">
                                        <p:cTn id="1375" dur="500" fill="hold"/>
                                        <p:tgtEl>
                                          <p:spTgt spid="625"/>
                                        </p:tgtEl>
                                        <p:attrNameLst>
                                          <p:attrName>ppt_y</p:attrName>
                                        </p:attrNameLst>
                                      </p:cBhvr>
                                      <p:tavLst>
                                        <p:tav tm="0">
                                          <p:val>
                                            <p:strVal val="1+#ppt_h/2"/>
                                          </p:val>
                                        </p:tav>
                                        <p:tav tm="100000">
                                          <p:val>
                                            <p:strVal val="#ppt_y"/>
                                          </p:val>
                                        </p:tav>
                                      </p:tavLst>
                                    </p:anim>
                                  </p:childTnLst>
                                </p:cTn>
                              </p:par>
                            </p:childTnLst>
                          </p:cTn>
                        </p:par>
                      </p:childTnLst>
                    </p:cTn>
                  </p:par>
                  <p:par>
                    <p:cTn id="1376" nodeType="clickEffect" fill="hold">
                      <p:stCondLst>
                        <p:cond delay="indefinite"/>
                      </p:stCondLst>
                      <p:childTnLst>
                        <p:par>
                          <p:cTn id="1377" nodeType="withEffect" fill="hold">
                            <p:stCondLst>
                              <p:cond delay="0"/>
                            </p:stCondLst>
                            <p:childTnLst>
                              <p:par>
                                <p:cTn id="1378" nodeType="clickEffect" fill="hold" presetClass="entr" presetID="2" presetSubtype="1">
                                  <p:stCondLst>
                                    <p:cond delay="0"/>
                                  </p:stCondLst>
                                  <p:childTnLst>
                                    <p:set>
                                      <p:cBhvr>
                                        <p:cTn id="1379" dur="1" fill="hold">
                                          <p:stCondLst>
                                            <p:cond delay="0"/>
                                          </p:stCondLst>
                                        </p:cTn>
                                        <p:tgtEl>
                                          <p:spTgt spid="622"/>
                                        </p:tgtEl>
                                        <p:attrNameLst>
                                          <p:attrName>style.visibility</p:attrName>
                                        </p:attrNameLst>
                                      </p:cBhvr>
                                      <p:to>
                                        <p:strVal val="visible"/>
                                      </p:to>
                                    </p:set>
                                    <p:anim calcmode="lin" valueType="num">
                                      <p:cBhvr additive="repl">
                                        <p:cTn id="1380" dur="500" fill="hold"/>
                                        <p:tgtEl>
                                          <p:spTgt spid="622"/>
                                        </p:tgtEl>
                                        <p:attrNameLst>
                                          <p:attrName>ppt_x</p:attrName>
                                        </p:attrNameLst>
                                      </p:cBhvr>
                                      <p:tavLst>
                                        <p:tav tm="0">
                                          <p:val>
                                            <p:strVal val="#ppt_x"/>
                                          </p:val>
                                        </p:tav>
                                        <p:tav tm="100000">
                                          <p:val>
                                            <p:strVal val="#ppt_x"/>
                                          </p:val>
                                        </p:tav>
                                      </p:tavLst>
                                    </p:anim>
                                    <p:anim calcmode="lin" valueType="num">
                                      <p:cBhvr additive="repl">
                                        <p:cTn id="1381" dur="500" fill="hold"/>
                                        <p:tgtEl>
                                          <p:spTgt spid="622"/>
                                        </p:tgtEl>
                                        <p:attrNameLst>
                                          <p:attrName>ppt_y</p:attrName>
                                        </p:attrNameLst>
                                      </p:cBhvr>
                                      <p:tavLst>
                                        <p:tav tm="0">
                                          <p:val>
                                            <p:strVal val="0-#ppt_h/2"/>
                                          </p:val>
                                        </p:tav>
                                        <p:tav tm="100000">
                                          <p:val>
                                            <p:strVal val="#ppt_y"/>
                                          </p:val>
                                        </p:tav>
                                      </p:tavLst>
                                    </p:anim>
                                  </p:childTnLst>
                                </p:cTn>
                              </p:par>
                              <p:par>
                                <p:cTn id="1382" nodeType="withEffect" fill="hold" presetClass="entr" presetID="2" presetSubtype="4">
                                  <p:stCondLst>
                                    <p:cond delay="0"/>
                                  </p:stCondLst>
                                  <p:childTnLst>
                                    <p:set>
                                      <p:cBhvr>
                                        <p:cTn id="1383" dur="1" fill="hold">
                                          <p:stCondLst>
                                            <p:cond delay="0"/>
                                          </p:stCondLst>
                                        </p:cTn>
                                        <p:tgtEl>
                                          <p:spTgt spid="623"/>
                                        </p:tgtEl>
                                        <p:attrNameLst>
                                          <p:attrName>style.visibility</p:attrName>
                                        </p:attrNameLst>
                                      </p:cBhvr>
                                      <p:to>
                                        <p:strVal val="visible"/>
                                      </p:to>
                                    </p:set>
                                    <p:anim calcmode="lin" valueType="num">
                                      <p:cBhvr additive="repl">
                                        <p:cTn id="1384" dur="500" fill="hold"/>
                                        <p:tgtEl>
                                          <p:spTgt spid="623"/>
                                        </p:tgtEl>
                                        <p:attrNameLst>
                                          <p:attrName>ppt_x</p:attrName>
                                        </p:attrNameLst>
                                      </p:cBhvr>
                                      <p:tavLst>
                                        <p:tav tm="0">
                                          <p:val>
                                            <p:strVal val="#ppt_x"/>
                                          </p:val>
                                        </p:tav>
                                        <p:tav tm="100000">
                                          <p:val>
                                            <p:strVal val="#ppt_x"/>
                                          </p:val>
                                        </p:tav>
                                      </p:tavLst>
                                    </p:anim>
                                    <p:anim calcmode="lin" valueType="num">
                                      <p:cBhvr additive="repl">
                                        <p:cTn id="1385" dur="500" fill="hold"/>
                                        <p:tgtEl>
                                          <p:spTgt spid="623"/>
                                        </p:tgtEl>
                                        <p:attrNameLst>
                                          <p:attrName>ppt_y</p:attrName>
                                        </p:attrNameLst>
                                      </p:cBhvr>
                                      <p:tavLst>
                                        <p:tav tm="0">
                                          <p:val>
                                            <p:strVal val="1+#ppt_h/2"/>
                                          </p:val>
                                        </p:tav>
                                        <p:tav tm="100000">
                                          <p:val>
                                            <p:strVal val="#ppt_y"/>
                                          </p:val>
                                        </p:tav>
                                      </p:tavLst>
                                    </p:anim>
                                  </p:childTnLst>
                                </p:cTn>
                              </p:par>
                            </p:childTnLst>
                          </p:cTn>
                        </p:par>
                      </p:childTnLst>
                    </p:cTn>
                  </p:par>
                  <p:par>
                    <p:cTn id="1386" nodeType="clickEffect" fill="hold">
                      <p:stCondLst>
                        <p:cond delay="indefinite"/>
                      </p:stCondLst>
                      <p:childTnLst>
                        <p:par>
                          <p:cTn id="1387" nodeType="withEffect" fill="hold">
                            <p:stCondLst>
                              <p:cond delay="0"/>
                            </p:stCondLst>
                            <p:childTnLst>
                              <p:par>
                                <p:cTn id="1388" nodeType="clickEffect" fill="hold" presetClass="entr" presetID="22" presetSubtype="1">
                                  <p:stCondLst>
                                    <p:cond delay="0"/>
                                  </p:stCondLst>
                                  <p:childTnLst>
                                    <p:set>
                                      <p:cBhvr>
                                        <p:cTn id="1389" dur="1" fill="hold">
                                          <p:stCondLst>
                                            <p:cond delay="0"/>
                                          </p:stCondLst>
                                        </p:cTn>
                                        <p:tgtEl>
                                          <p:spTgt spid="624"/>
                                        </p:tgtEl>
                                        <p:attrNameLst>
                                          <p:attrName>style.visibility</p:attrName>
                                        </p:attrNameLst>
                                      </p:cBhvr>
                                      <p:to>
                                        <p:strVal val="visible"/>
                                      </p:to>
                                    </p:set>
                                    <p:animEffect filter="wipe(up)" transition="in">
                                      <p:cBhvr additive="repl">
                                        <p:cTn id="1390" dur="500"/>
                                        <p:tgtEl>
                                          <p:spTgt spid="624"/>
                                        </p:tgtEl>
                                      </p:cBhvr>
                                    </p:animEffect>
                                  </p:childTnLst>
                                </p:cTn>
                              </p:par>
                              <p:par>
                                <p:cTn id="1391" nodeType="withEffect" fill="hold" presetClass="exit" presetID="10">
                                  <p:stCondLst>
                                    <p:cond delay="0"/>
                                  </p:stCondLst>
                                  <p:childTnLst>
                                    <p:animEffect filter="fade" transition="out">
                                      <p:cBhvr additive="repl">
                                        <p:cTn id="1392" dur="1000"/>
                                        <p:tgtEl>
                                          <p:spTgt spid="625"/>
                                        </p:tgtEl>
                                      </p:cBhvr>
                                    </p:animEffect>
                                    <p:set>
                                      <p:cBhvr>
                                        <p:cTn id="1393" dur="1" fill="hold">
                                          <p:stCondLst>
                                            <p:cond delay="999"/>
                                          </p:stCondLst>
                                        </p:cTn>
                                        <p:tgtEl>
                                          <p:spTgt spid="625"/>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6"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2. Literal</a:t>
            </a:r>
            <a:endParaRPr b="0" lang="en-US" sz="4400" spc="-1" strike="noStrike">
              <a:solidFill>
                <a:srgbClr val="000000"/>
              </a:solidFill>
              <a:latin typeface="Calibri"/>
            </a:endParaRPr>
          </a:p>
        </p:txBody>
      </p:sp>
      <p:sp>
        <p:nvSpPr>
          <p:cNvPr id="627" name="CustomShape 2"/>
          <p:cNvSpPr/>
          <p:nvPr/>
        </p:nvSpPr>
        <p:spPr>
          <a:xfrm>
            <a:off x="609480" y="2438280"/>
            <a:ext cx="7848360" cy="1218960"/>
          </a:xfrm>
          <a:prstGeom prst="rect">
            <a:avLst/>
          </a:prstGeom>
          <a:solidFill>
            <a:schemeClr val="accent1">
              <a:lumMod val="75000"/>
            </a:schemeClr>
          </a:solidFill>
          <a:ln w="57240">
            <a:solidFill>
              <a:schemeClr val="accent1">
                <a:lumMod val="20000"/>
                <a:lumOff val="8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3200" spc="-1" strike="noStrike">
                <a:solidFill>
                  <a:srgbClr val="ffffff"/>
                </a:solidFill>
                <a:latin typeface="Calibri"/>
              </a:rPr>
              <a:t>What is the Difference between </a:t>
            </a:r>
            <a:r>
              <a:rPr b="1" lang="en-IN" sz="3200" spc="-1" strike="noStrike">
                <a:solidFill>
                  <a:srgbClr val="e6b9b8"/>
                </a:solidFill>
                <a:latin typeface="Calibri"/>
              </a:rPr>
              <a:t>literal</a:t>
            </a:r>
            <a:r>
              <a:rPr b="1" lang="en-IN" sz="3200" spc="-1" strike="noStrike">
                <a:solidFill>
                  <a:srgbClr val="ffffff"/>
                </a:solidFill>
                <a:latin typeface="Calibri"/>
              </a:rPr>
              <a:t> and </a:t>
            </a:r>
            <a:r>
              <a:rPr b="1" lang="en-IN" sz="3200" spc="-1" strike="noStrike">
                <a:solidFill>
                  <a:srgbClr val="d99694"/>
                </a:solidFill>
                <a:latin typeface="Calibri"/>
              </a:rPr>
              <a:t>immediate operand</a:t>
            </a:r>
            <a:r>
              <a:rPr b="1" lang="en-IN" sz="3200" spc="-1" strike="noStrike">
                <a:solidFill>
                  <a:srgbClr val="ffffff"/>
                </a:solidFill>
                <a:latin typeface="Calibri"/>
              </a:rPr>
              <a:t>..??</a:t>
            </a:r>
            <a:endParaRPr b="0" lang="en-IN" sz="3200" spc="-1" strike="noStrike">
              <a:latin typeface="Arial"/>
            </a:endParaRPr>
          </a:p>
        </p:txBody>
      </p:sp>
      <p:sp>
        <p:nvSpPr>
          <p:cNvPr id="628" name="CustomShape 3"/>
          <p:cNvSpPr/>
          <p:nvPr/>
        </p:nvSpPr>
        <p:spPr>
          <a:xfrm>
            <a:off x="7476480" y="685800"/>
            <a:ext cx="1285920" cy="1554120"/>
          </a:xfrm>
          <a:prstGeom prst="cloudCallout">
            <a:avLst>
              <a:gd name="adj1" fmla="val -51953"/>
              <a:gd name="adj2" fmla="val 59211"/>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b="1" lang="en-IN" sz="2400" spc="-1" strike="noStrike">
                <a:solidFill>
                  <a:srgbClr val="000000"/>
                </a:solidFill>
                <a:latin typeface="Calibri"/>
              </a:rPr>
              <a:t>?????</a:t>
            </a:r>
            <a:endParaRPr b="0" lang="en-IN" sz="2400" spc="-1" strike="noStrike">
              <a:latin typeface="Arial"/>
            </a:endParaRPr>
          </a:p>
        </p:txBody>
      </p:sp>
      <p:sp>
        <p:nvSpPr>
          <p:cNvPr id="629" name="CustomShape 4"/>
          <p:cNvSpPr/>
          <p:nvPr/>
        </p:nvSpPr>
        <p:spPr>
          <a:xfrm>
            <a:off x="3886200" y="4114800"/>
            <a:ext cx="4800240" cy="2361960"/>
          </a:xfrm>
          <a:prstGeom prst="wedgeEllipseCallout">
            <a:avLst>
              <a:gd name="adj1" fmla="val -39189"/>
              <a:gd name="adj2" fmla="val -68370"/>
            </a:avLst>
          </a:prstGeom>
          <a:solidFill>
            <a:schemeClr val="accent1">
              <a:lumMod val="75000"/>
            </a:schemeClr>
          </a:solidFill>
          <a:ln w="57240">
            <a:solidFill>
              <a:schemeClr val="accent1">
                <a:lumMod val="20000"/>
                <a:lumOff val="8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1" lang="en-IN" sz="2400" spc="-1" strike="noStrike">
                <a:solidFill>
                  <a:srgbClr val="ffffff"/>
                </a:solidFill>
                <a:latin typeface="Calibri"/>
              </a:rPr>
              <a:t>No Architectural provision is needed for literal like immediate operand..</a:t>
            </a:r>
            <a:endParaRPr b="0" lang="en-IN" sz="2400" spc="-1" strike="noStrike">
              <a:latin typeface="Arial"/>
            </a:endParaRPr>
          </a:p>
        </p:txBody>
      </p:sp>
      <p:sp>
        <p:nvSpPr>
          <p:cNvPr id="630" name="CustomShape 5"/>
          <p:cNvSpPr/>
          <p:nvPr/>
        </p:nvSpPr>
        <p:spPr>
          <a:xfrm>
            <a:off x="533520" y="3962520"/>
            <a:ext cx="3657240" cy="837720"/>
          </a:xfrm>
          <a:prstGeom prst="rect">
            <a:avLst/>
          </a:prstGeom>
          <a:solidFill>
            <a:schemeClr val="accent1">
              <a:lumMod val="75000"/>
            </a:schemeClr>
          </a:solidFill>
          <a:ln w="57240">
            <a:solidFill>
              <a:schemeClr val="accent1">
                <a:lumMod val="20000"/>
                <a:lumOff val="8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1" lang="en-IN" sz="2800" spc="-1" strike="noStrike">
                <a:solidFill>
                  <a:srgbClr val="e6b9b8"/>
                </a:solidFill>
                <a:latin typeface="Calibri"/>
              </a:rPr>
              <a:t>( Literal )</a:t>
            </a:r>
            <a:endParaRPr b="0" lang="en-IN" sz="2800" spc="-1" strike="noStrike">
              <a:latin typeface="Arial"/>
            </a:endParaRPr>
          </a:p>
          <a:p>
            <a:pPr algn="ctr">
              <a:lnSpc>
                <a:spcPct val="100000"/>
              </a:lnSpc>
            </a:pPr>
            <a:r>
              <a:rPr b="1" lang="en-IN" sz="2800" spc="-1" strike="noStrike">
                <a:solidFill>
                  <a:srgbClr val="ffffff"/>
                </a:solidFill>
                <a:latin typeface="Calibri"/>
              </a:rPr>
              <a:t>ADD   AREG,  =‘5’</a:t>
            </a:r>
            <a:endParaRPr b="0" lang="en-IN" sz="2800" spc="-1" strike="noStrike">
              <a:latin typeface="Arial"/>
            </a:endParaRPr>
          </a:p>
        </p:txBody>
      </p:sp>
      <p:sp>
        <p:nvSpPr>
          <p:cNvPr id="631" name="CustomShape 6"/>
          <p:cNvSpPr/>
          <p:nvPr/>
        </p:nvSpPr>
        <p:spPr>
          <a:xfrm>
            <a:off x="533520" y="5181480"/>
            <a:ext cx="3657240" cy="837720"/>
          </a:xfrm>
          <a:prstGeom prst="rect">
            <a:avLst/>
          </a:prstGeom>
          <a:solidFill>
            <a:schemeClr val="accent1">
              <a:lumMod val="75000"/>
            </a:schemeClr>
          </a:solidFill>
          <a:ln w="57240">
            <a:solidFill>
              <a:schemeClr val="accent1">
                <a:lumMod val="20000"/>
                <a:lumOff val="8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2800" spc="-1" strike="noStrike">
                <a:solidFill>
                  <a:srgbClr val="e6b9b8"/>
                </a:solidFill>
                <a:latin typeface="Calibri"/>
              </a:rPr>
              <a:t>( Imm. operand )</a:t>
            </a:r>
            <a:endParaRPr b="0" lang="en-IN" sz="2800" spc="-1" strike="noStrike">
              <a:latin typeface="Arial"/>
            </a:endParaRPr>
          </a:p>
          <a:p>
            <a:pPr algn="ctr">
              <a:lnSpc>
                <a:spcPct val="100000"/>
              </a:lnSpc>
            </a:pPr>
            <a:r>
              <a:rPr b="1" lang="en-IN" sz="2800" spc="-1" strike="noStrike">
                <a:solidFill>
                  <a:srgbClr val="ffffff"/>
                </a:solidFill>
                <a:latin typeface="Calibri"/>
              </a:rPr>
              <a:t>ADD   AREG,5</a:t>
            </a:r>
            <a:endParaRPr b="0" lang="en-IN" sz="2800" spc="-1" strike="noStrike">
              <a:latin typeface="Arial"/>
            </a:endParaRPr>
          </a:p>
        </p:txBody>
      </p:sp>
    </p:spTree>
  </p:cSld>
  <p:timing>
    <p:tnLst>
      <p:par>
        <p:cTn id="1394" dur="indefinite" restart="never" nodeType="tmRoot">
          <p:childTnLst>
            <p:seq>
              <p:cTn id="1395" dur="indefinite" nodeType="mainSeq">
                <p:childTnLst>
                  <p:par>
                    <p:cTn id="1396" nodeType="clickEffect" fill="hold">
                      <p:stCondLst>
                        <p:cond delay="0"/>
                      </p:stCondLst>
                      <p:childTnLst>
                        <p:par>
                          <p:cTn id="1397" nodeType="withEffect" fill="hold">
                            <p:stCondLst>
                              <p:cond delay="0"/>
                            </p:stCondLst>
                            <p:childTnLst>
                              <p:par>
                                <p:cTn id="1398" nodeType="withEffect" fill="hold" presetClass="entr" presetID="1">
                                  <p:stCondLst>
                                    <p:cond delay="0"/>
                                  </p:stCondLst>
                                  <p:childTnLst>
                                    <p:set>
                                      <p:cBhvr>
                                        <p:cTn id="1399" dur="1" fill="hold">
                                          <p:stCondLst>
                                            <p:cond delay="0"/>
                                          </p:stCondLst>
                                        </p:cTn>
                                        <p:tgtEl>
                                          <p:spTgt spid="626"/>
                                        </p:tgtEl>
                                        <p:attrNameLst>
                                          <p:attrName>style.visibility</p:attrName>
                                        </p:attrNameLst>
                                      </p:cBhvr>
                                      <p:to>
                                        <p:strVal val="visible"/>
                                      </p:to>
                                    </p:set>
                                  </p:childTnLst>
                                </p:cTn>
                              </p:par>
                            </p:childTnLst>
                          </p:cTn>
                        </p:par>
                      </p:childTnLst>
                    </p:cTn>
                  </p:par>
                  <p:par>
                    <p:cTn id="1400" nodeType="clickEffect" fill="hold">
                      <p:stCondLst>
                        <p:cond delay="indefinite"/>
                      </p:stCondLst>
                      <p:childTnLst>
                        <p:par>
                          <p:cTn id="1401" nodeType="withEffect" fill="hold">
                            <p:stCondLst>
                              <p:cond delay="0"/>
                            </p:stCondLst>
                            <p:childTnLst>
                              <p:par>
                                <p:cTn id="1402" nodeType="clickEffect" fill="hold" presetClass="entr" presetID="2" presetSubtype="1">
                                  <p:stCondLst>
                                    <p:cond delay="0"/>
                                  </p:stCondLst>
                                  <p:childTnLst>
                                    <p:set>
                                      <p:cBhvr>
                                        <p:cTn id="1403" dur="1" fill="hold">
                                          <p:stCondLst>
                                            <p:cond delay="0"/>
                                          </p:stCondLst>
                                        </p:cTn>
                                        <p:tgtEl>
                                          <p:spTgt spid="627"/>
                                        </p:tgtEl>
                                        <p:attrNameLst>
                                          <p:attrName>style.visibility</p:attrName>
                                        </p:attrNameLst>
                                      </p:cBhvr>
                                      <p:to>
                                        <p:strVal val="visible"/>
                                      </p:to>
                                    </p:set>
                                    <p:anim calcmode="lin" valueType="num">
                                      <p:cBhvr additive="repl">
                                        <p:cTn id="1404" dur="500" fill="hold"/>
                                        <p:tgtEl>
                                          <p:spTgt spid="627"/>
                                        </p:tgtEl>
                                        <p:attrNameLst>
                                          <p:attrName>ppt_x</p:attrName>
                                        </p:attrNameLst>
                                      </p:cBhvr>
                                      <p:tavLst>
                                        <p:tav tm="0">
                                          <p:val>
                                            <p:strVal val="#ppt_x"/>
                                          </p:val>
                                        </p:tav>
                                        <p:tav tm="100000">
                                          <p:val>
                                            <p:strVal val="#ppt_x"/>
                                          </p:val>
                                        </p:tav>
                                      </p:tavLst>
                                    </p:anim>
                                    <p:anim calcmode="lin" valueType="num">
                                      <p:cBhvr additive="repl">
                                        <p:cTn id="1405" dur="500" fill="hold"/>
                                        <p:tgtEl>
                                          <p:spTgt spid="627"/>
                                        </p:tgtEl>
                                        <p:attrNameLst>
                                          <p:attrName>ppt_y</p:attrName>
                                        </p:attrNameLst>
                                      </p:cBhvr>
                                      <p:tavLst>
                                        <p:tav tm="0">
                                          <p:val>
                                            <p:strVal val="0-#ppt_h/2"/>
                                          </p:val>
                                        </p:tav>
                                        <p:tav tm="100000">
                                          <p:val>
                                            <p:strVal val="#ppt_y"/>
                                          </p:val>
                                        </p:tav>
                                      </p:tavLst>
                                    </p:anim>
                                  </p:childTnLst>
                                </p:cTn>
                              </p:par>
                              <p:par>
                                <p:cTn id="1406" nodeType="withEffect" fill="hold" presetClass="entr" presetID="2" presetSubtype="4">
                                  <p:stCondLst>
                                    <p:cond delay="0"/>
                                  </p:stCondLst>
                                  <p:childTnLst>
                                    <p:set>
                                      <p:cBhvr>
                                        <p:cTn id="1407" dur="1" fill="hold">
                                          <p:stCondLst>
                                            <p:cond delay="0"/>
                                          </p:stCondLst>
                                        </p:cTn>
                                        <p:tgtEl>
                                          <p:spTgt spid="630"/>
                                        </p:tgtEl>
                                        <p:attrNameLst>
                                          <p:attrName>style.visibility</p:attrName>
                                        </p:attrNameLst>
                                      </p:cBhvr>
                                      <p:to>
                                        <p:strVal val="visible"/>
                                      </p:to>
                                    </p:set>
                                    <p:anim calcmode="lin" valueType="num">
                                      <p:cBhvr additive="repl">
                                        <p:cTn id="1408" dur="500" fill="hold"/>
                                        <p:tgtEl>
                                          <p:spTgt spid="630"/>
                                        </p:tgtEl>
                                        <p:attrNameLst>
                                          <p:attrName>ppt_x</p:attrName>
                                        </p:attrNameLst>
                                      </p:cBhvr>
                                      <p:tavLst>
                                        <p:tav tm="0">
                                          <p:val>
                                            <p:strVal val="#ppt_x"/>
                                          </p:val>
                                        </p:tav>
                                        <p:tav tm="100000">
                                          <p:val>
                                            <p:strVal val="#ppt_x"/>
                                          </p:val>
                                        </p:tav>
                                      </p:tavLst>
                                    </p:anim>
                                    <p:anim calcmode="lin" valueType="num">
                                      <p:cBhvr additive="repl">
                                        <p:cTn id="1409" dur="500" fill="hold"/>
                                        <p:tgtEl>
                                          <p:spTgt spid="630"/>
                                        </p:tgtEl>
                                        <p:attrNameLst>
                                          <p:attrName>ppt_y</p:attrName>
                                        </p:attrNameLst>
                                      </p:cBhvr>
                                      <p:tavLst>
                                        <p:tav tm="0">
                                          <p:val>
                                            <p:strVal val="1+#ppt_h/2"/>
                                          </p:val>
                                        </p:tav>
                                        <p:tav tm="100000">
                                          <p:val>
                                            <p:strVal val="#ppt_y"/>
                                          </p:val>
                                        </p:tav>
                                      </p:tavLst>
                                    </p:anim>
                                  </p:childTnLst>
                                </p:cTn>
                              </p:par>
                              <p:par>
                                <p:cTn id="1410" nodeType="withEffect" fill="hold" presetClass="entr" presetID="2" presetSubtype="4">
                                  <p:stCondLst>
                                    <p:cond delay="0"/>
                                  </p:stCondLst>
                                  <p:childTnLst>
                                    <p:set>
                                      <p:cBhvr>
                                        <p:cTn id="1411" dur="1" fill="hold">
                                          <p:stCondLst>
                                            <p:cond delay="0"/>
                                          </p:stCondLst>
                                        </p:cTn>
                                        <p:tgtEl>
                                          <p:spTgt spid="631"/>
                                        </p:tgtEl>
                                        <p:attrNameLst>
                                          <p:attrName>style.visibility</p:attrName>
                                        </p:attrNameLst>
                                      </p:cBhvr>
                                      <p:to>
                                        <p:strVal val="visible"/>
                                      </p:to>
                                    </p:set>
                                    <p:anim calcmode="lin" valueType="num">
                                      <p:cBhvr additive="repl">
                                        <p:cTn id="1412" dur="500" fill="hold"/>
                                        <p:tgtEl>
                                          <p:spTgt spid="631"/>
                                        </p:tgtEl>
                                        <p:attrNameLst>
                                          <p:attrName>ppt_x</p:attrName>
                                        </p:attrNameLst>
                                      </p:cBhvr>
                                      <p:tavLst>
                                        <p:tav tm="0">
                                          <p:val>
                                            <p:strVal val="#ppt_x"/>
                                          </p:val>
                                        </p:tav>
                                        <p:tav tm="100000">
                                          <p:val>
                                            <p:strVal val="#ppt_x"/>
                                          </p:val>
                                        </p:tav>
                                      </p:tavLst>
                                    </p:anim>
                                    <p:anim calcmode="lin" valueType="num">
                                      <p:cBhvr additive="repl">
                                        <p:cTn id="1413" dur="500" fill="hold"/>
                                        <p:tgtEl>
                                          <p:spTgt spid="631"/>
                                        </p:tgtEl>
                                        <p:attrNameLst>
                                          <p:attrName>ppt_y</p:attrName>
                                        </p:attrNameLst>
                                      </p:cBhvr>
                                      <p:tavLst>
                                        <p:tav tm="0">
                                          <p:val>
                                            <p:strVal val="1+#ppt_h/2"/>
                                          </p:val>
                                        </p:tav>
                                        <p:tav tm="100000">
                                          <p:val>
                                            <p:strVal val="#ppt_y"/>
                                          </p:val>
                                        </p:tav>
                                      </p:tavLst>
                                    </p:anim>
                                  </p:childTnLst>
                                </p:cTn>
                              </p:par>
                              <p:par>
                                <p:cTn id="1414" nodeType="withEffect" fill="hold" presetClass="entr" presetID="2" presetSubtype="1">
                                  <p:stCondLst>
                                    <p:cond delay="0"/>
                                  </p:stCondLst>
                                  <p:childTnLst>
                                    <p:set>
                                      <p:cBhvr>
                                        <p:cTn id="1415" dur="1" fill="hold">
                                          <p:stCondLst>
                                            <p:cond delay="0"/>
                                          </p:stCondLst>
                                        </p:cTn>
                                        <p:tgtEl>
                                          <p:spTgt spid="628"/>
                                        </p:tgtEl>
                                        <p:attrNameLst>
                                          <p:attrName>style.visibility</p:attrName>
                                        </p:attrNameLst>
                                      </p:cBhvr>
                                      <p:to>
                                        <p:strVal val="visible"/>
                                      </p:to>
                                    </p:set>
                                    <p:anim calcmode="lin" valueType="num">
                                      <p:cBhvr additive="repl">
                                        <p:cTn id="1416" dur="500" fill="hold"/>
                                        <p:tgtEl>
                                          <p:spTgt spid="628"/>
                                        </p:tgtEl>
                                        <p:attrNameLst>
                                          <p:attrName>ppt_x</p:attrName>
                                        </p:attrNameLst>
                                      </p:cBhvr>
                                      <p:tavLst>
                                        <p:tav tm="0">
                                          <p:val>
                                            <p:strVal val="#ppt_x"/>
                                          </p:val>
                                        </p:tav>
                                        <p:tav tm="100000">
                                          <p:val>
                                            <p:strVal val="#ppt_x"/>
                                          </p:val>
                                        </p:tav>
                                      </p:tavLst>
                                    </p:anim>
                                    <p:anim calcmode="lin" valueType="num">
                                      <p:cBhvr additive="repl">
                                        <p:cTn id="1417" dur="500" fill="hold"/>
                                        <p:tgtEl>
                                          <p:spTgt spid="628"/>
                                        </p:tgtEl>
                                        <p:attrNameLst>
                                          <p:attrName>ppt_y</p:attrName>
                                        </p:attrNameLst>
                                      </p:cBhvr>
                                      <p:tavLst>
                                        <p:tav tm="0">
                                          <p:val>
                                            <p:strVal val="0-#ppt_h/2"/>
                                          </p:val>
                                        </p:tav>
                                        <p:tav tm="100000">
                                          <p:val>
                                            <p:strVal val="#ppt_y"/>
                                          </p:val>
                                        </p:tav>
                                      </p:tavLst>
                                    </p:anim>
                                  </p:childTnLst>
                                </p:cTn>
                              </p:par>
                            </p:childTnLst>
                          </p:cTn>
                        </p:par>
                      </p:childTnLst>
                    </p:cTn>
                  </p:par>
                  <p:par>
                    <p:cTn id="1418" nodeType="clickEffect" fill="hold">
                      <p:stCondLst>
                        <p:cond delay="indefinite"/>
                      </p:stCondLst>
                      <p:childTnLst>
                        <p:par>
                          <p:cTn id="1419" nodeType="withEffect" fill="hold">
                            <p:stCondLst>
                              <p:cond delay="0"/>
                            </p:stCondLst>
                            <p:childTnLst>
                              <p:par>
                                <p:cTn id="1420" nodeType="clickEffect" fill="hold" presetClass="entr" presetID="22" presetSubtype="1">
                                  <p:stCondLst>
                                    <p:cond delay="0"/>
                                  </p:stCondLst>
                                  <p:childTnLst>
                                    <p:set>
                                      <p:cBhvr>
                                        <p:cTn id="1421" dur="1" fill="hold">
                                          <p:stCondLst>
                                            <p:cond delay="0"/>
                                          </p:stCondLst>
                                        </p:cTn>
                                        <p:tgtEl>
                                          <p:spTgt spid="629"/>
                                        </p:tgtEl>
                                        <p:attrNameLst>
                                          <p:attrName>style.visibility</p:attrName>
                                        </p:attrNameLst>
                                      </p:cBhvr>
                                      <p:to>
                                        <p:strVal val="visible"/>
                                      </p:to>
                                    </p:set>
                                    <p:animEffect filter="wipe(up)" transition="in">
                                      <p:cBhvr additive="repl">
                                        <p:cTn id="1422" dur="500"/>
                                        <p:tgtEl>
                                          <p:spTgt spid="629"/>
                                        </p:tgtEl>
                                      </p:cBhvr>
                                    </p:animEffect>
                                  </p:childTnLst>
                                </p:cTn>
                              </p:par>
                              <p:par>
                                <p:cTn id="1423" nodeType="withEffect" fill="hold" presetClass="exit" presetID="10">
                                  <p:stCondLst>
                                    <p:cond delay="0"/>
                                  </p:stCondLst>
                                  <p:childTnLst>
                                    <p:animEffect filter="fade" transition="out">
                                      <p:cBhvr additive="repl">
                                        <p:cTn id="1424" dur="1000"/>
                                        <p:tgtEl>
                                          <p:spTgt spid="630"/>
                                        </p:tgtEl>
                                      </p:cBhvr>
                                    </p:animEffect>
                                    <p:set>
                                      <p:cBhvr>
                                        <p:cTn id="1425" dur="1" fill="hold">
                                          <p:stCondLst>
                                            <p:cond delay="999"/>
                                          </p:stCondLst>
                                        </p:cTn>
                                        <p:tgtEl>
                                          <p:spTgt spid="630"/>
                                        </p:tgtEl>
                                        <p:attrNameLst>
                                          <p:attrName>style.visibility</p:attrName>
                                        </p:attrNameLst>
                                      </p:cBhvr>
                                      <p:to>
                                        <p:strVal val="hidden"/>
                                      </p:to>
                                    </p:set>
                                  </p:childTnLst>
                                </p:cTn>
                              </p:par>
                              <p:par>
                                <p:cTn id="1426" nodeType="withEffect" fill="hold" presetClass="exit" presetID="10">
                                  <p:stCondLst>
                                    <p:cond delay="0"/>
                                  </p:stCondLst>
                                  <p:childTnLst>
                                    <p:animEffect filter="fade" transition="out">
                                      <p:cBhvr additive="repl">
                                        <p:cTn id="1427" dur="1000"/>
                                        <p:tgtEl>
                                          <p:spTgt spid="631"/>
                                        </p:tgtEl>
                                      </p:cBhvr>
                                    </p:animEffect>
                                    <p:set>
                                      <p:cBhvr>
                                        <p:cTn id="1428" dur="1" fill="hold">
                                          <p:stCondLst>
                                            <p:cond delay="999"/>
                                          </p:stCondLst>
                                        </p:cTn>
                                        <p:tgtEl>
                                          <p:spTgt spid="631"/>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32" name="Picture 5" descr=""/>
          <p:cNvPicPr/>
          <p:nvPr/>
        </p:nvPicPr>
        <p:blipFill>
          <a:blip r:embed="rId1"/>
          <a:stretch/>
        </p:blipFill>
        <p:spPr>
          <a:xfrm>
            <a:off x="0" y="0"/>
            <a:ext cx="9143640" cy="685764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457200" y="274680"/>
            <a:ext cx="8229240" cy="725040"/>
          </a:xfrm>
          <a:prstGeom prst="rect">
            <a:avLst/>
          </a:prstGeom>
          <a:gradFill rotWithShape="0">
            <a:gsLst>
              <a:gs pos="0">
                <a:srgbClr val="e3fbc2"/>
              </a:gs>
              <a:gs pos="100000">
                <a:srgbClr val="f4ffe6"/>
              </a:gs>
            </a:gsLst>
            <a:lin ang="16200000"/>
          </a:gradFill>
          <a:ln w="9360">
            <a:solidFill>
              <a:srgbClr val="98b855"/>
            </a:solidFill>
            <a:round/>
          </a:ln>
        </p:spPr>
        <p:txBody>
          <a:bodyPr anchor="ctr">
            <a:normAutofit/>
          </a:bodyPr>
          <a:p>
            <a:pPr algn="ctr">
              <a:lnSpc>
                <a:spcPct val="100000"/>
              </a:lnSpc>
            </a:pPr>
            <a:r>
              <a:rPr b="1" lang="en-US" sz="4400" spc="-1" strike="noStrike">
                <a:solidFill>
                  <a:srgbClr val="000000"/>
                </a:solidFill>
                <a:latin typeface="Calibri"/>
              </a:rPr>
              <a:t>Assembler: Types of Statements</a:t>
            </a:r>
            <a:endParaRPr b="0" lang="en-US" sz="4400" spc="-1" strike="noStrike">
              <a:solidFill>
                <a:srgbClr val="000000"/>
              </a:solidFill>
              <a:latin typeface="Calibri"/>
            </a:endParaRPr>
          </a:p>
        </p:txBody>
      </p:sp>
      <p:sp>
        <p:nvSpPr>
          <p:cNvPr id="258" name="CustomShape 2"/>
          <p:cNvSpPr/>
          <p:nvPr/>
        </p:nvSpPr>
        <p:spPr>
          <a:xfrm>
            <a:off x="285840" y="1214280"/>
            <a:ext cx="8572320" cy="4721760"/>
          </a:xfrm>
          <a:prstGeom prst="rect">
            <a:avLst/>
          </a:prstGeom>
          <a:ln>
            <a:solidFill>
              <a:srgbClr val="f59240"/>
            </a:solidFill>
            <a:round/>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p>
            <a:pPr marL="216000" indent="-359640">
              <a:lnSpc>
                <a:spcPct val="100000"/>
              </a:lnSpc>
            </a:pPr>
            <a:r>
              <a:rPr b="1" lang="en-IN" sz="3600" spc="-1" strike="noStrike">
                <a:solidFill>
                  <a:srgbClr val="c00000"/>
                </a:solidFill>
                <a:latin typeface="FrankRuehl"/>
                <a:ea typeface="PMingLiU"/>
              </a:rPr>
              <a:t>1. Imperative statements</a:t>
            </a:r>
            <a:endParaRPr b="0" lang="en-IN" sz="3600" spc="-1" strike="noStrike">
              <a:latin typeface="Arial"/>
            </a:endParaRPr>
          </a:p>
          <a:p>
            <a:pPr>
              <a:lnSpc>
                <a:spcPct val="100000"/>
              </a:lnSpc>
            </a:pPr>
            <a:r>
              <a:rPr b="0" lang="en-IN" sz="3200" spc="-1" strike="noStrike">
                <a:solidFill>
                  <a:srgbClr val="c00000"/>
                </a:solidFill>
                <a:latin typeface="FrankRuehl"/>
                <a:ea typeface="PMingLiU"/>
              </a:rPr>
              <a:t>	</a:t>
            </a:r>
            <a:endParaRPr b="0" lang="en-IN" sz="3200" spc="-1" strike="noStrike">
              <a:latin typeface="Arial"/>
            </a:endParaRPr>
          </a:p>
          <a:p>
            <a:pPr>
              <a:lnSpc>
                <a:spcPct val="100000"/>
              </a:lnSpc>
            </a:pPr>
            <a:r>
              <a:rPr b="1" lang="en-IN" sz="3200" spc="-1" strike="noStrike">
                <a:solidFill>
                  <a:srgbClr val="ff0000"/>
                </a:solidFill>
                <a:latin typeface="Calibri"/>
                <a:ea typeface="PMingLiU"/>
              </a:rPr>
              <a:t>Example:</a:t>
            </a:r>
            <a:endParaRPr b="0" lang="en-IN" sz="3200" spc="-1" strike="noStrike">
              <a:latin typeface="Arial"/>
            </a:endParaRPr>
          </a:p>
          <a:p>
            <a:pPr>
              <a:lnSpc>
                <a:spcPct val="100000"/>
              </a:lnSpc>
            </a:pPr>
            <a:r>
              <a:rPr b="1" lang="en-IN" sz="2800" spc="-1" strike="noStrike">
                <a:solidFill>
                  <a:srgbClr val="000000"/>
                </a:solidFill>
                <a:latin typeface="Calibri"/>
                <a:ea typeface="PMingLiU"/>
              </a:rPr>
              <a:t>MOVEM</a:t>
            </a:r>
            <a:r>
              <a:rPr b="1" lang="en-IN" sz="2800" spc="-1" strike="noStrike">
                <a:solidFill>
                  <a:srgbClr val="000000"/>
                </a:solidFill>
                <a:latin typeface="Calibri"/>
                <a:ea typeface="PMingLiU"/>
              </a:rPr>
              <a:t>	</a:t>
            </a:r>
            <a:r>
              <a:rPr b="1" lang="en-IN" sz="2800" spc="-1" strike="noStrike">
                <a:solidFill>
                  <a:srgbClr val="000000"/>
                </a:solidFill>
                <a:latin typeface="Calibri"/>
                <a:ea typeface="PMingLiU"/>
              </a:rPr>
              <a:t>AREG ,</a:t>
            </a:r>
            <a:r>
              <a:rPr b="1" lang="en-IN" sz="2800" spc="-1" strike="noStrike">
                <a:solidFill>
                  <a:srgbClr val="000000"/>
                </a:solidFill>
                <a:latin typeface="Calibri"/>
                <a:ea typeface="PMingLiU"/>
              </a:rPr>
              <a:t>	</a:t>
            </a:r>
            <a:r>
              <a:rPr b="1" lang="en-IN" sz="2800" spc="-1" strike="noStrike">
                <a:solidFill>
                  <a:srgbClr val="000000"/>
                </a:solidFill>
                <a:latin typeface="Calibri"/>
                <a:ea typeface="PMingLiU"/>
              </a:rPr>
              <a:t>B</a:t>
            </a:r>
            <a:endParaRPr b="0" lang="en-IN" sz="2800" spc="-1" strike="noStrike">
              <a:latin typeface="Arial"/>
            </a:endParaRPr>
          </a:p>
          <a:p>
            <a:pPr>
              <a:lnSpc>
                <a:spcPct val="100000"/>
              </a:lnSpc>
            </a:pPr>
            <a:r>
              <a:rPr b="1" lang="en-IN" sz="2800" spc="-1" strike="noStrike">
                <a:solidFill>
                  <a:srgbClr val="000000"/>
                </a:solidFill>
                <a:latin typeface="Calibri"/>
                <a:ea typeface="PMingLiU"/>
              </a:rPr>
              <a:t>MOVER</a:t>
            </a:r>
            <a:r>
              <a:rPr b="1" lang="en-IN" sz="2800" spc="-1" strike="noStrike">
                <a:solidFill>
                  <a:srgbClr val="000000"/>
                </a:solidFill>
                <a:latin typeface="Calibri"/>
                <a:ea typeface="PMingLiU"/>
              </a:rPr>
              <a:t>	</a:t>
            </a:r>
            <a:r>
              <a:rPr b="1" lang="en-IN" sz="2800" spc="-1" strike="noStrike">
                <a:solidFill>
                  <a:srgbClr val="000000"/>
                </a:solidFill>
                <a:latin typeface="Calibri"/>
                <a:ea typeface="PMingLiU"/>
              </a:rPr>
              <a:t>AREG ,</a:t>
            </a:r>
            <a:r>
              <a:rPr b="1" lang="en-IN" sz="2800" spc="-1" strike="noStrike">
                <a:solidFill>
                  <a:srgbClr val="000000"/>
                </a:solidFill>
                <a:latin typeface="Calibri"/>
                <a:ea typeface="PMingLiU"/>
              </a:rPr>
              <a:t>	</a:t>
            </a:r>
            <a:r>
              <a:rPr b="1" lang="en-IN" sz="2800" spc="-1" strike="noStrike">
                <a:solidFill>
                  <a:srgbClr val="000000"/>
                </a:solidFill>
                <a:latin typeface="Calibri"/>
                <a:ea typeface="PMingLiU"/>
              </a:rPr>
              <a:t>C</a:t>
            </a:r>
            <a:endParaRPr b="0" lang="en-IN" sz="2800" spc="-1" strike="noStrike">
              <a:latin typeface="Arial"/>
            </a:endParaRPr>
          </a:p>
          <a:p>
            <a:pPr>
              <a:lnSpc>
                <a:spcPct val="100000"/>
              </a:lnSpc>
            </a:pPr>
            <a:r>
              <a:rPr b="1" lang="en-IN" sz="2800" spc="-1" strike="noStrike">
                <a:solidFill>
                  <a:srgbClr val="000000"/>
                </a:solidFill>
                <a:latin typeface="Calibri"/>
                <a:ea typeface="PMingLiU"/>
              </a:rPr>
              <a:t>ADD</a:t>
            </a:r>
            <a:r>
              <a:rPr b="1" lang="en-IN" sz="2800" spc="-1" strike="noStrike">
                <a:solidFill>
                  <a:srgbClr val="000000"/>
                </a:solidFill>
                <a:latin typeface="Calibri"/>
                <a:ea typeface="PMingLiU"/>
              </a:rPr>
              <a:t>	</a:t>
            </a:r>
            <a:r>
              <a:rPr b="1" lang="en-IN" sz="2800" spc="-1" strike="noStrike">
                <a:solidFill>
                  <a:srgbClr val="000000"/>
                </a:solidFill>
                <a:latin typeface="Calibri"/>
                <a:ea typeface="PMingLiU"/>
              </a:rPr>
              <a:t>	</a:t>
            </a:r>
            <a:r>
              <a:rPr b="1" lang="en-IN" sz="2800" spc="-1" strike="noStrike">
                <a:solidFill>
                  <a:srgbClr val="000000"/>
                </a:solidFill>
                <a:latin typeface="Calibri"/>
                <a:ea typeface="PMingLiU"/>
              </a:rPr>
              <a:t>AREG ,</a:t>
            </a:r>
            <a:r>
              <a:rPr b="1" lang="en-IN" sz="2800" spc="-1" strike="noStrike">
                <a:solidFill>
                  <a:srgbClr val="000000"/>
                </a:solidFill>
                <a:latin typeface="Calibri"/>
                <a:ea typeface="PMingLiU"/>
              </a:rPr>
              <a:t>	</a:t>
            </a:r>
            <a:r>
              <a:rPr b="1" lang="en-IN" sz="2800" spc="-1" strike="noStrike">
                <a:solidFill>
                  <a:srgbClr val="000000"/>
                </a:solidFill>
                <a:latin typeface="Calibri"/>
                <a:ea typeface="PMingLiU"/>
              </a:rPr>
              <a:t>ONE</a:t>
            </a:r>
            <a:endParaRPr b="0" lang="en-IN" sz="2800" spc="-1" strike="noStrike">
              <a:latin typeface="Arial"/>
            </a:endParaRPr>
          </a:p>
          <a:p>
            <a:pPr>
              <a:lnSpc>
                <a:spcPct val="100000"/>
              </a:lnSpc>
            </a:pPr>
            <a:r>
              <a:rPr b="1" lang="en-IN" sz="2800" spc="-1" strike="noStrike">
                <a:solidFill>
                  <a:srgbClr val="000000"/>
                </a:solidFill>
                <a:latin typeface="Calibri"/>
                <a:ea typeface="PMingLiU"/>
              </a:rPr>
              <a:t>COMP</a:t>
            </a:r>
            <a:r>
              <a:rPr b="1" lang="en-IN" sz="2800" spc="-1" strike="noStrike">
                <a:solidFill>
                  <a:srgbClr val="000000"/>
                </a:solidFill>
                <a:latin typeface="Calibri"/>
                <a:ea typeface="PMingLiU"/>
              </a:rPr>
              <a:t>	</a:t>
            </a:r>
            <a:r>
              <a:rPr b="1" lang="en-IN" sz="2800" spc="-1" strike="noStrike">
                <a:solidFill>
                  <a:srgbClr val="000000"/>
                </a:solidFill>
                <a:latin typeface="Calibri"/>
                <a:ea typeface="PMingLiU"/>
              </a:rPr>
              <a:t>AREG ,</a:t>
            </a:r>
            <a:r>
              <a:rPr b="1" lang="en-IN" sz="2800" spc="-1" strike="noStrike">
                <a:solidFill>
                  <a:srgbClr val="000000"/>
                </a:solidFill>
                <a:latin typeface="Calibri"/>
                <a:ea typeface="PMingLiU"/>
              </a:rPr>
              <a:t>	</a:t>
            </a:r>
            <a:r>
              <a:rPr b="1" lang="en-IN" sz="2800" spc="-1" strike="noStrike">
                <a:solidFill>
                  <a:srgbClr val="000000"/>
                </a:solidFill>
                <a:latin typeface="Calibri"/>
                <a:ea typeface="PMingLiU"/>
              </a:rPr>
              <a:t>=‘1’</a:t>
            </a:r>
            <a:endParaRPr b="0" lang="en-IN" sz="2800" spc="-1" strike="noStrike">
              <a:latin typeface="Arial"/>
            </a:endParaRPr>
          </a:p>
          <a:p>
            <a:pPr>
              <a:lnSpc>
                <a:spcPct val="100000"/>
              </a:lnSpc>
            </a:pPr>
            <a:r>
              <a:rPr b="1" lang="en-IN" sz="2800" spc="-1" strike="noStrike">
                <a:solidFill>
                  <a:srgbClr val="000000"/>
                </a:solidFill>
                <a:latin typeface="Calibri"/>
                <a:ea typeface="PMingLiU"/>
              </a:rPr>
              <a:t>SUB</a:t>
            </a:r>
            <a:r>
              <a:rPr b="1" lang="en-IN" sz="2800" spc="-1" strike="noStrike">
                <a:solidFill>
                  <a:srgbClr val="000000"/>
                </a:solidFill>
                <a:latin typeface="Calibri"/>
                <a:ea typeface="PMingLiU"/>
              </a:rPr>
              <a:t>	</a:t>
            </a:r>
            <a:r>
              <a:rPr b="1" lang="en-IN" sz="2800" spc="-1" strike="noStrike">
                <a:solidFill>
                  <a:srgbClr val="000000"/>
                </a:solidFill>
                <a:latin typeface="Calibri"/>
                <a:ea typeface="PMingLiU"/>
              </a:rPr>
              <a:t>	</a:t>
            </a:r>
            <a:r>
              <a:rPr b="1" lang="en-IN" sz="2800" spc="-1" strike="noStrike">
                <a:solidFill>
                  <a:srgbClr val="000000"/>
                </a:solidFill>
                <a:latin typeface="Calibri"/>
                <a:ea typeface="PMingLiU"/>
              </a:rPr>
              <a:t>BREG ,</a:t>
            </a:r>
            <a:r>
              <a:rPr b="1" lang="en-IN" sz="2800" spc="-1" strike="noStrike">
                <a:solidFill>
                  <a:srgbClr val="000000"/>
                </a:solidFill>
                <a:latin typeface="Calibri"/>
                <a:ea typeface="PMingLiU"/>
              </a:rPr>
              <a:t>	</a:t>
            </a:r>
            <a:r>
              <a:rPr b="1" lang="en-IN" sz="2800" spc="-1" strike="noStrike">
                <a:solidFill>
                  <a:srgbClr val="000000"/>
                </a:solidFill>
                <a:latin typeface="Calibri"/>
                <a:ea typeface="PMingLiU"/>
              </a:rPr>
              <a:t>=‘2’</a:t>
            </a:r>
            <a:endParaRPr b="0" lang="en-IN" sz="2800" spc="-1" strike="noStrike">
              <a:latin typeface="Arial"/>
            </a:endParaRPr>
          </a:p>
          <a:p>
            <a:pPr>
              <a:lnSpc>
                <a:spcPct val="100000"/>
              </a:lnSpc>
            </a:pPr>
            <a:r>
              <a:rPr b="0" lang="en-IN" sz="3200" spc="-1" strike="noStrike">
                <a:solidFill>
                  <a:srgbClr val="000000"/>
                </a:solidFill>
                <a:latin typeface="Calibri"/>
                <a:ea typeface="PMingLiU"/>
              </a:rPr>
              <a:t>	</a:t>
            </a:r>
            <a:r>
              <a:rPr b="0" lang="en-IN" sz="2800" spc="-1" strike="noStrike">
                <a:solidFill>
                  <a:srgbClr val="000000"/>
                </a:solidFill>
                <a:latin typeface="Calibri"/>
                <a:ea typeface="PMingLiU"/>
              </a:rPr>
              <a:t>	</a:t>
            </a:r>
            <a:endParaRPr b="0" lang="en-IN" sz="2800" spc="-1" strike="noStrike">
              <a:latin typeface="Arial"/>
            </a:endParaRPr>
          </a:p>
          <a:p>
            <a:pPr marL="216000" indent="-359640">
              <a:lnSpc>
                <a:spcPct val="100000"/>
              </a:lnSpc>
            </a:pPr>
            <a:endParaRPr b="0" lang="en-IN" sz="2800" spc="-1" strike="noStrike">
              <a:latin typeface="Arial"/>
            </a:endParaRPr>
          </a:p>
        </p:txBody>
      </p:sp>
      <p:sp>
        <p:nvSpPr>
          <p:cNvPr id="259" name="TextShape 3"/>
          <p:cNvSpPr txBox="1"/>
          <p:nvPr/>
        </p:nvSpPr>
        <p:spPr>
          <a:xfrm>
            <a:off x="457200" y="6356520"/>
            <a:ext cx="2133360" cy="364680"/>
          </a:xfrm>
          <a:prstGeom prst="rect">
            <a:avLst/>
          </a:prstGeom>
          <a:noFill/>
          <a:ln>
            <a:noFill/>
          </a:ln>
        </p:spPr>
        <p:txBody>
          <a:bodyPr anchor="ctr"/>
          <a:p>
            <a:endParaRPr b="0" lang="en-IN" sz="2400" spc="-1" strike="noStrike">
              <a:latin typeface="Times New Roman"/>
            </a:endParaRPr>
          </a:p>
        </p:txBody>
      </p:sp>
    </p:spTree>
  </p:cSld>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latin typeface="Calibri"/>
            </a:endParaRPr>
          </a:p>
        </p:txBody>
      </p:sp>
      <p:pic>
        <p:nvPicPr>
          <p:cNvPr id="634" name="Content Placeholder 3" descr=""/>
          <p:cNvPicPr/>
          <p:nvPr/>
        </p:nvPicPr>
        <p:blipFill>
          <a:blip r:embed="rId1"/>
          <a:stretch/>
        </p:blipFill>
        <p:spPr>
          <a:xfrm>
            <a:off x="214200" y="285840"/>
            <a:ext cx="8673840" cy="6317640"/>
          </a:xfrm>
          <a:prstGeom prst="rect">
            <a:avLst/>
          </a:prstGeom>
          <a:ln w="190440">
            <a:solidFill>
              <a:srgbClr val="ffffff"/>
            </a:solidFill>
            <a:round/>
          </a:ln>
          <a:effectLst>
            <a:outerShdw algn="tl" blurRad="50000" rotWithShape="0">
              <a:srgbClr val="000000">
                <a:alpha val="41000"/>
              </a:srgbClr>
            </a:outerShdw>
          </a:effectLst>
          <a:scene3d>
            <a:camera prst="orthographicFront"/>
            <a:lightRig dir="t" rig="twoPt">
              <a:rot lat="0" lon="0" rev="7800000"/>
            </a:lightRig>
          </a:scene3d>
          <a:sp3d contourW="6350">
            <a:bevelT w="50800" h="16510"/>
            <a:contourClr>
              <a:srgbClr val="c0c0c0"/>
            </a:contourClr>
          </a:sp3d>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0" y="0"/>
            <a:ext cx="9143640" cy="639000"/>
          </a:xfrm>
          <a:prstGeom prst="rect">
            <a:avLst/>
          </a:prstGeom>
          <a:ln>
            <a:solidFill>
              <a:srgbClr val="46aac4"/>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p>
            <a:pPr algn="ctr">
              <a:lnSpc>
                <a:spcPct val="100000"/>
              </a:lnSpc>
            </a:pPr>
            <a:r>
              <a:rPr b="1" lang="en-IN" sz="3600" spc="-1" strike="noStrike">
                <a:solidFill>
                  <a:srgbClr val="ffffff"/>
                </a:solidFill>
                <a:latin typeface="AmeriGarmnd BT"/>
              </a:rPr>
              <a:t> </a:t>
            </a:r>
            <a:r>
              <a:rPr b="1" lang="en-IN" sz="3200" spc="-1" strike="noStrike">
                <a:solidFill>
                  <a:srgbClr val="000000"/>
                </a:solidFill>
                <a:latin typeface="Calibri"/>
              </a:rPr>
              <a:t>Assembler: Types of Statements</a:t>
            </a:r>
            <a:endParaRPr b="0" lang="en-IN" sz="3200" spc="-1" strike="noStrike">
              <a:latin typeface="Arial"/>
            </a:endParaRPr>
          </a:p>
        </p:txBody>
      </p:sp>
      <p:sp>
        <p:nvSpPr>
          <p:cNvPr id="261" name="CustomShape 2"/>
          <p:cNvSpPr/>
          <p:nvPr/>
        </p:nvSpPr>
        <p:spPr>
          <a:xfrm>
            <a:off x="0" y="851040"/>
            <a:ext cx="9143640" cy="600660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p>
            <a:pPr marL="144000" indent="-431640">
              <a:lnSpc>
                <a:spcPct val="100000"/>
              </a:lnSpc>
              <a:spcBef>
                <a:spcPts val="601"/>
              </a:spcBef>
            </a:pPr>
            <a:r>
              <a:rPr b="0" lang="en-IN" sz="3000" spc="-1" strike="noStrike">
                <a:solidFill>
                  <a:srgbClr val="c00000"/>
                </a:solidFill>
                <a:latin typeface="FrankRuehl"/>
                <a:ea typeface="PMingLiU"/>
              </a:rPr>
              <a:t> </a:t>
            </a:r>
            <a:r>
              <a:rPr b="1" lang="en-IN" sz="3000" spc="-1" strike="noStrike">
                <a:solidFill>
                  <a:srgbClr val="c00000"/>
                </a:solidFill>
                <a:latin typeface="FrankRuehl"/>
                <a:ea typeface="PMingLiU"/>
              </a:rPr>
              <a:t> </a:t>
            </a:r>
            <a:r>
              <a:rPr b="1" lang="en-IN" sz="3000" spc="-1" strike="noStrike">
                <a:solidFill>
                  <a:srgbClr val="c00000"/>
                </a:solidFill>
                <a:latin typeface="FrankRuehl"/>
                <a:ea typeface="PMingLiU"/>
              </a:rPr>
              <a:t>2. Declarative statements:</a:t>
            </a:r>
            <a:endParaRPr b="0" lang="en-IN" sz="3000" spc="-1" strike="noStrike">
              <a:latin typeface="Arial"/>
            </a:endParaRPr>
          </a:p>
          <a:p>
            <a:pPr marL="144000" indent="-431640">
              <a:lnSpc>
                <a:spcPct val="100000"/>
              </a:lnSpc>
              <a:spcBef>
                <a:spcPts val="601"/>
              </a:spcBef>
            </a:pPr>
            <a:r>
              <a:rPr b="1" lang="en-IN" sz="3000" spc="-1" strike="noStrike">
                <a:solidFill>
                  <a:srgbClr val="c00000"/>
                </a:solidFill>
                <a:latin typeface="FrankRuehl"/>
                <a:ea typeface="PMingLiU"/>
              </a:rPr>
              <a:t>	</a:t>
            </a:r>
            <a:r>
              <a:rPr b="1" lang="en-IN" sz="3000" spc="-1" strike="noStrike">
                <a:solidFill>
                  <a:srgbClr val="c00000"/>
                </a:solidFill>
                <a:latin typeface="FrankRuehl"/>
                <a:ea typeface="PMingLiU"/>
              </a:rPr>
              <a:t>	</a:t>
            </a:r>
            <a:r>
              <a:rPr b="0" lang="en-IN" sz="3000" spc="-1" strike="noStrike">
                <a:solidFill>
                  <a:srgbClr val="604a7b"/>
                </a:solidFill>
                <a:latin typeface="FrankRuehl"/>
                <a:ea typeface="PMingLiU"/>
              </a:rPr>
              <a:t>A declarative statement assembly language statement declares constants or storage areas in a program.</a:t>
            </a:r>
            <a:endParaRPr b="0" lang="en-IN" sz="3000" spc="-1" strike="noStrike">
              <a:latin typeface="Arial"/>
            </a:endParaRPr>
          </a:p>
          <a:p>
            <a:pPr marL="144000" indent="-431640">
              <a:lnSpc>
                <a:spcPct val="100000"/>
              </a:lnSpc>
              <a:spcBef>
                <a:spcPts val="601"/>
              </a:spcBef>
            </a:pPr>
            <a:r>
              <a:rPr b="0" lang="en-IN" sz="3000" spc="-1" strike="noStrike">
                <a:solidFill>
                  <a:srgbClr val="604a7b"/>
                </a:solidFill>
                <a:latin typeface="FrankRuehl"/>
                <a:ea typeface="PMingLiU"/>
              </a:rPr>
              <a:t>	</a:t>
            </a:r>
            <a:r>
              <a:rPr b="0" lang="en-IN" sz="3000" spc="-1" strike="noStrike">
                <a:solidFill>
                  <a:srgbClr val="123788"/>
                </a:solidFill>
                <a:latin typeface="FrankRuehl"/>
                <a:ea typeface="PMingLiU"/>
              </a:rPr>
              <a:t>e.g.</a:t>
            </a:r>
            <a:endParaRPr b="0" lang="en-IN" sz="3000" spc="-1" strike="noStrike">
              <a:latin typeface="Arial"/>
            </a:endParaRPr>
          </a:p>
          <a:p>
            <a:pPr marL="601200" indent="-431640">
              <a:lnSpc>
                <a:spcPct val="100000"/>
              </a:lnSpc>
              <a:spcBef>
                <a:spcPts val="601"/>
              </a:spcBef>
            </a:pPr>
            <a:r>
              <a:rPr b="0" lang="en-IN" sz="3000" spc="-1" strike="noStrike">
                <a:solidFill>
                  <a:srgbClr val="604a7b"/>
                </a:solidFill>
                <a:latin typeface="FrankRuehl"/>
                <a:ea typeface="PMingLiU"/>
              </a:rPr>
              <a:t>	</a:t>
            </a:r>
            <a:r>
              <a:rPr b="0" lang="en-IN" sz="3000" spc="-1" strike="noStrike">
                <a:solidFill>
                  <a:srgbClr val="604a7b"/>
                </a:solidFill>
                <a:latin typeface="FrankRuehl"/>
                <a:ea typeface="PMingLiU"/>
              </a:rPr>
              <a:t>i) </a:t>
            </a:r>
            <a:r>
              <a:rPr b="0" lang="en-IN" sz="3000" spc="-1" strike="noStrike">
                <a:solidFill>
                  <a:srgbClr val="c00000"/>
                </a:solidFill>
                <a:latin typeface="FrankRuehl"/>
                <a:ea typeface="PMingLiU"/>
              </a:rPr>
              <a:t>A     DS</a:t>
            </a:r>
            <a:r>
              <a:rPr b="0" lang="en-IN" sz="3000" spc="-1" strike="noStrike">
                <a:solidFill>
                  <a:srgbClr val="c00000"/>
                </a:solidFill>
                <a:latin typeface="FrankRuehl"/>
                <a:ea typeface="PMingLiU"/>
              </a:rPr>
              <a:t>	</a:t>
            </a:r>
            <a:r>
              <a:rPr b="0" lang="en-IN" sz="3000" spc="-1" strike="noStrike">
                <a:solidFill>
                  <a:srgbClr val="c00000"/>
                </a:solidFill>
                <a:latin typeface="FrankRuehl"/>
                <a:ea typeface="PMingLiU"/>
              </a:rPr>
              <a:t> 1        </a:t>
            </a:r>
            <a:r>
              <a:rPr b="0" lang="en-IN" sz="3000" spc="-1" strike="noStrike">
                <a:solidFill>
                  <a:srgbClr val="604a7b"/>
                </a:solidFill>
                <a:latin typeface="FrankRuehl"/>
                <a:ea typeface="PMingLiU"/>
              </a:rPr>
              <a:t>ii)</a:t>
            </a:r>
            <a:r>
              <a:rPr b="0" lang="en-IN" sz="3000" spc="-1" strike="noStrike">
                <a:solidFill>
                  <a:srgbClr val="c00000"/>
                </a:solidFill>
                <a:latin typeface="FrankRuehl"/>
                <a:ea typeface="PMingLiU"/>
              </a:rPr>
              <a:t>  G </a:t>
            </a:r>
            <a:r>
              <a:rPr b="0" lang="en-IN" sz="3000" spc="-1" strike="noStrike">
                <a:solidFill>
                  <a:srgbClr val="c00000"/>
                </a:solidFill>
                <a:latin typeface="FrankRuehl"/>
                <a:ea typeface="PMingLiU"/>
              </a:rPr>
              <a:t>	</a:t>
            </a:r>
            <a:r>
              <a:rPr b="0" lang="en-IN" sz="3000" spc="-1" strike="noStrike">
                <a:solidFill>
                  <a:srgbClr val="c00000"/>
                </a:solidFill>
                <a:latin typeface="FrankRuehl"/>
                <a:ea typeface="PMingLiU"/>
              </a:rPr>
              <a:t>     DS      200</a:t>
            </a:r>
            <a:endParaRPr b="0" lang="en-IN" sz="3000" spc="-1" strike="noStrike">
              <a:latin typeface="Arial"/>
            </a:endParaRPr>
          </a:p>
          <a:p>
            <a:pPr marL="144000" indent="-431640">
              <a:lnSpc>
                <a:spcPct val="100000"/>
              </a:lnSpc>
              <a:spcBef>
                <a:spcPts val="601"/>
              </a:spcBef>
            </a:pPr>
            <a:r>
              <a:rPr b="0" lang="en-IN" sz="3000" spc="-1" strike="noStrike">
                <a:solidFill>
                  <a:srgbClr val="604a7b"/>
                </a:solidFill>
                <a:latin typeface="FrankRuehl"/>
                <a:ea typeface="PMingLiU"/>
              </a:rPr>
              <a:t>	</a:t>
            </a:r>
            <a:r>
              <a:rPr b="0" lang="en-IN" sz="3000" spc="-1" strike="noStrike">
                <a:solidFill>
                  <a:srgbClr val="604a7b"/>
                </a:solidFill>
                <a:latin typeface="FrankRuehl"/>
                <a:ea typeface="PMingLiU"/>
              </a:rPr>
              <a:t>These statements simply declares a storage area of 1 word and  block of 200 words respectively.</a:t>
            </a:r>
            <a:endParaRPr b="0" lang="en-IN" sz="3000" spc="-1" strike="noStrike">
              <a:latin typeface="Arial"/>
            </a:endParaRPr>
          </a:p>
          <a:p>
            <a:pPr marL="144000" indent="-431640">
              <a:lnSpc>
                <a:spcPct val="100000"/>
              </a:lnSpc>
              <a:spcBef>
                <a:spcPts val="601"/>
              </a:spcBef>
            </a:pPr>
            <a:r>
              <a:rPr b="0" lang="en-IN" sz="3000" spc="-1" strike="noStrike">
                <a:solidFill>
                  <a:srgbClr val="604a7b"/>
                </a:solidFill>
                <a:latin typeface="FrankRuehl"/>
                <a:ea typeface="PMingLiU"/>
              </a:rPr>
              <a:t>	</a:t>
            </a:r>
            <a:r>
              <a:rPr b="0" lang="en-IN" sz="3000" spc="-1" strike="noStrike">
                <a:solidFill>
                  <a:srgbClr val="604a7b"/>
                </a:solidFill>
                <a:latin typeface="FrankRuehl"/>
                <a:ea typeface="PMingLiU"/>
              </a:rPr>
              <a:t>	</a:t>
            </a:r>
            <a:r>
              <a:rPr b="0" lang="en-IN" sz="3000" spc="-1" strike="noStrike">
                <a:solidFill>
                  <a:srgbClr val="604a7b"/>
                </a:solidFill>
                <a:latin typeface="FrankRuehl"/>
                <a:ea typeface="PMingLiU"/>
              </a:rPr>
              <a:t>Constants are declared using </a:t>
            </a:r>
            <a:r>
              <a:rPr b="0" i="1" lang="en-IN" sz="3000" spc="-1" strike="noStrike">
                <a:solidFill>
                  <a:srgbClr val="123788"/>
                </a:solidFill>
                <a:latin typeface="FrankRuehl"/>
                <a:ea typeface="PMingLiU"/>
              </a:rPr>
              <a:t>Declare Constant (DC) </a:t>
            </a:r>
            <a:r>
              <a:rPr b="0" i="1" lang="en-IN" sz="3000" spc="-1" strike="noStrike">
                <a:solidFill>
                  <a:srgbClr val="604a7b"/>
                </a:solidFill>
                <a:latin typeface="FrankRuehl"/>
                <a:ea typeface="PMingLiU"/>
              </a:rPr>
              <a:t>statement.</a:t>
            </a:r>
            <a:endParaRPr b="0" lang="en-IN" sz="3000" spc="-1" strike="noStrike">
              <a:latin typeface="Arial"/>
            </a:endParaRPr>
          </a:p>
          <a:p>
            <a:pPr marL="144000" indent="-431640">
              <a:lnSpc>
                <a:spcPct val="100000"/>
              </a:lnSpc>
              <a:spcBef>
                <a:spcPts val="601"/>
              </a:spcBef>
            </a:pPr>
            <a:r>
              <a:rPr b="0" lang="en-IN" sz="3000" spc="-1" strike="noStrike">
                <a:solidFill>
                  <a:srgbClr val="604a7b"/>
                </a:solidFill>
                <a:latin typeface="FrankRuehl"/>
                <a:ea typeface="PMingLiU"/>
              </a:rPr>
              <a:t>	</a:t>
            </a:r>
            <a:r>
              <a:rPr b="0" lang="en-IN" sz="3000" spc="-1" strike="noStrike">
                <a:solidFill>
                  <a:srgbClr val="123788"/>
                </a:solidFill>
                <a:latin typeface="FrankRuehl"/>
                <a:ea typeface="PMingLiU"/>
              </a:rPr>
              <a:t>e.g</a:t>
            </a:r>
            <a:r>
              <a:rPr b="0" lang="en-IN" sz="3000" spc="-1" strike="noStrike">
                <a:solidFill>
                  <a:srgbClr val="604a7b"/>
                </a:solidFill>
                <a:latin typeface="FrankRuehl"/>
                <a:ea typeface="PMingLiU"/>
              </a:rPr>
              <a:t>. </a:t>
            </a:r>
            <a:r>
              <a:rPr b="0" lang="en-IN" sz="3000" spc="-1" strike="noStrike">
                <a:solidFill>
                  <a:srgbClr val="c00000"/>
                </a:solidFill>
                <a:latin typeface="FrankRuehl"/>
                <a:ea typeface="PMingLiU"/>
              </a:rPr>
              <a:t>ONE    DC    ‘1’</a:t>
            </a:r>
            <a:endParaRPr b="0" lang="en-IN" sz="3000" spc="-1" strike="noStrike">
              <a:latin typeface="Arial"/>
            </a:endParaRPr>
          </a:p>
          <a:p>
            <a:pPr marL="601200" indent="-467640">
              <a:lnSpc>
                <a:spcPct val="100000"/>
              </a:lnSpc>
              <a:spcBef>
                <a:spcPts val="601"/>
              </a:spcBef>
            </a:pPr>
            <a:r>
              <a:rPr b="0" lang="en-IN" sz="3000" spc="-1" strike="noStrike">
                <a:solidFill>
                  <a:srgbClr val="604a7b"/>
                </a:solidFill>
                <a:latin typeface="FrankRuehl"/>
                <a:ea typeface="PMingLiU"/>
              </a:rPr>
              <a:t>	</a:t>
            </a:r>
            <a:r>
              <a:rPr b="0" lang="en-IN" sz="3000" spc="-1" strike="noStrike">
                <a:solidFill>
                  <a:srgbClr val="c00000"/>
                </a:solidFill>
                <a:latin typeface="FrankRuehl"/>
                <a:ea typeface="PMingLiU"/>
              </a:rPr>
              <a:t>	</a:t>
            </a:r>
            <a:endParaRPr b="0" lang="en-IN" sz="3000" spc="-1" strike="noStrike">
              <a:latin typeface="Arial"/>
            </a:endParaRPr>
          </a:p>
          <a:p>
            <a:pPr marL="144000" indent="-467640">
              <a:lnSpc>
                <a:spcPct val="100000"/>
              </a:lnSpc>
              <a:spcBef>
                <a:spcPts val="601"/>
              </a:spcBef>
            </a:pPr>
            <a:r>
              <a:rPr b="0" lang="en-IN" sz="3000" spc="-1" strike="noStrike">
                <a:solidFill>
                  <a:srgbClr val="c00000"/>
                </a:solidFill>
                <a:latin typeface="FrankRuehl"/>
                <a:ea typeface="PMingLiU"/>
              </a:rPr>
              <a:t>	</a:t>
            </a:r>
            <a:r>
              <a:rPr b="0" lang="en-IN" sz="3000" spc="-1" strike="noStrike">
                <a:solidFill>
                  <a:srgbClr val="c00000"/>
                </a:solidFill>
                <a:latin typeface="FrankRuehl"/>
                <a:ea typeface="PMingLiU"/>
              </a:rPr>
              <a:t>	</a:t>
            </a:r>
            <a:endParaRPr b="0" lang="en-IN" sz="3000" spc="-1" strike="noStrike">
              <a:latin typeface="Arial"/>
            </a:endParaRPr>
          </a:p>
          <a:p>
            <a:pPr marL="144000" indent="-431640">
              <a:lnSpc>
                <a:spcPct val="100000"/>
              </a:lnSpc>
              <a:spcBef>
                <a:spcPts val="641"/>
              </a:spcBef>
            </a:pPr>
            <a:endParaRPr b="0" lang="en-IN" sz="3000" spc="-1" strike="noStrike">
              <a:latin typeface="Arial"/>
            </a:endParaRPr>
          </a:p>
        </p:txBody>
      </p:sp>
      <p:sp>
        <p:nvSpPr>
          <p:cNvPr id="262" name="TextShape 3"/>
          <p:cNvSpPr txBox="1"/>
          <p:nvPr/>
        </p:nvSpPr>
        <p:spPr>
          <a:xfrm>
            <a:off x="457200" y="6356520"/>
            <a:ext cx="2133360" cy="364680"/>
          </a:xfrm>
          <a:prstGeom prst="rect">
            <a:avLst/>
          </a:prstGeom>
          <a:noFill/>
          <a:ln>
            <a:noFill/>
          </a:ln>
        </p:spPr>
        <p:txBody>
          <a:bodyPr anchor="ctr"/>
          <a:p>
            <a:endParaRPr b="0" lang="en-IN" sz="2400" spc="-1" strike="noStrike">
              <a:latin typeface="Times New Roman"/>
            </a:endParaRPr>
          </a:p>
        </p:txBody>
      </p:sp>
    </p:spTree>
  </p:cSld>
  <p:timing>
    <p:tnLst>
      <p:par>
        <p:cTn id="50" dur="indefinite" restart="never" nodeType="tmRoot">
          <p:childTnLst>
            <p:seq>
              <p:cTn id="51" dur="indefinite" nodeType="mainSeq">
                <p:childTnLst>
                  <p:par>
                    <p:cTn id="52" fill="hold">
                      <p:stCondLst>
                        <p:cond delay="indefinite"/>
                      </p:stCondLst>
                      <p:childTnLst>
                        <p:par>
                          <p:cTn id="53" fill="hold">
                            <p:stCondLst>
                              <p:cond delay="0"/>
                            </p:stCondLst>
                            <p:childTnLst>
                              <p:par>
                                <p:cTn id="54" nodeType="clickEffect" fill="hold" presetClass="entr" presetID="3" presetSubtype="10">
                                  <p:stCondLst>
                                    <p:cond delay="0"/>
                                  </p:stCondLst>
                                  <p:childTnLst>
                                    <p:set>
                                      <p:cBhvr>
                                        <p:cTn id="55" dur="1" fill="hold">
                                          <p:stCondLst>
                                            <p:cond delay="0"/>
                                          </p:stCondLst>
                                        </p:cTn>
                                        <p:tgtEl>
                                          <p:spTgt spid="261">
                                            <p:txEl>
                                              <p:pRg st="0" end="0"/>
                                            </p:txEl>
                                          </p:spTgt>
                                        </p:tgtEl>
                                        <p:attrNameLst>
                                          <p:attrName>style.visibility</p:attrName>
                                        </p:attrNameLst>
                                      </p:cBhvr>
                                      <p:to>
                                        <p:strVal val="visible"/>
                                      </p:to>
                                    </p:set>
                                    <p:animEffect filter="blinds(horizontal)" transition="in">
                                      <p:cBhvr additive="repl">
                                        <p:cTn id="56" dur="500"/>
                                        <p:tgtEl>
                                          <p:spTgt spid="261">
                                            <p:txEl>
                                              <p:pRg st="0" end="0"/>
                                            </p:txEl>
                                          </p:spTgt>
                                        </p:tgtEl>
                                      </p:cBhvr>
                                    </p:animEffect>
                                  </p:childTnLst>
                                </p:cTn>
                              </p:par>
                              <p:par>
                                <p:cTn id="57" nodeType="withEffect" fill="hold" presetClass="entr" presetID="3" presetSubtype="10">
                                  <p:stCondLst>
                                    <p:cond delay="0"/>
                                  </p:stCondLst>
                                  <p:childTnLst>
                                    <p:set>
                                      <p:cBhvr>
                                        <p:cTn id="58" dur="1" fill="hold">
                                          <p:stCondLst>
                                            <p:cond delay="0"/>
                                          </p:stCondLst>
                                        </p:cTn>
                                        <p:tgtEl>
                                          <p:spTgt spid="261">
                                            <p:txEl>
                                              <p:pRg st="1" end="1"/>
                                            </p:txEl>
                                          </p:spTgt>
                                        </p:tgtEl>
                                        <p:attrNameLst>
                                          <p:attrName>style.visibility</p:attrName>
                                        </p:attrNameLst>
                                      </p:cBhvr>
                                      <p:to>
                                        <p:strVal val="visible"/>
                                      </p:to>
                                    </p:set>
                                    <p:animEffect filter="blinds(horizontal)" transition="in">
                                      <p:cBhvr additive="repl">
                                        <p:cTn id="59" dur="500"/>
                                        <p:tgtEl>
                                          <p:spTgt spid="261">
                                            <p:txEl>
                                              <p:pRg st="1" end="1"/>
                                            </p:txEl>
                                          </p:spTgt>
                                        </p:tgtEl>
                                      </p:cBhvr>
                                    </p:animEffect>
                                  </p:childTnLst>
                                </p:cTn>
                              </p:par>
                              <p:par>
                                <p:cTn id="60" nodeType="withEffect" fill="hold" presetClass="entr" presetID="3" presetSubtype="10">
                                  <p:stCondLst>
                                    <p:cond delay="0"/>
                                  </p:stCondLst>
                                  <p:childTnLst>
                                    <p:set>
                                      <p:cBhvr>
                                        <p:cTn id="61" dur="1" fill="hold">
                                          <p:stCondLst>
                                            <p:cond delay="0"/>
                                          </p:stCondLst>
                                        </p:cTn>
                                        <p:tgtEl>
                                          <p:spTgt spid="261">
                                            <p:txEl>
                                              <p:pRg st="2" end="2"/>
                                            </p:txEl>
                                          </p:spTgt>
                                        </p:tgtEl>
                                        <p:attrNameLst>
                                          <p:attrName>style.visibility</p:attrName>
                                        </p:attrNameLst>
                                      </p:cBhvr>
                                      <p:to>
                                        <p:strVal val="visible"/>
                                      </p:to>
                                    </p:set>
                                    <p:animEffect filter="blinds(horizontal)" transition="in">
                                      <p:cBhvr additive="repl">
                                        <p:cTn id="62" dur="500"/>
                                        <p:tgtEl>
                                          <p:spTgt spid="261">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3" presetSubtype="10">
                                  <p:stCondLst>
                                    <p:cond delay="0"/>
                                  </p:stCondLst>
                                  <p:childTnLst>
                                    <p:set>
                                      <p:cBhvr>
                                        <p:cTn id="66" dur="1" fill="hold">
                                          <p:stCondLst>
                                            <p:cond delay="0"/>
                                          </p:stCondLst>
                                        </p:cTn>
                                        <p:tgtEl>
                                          <p:spTgt spid="261">
                                            <p:txEl>
                                              <p:pRg st="3" end="3"/>
                                            </p:txEl>
                                          </p:spTgt>
                                        </p:tgtEl>
                                        <p:attrNameLst>
                                          <p:attrName>style.visibility</p:attrName>
                                        </p:attrNameLst>
                                      </p:cBhvr>
                                      <p:to>
                                        <p:strVal val="visible"/>
                                      </p:to>
                                    </p:set>
                                    <p:animEffect filter="blinds(horizontal)" transition="in">
                                      <p:cBhvr additive="repl">
                                        <p:cTn id="67" dur="500"/>
                                        <p:tgtEl>
                                          <p:spTgt spid="261">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nodeType="clickEffect" fill="hold" presetClass="entr" presetID="5" presetSubtype="10">
                                  <p:stCondLst>
                                    <p:cond delay="0"/>
                                  </p:stCondLst>
                                  <p:childTnLst>
                                    <p:set>
                                      <p:cBhvr>
                                        <p:cTn id="71" dur="1" fill="hold">
                                          <p:stCondLst>
                                            <p:cond delay="0"/>
                                          </p:stCondLst>
                                        </p:cTn>
                                        <p:tgtEl>
                                          <p:spTgt spid="261">
                                            <p:txEl>
                                              <p:pRg st="4" end="4"/>
                                            </p:txEl>
                                          </p:spTgt>
                                        </p:tgtEl>
                                        <p:attrNameLst>
                                          <p:attrName>style.visibility</p:attrName>
                                        </p:attrNameLst>
                                      </p:cBhvr>
                                      <p:to>
                                        <p:strVal val="visible"/>
                                      </p:to>
                                    </p:set>
                                    <p:animEffect filter="checkerboard(across)" transition="in">
                                      <p:cBhvr additive="repl">
                                        <p:cTn id="72" dur="500"/>
                                        <p:tgtEl>
                                          <p:spTgt spid="261">
                                            <p:txEl>
                                              <p:pRg st="4" end="4"/>
                                            </p:txEl>
                                          </p:spTgt>
                                        </p:tgtEl>
                                      </p:cBhvr>
                                    </p:animEffect>
                                  </p:childTnLst>
                                </p:cTn>
                              </p:par>
                              <p:par>
                                <p:cTn id="73" nodeType="withEffect" fill="hold" presetClass="entr" presetID="5" presetSubtype="10">
                                  <p:stCondLst>
                                    <p:cond delay="0"/>
                                  </p:stCondLst>
                                  <p:childTnLst>
                                    <p:set>
                                      <p:cBhvr>
                                        <p:cTn id="74" dur="1" fill="hold">
                                          <p:stCondLst>
                                            <p:cond delay="0"/>
                                          </p:stCondLst>
                                        </p:cTn>
                                        <p:tgtEl>
                                          <p:spTgt spid="261">
                                            <p:txEl>
                                              <p:pRg st="5" end="5"/>
                                            </p:txEl>
                                          </p:spTgt>
                                        </p:tgtEl>
                                        <p:attrNameLst>
                                          <p:attrName>style.visibility</p:attrName>
                                        </p:attrNameLst>
                                      </p:cBhvr>
                                      <p:to>
                                        <p:strVal val="visible"/>
                                      </p:to>
                                    </p:set>
                                    <p:animEffect filter="checkerboard(across)" transition="in">
                                      <p:cBhvr additive="repl">
                                        <p:cTn id="75" dur="500"/>
                                        <p:tgtEl>
                                          <p:spTgt spid="261">
                                            <p:txEl>
                                              <p:pRg st="5" end="5"/>
                                            </p:txEl>
                                          </p:spTgt>
                                        </p:tgtEl>
                                      </p:cBhvr>
                                    </p:animEffect>
                                  </p:childTnLst>
                                </p:cTn>
                              </p:par>
                            </p:childTnLst>
                          </p:cTn>
                        </p:par>
                      </p:childTnLst>
                    </p:cTn>
                  </p:par>
                  <p:par>
                    <p:cTn id="76" fill="hold">
                      <p:stCondLst>
                        <p:cond delay="indefinite"/>
                      </p:stCondLst>
                      <p:childTnLst>
                        <p:par>
                          <p:cTn id="77" fill="hold">
                            <p:stCondLst>
                              <p:cond delay="0"/>
                            </p:stCondLst>
                            <p:childTnLst>
                              <p:par>
                                <p:cTn id="78" nodeType="clickEffect" fill="hold" presetClass="entr" presetID="5" presetSubtype="10">
                                  <p:stCondLst>
                                    <p:cond delay="0"/>
                                  </p:stCondLst>
                                  <p:childTnLst>
                                    <p:set>
                                      <p:cBhvr>
                                        <p:cTn id="79" dur="1" fill="hold">
                                          <p:stCondLst>
                                            <p:cond delay="0"/>
                                          </p:stCondLst>
                                        </p:cTn>
                                        <p:tgtEl>
                                          <p:spTgt spid="261">
                                            <p:txEl>
                                              <p:pRg st="6" end="6"/>
                                            </p:txEl>
                                          </p:spTgt>
                                        </p:tgtEl>
                                        <p:attrNameLst>
                                          <p:attrName>style.visibility</p:attrName>
                                        </p:attrNameLst>
                                      </p:cBhvr>
                                      <p:to>
                                        <p:strVal val="visible"/>
                                      </p:to>
                                    </p:set>
                                    <p:animEffect filter="checkerboard(across)" transition="in">
                                      <p:cBhvr additive="repl">
                                        <p:cTn id="80" dur="500"/>
                                        <p:tgtEl>
                                          <p:spTgt spid="261">
                                            <p:txEl>
                                              <p:pRg st="6" end="6"/>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2018</TotalTime>
  <Application>LibreOffice/6.0.3.2$Linux_X86_64 LibreOffice_project/00m0$Build-2</Application>
  <Words>2389</Words>
  <Paragraphs>1288</Paragraphs>
  <Company>Hewlett-Packard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2013-01-29T08:02:17Z</dcterms:created>
  <dc:creator>India</dc:creator>
  <dc:description/>
  <dc:language>en-IN</dc:language>
  <cp:lastModifiedBy/>
  <dcterms:modified xsi:type="dcterms:W3CDTF">2020-12-17T10:03:13Z</dcterms:modified>
  <cp:revision>62</cp:revision>
  <dc:subject/>
  <dc:title>Assembler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Hewlett-Packard</vt:lpwstr>
  </property>
  <property fmtid="{D5CDD505-2E9C-101B-9397-08002B2CF9AE}" pid="4" name="HiddenSlides">
    <vt:i4>1</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80</vt:i4>
  </property>
</Properties>
</file>