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22.xml.rels" ContentType="application/vnd.openxmlformats-package.relationships+xml"/>
  <Override PartName="/ppt/notesSlides/_rels/notesSlide17.xml.rels" ContentType="application/vnd.openxmlformats-package.relationships+xml"/>
  <Override PartName="/ppt/notesSlides/_rels/notesSlide15.xml.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25.xml.rels" ContentType="application/vnd.openxmlformats-package.relationships+xml"/>
  <Override PartName="/ppt/notesSlides/_rels/notesSlide11.xml.rels" ContentType="application/vnd.openxmlformats-package.relationships+xml"/>
  <Override PartName="/ppt/notesSlides/_rels/notesSlide18.xml.rels" ContentType="application/vnd.openxmlformats-package.relationships+xml"/>
  <Override PartName="/ppt/notesSlides/_rels/notesSlide5.xml.rels" ContentType="application/vnd.openxmlformats-package.relationships+xml"/>
  <Override PartName="/ppt/notesSlides/_rels/notesSlide10.xml.rels" ContentType="application/vnd.openxmlformats-package.relationships+xml"/>
  <Override PartName="/ppt/notesSlides/_rels/notesSlide16.xml.rels" ContentType="application/vnd.openxmlformats-package.relationships+xml"/>
  <Override PartName="/ppt/notesSlides/_rels/notesSlide3.xml.rels" ContentType="application/vnd.openxmlformats-package.relationships+xml"/>
  <Override PartName="/ppt/notesSlides/_rels/notesSlide6.xml.rels" ContentType="application/vnd.openxmlformats-package.relationships+xml"/>
  <Override PartName="/ppt/notesSlides/_rels/notesSlide8.xml.rels" ContentType="application/vnd.openxmlformats-package.relationships+xml"/>
  <Override PartName="/ppt/notesSlides/_rels/notesSlide14.xml.rels" ContentType="application/vnd.openxmlformats-package.relationships+xml"/>
  <Override PartName="/ppt/notesSlides/_rels/notesSlide9.xml.rels" ContentType="application/vnd.openxmlformats-package.relationships+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10.xml" ContentType="application/vnd.openxmlformats-officedocument.presentationml.notesSlide+xml"/>
  <Override PartName="/ppt/notesSlides/notesSlide18.xml" ContentType="application/vnd.openxmlformats-officedocument.presentationml.notesSlide+xml"/>
  <Override PartName="/ppt/notesSlides/notesSlide25.xml" ContentType="application/vnd.openxmlformats-officedocument.presentationml.notesSlide+xml"/>
  <Override PartName="/ppt/notesSlides/notesSlide15.xml" ContentType="application/vnd.openxmlformats-officedocument.presentationml.notesSlide+xml"/>
  <Override PartName="/ppt/notesSlides/notesSlide22.xml" ContentType="application/vnd.openxmlformats-officedocument.presentationml.notesSlide+xml"/>
  <Override PartName="/ppt/notesSlides/notesSlide17.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media/image5.png" ContentType="image/png"/>
  <Override PartName="/ppt/media/image4.gif" ContentType="image/gif"/>
  <Override PartName="/ppt/media/image3.gif" ContentType="image/gif"/>
  <Override PartName="/ppt/media/image1.png" ContentType="image/png"/>
  <Override PartName="/ppt/media/image2.png" ContentType="image/png"/>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sldImg"/>
          </p:nvPr>
        </p:nvSpPr>
        <p:spPr>
          <a:xfrm>
            <a:off x="216000" y="812520"/>
            <a:ext cx="7127280" cy="4008960"/>
          </a:xfrm>
          <a:prstGeom prst="rect">
            <a:avLst/>
          </a:prstGeom>
        </p:spPr>
        <p:txBody>
          <a:bodyPr lIns="0" rIns="0" tIns="0" bIns="0" anchor="ctr"/>
          <a:p>
            <a:r>
              <a:rPr b="0" lang="en-US" sz="1800" spc="-1" strike="noStrike">
                <a:solidFill>
                  <a:srgbClr val="000000"/>
                </a:solidFill>
                <a:latin typeface="Calibri"/>
              </a:rPr>
              <a:t>Click to move </a:t>
            </a:r>
            <a:r>
              <a:rPr b="0" lang="en-US" sz="1800" spc="-1" strike="noStrike">
                <a:solidFill>
                  <a:srgbClr val="000000"/>
                </a:solidFill>
                <a:latin typeface="Calibri"/>
              </a:rPr>
              <a:t>the slide</a:t>
            </a:r>
            <a:endParaRPr b="0" lang="en-US" sz="1800" spc="-1" strike="noStrike">
              <a:solidFill>
                <a:srgbClr val="000000"/>
              </a:solidFill>
              <a:latin typeface="Calibri"/>
            </a:endParaRPr>
          </a:p>
        </p:txBody>
      </p:sp>
      <p:sp>
        <p:nvSpPr>
          <p:cNvPr id="165" name="PlaceHolder 2"/>
          <p:cNvSpPr>
            <a:spLocks noGrp="1"/>
          </p:cNvSpPr>
          <p:nvPr>
            <p:ph type="body"/>
          </p:nvPr>
        </p:nvSpPr>
        <p:spPr>
          <a:xfrm>
            <a:off x="756000" y="5078520"/>
            <a:ext cx="6047640" cy="4811040"/>
          </a:xfrm>
          <a:prstGeom prst="rect">
            <a:avLst/>
          </a:prstGeom>
        </p:spPr>
        <p:txBody>
          <a:bodyPr lIns="0" rIns="0" tIns="0" bIns="0"/>
          <a:p>
            <a:r>
              <a:rPr b="0" lang="en-IN" sz="2000" spc="-1" strike="noStrike">
                <a:latin typeface="Arial"/>
              </a:rPr>
              <a:t>Click to edit the notes format</a:t>
            </a:r>
            <a:endParaRPr b="0" lang="en-IN" sz="2000" spc="-1" strike="noStrike">
              <a:latin typeface="Arial"/>
            </a:endParaRPr>
          </a:p>
        </p:txBody>
      </p:sp>
      <p:sp>
        <p:nvSpPr>
          <p:cNvPr id="166" name="PlaceHolder 3"/>
          <p:cNvSpPr>
            <a:spLocks noGrp="1"/>
          </p:cNvSpPr>
          <p:nvPr>
            <p:ph type="hdr"/>
          </p:nvPr>
        </p:nvSpPr>
        <p:spPr>
          <a:xfrm>
            <a:off x="0" y="0"/>
            <a:ext cx="3280680" cy="534240"/>
          </a:xfrm>
          <a:prstGeom prst="rect">
            <a:avLst/>
          </a:prstGeom>
        </p:spPr>
        <p:txBody>
          <a:bodyPr lIns="0" rIns="0" tIns="0" bIns="0"/>
          <a:p>
            <a:r>
              <a:rPr b="0" lang="en-IN" sz="1400" spc="-1" strike="noStrike">
                <a:latin typeface="Times New Roman"/>
              </a:rPr>
              <a:t> </a:t>
            </a:r>
            <a:endParaRPr b="0" lang="en-IN" sz="1400" spc="-1" strike="noStrike">
              <a:latin typeface="Times New Roman"/>
            </a:endParaRPr>
          </a:p>
        </p:txBody>
      </p:sp>
      <p:sp>
        <p:nvSpPr>
          <p:cNvPr id="167" name="PlaceHolder 4"/>
          <p:cNvSpPr>
            <a:spLocks noGrp="1"/>
          </p:cNvSpPr>
          <p:nvPr>
            <p:ph type="dt"/>
          </p:nvPr>
        </p:nvSpPr>
        <p:spPr>
          <a:xfrm>
            <a:off x="4278960" y="0"/>
            <a:ext cx="3280680" cy="534240"/>
          </a:xfrm>
          <a:prstGeom prst="rect">
            <a:avLst/>
          </a:prstGeom>
        </p:spPr>
        <p:txBody>
          <a:bodyPr lIns="0" rIns="0" tIns="0" bIns="0"/>
          <a:p>
            <a:pPr algn="r"/>
            <a:r>
              <a:rPr b="0" lang="en-IN" sz="1400" spc="-1" strike="noStrike">
                <a:latin typeface="Times New Roman"/>
              </a:rPr>
              <a:t> </a:t>
            </a:r>
            <a:endParaRPr b="0" lang="en-IN" sz="1400" spc="-1" strike="noStrike">
              <a:latin typeface="Times New Roman"/>
            </a:endParaRPr>
          </a:p>
        </p:txBody>
      </p:sp>
      <p:sp>
        <p:nvSpPr>
          <p:cNvPr id="168" name="PlaceHolder 5"/>
          <p:cNvSpPr>
            <a:spLocks noGrp="1"/>
          </p:cNvSpPr>
          <p:nvPr>
            <p:ph type="ftr"/>
          </p:nvPr>
        </p:nvSpPr>
        <p:spPr>
          <a:xfrm>
            <a:off x="0" y="10157400"/>
            <a:ext cx="3280680" cy="534240"/>
          </a:xfrm>
          <a:prstGeom prst="rect">
            <a:avLst/>
          </a:prstGeom>
        </p:spPr>
        <p:txBody>
          <a:bodyPr lIns="0" rIns="0" tIns="0" bIns="0" anchor="b"/>
          <a:p>
            <a:r>
              <a:rPr b="0" lang="en-IN" sz="1400" spc="-1" strike="noStrike">
                <a:latin typeface="Times New Roman"/>
              </a:rPr>
              <a:t> </a:t>
            </a:r>
            <a:endParaRPr b="0" lang="en-IN" sz="1400" spc="-1" strike="noStrike">
              <a:latin typeface="Times New Roman"/>
            </a:endParaRPr>
          </a:p>
        </p:txBody>
      </p:sp>
      <p:sp>
        <p:nvSpPr>
          <p:cNvPr id="169" name="PlaceHolder 6"/>
          <p:cNvSpPr>
            <a:spLocks noGrp="1"/>
          </p:cNvSpPr>
          <p:nvPr>
            <p:ph type="sldNum"/>
          </p:nvPr>
        </p:nvSpPr>
        <p:spPr>
          <a:xfrm>
            <a:off x="4278960" y="10157400"/>
            <a:ext cx="3280680" cy="534240"/>
          </a:xfrm>
          <a:prstGeom prst="rect">
            <a:avLst/>
          </a:prstGeom>
        </p:spPr>
        <p:txBody>
          <a:bodyPr lIns="0" rIns="0" tIns="0" bIns="0" anchor="b"/>
          <a:p>
            <a:pPr algn="r"/>
            <a:fld id="{94504A66-A404-4F3F-B4F1-B9D824BA5428}" type="slidenum">
              <a:rPr b="0" lang="en-IN" sz="1400" spc="-1" strike="noStrike">
                <a:latin typeface="Times New Roman"/>
              </a:rPr>
              <a:t>1</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sldImg"/>
          </p:nvPr>
        </p:nvSpPr>
        <p:spPr>
          <a:xfrm>
            <a:off x="1143000" y="685800"/>
            <a:ext cx="4571640" cy="3428640"/>
          </a:xfrm>
          <a:prstGeom prst="rect">
            <a:avLst/>
          </a:prstGeom>
        </p:spPr>
      </p:sp>
      <p:sp>
        <p:nvSpPr>
          <p:cNvPr id="313" name="PlaceHolder 2"/>
          <p:cNvSpPr>
            <a:spLocks noGrp="1"/>
          </p:cNvSpPr>
          <p:nvPr>
            <p:ph type="body"/>
          </p:nvPr>
        </p:nvSpPr>
        <p:spPr>
          <a:xfrm>
            <a:off x="685800" y="4343400"/>
            <a:ext cx="5486040" cy="4114440"/>
          </a:xfrm>
          <a:prstGeom prst="rect">
            <a:avLst/>
          </a:prstGeom>
        </p:spPr>
        <p:txBody>
          <a:bodyPr>
            <a:normAutofit/>
          </a:bodyPr>
          <a:p>
            <a:endParaRPr b="0" lang="en-IN" sz="2000" spc="-1" strike="noStrike">
              <a:latin typeface="Arial"/>
            </a:endParaRPr>
          </a:p>
        </p:txBody>
      </p:sp>
      <p:sp>
        <p:nvSpPr>
          <p:cNvPr id="314" name="TextShape 3"/>
          <p:cNvSpPr txBox="1"/>
          <p:nvPr/>
        </p:nvSpPr>
        <p:spPr>
          <a:xfrm>
            <a:off x="3884760" y="8685360"/>
            <a:ext cx="2971440" cy="456840"/>
          </a:xfrm>
          <a:prstGeom prst="rect">
            <a:avLst/>
          </a:prstGeom>
          <a:noFill/>
          <a:ln>
            <a:noFill/>
          </a:ln>
        </p:spPr>
        <p:txBody>
          <a:bodyPr anchor="b"/>
          <a:p>
            <a:pPr algn="r">
              <a:lnSpc>
                <a:spcPct val="100000"/>
              </a:lnSpc>
            </a:pPr>
            <a:fld id="{5A8060B0-930F-4FDC-AA08-D279D9D0B7C7}" type="slidenum">
              <a:rPr b="0" lang="en-IN" sz="1200" spc="-1" strike="noStrike">
                <a:solidFill>
                  <a:srgbClr val="000000"/>
                </a:solidFill>
                <a:latin typeface="+mn-lt"/>
                <a:ea typeface="+mn-ea"/>
              </a:rPr>
              <a:t>1</a:t>
            </a:fld>
            <a:endParaRPr b="0" lang="en-IN"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type="sldImg"/>
          </p:nvPr>
        </p:nvSpPr>
        <p:spPr>
          <a:xfrm>
            <a:off x="1143000" y="685800"/>
            <a:ext cx="4571640" cy="3428640"/>
          </a:xfrm>
          <a:prstGeom prst="rect">
            <a:avLst/>
          </a:prstGeom>
        </p:spPr>
      </p:sp>
      <p:sp>
        <p:nvSpPr>
          <p:cNvPr id="316" name="PlaceHolder 2"/>
          <p:cNvSpPr>
            <a:spLocks noGrp="1"/>
          </p:cNvSpPr>
          <p:nvPr>
            <p:ph type="body"/>
          </p:nvPr>
        </p:nvSpPr>
        <p:spPr>
          <a:xfrm>
            <a:off x="685800" y="4343400"/>
            <a:ext cx="5486040" cy="4114440"/>
          </a:xfrm>
          <a:prstGeom prst="rect">
            <a:avLst/>
          </a:prstGeom>
        </p:spPr>
        <p:txBody>
          <a:bodyPr>
            <a:normAutofit/>
          </a:bodyPr>
          <a:p>
            <a:endParaRPr b="0" lang="en-IN" sz="2000" spc="-1" strike="noStrike">
              <a:latin typeface="Arial"/>
            </a:endParaRPr>
          </a:p>
        </p:txBody>
      </p:sp>
      <p:sp>
        <p:nvSpPr>
          <p:cNvPr id="317" name="TextShape 3"/>
          <p:cNvSpPr txBox="1"/>
          <p:nvPr/>
        </p:nvSpPr>
        <p:spPr>
          <a:xfrm>
            <a:off x="3884760" y="8685360"/>
            <a:ext cx="2971440" cy="456840"/>
          </a:xfrm>
          <a:prstGeom prst="rect">
            <a:avLst/>
          </a:prstGeom>
          <a:noFill/>
          <a:ln>
            <a:noFill/>
          </a:ln>
        </p:spPr>
        <p:txBody>
          <a:bodyPr anchor="b"/>
          <a:p>
            <a:pPr algn="r">
              <a:lnSpc>
                <a:spcPct val="100000"/>
              </a:lnSpc>
            </a:pPr>
            <a:fld id="{EC9605F1-CADD-4353-BA13-7CC4034D1E0B}" type="slidenum">
              <a:rPr b="0" lang="en-IN" sz="1200" spc="-1" strike="noStrike">
                <a:solidFill>
                  <a:srgbClr val="000000"/>
                </a:solidFill>
                <a:latin typeface="+mn-lt"/>
                <a:ea typeface="+mn-ea"/>
              </a:rPr>
              <a:t>1</a:t>
            </a:fld>
            <a:endParaRPr b="0" lang="en-IN"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PlaceHolder 1"/>
          <p:cNvSpPr>
            <a:spLocks noGrp="1"/>
          </p:cNvSpPr>
          <p:nvPr>
            <p:ph type="sldImg"/>
          </p:nvPr>
        </p:nvSpPr>
        <p:spPr>
          <a:xfrm>
            <a:off x="1143000" y="685800"/>
            <a:ext cx="4571640" cy="3428640"/>
          </a:xfrm>
          <a:prstGeom prst="rect">
            <a:avLst/>
          </a:prstGeom>
        </p:spPr>
      </p:sp>
      <p:sp>
        <p:nvSpPr>
          <p:cNvPr id="319" name="PlaceHolder 2"/>
          <p:cNvSpPr>
            <a:spLocks noGrp="1"/>
          </p:cNvSpPr>
          <p:nvPr>
            <p:ph type="body"/>
          </p:nvPr>
        </p:nvSpPr>
        <p:spPr>
          <a:xfrm>
            <a:off x="685800" y="4343400"/>
            <a:ext cx="5486040" cy="4114440"/>
          </a:xfrm>
          <a:prstGeom prst="rect">
            <a:avLst/>
          </a:prstGeom>
        </p:spPr>
        <p:txBody>
          <a:bodyPr>
            <a:normAutofit/>
          </a:bodyPr>
          <a:p>
            <a:endParaRPr b="0" lang="en-IN" sz="2000" spc="-1" strike="noStrike">
              <a:latin typeface="Arial"/>
            </a:endParaRPr>
          </a:p>
        </p:txBody>
      </p:sp>
      <p:sp>
        <p:nvSpPr>
          <p:cNvPr id="320" name="TextShape 3"/>
          <p:cNvSpPr txBox="1"/>
          <p:nvPr/>
        </p:nvSpPr>
        <p:spPr>
          <a:xfrm>
            <a:off x="3884760" y="8685360"/>
            <a:ext cx="2971440" cy="456840"/>
          </a:xfrm>
          <a:prstGeom prst="rect">
            <a:avLst/>
          </a:prstGeom>
          <a:noFill/>
          <a:ln>
            <a:noFill/>
          </a:ln>
        </p:spPr>
        <p:txBody>
          <a:bodyPr anchor="b"/>
          <a:p>
            <a:pPr algn="r">
              <a:lnSpc>
                <a:spcPct val="100000"/>
              </a:lnSpc>
            </a:pPr>
            <a:fld id="{CBF6F3AA-295D-4E1C-915E-1BF0F128AE35}" type="slidenum">
              <a:rPr b="0" lang="en-IN" sz="1200" spc="-1" strike="noStrike">
                <a:solidFill>
                  <a:srgbClr val="000000"/>
                </a:solidFill>
                <a:latin typeface="+mn-lt"/>
                <a:ea typeface="+mn-ea"/>
              </a:rPr>
              <a:t>1</a:t>
            </a:fld>
            <a:endParaRPr b="0" lang="en-IN"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PlaceHolder 1"/>
          <p:cNvSpPr>
            <a:spLocks noGrp="1"/>
          </p:cNvSpPr>
          <p:nvPr>
            <p:ph type="sldImg"/>
          </p:nvPr>
        </p:nvSpPr>
        <p:spPr>
          <a:xfrm>
            <a:off x="1143000" y="685800"/>
            <a:ext cx="4571640" cy="3428640"/>
          </a:xfrm>
          <a:prstGeom prst="rect">
            <a:avLst/>
          </a:prstGeom>
        </p:spPr>
      </p:sp>
      <p:sp>
        <p:nvSpPr>
          <p:cNvPr id="322" name="PlaceHolder 2"/>
          <p:cNvSpPr>
            <a:spLocks noGrp="1"/>
          </p:cNvSpPr>
          <p:nvPr>
            <p:ph type="body"/>
          </p:nvPr>
        </p:nvSpPr>
        <p:spPr>
          <a:xfrm>
            <a:off x="685800" y="4343400"/>
            <a:ext cx="5486040" cy="4114440"/>
          </a:xfrm>
          <a:prstGeom prst="rect">
            <a:avLst/>
          </a:prstGeom>
        </p:spPr>
        <p:txBody>
          <a:bodyPr>
            <a:normAutofit/>
          </a:bodyPr>
          <a:p>
            <a:endParaRPr b="0" lang="en-IN" sz="2000" spc="-1" strike="noStrike">
              <a:latin typeface="Arial"/>
            </a:endParaRPr>
          </a:p>
        </p:txBody>
      </p:sp>
      <p:sp>
        <p:nvSpPr>
          <p:cNvPr id="323" name="TextShape 3"/>
          <p:cNvSpPr txBox="1"/>
          <p:nvPr/>
        </p:nvSpPr>
        <p:spPr>
          <a:xfrm>
            <a:off x="3884760" y="8685360"/>
            <a:ext cx="2971440" cy="456840"/>
          </a:xfrm>
          <a:prstGeom prst="rect">
            <a:avLst/>
          </a:prstGeom>
          <a:noFill/>
          <a:ln>
            <a:noFill/>
          </a:ln>
        </p:spPr>
        <p:txBody>
          <a:bodyPr anchor="b"/>
          <a:p>
            <a:pPr algn="r">
              <a:lnSpc>
                <a:spcPct val="100000"/>
              </a:lnSpc>
            </a:pPr>
            <a:fld id="{504887F3-8DCB-4B86-8914-556223E14673}" type="slidenum">
              <a:rPr b="0" lang="en-IN" sz="1200" spc="-1" strike="noStrike">
                <a:solidFill>
                  <a:srgbClr val="000000"/>
                </a:solidFill>
                <a:latin typeface="+mn-lt"/>
                <a:ea typeface="+mn-ea"/>
              </a:rPr>
              <a:t>1</a:t>
            </a:fld>
            <a:endParaRPr b="0" lang="en-IN"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sldImg"/>
          </p:nvPr>
        </p:nvSpPr>
        <p:spPr>
          <a:xfrm>
            <a:off x="1143000" y="685800"/>
            <a:ext cx="4571640" cy="3428640"/>
          </a:xfrm>
          <a:prstGeom prst="rect">
            <a:avLst/>
          </a:prstGeom>
        </p:spPr>
      </p:sp>
      <p:sp>
        <p:nvSpPr>
          <p:cNvPr id="325" name="PlaceHolder 2"/>
          <p:cNvSpPr>
            <a:spLocks noGrp="1"/>
          </p:cNvSpPr>
          <p:nvPr>
            <p:ph type="body"/>
          </p:nvPr>
        </p:nvSpPr>
        <p:spPr>
          <a:xfrm>
            <a:off x="685800" y="4343400"/>
            <a:ext cx="5486040" cy="4114440"/>
          </a:xfrm>
          <a:prstGeom prst="rect">
            <a:avLst/>
          </a:prstGeom>
        </p:spPr>
        <p:txBody>
          <a:bodyPr>
            <a:normAutofit/>
          </a:bodyPr>
          <a:p>
            <a:endParaRPr b="0" lang="en-IN" sz="2000" spc="-1" strike="noStrike">
              <a:latin typeface="Arial"/>
            </a:endParaRPr>
          </a:p>
        </p:txBody>
      </p:sp>
      <p:sp>
        <p:nvSpPr>
          <p:cNvPr id="326" name="TextShape 3"/>
          <p:cNvSpPr txBox="1"/>
          <p:nvPr/>
        </p:nvSpPr>
        <p:spPr>
          <a:xfrm>
            <a:off x="3884760" y="8685360"/>
            <a:ext cx="2971440" cy="456840"/>
          </a:xfrm>
          <a:prstGeom prst="rect">
            <a:avLst/>
          </a:prstGeom>
          <a:noFill/>
          <a:ln>
            <a:noFill/>
          </a:ln>
        </p:spPr>
        <p:txBody>
          <a:bodyPr anchor="b"/>
          <a:p>
            <a:pPr algn="r">
              <a:lnSpc>
                <a:spcPct val="100000"/>
              </a:lnSpc>
            </a:pPr>
            <a:fld id="{182975A9-3DAD-4E12-9569-987AF80F0BEF}" type="slidenum">
              <a:rPr b="0" lang="en-IN" sz="1200" spc="-1" strike="noStrike">
                <a:solidFill>
                  <a:srgbClr val="000000"/>
                </a:solidFill>
                <a:latin typeface="+mn-lt"/>
                <a:ea typeface="+mn-ea"/>
              </a:rPr>
              <a:t>1</a:t>
            </a:fld>
            <a:endParaRPr b="0" lang="en-IN"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sldImg"/>
          </p:nvPr>
        </p:nvSpPr>
        <p:spPr>
          <a:xfrm>
            <a:off x="1143000" y="685800"/>
            <a:ext cx="4571640" cy="3428640"/>
          </a:xfrm>
          <a:prstGeom prst="rect">
            <a:avLst/>
          </a:prstGeom>
        </p:spPr>
      </p:sp>
      <p:sp>
        <p:nvSpPr>
          <p:cNvPr id="328" name="PlaceHolder 2"/>
          <p:cNvSpPr>
            <a:spLocks noGrp="1"/>
          </p:cNvSpPr>
          <p:nvPr>
            <p:ph type="body"/>
          </p:nvPr>
        </p:nvSpPr>
        <p:spPr>
          <a:xfrm>
            <a:off x="685800" y="4343400"/>
            <a:ext cx="5486040" cy="4114440"/>
          </a:xfrm>
          <a:prstGeom prst="rect">
            <a:avLst/>
          </a:prstGeom>
        </p:spPr>
        <p:txBody>
          <a:bodyPr>
            <a:normAutofit/>
          </a:bodyPr>
          <a:p>
            <a:endParaRPr b="0" lang="en-IN" sz="2000" spc="-1" strike="noStrike">
              <a:latin typeface="Arial"/>
            </a:endParaRPr>
          </a:p>
        </p:txBody>
      </p:sp>
      <p:sp>
        <p:nvSpPr>
          <p:cNvPr id="329" name="TextShape 3"/>
          <p:cNvSpPr txBox="1"/>
          <p:nvPr/>
        </p:nvSpPr>
        <p:spPr>
          <a:xfrm>
            <a:off x="3884760" y="8685360"/>
            <a:ext cx="2971440" cy="456840"/>
          </a:xfrm>
          <a:prstGeom prst="rect">
            <a:avLst/>
          </a:prstGeom>
          <a:noFill/>
          <a:ln>
            <a:noFill/>
          </a:ln>
        </p:spPr>
        <p:txBody>
          <a:bodyPr anchor="b"/>
          <a:p>
            <a:pPr algn="r">
              <a:lnSpc>
                <a:spcPct val="100000"/>
              </a:lnSpc>
            </a:pPr>
            <a:fld id="{7D096217-2CDF-481D-A70D-648247A0CF0E}" type="slidenum">
              <a:rPr b="0" lang="en-IN" sz="1200" spc="-1" strike="noStrike">
                <a:solidFill>
                  <a:srgbClr val="000000"/>
                </a:solidFill>
                <a:latin typeface="+mn-lt"/>
                <a:ea typeface="+mn-ea"/>
              </a:rPr>
              <a:t>1</a:t>
            </a:fld>
            <a:endParaRPr b="0" lang="en-IN"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PlaceHolder 1"/>
          <p:cNvSpPr>
            <a:spLocks noGrp="1"/>
          </p:cNvSpPr>
          <p:nvPr>
            <p:ph type="sldImg"/>
          </p:nvPr>
        </p:nvSpPr>
        <p:spPr>
          <a:xfrm>
            <a:off x="1143000" y="685800"/>
            <a:ext cx="4571640" cy="3428640"/>
          </a:xfrm>
          <a:prstGeom prst="rect">
            <a:avLst/>
          </a:prstGeom>
        </p:spPr>
      </p:sp>
      <p:sp>
        <p:nvSpPr>
          <p:cNvPr id="331" name="PlaceHolder 2"/>
          <p:cNvSpPr>
            <a:spLocks noGrp="1"/>
          </p:cNvSpPr>
          <p:nvPr>
            <p:ph type="body"/>
          </p:nvPr>
        </p:nvSpPr>
        <p:spPr>
          <a:xfrm>
            <a:off x="685800" y="4343400"/>
            <a:ext cx="5486040" cy="4114440"/>
          </a:xfrm>
          <a:prstGeom prst="rect">
            <a:avLst/>
          </a:prstGeom>
        </p:spPr>
        <p:txBody>
          <a:bodyPr>
            <a:normAutofit/>
          </a:bodyPr>
          <a:p>
            <a:endParaRPr b="0" lang="en-IN" sz="2000" spc="-1" strike="noStrike">
              <a:latin typeface="Arial"/>
            </a:endParaRPr>
          </a:p>
        </p:txBody>
      </p:sp>
      <p:sp>
        <p:nvSpPr>
          <p:cNvPr id="332" name="TextShape 3"/>
          <p:cNvSpPr txBox="1"/>
          <p:nvPr/>
        </p:nvSpPr>
        <p:spPr>
          <a:xfrm>
            <a:off x="3884760" y="8685360"/>
            <a:ext cx="2971440" cy="456840"/>
          </a:xfrm>
          <a:prstGeom prst="rect">
            <a:avLst/>
          </a:prstGeom>
          <a:noFill/>
          <a:ln>
            <a:noFill/>
          </a:ln>
        </p:spPr>
        <p:txBody>
          <a:bodyPr anchor="b"/>
          <a:p>
            <a:pPr algn="r">
              <a:lnSpc>
                <a:spcPct val="100000"/>
              </a:lnSpc>
            </a:pPr>
            <a:fld id="{25B6A327-365F-4594-A8D7-0C68D0B8447A}" type="slidenum">
              <a:rPr b="0" lang="en-IN" sz="1200" spc="-1" strike="noStrike">
                <a:solidFill>
                  <a:srgbClr val="000000"/>
                </a:solidFill>
                <a:latin typeface="+mn-lt"/>
                <a:ea typeface="+mn-ea"/>
              </a:rPr>
              <a:t>1</a:t>
            </a:fld>
            <a:endParaRPr b="0" lang="en-IN"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PlaceHolder 1"/>
          <p:cNvSpPr>
            <a:spLocks noGrp="1"/>
          </p:cNvSpPr>
          <p:nvPr>
            <p:ph type="sldImg"/>
          </p:nvPr>
        </p:nvSpPr>
        <p:spPr>
          <a:xfrm>
            <a:off x="1143000" y="685800"/>
            <a:ext cx="4571640" cy="3428640"/>
          </a:xfrm>
          <a:prstGeom prst="rect">
            <a:avLst/>
          </a:prstGeom>
        </p:spPr>
      </p:sp>
      <p:sp>
        <p:nvSpPr>
          <p:cNvPr id="334" name="PlaceHolder 2"/>
          <p:cNvSpPr>
            <a:spLocks noGrp="1"/>
          </p:cNvSpPr>
          <p:nvPr>
            <p:ph type="body"/>
          </p:nvPr>
        </p:nvSpPr>
        <p:spPr>
          <a:xfrm>
            <a:off x="685800" y="4343400"/>
            <a:ext cx="5486040" cy="4114440"/>
          </a:xfrm>
          <a:prstGeom prst="rect">
            <a:avLst/>
          </a:prstGeom>
        </p:spPr>
        <p:txBody>
          <a:bodyPr>
            <a:normAutofit/>
          </a:bodyPr>
          <a:p>
            <a:endParaRPr b="0" lang="en-IN" sz="2000" spc="-1" strike="noStrike">
              <a:latin typeface="Arial"/>
            </a:endParaRPr>
          </a:p>
        </p:txBody>
      </p:sp>
      <p:sp>
        <p:nvSpPr>
          <p:cNvPr id="335" name="TextShape 3"/>
          <p:cNvSpPr txBox="1"/>
          <p:nvPr/>
        </p:nvSpPr>
        <p:spPr>
          <a:xfrm>
            <a:off x="3884760" y="8685360"/>
            <a:ext cx="2971440" cy="456840"/>
          </a:xfrm>
          <a:prstGeom prst="rect">
            <a:avLst/>
          </a:prstGeom>
          <a:noFill/>
          <a:ln>
            <a:noFill/>
          </a:ln>
        </p:spPr>
        <p:txBody>
          <a:bodyPr anchor="b"/>
          <a:p>
            <a:pPr algn="r">
              <a:lnSpc>
                <a:spcPct val="100000"/>
              </a:lnSpc>
            </a:pPr>
            <a:fld id="{A4242BB5-8008-4D19-9724-1DC03F4C6A5E}" type="slidenum">
              <a:rPr b="0" lang="en-IN" sz="1200" spc="-1" strike="noStrike">
                <a:solidFill>
                  <a:srgbClr val="000000"/>
                </a:solidFill>
                <a:latin typeface="+mn-lt"/>
                <a:ea typeface="+mn-ea"/>
              </a:rPr>
              <a:t>1</a:t>
            </a:fld>
            <a:endParaRPr b="0" lang="en-IN"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PlaceHolder 1"/>
          <p:cNvSpPr>
            <a:spLocks noGrp="1"/>
          </p:cNvSpPr>
          <p:nvPr>
            <p:ph type="sldImg"/>
          </p:nvPr>
        </p:nvSpPr>
        <p:spPr>
          <a:xfrm>
            <a:off x="1143000" y="685800"/>
            <a:ext cx="4571640" cy="3428640"/>
          </a:xfrm>
          <a:prstGeom prst="rect">
            <a:avLst/>
          </a:prstGeom>
        </p:spPr>
      </p:sp>
      <p:sp>
        <p:nvSpPr>
          <p:cNvPr id="337" name="PlaceHolder 2"/>
          <p:cNvSpPr>
            <a:spLocks noGrp="1"/>
          </p:cNvSpPr>
          <p:nvPr>
            <p:ph type="body"/>
          </p:nvPr>
        </p:nvSpPr>
        <p:spPr>
          <a:xfrm>
            <a:off x="685800" y="4343400"/>
            <a:ext cx="5486040" cy="4114440"/>
          </a:xfrm>
          <a:prstGeom prst="rect">
            <a:avLst/>
          </a:prstGeom>
        </p:spPr>
        <p:txBody>
          <a:bodyPr>
            <a:normAutofit/>
          </a:bodyPr>
          <a:p>
            <a:endParaRPr b="0" lang="en-IN" sz="2000" spc="-1" strike="noStrike">
              <a:latin typeface="Arial"/>
            </a:endParaRPr>
          </a:p>
        </p:txBody>
      </p:sp>
      <p:sp>
        <p:nvSpPr>
          <p:cNvPr id="338" name="TextShape 3"/>
          <p:cNvSpPr txBox="1"/>
          <p:nvPr/>
        </p:nvSpPr>
        <p:spPr>
          <a:xfrm>
            <a:off x="3884760" y="8685360"/>
            <a:ext cx="2971440" cy="456840"/>
          </a:xfrm>
          <a:prstGeom prst="rect">
            <a:avLst/>
          </a:prstGeom>
          <a:noFill/>
          <a:ln>
            <a:noFill/>
          </a:ln>
        </p:spPr>
        <p:txBody>
          <a:bodyPr anchor="b"/>
          <a:p>
            <a:pPr algn="r">
              <a:lnSpc>
                <a:spcPct val="100000"/>
              </a:lnSpc>
            </a:pPr>
            <a:fld id="{487895B2-1DEC-4A86-9959-7743C6BA65AB}" type="slidenum">
              <a:rPr b="0" lang="en-IN" sz="1200" spc="-1" strike="noStrike">
                <a:solidFill>
                  <a:srgbClr val="000000"/>
                </a:solidFill>
                <a:latin typeface="+mn-lt"/>
                <a:ea typeface="+mn-ea"/>
              </a:rPr>
              <a:t>1</a:t>
            </a:fld>
            <a:endParaRPr b="0" lang="en-IN" sz="12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PlaceHolder 1"/>
          <p:cNvSpPr>
            <a:spLocks noGrp="1"/>
          </p:cNvSpPr>
          <p:nvPr>
            <p:ph type="sldImg"/>
          </p:nvPr>
        </p:nvSpPr>
        <p:spPr>
          <a:xfrm>
            <a:off x="1143000" y="685800"/>
            <a:ext cx="4571640" cy="3428640"/>
          </a:xfrm>
          <a:prstGeom prst="rect">
            <a:avLst/>
          </a:prstGeom>
        </p:spPr>
      </p:sp>
      <p:sp>
        <p:nvSpPr>
          <p:cNvPr id="340" name="PlaceHolder 2"/>
          <p:cNvSpPr>
            <a:spLocks noGrp="1"/>
          </p:cNvSpPr>
          <p:nvPr>
            <p:ph type="body"/>
          </p:nvPr>
        </p:nvSpPr>
        <p:spPr>
          <a:xfrm>
            <a:off x="685800" y="4343400"/>
            <a:ext cx="5486040" cy="4114440"/>
          </a:xfrm>
          <a:prstGeom prst="rect">
            <a:avLst/>
          </a:prstGeom>
        </p:spPr>
        <p:txBody>
          <a:bodyPr>
            <a:normAutofit/>
          </a:bodyPr>
          <a:p>
            <a:pPr marL="216000" indent="-216000">
              <a:lnSpc>
                <a:spcPct val="100000"/>
              </a:lnSpc>
            </a:pPr>
            <a:r>
              <a:rPr b="0" lang="en-IN" sz="1200" spc="-1" strike="noStrike">
                <a:solidFill>
                  <a:srgbClr val="000000"/>
                </a:solidFill>
                <a:latin typeface="+mn-lt"/>
                <a:ea typeface="+mn-ea"/>
              </a:rPr>
              <a:t>Static linking is the process of copying all library modules used in the program into the final executable image. This is performed by the linker and it is done as the last step of the compilation process. The linker combines library routines with the program code in order to resolve external references, and to generate an executable image suitable for loading into memory. When the program is loaded, the operating system places into memory a single file that contains the executable code and data. This statically linked file includes both the calling program and the called program.</a:t>
            </a:r>
            <a:endParaRPr b="0" lang="en-IN" sz="1200" spc="-1" strike="noStrike">
              <a:latin typeface="Arial"/>
            </a:endParaRPr>
          </a:p>
        </p:txBody>
      </p:sp>
      <p:sp>
        <p:nvSpPr>
          <p:cNvPr id="341" name="TextShape 3"/>
          <p:cNvSpPr txBox="1"/>
          <p:nvPr/>
        </p:nvSpPr>
        <p:spPr>
          <a:xfrm>
            <a:off x="3884760" y="8685360"/>
            <a:ext cx="2971440" cy="456840"/>
          </a:xfrm>
          <a:prstGeom prst="rect">
            <a:avLst/>
          </a:prstGeom>
          <a:noFill/>
          <a:ln>
            <a:noFill/>
          </a:ln>
        </p:spPr>
        <p:txBody>
          <a:bodyPr anchor="b"/>
          <a:p>
            <a:pPr algn="r">
              <a:lnSpc>
                <a:spcPct val="100000"/>
              </a:lnSpc>
            </a:pPr>
            <a:fld id="{5579CE86-9868-4AAE-978A-4A34D95861FA}" type="slidenum">
              <a:rPr b="0" lang="en-IN"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PlaceHolder 1"/>
          <p:cNvSpPr>
            <a:spLocks noGrp="1"/>
          </p:cNvSpPr>
          <p:nvPr>
            <p:ph type="sldImg"/>
          </p:nvPr>
        </p:nvSpPr>
        <p:spPr>
          <a:xfrm>
            <a:off x="1143000" y="685800"/>
            <a:ext cx="4571640" cy="3428640"/>
          </a:xfrm>
          <a:prstGeom prst="rect">
            <a:avLst/>
          </a:prstGeom>
        </p:spPr>
      </p:sp>
      <p:sp>
        <p:nvSpPr>
          <p:cNvPr id="343" name="PlaceHolder 2"/>
          <p:cNvSpPr>
            <a:spLocks noGrp="1"/>
          </p:cNvSpPr>
          <p:nvPr>
            <p:ph type="body"/>
          </p:nvPr>
        </p:nvSpPr>
        <p:spPr>
          <a:xfrm>
            <a:off x="685800" y="4343400"/>
            <a:ext cx="5486040" cy="4114440"/>
          </a:xfrm>
          <a:prstGeom prst="rect">
            <a:avLst/>
          </a:prstGeom>
        </p:spPr>
        <p:txBody>
          <a:bodyPr>
            <a:normAutofit/>
          </a:bodyPr>
          <a:p>
            <a:pPr marL="216000" indent="-216000">
              <a:lnSpc>
                <a:spcPct val="100000"/>
              </a:lnSpc>
            </a:pPr>
            <a:r>
              <a:rPr b="0" lang="en-IN" sz="2000" spc="-1" strike="noStrike">
                <a:latin typeface="Arial"/>
              </a:rPr>
              <a:t>0</a:t>
            </a:r>
            <a:endParaRPr b="0" lang="en-IN" sz="2000" spc="-1" strike="noStrike">
              <a:latin typeface="Arial"/>
            </a:endParaRPr>
          </a:p>
        </p:txBody>
      </p:sp>
      <p:sp>
        <p:nvSpPr>
          <p:cNvPr id="344" name="TextShape 3"/>
          <p:cNvSpPr txBox="1"/>
          <p:nvPr/>
        </p:nvSpPr>
        <p:spPr>
          <a:xfrm>
            <a:off x="3884760" y="8685360"/>
            <a:ext cx="2971440" cy="456840"/>
          </a:xfrm>
          <a:prstGeom prst="rect">
            <a:avLst/>
          </a:prstGeom>
          <a:noFill/>
          <a:ln>
            <a:noFill/>
          </a:ln>
        </p:spPr>
        <p:txBody>
          <a:bodyPr anchor="b"/>
          <a:p>
            <a:pPr algn="r">
              <a:lnSpc>
                <a:spcPct val="100000"/>
              </a:lnSpc>
            </a:pPr>
            <a:fld id="{0733802B-375E-4CF8-9039-6AD10D50D200}" type="slidenum">
              <a:rPr b="0" lang="en-IN"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type="sldImg"/>
          </p:nvPr>
        </p:nvSpPr>
        <p:spPr>
          <a:xfrm>
            <a:off x="1143000" y="685800"/>
            <a:ext cx="4571640" cy="3428640"/>
          </a:xfrm>
          <a:prstGeom prst="rect">
            <a:avLst/>
          </a:prstGeom>
        </p:spPr>
      </p:sp>
      <p:sp>
        <p:nvSpPr>
          <p:cNvPr id="298" name="PlaceHolder 2"/>
          <p:cNvSpPr>
            <a:spLocks noGrp="1"/>
          </p:cNvSpPr>
          <p:nvPr>
            <p:ph type="body"/>
          </p:nvPr>
        </p:nvSpPr>
        <p:spPr>
          <a:xfrm>
            <a:off x="685800" y="4343400"/>
            <a:ext cx="5486040" cy="4114440"/>
          </a:xfrm>
          <a:prstGeom prst="rect">
            <a:avLst/>
          </a:prstGeom>
        </p:spPr>
        <p:txBody>
          <a:bodyPr>
            <a:normAutofit/>
          </a:bodyPr>
          <a:p>
            <a:pPr marL="216000" indent="-216000">
              <a:lnSpc>
                <a:spcPct val="100000"/>
              </a:lnSpc>
            </a:pPr>
            <a:r>
              <a:rPr b="0" lang="en-IN" sz="2000" spc="-1" strike="noStrike">
                <a:latin typeface="Arial"/>
              </a:rPr>
              <a:t>Linkin</a:t>
            </a:r>
            <a:r>
              <a:rPr b="0" lang="en-IN" sz="2000" spc="-1" strike="noStrike">
                <a:latin typeface="Arial"/>
              </a:rPr>
              <a:t>g</a:t>
            </a:r>
            <a:endParaRPr b="0" lang="en-IN" sz="2000" spc="-1" strike="noStrike">
              <a:latin typeface="Arial"/>
            </a:endParaRPr>
          </a:p>
          <a:p>
            <a:pPr marL="216000" indent="-216000">
              <a:lnSpc>
                <a:spcPct val="100000"/>
              </a:lnSpc>
            </a:pPr>
            <a:r>
              <a:rPr b="0" lang="en-IN" sz="2000" spc="-1" strike="noStrike">
                <a:latin typeface="Arial"/>
              </a:rPr>
              <a:t>The </a:t>
            </a:r>
            <a:r>
              <a:rPr b="0" lang="en-IN" sz="2000" spc="-1" strike="noStrike">
                <a:latin typeface="Arial"/>
              </a:rPr>
              <a:t>Pro</a:t>
            </a:r>
            <a:r>
              <a:rPr b="0" lang="en-IN" sz="2000" spc="-1" strike="noStrike">
                <a:latin typeface="Arial"/>
              </a:rPr>
              <a:t>ces</a:t>
            </a:r>
            <a:r>
              <a:rPr b="0" lang="en-IN" sz="2000" spc="-1" strike="noStrike">
                <a:latin typeface="Arial"/>
              </a:rPr>
              <a:t>s of </a:t>
            </a:r>
            <a:r>
              <a:rPr b="0" lang="en-IN" sz="2000" spc="-1" strike="noStrike">
                <a:latin typeface="Arial"/>
              </a:rPr>
              <a:t>mer</a:t>
            </a:r>
            <a:r>
              <a:rPr b="0" lang="en-IN" sz="2000" spc="-1" strike="noStrike">
                <a:latin typeface="Arial"/>
              </a:rPr>
              <a:t>gin</a:t>
            </a:r>
            <a:r>
              <a:rPr b="0" lang="en-IN" sz="2000" spc="-1" strike="noStrike">
                <a:latin typeface="Arial"/>
              </a:rPr>
              <a:t>g </a:t>
            </a:r>
            <a:r>
              <a:rPr b="0" lang="en-IN" sz="2000" spc="-1" strike="noStrike">
                <a:latin typeface="Arial"/>
              </a:rPr>
              <a:t>ma</a:t>
            </a:r>
            <a:r>
              <a:rPr b="0" lang="en-IN" sz="2000" spc="-1" strike="noStrike">
                <a:latin typeface="Arial"/>
              </a:rPr>
              <a:t>ny </a:t>
            </a:r>
            <a:r>
              <a:rPr b="0" lang="en-IN" sz="2000" spc="-1" strike="noStrike">
                <a:latin typeface="Arial"/>
              </a:rPr>
              <a:t>obj</a:t>
            </a:r>
            <a:r>
              <a:rPr b="0" lang="en-IN" sz="2000" spc="-1" strike="noStrike">
                <a:latin typeface="Arial"/>
              </a:rPr>
              <a:t>ect </a:t>
            </a:r>
            <a:r>
              <a:rPr b="0" lang="en-IN" sz="2000" spc="-1" strike="noStrike">
                <a:latin typeface="Arial"/>
              </a:rPr>
              <a:t>mo</a:t>
            </a:r>
            <a:r>
              <a:rPr b="0" lang="en-IN" sz="2000" spc="-1" strike="noStrike">
                <a:latin typeface="Arial"/>
              </a:rPr>
              <a:t>dul</a:t>
            </a:r>
            <a:r>
              <a:rPr b="0" lang="en-IN" sz="2000" spc="-1" strike="noStrike">
                <a:latin typeface="Arial"/>
              </a:rPr>
              <a:t>es </a:t>
            </a:r>
            <a:r>
              <a:rPr b="0" lang="en-IN" sz="2000" spc="-1" strike="noStrike">
                <a:latin typeface="Arial"/>
              </a:rPr>
              <a:t>to </a:t>
            </a:r>
            <a:r>
              <a:rPr b="0" lang="en-IN" sz="2000" spc="-1" strike="noStrike">
                <a:latin typeface="Arial"/>
              </a:rPr>
              <a:t>for</a:t>
            </a:r>
            <a:r>
              <a:rPr b="0" lang="en-IN" sz="2000" spc="-1" strike="noStrike">
                <a:latin typeface="Arial"/>
              </a:rPr>
              <a:t>m a </a:t>
            </a:r>
            <a:r>
              <a:rPr b="0" lang="en-IN" sz="2000" spc="-1" strike="noStrike">
                <a:latin typeface="Arial"/>
              </a:rPr>
              <a:t>sin</a:t>
            </a:r>
            <a:r>
              <a:rPr b="0" lang="en-IN" sz="2000" spc="-1" strike="noStrike">
                <a:latin typeface="Arial"/>
              </a:rPr>
              <a:t>gle </a:t>
            </a:r>
            <a:r>
              <a:rPr b="0" lang="en-IN" sz="2000" spc="-1" strike="noStrike">
                <a:latin typeface="Arial"/>
              </a:rPr>
              <a:t>obj</a:t>
            </a:r>
            <a:r>
              <a:rPr b="0" lang="en-IN" sz="2000" spc="-1" strike="noStrike">
                <a:latin typeface="Arial"/>
              </a:rPr>
              <a:t>ect </a:t>
            </a:r>
            <a:r>
              <a:rPr b="0" lang="en-IN" sz="2000" spc="-1" strike="noStrike">
                <a:latin typeface="Arial"/>
              </a:rPr>
              <a:t>pro</a:t>
            </a:r>
            <a:r>
              <a:rPr b="0" lang="en-IN" sz="2000" spc="-1" strike="noStrike">
                <a:latin typeface="Arial"/>
              </a:rPr>
              <a:t>gra</a:t>
            </a:r>
            <a:r>
              <a:rPr b="0" lang="en-IN" sz="2000" spc="-1" strike="noStrike">
                <a:latin typeface="Arial"/>
              </a:rPr>
              <a:t>m </a:t>
            </a:r>
            <a:r>
              <a:rPr b="0" lang="en-IN" sz="2000" spc="-1" strike="noStrike">
                <a:latin typeface="Arial"/>
              </a:rPr>
              <a:t>is </a:t>
            </a:r>
            <a:r>
              <a:rPr b="0" lang="en-IN" sz="2000" spc="-1" strike="noStrike">
                <a:latin typeface="Arial"/>
              </a:rPr>
              <a:t>call</a:t>
            </a:r>
            <a:r>
              <a:rPr b="0" lang="en-IN" sz="2000" spc="-1" strike="noStrike">
                <a:latin typeface="Arial"/>
              </a:rPr>
              <a:t>ed </a:t>
            </a:r>
            <a:r>
              <a:rPr b="0" lang="en-IN" sz="2000" spc="-1" strike="noStrike">
                <a:latin typeface="Arial"/>
              </a:rPr>
              <a:t>as </a:t>
            </a:r>
            <a:r>
              <a:rPr b="0" lang="en-IN" sz="2000" spc="-1" strike="noStrike">
                <a:latin typeface="Arial"/>
              </a:rPr>
              <a:t>linki</a:t>
            </a:r>
            <a:r>
              <a:rPr b="0" lang="en-IN" sz="2000" spc="-1" strike="noStrike">
                <a:latin typeface="Arial"/>
              </a:rPr>
              <a:t>ng.</a:t>
            </a:r>
            <a:endParaRPr b="0" lang="en-IN" sz="2000" spc="-1" strike="noStrike">
              <a:latin typeface="Arial"/>
            </a:endParaRPr>
          </a:p>
          <a:p>
            <a:pPr lvl="1" marL="216000" indent="-216000">
              <a:lnSpc>
                <a:spcPct val="100000"/>
              </a:lnSpc>
              <a:buClr>
                <a:srgbClr val="000000"/>
              </a:buClr>
              <a:buFont typeface="Arial"/>
              <a:buChar char="•"/>
            </a:pPr>
            <a:r>
              <a:rPr b="0" lang="en-IN" sz="3200" spc="-1" strike="noStrike">
                <a:latin typeface="Arial"/>
              </a:rPr>
              <a:t>L</a:t>
            </a:r>
            <a:r>
              <a:rPr b="0" lang="en-IN" sz="3200" spc="-1" strike="noStrike">
                <a:latin typeface="Arial"/>
              </a:rPr>
              <a:t>i</a:t>
            </a:r>
            <a:r>
              <a:rPr b="0" lang="en-IN" sz="3200" spc="-1" strike="noStrike">
                <a:latin typeface="Arial"/>
              </a:rPr>
              <a:t>n</a:t>
            </a:r>
            <a:r>
              <a:rPr b="0" lang="en-IN" sz="3200" spc="-1" strike="noStrike">
                <a:latin typeface="Arial"/>
              </a:rPr>
              <a:t>k</a:t>
            </a:r>
            <a:r>
              <a:rPr b="0" lang="en-IN" sz="3200" spc="-1" strike="noStrike">
                <a:latin typeface="Arial"/>
              </a:rPr>
              <a:t>e</a:t>
            </a:r>
            <a:r>
              <a:rPr b="0" lang="en-IN" sz="3200" spc="-1" strike="noStrike">
                <a:latin typeface="Arial"/>
              </a:rPr>
              <a:t>r</a:t>
            </a:r>
            <a:endParaRPr b="0" lang="en-IN" sz="3200" spc="-1" strike="noStrike">
              <a:latin typeface="Arial"/>
            </a:endParaRPr>
          </a:p>
          <a:p>
            <a:pPr marL="216000" indent="-216000">
              <a:lnSpc>
                <a:spcPct val="100000"/>
              </a:lnSpc>
            </a:pPr>
            <a:r>
              <a:rPr b="0" lang="en-IN" sz="1200" spc="-1" strike="noStrike">
                <a:solidFill>
                  <a:srgbClr val="000000"/>
                </a:solidFill>
                <a:latin typeface="+mn-lt"/>
                <a:ea typeface="+mn-ea"/>
              </a:rPr>
              <a:t>A </a:t>
            </a:r>
            <a:r>
              <a:rPr b="0" lang="en-IN" sz="1200" spc="-1" strike="noStrike">
                <a:solidFill>
                  <a:srgbClr val="000000"/>
                </a:solidFill>
                <a:latin typeface="+mn-lt"/>
                <a:ea typeface="+mn-ea"/>
              </a:rPr>
              <a:t>progr</a:t>
            </a:r>
            <a:r>
              <a:rPr b="0" lang="en-IN" sz="1200" spc="-1" strike="noStrike">
                <a:solidFill>
                  <a:srgbClr val="000000"/>
                </a:solidFill>
                <a:latin typeface="+mn-lt"/>
                <a:ea typeface="+mn-ea"/>
              </a:rPr>
              <a:t>am is </a:t>
            </a:r>
            <a:r>
              <a:rPr b="0" lang="en-IN" sz="1200" spc="-1" strike="noStrike">
                <a:solidFill>
                  <a:srgbClr val="000000"/>
                </a:solidFill>
                <a:latin typeface="+mn-lt"/>
                <a:ea typeface="+mn-ea"/>
              </a:rPr>
              <a:t>first </a:t>
            </a:r>
            <a:r>
              <a:rPr b="0" lang="en-IN" sz="1200" spc="-1" strike="noStrike">
                <a:solidFill>
                  <a:srgbClr val="000000"/>
                </a:solidFill>
                <a:latin typeface="+mn-lt"/>
                <a:ea typeface="+mn-ea"/>
              </a:rPr>
              <a:t>writte</a:t>
            </a:r>
            <a:r>
              <a:rPr b="0" lang="en-IN" sz="1200" spc="-1" strike="noStrike">
                <a:solidFill>
                  <a:srgbClr val="000000"/>
                </a:solidFill>
                <a:latin typeface="+mn-lt"/>
                <a:ea typeface="+mn-ea"/>
              </a:rPr>
              <a:t>n </a:t>
            </a:r>
            <a:r>
              <a:rPr b="0" lang="en-IN" sz="1200" spc="-1" strike="noStrike">
                <a:solidFill>
                  <a:srgbClr val="000000"/>
                </a:solidFill>
                <a:latin typeface="+mn-lt"/>
                <a:ea typeface="+mn-ea"/>
              </a:rPr>
              <a:t>using </a:t>
            </a:r>
            <a:r>
              <a:rPr b="0" lang="en-IN" sz="1200" spc="-1" strike="noStrike">
                <a:solidFill>
                  <a:srgbClr val="000000"/>
                </a:solidFill>
                <a:latin typeface="+mn-lt"/>
                <a:ea typeface="+mn-ea"/>
              </a:rPr>
              <a:t>any </a:t>
            </a:r>
            <a:r>
              <a:rPr b="0" lang="en-IN" sz="1200" spc="-1" strike="noStrike">
                <a:solidFill>
                  <a:srgbClr val="000000"/>
                </a:solidFill>
                <a:latin typeface="+mn-lt"/>
                <a:ea typeface="+mn-ea"/>
              </a:rPr>
              <a:t>editor </a:t>
            </a:r>
            <a:r>
              <a:rPr b="0" lang="en-IN" sz="1200" spc="-1" strike="noStrike">
                <a:solidFill>
                  <a:srgbClr val="000000"/>
                </a:solidFill>
                <a:latin typeface="+mn-lt"/>
                <a:ea typeface="+mn-ea"/>
              </a:rPr>
              <a:t>of </a:t>
            </a:r>
            <a:r>
              <a:rPr b="0" lang="en-IN" sz="1200" spc="-1" strike="noStrike">
                <a:solidFill>
                  <a:srgbClr val="000000"/>
                </a:solidFill>
                <a:latin typeface="+mn-lt"/>
                <a:ea typeface="+mn-ea"/>
              </a:rPr>
              <a:t>progr</a:t>
            </a:r>
            <a:r>
              <a:rPr b="0" lang="en-IN" sz="1200" spc="-1" strike="noStrike">
                <a:solidFill>
                  <a:srgbClr val="000000"/>
                </a:solidFill>
                <a:latin typeface="+mn-lt"/>
                <a:ea typeface="+mn-ea"/>
              </a:rPr>
              <a:t>amm</a:t>
            </a:r>
            <a:r>
              <a:rPr b="0" lang="en-IN" sz="1200" spc="-1" strike="noStrike">
                <a:solidFill>
                  <a:srgbClr val="000000"/>
                </a:solidFill>
                <a:latin typeface="+mn-lt"/>
                <a:ea typeface="+mn-ea"/>
              </a:rPr>
              <a:t>er's </a:t>
            </a:r>
            <a:r>
              <a:rPr b="0" lang="en-IN" sz="1200" spc="-1" strike="noStrike">
                <a:solidFill>
                  <a:srgbClr val="000000"/>
                </a:solidFill>
                <a:latin typeface="+mn-lt"/>
                <a:ea typeface="+mn-ea"/>
              </a:rPr>
              <a:t>choic</a:t>
            </a:r>
            <a:r>
              <a:rPr b="0" lang="en-IN" sz="1200" spc="-1" strike="noStrike">
                <a:solidFill>
                  <a:srgbClr val="000000"/>
                </a:solidFill>
                <a:latin typeface="+mn-lt"/>
                <a:ea typeface="+mn-ea"/>
              </a:rPr>
              <a:t>e in </a:t>
            </a:r>
            <a:r>
              <a:rPr b="0" lang="en-IN" sz="1200" spc="-1" strike="noStrike">
                <a:solidFill>
                  <a:srgbClr val="000000"/>
                </a:solidFill>
                <a:latin typeface="+mn-lt"/>
                <a:ea typeface="+mn-ea"/>
              </a:rPr>
              <a:t>form </a:t>
            </a:r>
            <a:r>
              <a:rPr b="0" lang="en-IN" sz="1200" spc="-1" strike="noStrike">
                <a:solidFill>
                  <a:srgbClr val="000000"/>
                </a:solidFill>
                <a:latin typeface="+mn-lt"/>
                <a:ea typeface="+mn-ea"/>
              </a:rPr>
              <a:t>of a </a:t>
            </a:r>
            <a:r>
              <a:rPr b="0" lang="en-IN" sz="1200" spc="-1" strike="noStrike">
                <a:solidFill>
                  <a:srgbClr val="000000"/>
                </a:solidFill>
                <a:latin typeface="+mn-lt"/>
                <a:ea typeface="+mn-ea"/>
              </a:rPr>
              <a:t>text </a:t>
            </a:r>
            <a:r>
              <a:rPr b="0" lang="en-IN" sz="1200" spc="-1" strike="noStrike">
                <a:solidFill>
                  <a:srgbClr val="000000"/>
                </a:solidFill>
                <a:latin typeface="+mn-lt"/>
                <a:ea typeface="+mn-ea"/>
              </a:rPr>
              <a:t>file, </a:t>
            </a:r>
            <a:r>
              <a:rPr b="0" lang="en-IN" sz="1200" spc="-1" strike="noStrike">
                <a:solidFill>
                  <a:srgbClr val="000000"/>
                </a:solidFill>
                <a:latin typeface="+mn-lt"/>
                <a:ea typeface="+mn-ea"/>
              </a:rPr>
              <a:t>then </a:t>
            </a:r>
            <a:r>
              <a:rPr b="0" lang="en-IN" sz="1200" spc="-1" strike="noStrike">
                <a:solidFill>
                  <a:srgbClr val="000000"/>
                </a:solidFill>
                <a:latin typeface="+mn-lt"/>
                <a:ea typeface="+mn-ea"/>
              </a:rPr>
              <a:t>it has </a:t>
            </a:r>
            <a:r>
              <a:rPr b="0" lang="en-IN" sz="1200" spc="-1" strike="noStrike">
                <a:solidFill>
                  <a:srgbClr val="000000"/>
                </a:solidFill>
                <a:latin typeface="+mn-lt"/>
                <a:ea typeface="+mn-ea"/>
              </a:rPr>
              <a:t>to be </a:t>
            </a:r>
            <a:r>
              <a:rPr b="0" lang="en-IN" sz="1200" spc="-1" strike="noStrike">
                <a:solidFill>
                  <a:srgbClr val="000000"/>
                </a:solidFill>
                <a:latin typeface="+mn-lt"/>
                <a:ea typeface="+mn-ea"/>
              </a:rPr>
              <a:t>compi</a:t>
            </a:r>
            <a:r>
              <a:rPr b="0" lang="en-IN" sz="1200" spc="-1" strike="noStrike">
                <a:solidFill>
                  <a:srgbClr val="000000"/>
                </a:solidFill>
                <a:latin typeface="+mn-lt"/>
                <a:ea typeface="+mn-ea"/>
              </a:rPr>
              <a:t>led in </a:t>
            </a:r>
            <a:r>
              <a:rPr b="0" lang="en-IN" sz="1200" spc="-1" strike="noStrike">
                <a:solidFill>
                  <a:srgbClr val="000000"/>
                </a:solidFill>
                <a:latin typeface="+mn-lt"/>
                <a:ea typeface="+mn-ea"/>
              </a:rPr>
              <a:t>order </a:t>
            </a:r>
            <a:r>
              <a:rPr b="0" lang="en-IN" sz="1200" spc="-1" strike="noStrike">
                <a:solidFill>
                  <a:srgbClr val="000000"/>
                </a:solidFill>
                <a:latin typeface="+mn-lt"/>
                <a:ea typeface="+mn-ea"/>
              </a:rPr>
              <a:t>to </a:t>
            </a:r>
            <a:r>
              <a:rPr b="0" lang="en-IN" sz="1200" spc="-1" strike="noStrike">
                <a:solidFill>
                  <a:srgbClr val="000000"/>
                </a:solidFill>
                <a:latin typeface="+mn-lt"/>
                <a:ea typeface="+mn-ea"/>
              </a:rPr>
              <a:t>transl</a:t>
            </a:r>
            <a:r>
              <a:rPr b="0" lang="en-IN" sz="1200" spc="-1" strike="noStrike">
                <a:solidFill>
                  <a:srgbClr val="000000"/>
                </a:solidFill>
                <a:latin typeface="+mn-lt"/>
                <a:ea typeface="+mn-ea"/>
              </a:rPr>
              <a:t>ate </a:t>
            </a:r>
            <a:r>
              <a:rPr b="0" lang="en-IN" sz="1200" spc="-1" strike="noStrike">
                <a:solidFill>
                  <a:srgbClr val="000000"/>
                </a:solidFill>
                <a:latin typeface="+mn-lt"/>
                <a:ea typeface="+mn-ea"/>
              </a:rPr>
              <a:t>the </a:t>
            </a:r>
            <a:r>
              <a:rPr b="0" lang="en-IN" sz="1200" spc="-1" strike="noStrike">
                <a:solidFill>
                  <a:srgbClr val="000000"/>
                </a:solidFill>
                <a:latin typeface="+mn-lt"/>
                <a:ea typeface="+mn-ea"/>
              </a:rPr>
              <a:t>text </a:t>
            </a:r>
            <a:r>
              <a:rPr b="0" lang="en-IN" sz="1200" spc="-1" strike="noStrike">
                <a:solidFill>
                  <a:srgbClr val="000000"/>
                </a:solidFill>
                <a:latin typeface="+mn-lt"/>
                <a:ea typeface="+mn-ea"/>
              </a:rPr>
              <a:t>file </a:t>
            </a:r>
            <a:r>
              <a:rPr b="0" lang="en-IN" sz="1200" spc="-1" strike="noStrike">
                <a:solidFill>
                  <a:srgbClr val="000000"/>
                </a:solidFill>
                <a:latin typeface="+mn-lt"/>
                <a:ea typeface="+mn-ea"/>
              </a:rPr>
              <a:t>into </a:t>
            </a:r>
            <a:r>
              <a:rPr b="0" lang="en-IN" sz="1200" spc="-1" strike="noStrike">
                <a:solidFill>
                  <a:srgbClr val="000000"/>
                </a:solidFill>
                <a:latin typeface="+mn-lt"/>
                <a:ea typeface="+mn-ea"/>
              </a:rPr>
              <a:t>object </a:t>
            </a:r>
            <a:r>
              <a:rPr b="0" lang="en-IN" sz="1200" spc="-1" strike="noStrike">
                <a:solidFill>
                  <a:srgbClr val="000000"/>
                </a:solidFill>
                <a:latin typeface="+mn-lt"/>
                <a:ea typeface="+mn-ea"/>
              </a:rPr>
              <a:t>code </a:t>
            </a:r>
            <a:r>
              <a:rPr b="0" lang="en-IN" sz="1200" spc="-1" strike="noStrike">
                <a:solidFill>
                  <a:srgbClr val="000000"/>
                </a:solidFill>
                <a:latin typeface="+mn-lt"/>
                <a:ea typeface="+mn-ea"/>
              </a:rPr>
              <a:t>that a </a:t>
            </a:r>
            <a:r>
              <a:rPr b="0" lang="en-IN" sz="1200" spc="-1" strike="noStrike">
                <a:solidFill>
                  <a:srgbClr val="000000"/>
                </a:solidFill>
                <a:latin typeface="+mn-lt"/>
                <a:ea typeface="+mn-ea"/>
              </a:rPr>
              <a:t>machi</a:t>
            </a:r>
            <a:r>
              <a:rPr b="0" lang="en-IN" sz="1200" spc="-1" strike="noStrike">
                <a:solidFill>
                  <a:srgbClr val="000000"/>
                </a:solidFill>
                <a:latin typeface="+mn-lt"/>
                <a:ea typeface="+mn-ea"/>
              </a:rPr>
              <a:t>ne </a:t>
            </a:r>
            <a:r>
              <a:rPr b="0" lang="en-IN" sz="1200" spc="-1" strike="noStrike">
                <a:solidFill>
                  <a:srgbClr val="000000"/>
                </a:solidFill>
                <a:latin typeface="+mn-lt"/>
                <a:ea typeface="+mn-ea"/>
              </a:rPr>
              <a:t>can </a:t>
            </a:r>
            <a:r>
              <a:rPr b="0" lang="en-IN" sz="1200" spc="-1" strike="noStrike">
                <a:solidFill>
                  <a:srgbClr val="000000"/>
                </a:solidFill>
                <a:latin typeface="+mn-lt"/>
                <a:ea typeface="+mn-ea"/>
              </a:rPr>
              <a:t>under</a:t>
            </a:r>
            <a:r>
              <a:rPr b="0" lang="en-IN" sz="1200" spc="-1" strike="noStrike">
                <a:solidFill>
                  <a:srgbClr val="000000"/>
                </a:solidFill>
                <a:latin typeface="+mn-lt"/>
                <a:ea typeface="+mn-ea"/>
              </a:rPr>
              <a:t>stand </a:t>
            </a:r>
            <a:r>
              <a:rPr b="0" lang="en-IN" sz="1200" spc="-1" strike="noStrike">
                <a:solidFill>
                  <a:srgbClr val="000000"/>
                </a:solidFill>
                <a:latin typeface="+mn-lt"/>
                <a:ea typeface="+mn-ea"/>
              </a:rPr>
              <a:t>and </a:t>
            </a:r>
            <a:r>
              <a:rPr b="0" lang="en-IN" sz="1200" spc="-1" strike="noStrike">
                <a:solidFill>
                  <a:srgbClr val="000000"/>
                </a:solidFill>
                <a:latin typeface="+mn-lt"/>
                <a:ea typeface="+mn-ea"/>
              </a:rPr>
              <a:t>execu</a:t>
            </a:r>
            <a:r>
              <a:rPr b="0" lang="en-IN" sz="1200" spc="-1" strike="noStrike">
                <a:solidFill>
                  <a:srgbClr val="000000"/>
                </a:solidFill>
                <a:latin typeface="+mn-lt"/>
                <a:ea typeface="+mn-ea"/>
              </a:rPr>
              <a:t>te.</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The </a:t>
            </a:r>
            <a:r>
              <a:rPr b="0" lang="en-IN" sz="1200" spc="-1" strike="noStrike">
                <a:solidFill>
                  <a:srgbClr val="000000"/>
                </a:solidFill>
                <a:latin typeface="+mn-lt"/>
                <a:ea typeface="+mn-ea"/>
              </a:rPr>
              <a:t>progr</a:t>
            </a:r>
            <a:r>
              <a:rPr b="0" lang="en-IN" sz="1200" spc="-1" strike="noStrike">
                <a:solidFill>
                  <a:srgbClr val="000000"/>
                </a:solidFill>
                <a:latin typeface="+mn-lt"/>
                <a:ea typeface="+mn-ea"/>
              </a:rPr>
              <a:t>am </a:t>
            </a:r>
            <a:r>
              <a:rPr b="0" lang="en-IN" sz="1200" spc="-1" strike="noStrike">
                <a:solidFill>
                  <a:srgbClr val="000000"/>
                </a:solidFill>
                <a:latin typeface="+mn-lt"/>
                <a:ea typeface="+mn-ea"/>
              </a:rPr>
              <a:t>we </a:t>
            </a:r>
            <a:r>
              <a:rPr b="0" lang="en-IN" sz="1200" spc="-1" strike="noStrike">
                <a:solidFill>
                  <a:srgbClr val="000000"/>
                </a:solidFill>
                <a:latin typeface="+mn-lt"/>
                <a:ea typeface="+mn-ea"/>
              </a:rPr>
              <a:t>write </a:t>
            </a:r>
            <a:r>
              <a:rPr b="0" lang="en-IN" sz="1200" spc="-1" strike="noStrike">
                <a:solidFill>
                  <a:srgbClr val="000000"/>
                </a:solidFill>
                <a:latin typeface="+mn-lt"/>
                <a:ea typeface="+mn-ea"/>
              </a:rPr>
              <a:t>might </a:t>
            </a:r>
            <a:r>
              <a:rPr b="0" lang="en-IN" sz="1200" spc="-1" strike="noStrike">
                <a:solidFill>
                  <a:srgbClr val="000000"/>
                </a:solidFill>
                <a:latin typeface="+mn-lt"/>
                <a:ea typeface="+mn-ea"/>
              </a:rPr>
              <a:t>make </a:t>
            </a:r>
            <a:r>
              <a:rPr b="0" lang="en-IN" sz="1200" spc="-1" strike="noStrike">
                <a:solidFill>
                  <a:srgbClr val="000000"/>
                </a:solidFill>
                <a:latin typeface="+mn-lt"/>
                <a:ea typeface="+mn-ea"/>
              </a:rPr>
              <a:t>use of </a:t>
            </a:r>
            <a:r>
              <a:rPr b="0" lang="en-IN" sz="1200" spc="-1" strike="noStrike">
                <a:solidFill>
                  <a:srgbClr val="000000"/>
                </a:solidFill>
                <a:latin typeface="+mn-lt"/>
                <a:ea typeface="+mn-ea"/>
              </a:rPr>
              <a:t>other </a:t>
            </a:r>
            <a:r>
              <a:rPr b="0" lang="en-IN" sz="1200" spc="-1" strike="noStrike">
                <a:solidFill>
                  <a:srgbClr val="000000"/>
                </a:solidFill>
                <a:latin typeface="+mn-lt"/>
                <a:ea typeface="+mn-ea"/>
              </a:rPr>
              <a:t>progr</a:t>
            </a:r>
            <a:r>
              <a:rPr b="0" lang="en-IN" sz="1200" spc="-1" strike="noStrike">
                <a:solidFill>
                  <a:srgbClr val="000000"/>
                </a:solidFill>
                <a:latin typeface="+mn-lt"/>
                <a:ea typeface="+mn-ea"/>
              </a:rPr>
              <a:t>ams </a:t>
            </a:r>
            <a:r>
              <a:rPr b="0" lang="en-IN" sz="1200" spc="-1" strike="noStrike">
                <a:solidFill>
                  <a:srgbClr val="000000"/>
                </a:solidFill>
                <a:latin typeface="+mn-lt"/>
                <a:ea typeface="+mn-ea"/>
              </a:rPr>
              <a:t>(whic</a:t>
            </a:r>
            <a:r>
              <a:rPr b="0" lang="en-IN" sz="1200" spc="-1" strike="noStrike">
                <a:solidFill>
                  <a:srgbClr val="000000"/>
                </a:solidFill>
                <a:latin typeface="+mn-lt"/>
                <a:ea typeface="+mn-ea"/>
              </a:rPr>
              <a:t>h is </a:t>
            </a:r>
            <a:r>
              <a:rPr b="0" lang="en-IN" sz="1200" spc="-1" strike="noStrike">
                <a:solidFill>
                  <a:srgbClr val="000000"/>
                </a:solidFill>
                <a:latin typeface="+mn-lt"/>
                <a:ea typeface="+mn-ea"/>
              </a:rPr>
              <a:t>usuall</a:t>
            </a:r>
            <a:r>
              <a:rPr b="0" lang="en-IN" sz="1200" spc="-1" strike="noStrike">
                <a:solidFill>
                  <a:srgbClr val="000000"/>
                </a:solidFill>
                <a:latin typeface="+mn-lt"/>
                <a:ea typeface="+mn-ea"/>
              </a:rPr>
              <a:t>y the </a:t>
            </a:r>
            <a:r>
              <a:rPr b="0" lang="en-IN" sz="1200" spc="-1" strike="noStrike">
                <a:solidFill>
                  <a:srgbClr val="000000"/>
                </a:solidFill>
                <a:latin typeface="+mn-lt"/>
                <a:ea typeface="+mn-ea"/>
              </a:rPr>
              <a:t>case), </a:t>
            </a:r>
            <a:r>
              <a:rPr b="0" lang="en-IN" sz="1200" spc="-1" strike="noStrike">
                <a:solidFill>
                  <a:srgbClr val="000000"/>
                </a:solidFill>
                <a:latin typeface="+mn-lt"/>
                <a:ea typeface="+mn-ea"/>
              </a:rPr>
              <a:t>or </a:t>
            </a:r>
            <a:r>
              <a:rPr b="0" lang="en-IN" sz="1200" spc="-1" strike="noStrike">
                <a:solidFill>
                  <a:srgbClr val="000000"/>
                </a:solidFill>
                <a:latin typeface="+mn-lt"/>
                <a:ea typeface="+mn-ea"/>
              </a:rPr>
              <a:t>librari</a:t>
            </a:r>
            <a:r>
              <a:rPr b="0" lang="en-IN" sz="1200" spc="-1" strike="noStrike">
                <a:solidFill>
                  <a:srgbClr val="000000"/>
                </a:solidFill>
                <a:latin typeface="+mn-lt"/>
                <a:ea typeface="+mn-ea"/>
              </a:rPr>
              <a:t>es of </a:t>
            </a:r>
            <a:r>
              <a:rPr b="0" lang="en-IN" sz="1200" spc="-1" strike="noStrike">
                <a:solidFill>
                  <a:srgbClr val="000000"/>
                </a:solidFill>
                <a:latin typeface="+mn-lt"/>
                <a:ea typeface="+mn-ea"/>
              </a:rPr>
              <a:t>progr</a:t>
            </a:r>
            <a:r>
              <a:rPr b="0" lang="en-IN" sz="1200" spc="-1" strike="noStrike">
                <a:solidFill>
                  <a:srgbClr val="000000"/>
                </a:solidFill>
                <a:latin typeface="+mn-lt"/>
                <a:ea typeface="+mn-ea"/>
              </a:rPr>
              <a:t>ams. </a:t>
            </a:r>
            <a:r>
              <a:rPr b="0" lang="en-IN" sz="1200" spc="-1" strike="noStrike">
                <a:solidFill>
                  <a:srgbClr val="000000"/>
                </a:solidFill>
                <a:latin typeface="+mn-lt"/>
                <a:ea typeface="+mn-ea"/>
              </a:rPr>
              <a:t>These </a:t>
            </a:r>
            <a:r>
              <a:rPr b="0" lang="en-IN" sz="1200" spc="-1" strike="noStrike">
                <a:solidFill>
                  <a:srgbClr val="000000"/>
                </a:solidFill>
                <a:latin typeface="+mn-lt"/>
                <a:ea typeface="+mn-ea"/>
              </a:rPr>
              <a:t>other </a:t>
            </a:r>
            <a:r>
              <a:rPr b="0" lang="en-IN" sz="1200" spc="-1" strike="noStrike">
                <a:solidFill>
                  <a:srgbClr val="000000"/>
                </a:solidFill>
                <a:latin typeface="+mn-lt"/>
                <a:ea typeface="+mn-ea"/>
              </a:rPr>
              <a:t>progr</a:t>
            </a:r>
            <a:r>
              <a:rPr b="0" lang="en-IN" sz="1200" spc="-1" strike="noStrike">
                <a:solidFill>
                  <a:srgbClr val="000000"/>
                </a:solidFill>
                <a:latin typeface="+mn-lt"/>
                <a:ea typeface="+mn-ea"/>
              </a:rPr>
              <a:t>ams </a:t>
            </a:r>
            <a:r>
              <a:rPr b="0" lang="en-IN" sz="1200" spc="-1" strike="noStrike">
                <a:solidFill>
                  <a:srgbClr val="000000"/>
                </a:solidFill>
                <a:latin typeface="+mn-lt"/>
                <a:ea typeface="+mn-ea"/>
              </a:rPr>
              <a:t>or </a:t>
            </a:r>
            <a:r>
              <a:rPr b="0" lang="en-IN" sz="1200" spc="-1" strike="noStrike">
                <a:solidFill>
                  <a:srgbClr val="000000"/>
                </a:solidFill>
                <a:latin typeface="+mn-lt"/>
                <a:ea typeface="+mn-ea"/>
              </a:rPr>
              <a:t>librari</a:t>
            </a:r>
            <a:r>
              <a:rPr b="0" lang="en-IN" sz="1200" spc="-1" strike="noStrike">
                <a:solidFill>
                  <a:srgbClr val="000000"/>
                </a:solidFill>
                <a:latin typeface="+mn-lt"/>
                <a:ea typeface="+mn-ea"/>
              </a:rPr>
              <a:t>es </a:t>
            </a:r>
            <a:r>
              <a:rPr b="0" lang="en-IN" sz="1200" spc="-1" strike="noStrike">
                <a:solidFill>
                  <a:srgbClr val="000000"/>
                </a:solidFill>
                <a:latin typeface="+mn-lt"/>
                <a:ea typeface="+mn-ea"/>
              </a:rPr>
              <a:t>must </a:t>
            </a:r>
            <a:r>
              <a:rPr b="0" lang="en-IN" sz="1200" spc="-1" strike="noStrike">
                <a:solidFill>
                  <a:srgbClr val="000000"/>
                </a:solidFill>
                <a:latin typeface="+mn-lt"/>
                <a:ea typeface="+mn-ea"/>
              </a:rPr>
              <a:t>be </a:t>
            </a:r>
            <a:r>
              <a:rPr b="0" lang="en-IN" sz="1200" spc="-1" strike="noStrike">
                <a:solidFill>
                  <a:srgbClr val="000000"/>
                </a:solidFill>
                <a:latin typeface="+mn-lt"/>
                <a:ea typeface="+mn-ea"/>
              </a:rPr>
              <a:t>broug</a:t>
            </a:r>
            <a:r>
              <a:rPr b="0" lang="en-IN" sz="1200" spc="-1" strike="noStrike">
                <a:solidFill>
                  <a:srgbClr val="000000"/>
                </a:solidFill>
                <a:latin typeface="+mn-lt"/>
                <a:ea typeface="+mn-ea"/>
              </a:rPr>
              <a:t>ht </a:t>
            </a:r>
            <a:r>
              <a:rPr b="0" lang="en-IN" sz="1200" spc="-1" strike="noStrike">
                <a:solidFill>
                  <a:srgbClr val="000000"/>
                </a:solidFill>
                <a:latin typeface="+mn-lt"/>
                <a:ea typeface="+mn-ea"/>
              </a:rPr>
              <a:t>toget</a:t>
            </a:r>
            <a:r>
              <a:rPr b="0" lang="en-IN" sz="1200" spc="-1" strike="noStrike">
                <a:solidFill>
                  <a:srgbClr val="000000"/>
                </a:solidFill>
                <a:latin typeface="+mn-lt"/>
                <a:ea typeface="+mn-ea"/>
              </a:rPr>
              <a:t>her </a:t>
            </a:r>
            <a:r>
              <a:rPr b="0" lang="en-IN" sz="1200" spc="-1" strike="noStrike">
                <a:solidFill>
                  <a:srgbClr val="000000"/>
                </a:solidFill>
                <a:latin typeface="+mn-lt"/>
                <a:ea typeface="+mn-ea"/>
              </a:rPr>
              <a:t>with </a:t>
            </a:r>
            <a:r>
              <a:rPr b="0" lang="en-IN" sz="1200" spc="-1" strike="noStrike">
                <a:solidFill>
                  <a:srgbClr val="000000"/>
                </a:solidFill>
                <a:latin typeface="+mn-lt"/>
                <a:ea typeface="+mn-ea"/>
              </a:rPr>
              <a:t>the </a:t>
            </a:r>
            <a:r>
              <a:rPr b="0" lang="en-IN" sz="1200" spc="-1" strike="noStrike">
                <a:solidFill>
                  <a:srgbClr val="000000"/>
                </a:solidFill>
                <a:latin typeface="+mn-lt"/>
                <a:ea typeface="+mn-ea"/>
              </a:rPr>
              <a:t>progr</a:t>
            </a:r>
            <a:r>
              <a:rPr b="0" lang="en-IN" sz="1200" spc="-1" strike="noStrike">
                <a:solidFill>
                  <a:srgbClr val="000000"/>
                </a:solidFill>
                <a:latin typeface="+mn-lt"/>
                <a:ea typeface="+mn-ea"/>
              </a:rPr>
              <a:t>am </a:t>
            </a:r>
            <a:r>
              <a:rPr b="0" lang="en-IN" sz="1200" spc="-1" strike="noStrike">
                <a:solidFill>
                  <a:srgbClr val="000000"/>
                </a:solidFill>
                <a:latin typeface="+mn-lt"/>
                <a:ea typeface="+mn-ea"/>
              </a:rPr>
              <a:t>we </a:t>
            </a:r>
            <a:r>
              <a:rPr b="0" lang="en-IN" sz="1200" spc="-1" strike="noStrike">
                <a:solidFill>
                  <a:srgbClr val="000000"/>
                </a:solidFill>
                <a:latin typeface="+mn-lt"/>
                <a:ea typeface="+mn-ea"/>
              </a:rPr>
              <a:t>write </a:t>
            </a:r>
            <a:r>
              <a:rPr b="0" lang="en-IN" sz="1200" spc="-1" strike="noStrike">
                <a:solidFill>
                  <a:srgbClr val="000000"/>
                </a:solidFill>
                <a:latin typeface="+mn-lt"/>
                <a:ea typeface="+mn-ea"/>
              </a:rPr>
              <a:t>in </a:t>
            </a:r>
            <a:r>
              <a:rPr b="0" lang="en-IN" sz="1200" spc="-1" strike="noStrike">
                <a:solidFill>
                  <a:srgbClr val="000000"/>
                </a:solidFill>
                <a:latin typeface="+mn-lt"/>
                <a:ea typeface="+mn-ea"/>
              </a:rPr>
              <a:t>order </a:t>
            </a:r>
            <a:r>
              <a:rPr b="0" lang="en-IN" sz="1200" spc="-1" strike="noStrike">
                <a:solidFill>
                  <a:srgbClr val="000000"/>
                </a:solidFill>
                <a:latin typeface="+mn-lt"/>
                <a:ea typeface="+mn-ea"/>
              </a:rPr>
              <a:t>to </a:t>
            </a:r>
            <a:r>
              <a:rPr b="0" lang="en-IN" sz="1200" spc="-1" strike="noStrike">
                <a:solidFill>
                  <a:srgbClr val="000000"/>
                </a:solidFill>
                <a:latin typeface="+mn-lt"/>
                <a:ea typeface="+mn-ea"/>
              </a:rPr>
              <a:t>execu</a:t>
            </a:r>
            <a:r>
              <a:rPr b="0" lang="en-IN" sz="1200" spc="-1" strike="noStrike">
                <a:solidFill>
                  <a:srgbClr val="000000"/>
                </a:solidFill>
                <a:latin typeface="+mn-lt"/>
                <a:ea typeface="+mn-ea"/>
              </a:rPr>
              <a:t>te it.</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Linking </a:t>
            </a:r>
            <a:r>
              <a:rPr b="0" lang="en-IN" sz="1200" spc="-1" strike="noStrike">
                <a:solidFill>
                  <a:srgbClr val="000000"/>
                </a:solidFill>
                <a:latin typeface="+mn-lt"/>
                <a:ea typeface="+mn-ea"/>
              </a:rPr>
              <a:t>is the </a:t>
            </a:r>
            <a:r>
              <a:rPr b="0" lang="en-IN" sz="1200" spc="-1" strike="noStrike">
                <a:solidFill>
                  <a:srgbClr val="000000"/>
                </a:solidFill>
                <a:latin typeface="+mn-lt"/>
                <a:ea typeface="+mn-ea"/>
              </a:rPr>
              <a:t>proce</a:t>
            </a:r>
            <a:r>
              <a:rPr b="0" lang="en-IN" sz="1200" spc="-1" strike="noStrike">
                <a:solidFill>
                  <a:srgbClr val="000000"/>
                </a:solidFill>
                <a:latin typeface="+mn-lt"/>
                <a:ea typeface="+mn-ea"/>
              </a:rPr>
              <a:t>ss of </a:t>
            </a:r>
            <a:r>
              <a:rPr b="0" lang="en-IN" sz="1200" spc="-1" strike="noStrike">
                <a:solidFill>
                  <a:srgbClr val="000000"/>
                </a:solidFill>
                <a:latin typeface="+mn-lt"/>
                <a:ea typeface="+mn-ea"/>
              </a:rPr>
              <a:t>bringi</a:t>
            </a:r>
            <a:r>
              <a:rPr b="0" lang="en-IN" sz="1200" spc="-1" strike="noStrike">
                <a:solidFill>
                  <a:srgbClr val="000000"/>
                </a:solidFill>
                <a:latin typeface="+mn-lt"/>
                <a:ea typeface="+mn-ea"/>
              </a:rPr>
              <a:t>ng </a:t>
            </a:r>
            <a:r>
              <a:rPr b="0" lang="en-IN" sz="1200" spc="-1" strike="noStrike">
                <a:solidFill>
                  <a:srgbClr val="000000"/>
                </a:solidFill>
                <a:latin typeface="+mn-lt"/>
                <a:ea typeface="+mn-ea"/>
              </a:rPr>
              <a:t>exter</a:t>
            </a:r>
            <a:r>
              <a:rPr b="0" lang="en-IN" sz="1200" spc="-1" strike="noStrike">
                <a:solidFill>
                  <a:srgbClr val="000000"/>
                </a:solidFill>
                <a:latin typeface="+mn-lt"/>
                <a:ea typeface="+mn-ea"/>
              </a:rPr>
              <a:t>nal </a:t>
            </a:r>
            <a:r>
              <a:rPr b="0" lang="en-IN" sz="1200" spc="-1" strike="noStrike">
                <a:solidFill>
                  <a:srgbClr val="000000"/>
                </a:solidFill>
                <a:latin typeface="+mn-lt"/>
                <a:ea typeface="+mn-ea"/>
              </a:rPr>
              <a:t>progr</a:t>
            </a:r>
            <a:r>
              <a:rPr b="0" lang="en-IN" sz="1200" spc="-1" strike="noStrike">
                <a:solidFill>
                  <a:srgbClr val="000000"/>
                </a:solidFill>
                <a:latin typeface="+mn-lt"/>
                <a:ea typeface="+mn-ea"/>
              </a:rPr>
              <a:t>ams </a:t>
            </a:r>
            <a:r>
              <a:rPr b="0" lang="en-IN" sz="1200" spc="-1" strike="noStrike">
                <a:solidFill>
                  <a:srgbClr val="000000"/>
                </a:solidFill>
                <a:latin typeface="+mn-lt"/>
                <a:ea typeface="+mn-ea"/>
              </a:rPr>
              <a:t>toget</a:t>
            </a:r>
            <a:r>
              <a:rPr b="0" lang="en-IN" sz="1200" spc="-1" strike="noStrike">
                <a:solidFill>
                  <a:srgbClr val="000000"/>
                </a:solidFill>
                <a:latin typeface="+mn-lt"/>
                <a:ea typeface="+mn-ea"/>
              </a:rPr>
              <a:t>her </a:t>
            </a:r>
            <a:r>
              <a:rPr b="0" lang="en-IN" sz="1200" spc="-1" strike="noStrike">
                <a:solidFill>
                  <a:srgbClr val="000000"/>
                </a:solidFill>
                <a:latin typeface="+mn-lt"/>
                <a:ea typeface="+mn-ea"/>
              </a:rPr>
              <a:t>requir</a:t>
            </a:r>
            <a:r>
              <a:rPr b="0" lang="en-IN" sz="1200" spc="-1" strike="noStrike">
                <a:solidFill>
                  <a:srgbClr val="000000"/>
                </a:solidFill>
                <a:latin typeface="+mn-lt"/>
                <a:ea typeface="+mn-ea"/>
              </a:rPr>
              <a:t>ed by </a:t>
            </a:r>
            <a:r>
              <a:rPr b="0" lang="en-IN" sz="1200" spc="-1" strike="noStrike">
                <a:solidFill>
                  <a:srgbClr val="000000"/>
                </a:solidFill>
                <a:latin typeface="+mn-lt"/>
                <a:ea typeface="+mn-ea"/>
              </a:rPr>
              <a:t>the </a:t>
            </a:r>
            <a:r>
              <a:rPr b="0" lang="en-IN" sz="1200" spc="-1" strike="noStrike">
                <a:solidFill>
                  <a:srgbClr val="000000"/>
                </a:solidFill>
                <a:latin typeface="+mn-lt"/>
                <a:ea typeface="+mn-ea"/>
              </a:rPr>
              <a:t>one </a:t>
            </a:r>
            <a:r>
              <a:rPr b="0" lang="en-IN" sz="1200" spc="-1" strike="noStrike">
                <a:solidFill>
                  <a:srgbClr val="000000"/>
                </a:solidFill>
                <a:latin typeface="+mn-lt"/>
                <a:ea typeface="+mn-ea"/>
              </a:rPr>
              <a:t>we </a:t>
            </a:r>
            <a:r>
              <a:rPr b="0" lang="en-IN" sz="1200" spc="-1" strike="noStrike">
                <a:solidFill>
                  <a:srgbClr val="000000"/>
                </a:solidFill>
                <a:latin typeface="+mn-lt"/>
                <a:ea typeface="+mn-ea"/>
              </a:rPr>
              <a:t>write </a:t>
            </a:r>
            <a:r>
              <a:rPr b="0" lang="en-IN" sz="1200" spc="-1" strike="noStrike">
                <a:solidFill>
                  <a:srgbClr val="000000"/>
                </a:solidFill>
                <a:latin typeface="+mn-lt"/>
                <a:ea typeface="+mn-ea"/>
              </a:rPr>
              <a:t>for its </a:t>
            </a:r>
            <a:r>
              <a:rPr b="0" lang="en-IN" sz="1200" spc="-1" strike="noStrike">
                <a:solidFill>
                  <a:srgbClr val="000000"/>
                </a:solidFill>
                <a:latin typeface="+mn-lt"/>
                <a:ea typeface="+mn-ea"/>
              </a:rPr>
              <a:t>succe</a:t>
            </a:r>
            <a:r>
              <a:rPr b="0" lang="en-IN" sz="1200" spc="-1" strike="noStrike">
                <a:solidFill>
                  <a:srgbClr val="000000"/>
                </a:solidFill>
                <a:latin typeface="+mn-lt"/>
                <a:ea typeface="+mn-ea"/>
              </a:rPr>
              <a:t>ssful </a:t>
            </a:r>
            <a:r>
              <a:rPr b="0" lang="en-IN" sz="1200" spc="-1" strike="noStrike">
                <a:solidFill>
                  <a:srgbClr val="000000"/>
                </a:solidFill>
                <a:latin typeface="+mn-lt"/>
                <a:ea typeface="+mn-ea"/>
              </a:rPr>
              <a:t>execu</a:t>
            </a:r>
            <a:r>
              <a:rPr b="0" lang="en-IN" sz="1200" spc="-1" strike="noStrike">
                <a:solidFill>
                  <a:srgbClr val="000000"/>
                </a:solidFill>
                <a:latin typeface="+mn-lt"/>
                <a:ea typeface="+mn-ea"/>
              </a:rPr>
              <a:t>tion. </a:t>
            </a:r>
            <a:r>
              <a:rPr b="0" lang="en-IN" sz="1200" spc="-1" strike="noStrike">
                <a:solidFill>
                  <a:srgbClr val="000000"/>
                </a:solidFill>
                <a:latin typeface="+mn-lt"/>
                <a:ea typeface="+mn-ea"/>
              </a:rPr>
              <a:t>Static </a:t>
            </a:r>
            <a:r>
              <a:rPr b="0" lang="en-IN" sz="1200" spc="-1" strike="noStrike">
                <a:solidFill>
                  <a:srgbClr val="000000"/>
                </a:solidFill>
                <a:latin typeface="+mn-lt"/>
                <a:ea typeface="+mn-ea"/>
              </a:rPr>
              <a:t>and </a:t>
            </a:r>
            <a:r>
              <a:rPr b="0" lang="en-IN" sz="1200" spc="-1" strike="noStrike">
                <a:solidFill>
                  <a:srgbClr val="000000"/>
                </a:solidFill>
                <a:latin typeface="+mn-lt"/>
                <a:ea typeface="+mn-ea"/>
              </a:rPr>
              <a:t>dyna</a:t>
            </a:r>
            <a:r>
              <a:rPr b="0" lang="en-IN" sz="1200" spc="-1" strike="noStrike">
                <a:solidFill>
                  <a:srgbClr val="000000"/>
                </a:solidFill>
                <a:latin typeface="+mn-lt"/>
                <a:ea typeface="+mn-ea"/>
              </a:rPr>
              <a:t>mic </a:t>
            </a:r>
            <a:r>
              <a:rPr b="0" lang="en-IN" sz="1200" spc="-1" strike="noStrike">
                <a:solidFill>
                  <a:srgbClr val="000000"/>
                </a:solidFill>
                <a:latin typeface="+mn-lt"/>
                <a:ea typeface="+mn-ea"/>
              </a:rPr>
              <a:t>linkin</a:t>
            </a:r>
            <a:r>
              <a:rPr b="0" lang="en-IN" sz="1200" spc="-1" strike="noStrike">
                <a:solidFill>
                  <a:srgbClr val="000000"/>
                </a:solidFill>
                <a:latin typeface="+mn-lt"/>
                <a:ea typeface="+mn-ea"/>
              </a:rPr>
              <a:t>g are </a:t>
            </a:r>
            <a:r>
              <a:rPr b="0" lang="en-IN" sz="1200" spc="-1" strike="noStrike">
                <a:solidFill>
                  <a:srgbClr val="000000"/>
                </a:solidFill>
                <a:latin typeface="+mn-lt"/>
                <a:ea typeface="+mn-ea"/>
              </a:rPr>
              <a:t>two </a:t>
            </a:r>
            <a:r>
              <a:rPr b="0" lang="en-IN" sz="1200" spc="-1" strike="noStrike">
                <a:solidFill>
                  <a:srgbClr val="000000"/>
                </a:solidFill>
                <a:latin typeface="+mn-lt"/>
                <a:ea typeface="+mn-ea"/>
              </a:rPr>
              <a:t>proce</a:t>
            </a:r>
            <a:r>
              <a:rPr b="0" lang="en-IN" sz="1200" spc="-1" strike="noStrike">
                <a:solidFill>
                  <a:srgbClr val="000000"/>
                </a:solidFill>
                <a:latin typeface="+mn-lt"/>
                <a:ea typeface="+mn-ea"/>
              </a:rPr>
              <a:t>sses </a:t>
            </a:r>
            <a:r>
              <a:rPr b="0" lang="en-IN" sz="1200" spc="-1" strike="noStrike">
                <a:solidFill>
                  <a:srgbClr val="000000"/>
                </a:solidFill>
                <a:latin typeface="+mn-lt"/>
                <a:ea typeface="+mn-ea"/>
              </a:rPr>
              <a:t>of </a:t>
            </a:r>
            <a:r>
              <a:rPr b="0" lang="en-IN" sz="1200" spc="-1" strike="noStrike">
                <a:solidFill>
                  <a:srgbClr val="000000"/>
                </a:solidFill>
                <a:latin typeface="+mn-lt"/>
                <a:ea typeface="+mn-ea"/>
              </a:rPr>
              <a:t>collec</a:t>
            </a:r>
            <a:r>
              <a:rPr b="0" lang="en-IN" sz="1200" spc="-1" strike="noStrike">
                <a:solidFill>
                  <a:srgbClr val="000000"/>
                </a:solidFill>
                <a:latin typeface="+mn-lt"/>
                <a:ea typeface="+mn-ea"/>
              </a:rPr>
              <a:t>ting </a:t>
            </a:r>
            <a:r>
              <a:rPr b="0" lang="en-IN" sz="1200" spc="-1" strike="noStrike">
                <a:solidFill>
                  <a:srgbClr val="000000"/>
                </a:solidFill>
                <a:latin typeface="+mn-lt"/>
                <a:ea typeface="+mn-ea"/>
              </a:rPr>
              <a:t>and </a:t>
            </a:r>
            <a:r>
              <a:rPr b="0" lang="en-IN" sz="1200" spc="-1" strike="noStrike">
                <a:solidFill>
                  <a:srgbClr val="000000"/>
                </a:solidFill>
                <a:latin typeface="+mn-lt"/>
                <a:ea typeface="+mn-ea"/>
              </a:rPr>
              <a:t>combi</a:t>
            </a:r>
            <a:r>
              <a:rPr b="0" lang="en-IN" sz="1200" spc="-1" strike="noStrike">
                <a:solidFill>
                  <a:srgbClr val="000000"/>
                </a:solidFill>
                <a:latin typeface="+mn-lt"/>
                <a:ea typeface="+mn-ea"/>
              </a:rPr>
              <a:t>ning </a:t>
            </a:r>
            <a:r>
              <a:rPr b="0" lang="en-IN" sz="1200" spc="-1" strike="noStrike">
                <a:solidFill>
                  <a:srgbClr val="000000"/>
                </a:solidFill>
                <a:latin typeface="+mn-lt"/>
                <a:ea typeface="+mn-ea"/>
              </a:rPr>
              <a:t>multi</a:t>
            </a:r>
            <a:r>
              <a:rPr b="0" lang="en-IN" sz="1200" spc="-1" strike="noStrike">
                <a:solidFill>
                  <a:srgbClr val="000000"/>
                </a:solidFill>
                <a:latin typeface="+mn-lt"/>
                <a:ea typeface="+mn-ea"/>
              </a:rPr>
              <a:t>ple </a:t>
            </a:r>
            <a:r>
              <a:rPr b="0" lang="en-IN" sz="1200" spc="-1" strike="noStrike">
                <a:solidFill>
                  <a:srgbClr val="000000"/>
                </a:solidFill>
                <a:latin typeface="+mn-lt"/>
                <a:ea typeface="+mn-ea"/>
              </a:rPr>
              <a:t>object </a:t>
            </a:r>
            <a:r>
              <a:rPr b="0" lang="en-IN" sz="1200" spc="-1" strike="noStrike">
                <a:solidFill>
                  <a:srgbClr val="000000"/>
                </a:solidFill>
                <a:latin typeface="+mn-lt"/>
                <a:ea typeface="+mn-ea"/>
              </a:rPr>
              <a:t>files </a:t>
            </a:r>
            <a:r>
              <a:rPr b="0" lang="en-IN" sz="1200" spc="-1" strike="noStrike">
                <a:solidFill>
                  <a:srgbClr val="000000"/>
                </a:solidFill>
                <a:latin typeface="+mn-lt"/>
                <a:ea typeface="+mn-ea"/>
              </a:rPr>
              <a:t>in </a:t>
            </a:r>
            <a:r>
              <a:rPr b="0" lang="en-IN" sz="1200" spc="-1" strike="noStrike">
                <a:solidFill>
                  <a:srgbClr val="000000"/>
                </a:solidFill>
                <a:latin typeface="+mn-lt"/>
                <a:ea typeface="+mn-ea"/>
              </a:rPr>
              <a:t>order </a:t>
            </a:r>
            <a:r>
              <a:rPr b="0" lang="en-IN" sz="1200" spc="-1" strike="noStrike">
                <a:solidFill>
                  <a:srgbClr val="000000"/>
                </a:solidFill>
                <a:latin typeface="+mn-lt"/>
                <a:ea typeface="+mn-ea"/>
              </a:rPr>
              <a:t>to </a:t>
            </a:r>
            <a:r>
              <a:rPr b="0" lang="en-IN" sz="1200" spc="-1" strike="noStrike">
                <a:solidFill>
                  <a:srgbClr val="000000"/>
                </a:solidFill>
                <a:latin typeface="+mn-lt"/>
                <a:ea typeface="+mn-ea"/>
              </a:rPr>
              <a:t>creat</a:t>
            </a:r>
            <a:r>
              <a:rPr b="0" lang="en-IN" sz="1200" spc="-1" strike="noStrike">
                <a:solidFill>
                  <a:srgbClr val="000000"/>
                </a:solidFill>
                <a:latin typeface="+mn-lt"/>
                <a:ea typeface="+mn-ea"/>
              </a:rPr>
              <a:t>e a </a:t>
            </a:r>
            <a:r>
              <a:rPr b="0" lang="en-IN" sz="1200" spc="-1" strike="noStrike">
                <a:solidFill>
                  <a:srgbClr val="000000"/>
                </a:solidFill>
                <a:latin typeface="+mn-lt"/>
                <a:ea typeface="+mn-ea"/>
              </a:rPr>
              <a:t>single </a:t>
            </a:r>
            <a:r>
              <a:rPr b="0" lang="en-IN" sz="1200" spc="-1" strike="noStrike">
                <a:solidFill>
                  <a:srgbClr val="000000"/>
                </a:solidFill>
                <a:latin typeface="+mn-lt"/>
                <a:ea typeface="+mn-ea"/>
              </a:rPr>
              <a:t>execu</a:t>
            </a:r>
            <a:r>
              <a:rPr b="0" lang="en-IN" sz="1200" spc="-1" strike="noStrike">
                <a:solidFill>
                  <a:srgbClr val="000000"/>
                </a:solidFill>
                <a:latin typeface="+mn-lt"/>
                <a:ea typeface="+mn-ea"/>
              </a:rPr>
              <a:t>table. </a:t>
            </a:r>
            <a:endParaRPr b="0" lang="en-IN" sz="1200" spc="-1" strike="noStrike">
              <a:latin typeface="Arial"/>
            </a:endParaRPr>
          </a:p>
        </p:txBody>
      </p:sp>
      <p:sp>
        <p:nvSpPr>
          <p:cNvPr id="299" name="TextShape 3"/>
          <p:cNvSpPr txBox="1"/>
          <p:nvPr/>
        </p:nvSpPr>
        <p:spPr>
          <a:xfrm>
            <a:off x="3884760" y="8685360"/>
            <a:ext cx="2971440" cy="456840"/>
          </a:xfrm>
          <a:prstGeom prst="rect">
            <a:avLst/>
          </a:prstGeom>
          <a:noFill/>
          <a:ln>
            <a:noFill/>
          </a:ln>
        </p:spPr>
        <p:txBody>
          <a:bodyPr anchor="b"/>
          <a:p>
            <a:pPr algn="r">
              <a:lnSpc>
                <a:spcPct val="100000"/>
              </a:lnSpc>
            </a:pPr>
            <a:fld id="{110BB431-4189-4DF4-B888-A82C677C1F0B}" type="slidenum">
              <a:rPr b="0" lang="en-IN" sz="1200" spc="-1" strike="noStrike">
                <a:solidFill>
                  <a:srgbClr val="000000"/>
                </a:solidFill>
                <a:latin typeface="+mn-lt"/>
                <a:ea typeface="+mn-ea"/>
              </a:rPr>
              <a:t>1</a:t>
            </a:fld>
            <a:endParaRPr b="0" lang="en-IN"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sldImg"/>
          </p:nvPr>
        </p:nvSpPr>
        <p:spPr>
          <a:xfrm>
            <a:off x="1143000" y="685800"/>
            <a:ext cx="4571640" cy="3428640"/>
          </a:xfrm>
          <a:prstGeom prst="rect">
            <a:avLst/>
          </a:prstGeom>
        </p:spPr>
      </p:sp>
      <p:sp>
        <p:nvSpPr>
          <p:cNvPr id="301" name="PlaceHolder 2"/>
          <p:cNvSpPr>
            <a:spLocks noGrp="1"/>
          </p:cNvSpPr>
          <p:nvPr>
            <p:ph type="body"/>
          </p:nvPr>
        </p:nvSpPr>
        <p:spPr>
          <a:xfrm>
            <a:off x="685800" y="4343400"/>
            <a:ext cx="5486040" cy="4114440"/>
          </a:xfrm>
          <a:prstGeom prst="rect">
            <a:avLst/>
          </a:prstGeom>
        </p:spPr>
        <p:txBody>
          <a:bodyPr>
            <a:normAutofit/>
          </a:bodyPr>
          <a:p>
            <a:endParaRPr b="0" lang="en-IN" sz="2000" spc="-1" strike="noStrike">
              <a:latin typeface="Arial"/>
            </a:endParaRPr>
          </a:p>
        </p:txBody>
      </p:sp>
      <p:sp>
        <p:nvSpPr>
          <p:cNvPr id="302" name="TextShape 3"/>
          <p:cNvSpPr txBox="1"/>
          <p:nvPr/>
        </p:nvSpPr>
        <p:spPr>
          <a:xfrm>
            <a:off x="3884760" y="8685360"/>
            <a:ext cx="2971440" cy="456840"/>
          </a:xfrm>
          <a:prstGeom prst="rect">
            <a:avLst/>
          </a:prstGeom>
          <a:noFill/>
          <a:ln>
            <a:noFill/>
          </a:ln>
        </p:spPr>
        <p:txBody>
          <a:bodyPr anchor="b"/>
          <a:p>
            <a:pPr algn="r">
              <a:lnSpc>
                <a:spcPct val="100000"/>
              </a:lnSpc>
            </a:pPr>
            <a:fld id="{0446857E-008E-4FC4-B95A-99717CAB62B5}" type="slidenum">
              <a:rPr b="0" lang="en-IN" sz="1200" spc="-1" strike="noStrike">
                <a:solidFill>
                  <a:srgbClr val="000000"/>
                </a:solidFill>
                <a:latin typeface="+mn-lt"/>
                <a:ea typeface="+mn-ea"/>
              </a:rPr>
              <a:t>1</a:t>
            </a:fld>
            <a:endParaRPr b="0" lang="en-IN"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1"/>
          <p:cNvSpPr>
            <a:spLocks noGrp="1"/>
          </p:cNvSpPr>
          <p:nvPr>
            <p:ph type="sldImg"/>
          </p:nvPr>
        </p:nvSpPr>
        <p:spPr>
          <a:xfrm>
            <a:off x="1143000" y="685800"/>
            <a:ext cx="4571640" cy="3428640"/>
          </a:xfrm>
          <a:prstGeom prst="rect">
            <a:avLst/>
          </a:prstGeom>
        </p:spPr>
      </p:sp>
      <p:sp>
        <p:nvSpPr>
          <p:cNvPr id="304" name="PlaceHolder 2"/>
          <p:cNvSpPr>
            <a:spLocks noGrp="1"/>
          </p:cNvSpPr>
          <p:nvPr>
            <p:ph type="body"/>
          </p:nvPr>
        </p:nvSpPr>
        <p:spPr>
          <a:xfrm>
            <a:off x="685800" y="4343400"/>
            <a:ext cx="5486040" cy="4114440"/>
          </a:xfrm>
          <a:prstGeom prst="rect">
            <a:avLst/>
          </a:prstGeom>
        </p:spPr>
        <p:txBody>
          <a:bodyPr>
            <a:normAutofit/>
          </a:bodyPr>
          <a:p>
            <a:endParaRPr b="0" lang="en-IN" sz="2000" spc="-1" strike="noStrike">
              <a:latin typeface="Arial"/>
            </a:endParaRPr>
          </a:p>
        </p:txBody>
      </p:sp>
      <p:sp>
        <p:nvSpPr>
          <p:cNvPr id="305" name="TextShape 3"/>
          <p:cNvSpPr txBox="1"/>
          <p:nvPr/>
        </p:nvSpPr>
        <p:spPr>
          <a:xfrm>
            <a:off x="3884760" y="8685360"/>
            <a:ext cx="2971440" cy="456840"/>
          </a:xfrm>
          <a:prstGeom prst="rect">
            <a:avLst/>
          </a:prstGeom>
          <a:noFill/>
          <a:ln>
            <a:noFill/>
          </a:ln>
        </p:spPr>
        <p:txBody>
          <a:bodyPr anchor="b"/>
          <a:p>
            <a:pPr algn="r">
              <a:lnSpc>
                <a:spcPct val="100000"/>
              </a:lnSpc>
            </a:pPr>
            <a:fld id="{D15A4140-3F9D-451B-8735-0057F741D253}" type="slidenum">
              <a:rPr b="0" lang="en-IN" sz="1200" spc="-1" strike="noStrike">
                <a:solidFill>
                  <a:srgbClr val="000000"/>
                </a:solidFill>
                <a:latin typeface="+mn-lt"/>
                <a:ea typeface="+mn-ea"/>
              </a:rPr>
              <a:t>1</a:t>
            </a:fld>
            <a:endParaRPr b="0" lang="en-IN"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type="sldImg"/>
          </p:nvPr>
        </p:nvSpPr>
        <p:spPr>
          <a:xfrm>
            <a:off x="1143000" y="685800"/>
            <a:ext cx="4571640" cy="3428640"/>
          </a:xfrm>
          <a:prstGeom prst="rect">
            <a:avLst/>
          </a:prstGeom>
        </p:spPr>
      </p:sp>
      <p:sp>
        <p:nvSpPr>
          <p:cNvPr id="307" name="PlaceHolder 2"/>
          <p:cNvSpPr>
            <a:spLocks noGrp="1"/>
          </p:cNvSpPr>
          <p:nvPr>
            <p:ph type="body"/>
          </p:nvPr>
        </p:nvSpPr>
        <p:spPr>
          <a:xfrm>
            <a:off x="685800" y="4343400"/>
            <a:ext cx="5486040" cy="4114440"/>
          </a:xfrm>
          <a:prstGeom prst="rect">
            <a:avLst/>
          </a:prstGeom>
        </p:spPr>
        <p:txBody>
          <a:bodyPr>
            <a:normAutofit/>
          </a:bodyPr>
          <a:p>
            <a:endParaRPr b="0" lang="en-IN" sz="2000" spc="-1" strike="noStrike">
              <a:latin typeface="Arial"/>
            </a:endParaRPr>
          </a:p>
        </p:txBody>
      </p:sp>
      <p:sp>
        <p:nvSpPr>
          <p:cNvPr id="308" name="TextShape 3"/>
          <p:cNvSpPr txBox="1"/>
          <p:nvPr/>
        </p:nvSpPr>
        <p:spPr>
          <a:xfrm>
            <a:off x="3884760" y="8685360"/>
            <a:ext cx="2971440" cy="456840"/>
          </a:xfrm>
          <a:prstGeom prst="rect">
            <a:avLst/>
          </a:prstGeom>
          <a:noFill/>
          <a:ln>
            <a:noFill/>
          </a:ln>
        </p:spPr>
        <p:txBody>
          <a:bodyPr anchor="b"/>
          <a:p>
            <a:pPr algn="r">
              <a:lnSpc>
                <a:spcPct val="100000"/>
              </a:lnSpc>
            </a:pPr>
            <a:fld id="{EC73FA55-62FF-4074-BEF5-A8DD44ED2B56}" type="slidenum">
              <a:rPr b="0" lang="en-IN" sz="1200" spc="-1" strike="noStrike">
                <a:solidFill>
                  <a:srgbClr val="000000"/>
                </a:solidFill>
                <a:latin typeface="+mn-lt"/>
                <a:ea typeface="+mn-ea"/>
              </a:rPr>
              <a:t>1</a:t>
            </a:fld>
            <a:endParaRPr b="0" lang="en-IN"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sldImg"/>
          </p:nvPr>
        </p:nvSpPr>
        <p:spPr>
          <a:xfrm>
            <a:off x="1143000" y="685800"/>
            <a:ext cx="4571640" cy="3428640"/>
          </a:xfrm>
          <a:prstGeom prst="rect">
            <a:avLst/>
          </a:prstGeom>
        </p:spPr>
      </p:sp>
      <p:sp>
        <p:nvSpPr>
          <p:cNvPr id="310" name="PlaceHolder 2"/>
          <p:cNvSpPr>
            <a:spLocks noGrp="1"/>
          </p:cNvSpPr>
          <p:nvPr>
            <p:ph type="body"/>
          </p:nvPr>
        </p:nvSpPr>
        <p:spPr>
          <a:xfrm>
            <a:off x="685800" y="4343400"/>
            <a:ext cx="5486040" cy="4114440"/>
          </a:xfrm>
          <a:prstGeom prst="rect">
            <a:avLst/>
          </a:prstGeom>
        </p:spPr>
        <p:txBody>
          <a:bodyPr>
            <a:normAutofit/>
          </a:bodyPr>
          <a:p>
            <a:endParaRPr b="0" lang="en-IN" sz="2000" spc="-1" strike="noStrike">
              <a:latin typeface="Arial"/>
            </a:endParaRPr>
          </a:p>
        </p:txBody>
      </p:sp>
      <p:sp>
        <p:nvSpPr>
          <p:cNvPr id="311" name="TextShape 3"/>
          <p:cNvSpPr txBox="1"/>
          <p:nvPr/>
        </p:nvSpPr>
        <p:spPr>
          <a:xfrm>
            <a:off x="3884760" y="8685360"/>
            <a:ext cx="2971440" cy="456840"/>
          </a:xfrm>
          <a:prstGeom prst="rect">
            <a:avLst/>
          </a:prstGeom>
          <a:noFill/>
          <a:ln>
            <a:noFill/>
          </a:ln>
        </p:spPr>
        <p:txBody>
          <a:bodyPr anchor="b"/>
          <a:p>
            <a:pPr algn="r">
              <a:lnSpc>
                <a:spcPct val="100000"/>
              </a:lnSpc>
            </a:pPr>
            <a:fld id="{A6402B33-5DBD-4D7B-806E-E9ACE99075F1}" type="slidenum">
              <a:rPr b="0" lang="en-IN" sz="1200" spc="-1" strike="noStrike">
                <a:solidFill>
                  <a:srgbClr val="000000"/>
                </a:solidFill>
                <a:latin typeface="+mn-lt"/>
                <a:ea typeface="+mn-ea"/>
              </a:rPr>
              <a:t>1</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5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5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5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6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4"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9"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8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8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9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9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9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9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9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9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0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0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0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0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1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20"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2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2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2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31"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3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3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3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3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4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4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4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4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4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4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48"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50"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51"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5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5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5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5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58"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5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6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61"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6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6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fld id="{937BFEF6-FEC7-4991-A1A2-D7C92E4A3072}" type="datetime1">
              <a:rPr b="0" lang="en-IN" sz="1200" spc="-1" strike="noStrike">
                <a:solidFill>
                  <a:srgbClr val="8b8b8b"/>
                </a:solidFill>
                <a:latin typeface="Calibri"/>
              </a:rPr>
              <a:t>17/12/2020</a:t>
            </a:fld>
            <a:endParaRPr b="0" lang="en-IN" sz="1200" spc="-1" strike="noStrike">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p>
            <a:pPr algn="ctr">
              <a:lnSpc>
                <a:spcPct val="100000"/>
              </a:lnSpc>
            </a:pPr>
            <a:r>
              <a:rPr b="0" lang="en-IN" sz="1200" spc="-1" strike="noStrike">
                <a:solidFill>
                  <a:srgbClr val="8b8b8b"/>
                </a:solidFill>
                <a:latin typeface="Calibri"/>
              </a:rPr>
              <a:t>Mrs. Sunita M Dol, CSE Dept</a:t>
            </a:r>
            <a:endParaRPr b="0" lang="en-IN" sz="1200" spc="-1" strike="noStrike">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DDA0D323-5552-4F9B-A57D-E7A771305087}" type="slidenum">
              <a:rPr b="0" lang="en-IN" sz="1200" spc="-1" strike="noStrike">
                <a:solidFill>
                  <a:srgbClr val="8b8b8b"/>
                </a:solidFill>
                <a:latin typeface="Calibri"/>
              </a:rPr>
              <a:t>&lt;number&gt;</a:t>
            </a:fld>
            <a:endParaRPr b="0" lang="en-IN"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dt"/>
          </p:nvPr>
        </p:nvSpPr>
        <p:spPr>
          <a:xfrm>
            <a:off x="457200" y="6356520"/>
            <a:ext cx="2133360" cy="364680"/>
          </a:xfrm>
          <a:prstGeom prst="rect">
            <a:avLst/>
          </a:prstGeom>
        </p:spPr>
        <p:txBody>
          <a:bodyPr anchor="ctr"/>
          <a:p>
            <a:pPr>
              <a:lnSpc>
                <a:spcPct val="100000"/>
              </a:lnSpc>
            </a:pPr>
            <a:fld id="{A8FC2551-9DC3-4165-AA0F-3149BCE76A7C}" type="datetime1">
              <a:rPr b="0" lang="en-IN" sz="1200" spc="-1" strike="noStrike">
                <a:solidFill>
                  <a:srgbClr val="8b8b8b"/>
                </a:solidFill>
                <a:latin typeface="Calibri"/>
              </a:rPr>
              <a:t>17/12/2020</a:t>
            </a:fld>
            <a:endParaRPr b="0" lang="en-IN" sz="1200" spc="-1" strike="noStrike">
              <a:latin typeface="Times New Roman"/>
            </a:endParaRPr>
          </a:p>
        </p:txBody>
      </p:sp>
      <p:sp>
        <p:nvSpPr>
          <p:cNvPr id="42" name="PlaceHolder 2"/>
          <p:cNvSpPr>
            <a:spLocks noGrp="1"/>
          </p:cNvSpPr>
          <p:nvPr>
            <p:ph type="ftr"/>
          </p:nvPr>
        </p:nvSpPr>
        <p:spPr>
          <a:xfrm>
            <a:off x="3124080" y="6356520"/>
            <a:ext cx="2895120" cy="364680"/>
          </a:xfrm>
          <a:prstGeom prst="rect">
            <a:avLst/>
          </a:prstGeom>
        </p:spPr>
        <p:txBody>
          <a:bodyPr anchor="ctr"/>
          <a:p>
            <a:pPr algn="ctr">
              <a:lnSpc>
                <a:spcPct val="100000"/>
              </a:lnSpc>
            </a:pPr>
            <a:r>
              <a:rPr b="0" lang="en-IN" sz="1200" spc="-1" strike="noStrike">
                <a:solidFill>
                  <a:srgbClr val="8b8b8b"/>
                </a:solidFill>
                <a:latin typeface="Calibri"/>
              </a:rPr>
              <a:t>Mrs. Sunita M Dol, CSE Dept</a:t>
            </a:r>
            <a:endParaRPr b="0" lang="en-IN" sz="1200" spc="-1" strike="noStrike">
              <a:latin typeface="Times New Roman"/>
            </a:endParaRPr>
          </a:p>
        </p:txBody>
      </p:sp>
      <p:sp>
        <p:nvSpPr>
          <p:cNvPr id="43" name="PlaceHolder 3"/>
          <p:cNvSpPr>
            <a:spLocks noGrp="1"/>
          </p:cNvSpPr>
          <p:nvPr>
            <p:ph type="sldNum"/>
          </p:nvPr>
        </p:nvSpPr>
        <p:spPr>
          <a:xfrm>
            <a:off x="6553080" y="6356520"/>
            <a:ext cx="2133360" cy="364680"/>
          </a:xfrm>
          <a:prstGeom prst="rect">
            <a:avLst/>
          </a:prstGeom>
        </p:spPr>
        <p:txBody>
          <a:bodyPr anchor="ctr"/>
          <a:p>
            <a:pPr algn="r">
              <a:lnSpc>
                <a:spcPct val="100000"/>
              </a:lnSpc>
            </a:pPr>
            <a:fld id="{E69E43DA-A343-486E-B712-3932E6757C61}" type="slidenum">
              <a:rPr b="0" lang="en-IN" sz="1200" spc="-1" strike="noStrike">
                <a:solidFill>
                  <a:srgbClr val="8b8b8b"/>
                </a:solidFill>
                <a:latin typeface="Calibri"/>
              </a:rPr>
              <a:t>1</a:t>
            </a:fld>
            <a:endParaRPr b="0" lang="en-IN" sz="1200" spc="-1" strike="noStrike">
              <a:latin typeface="Times New Roman"/>
            </a:endParaRPr>
          </a:p>
        </p:txBody>
      </p:sp>
      <p:sp>
        <p:nvSpPr>
          <p:cNvPr id="44" name="PlaceHolder 4"/>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45"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latin typeface="Calibri"/>
              </a:rPr>
              <a:t>Cl</a:t>
            </a:r>
            <a:r>
              <a:rPr b="0" lang="en-US" sz="4400" spc="-1" strike="noStrike">
                <a:solidFill>
                  <a:srgbClr val="000000"/>
                </a:solidFill>
                <a:latin typeface="Calibri"/>
              </a:rPr>
              <a:t>ic</a:t>
            </a:r>
            <a:r>
              <a:rPr b="0" lang="en-US" sz="4400" spc="-1" strike="noStrike">
                <a:solidFill>
                  <a:srgbClr val="000000"/>
                </a:solidFill>
                <a:latin typeface="Calibri"/>
              </a:rPr>
              <a:t>k </a:t>
            </a:r>
            <a:r>
              <a:rPr b="0" lang="en-US" sz="4400" spc="-1" strike="noStrike">
                <a:solidFill>
                  <a:srgbClr val="000000"/>
                </a:solidFill>
                <a:latin typeface="Calibri"/>
              </a:rPr>
              <a:t>to </a:t>
            </a:r>
            <a:r>
              <a:rPr b="0" lang="en-US" sz="4400" spc="-1" strike="noStrike">
                <a:solidFill>
                  <a:srgbClr val="000000"/>
                </a:solidFill>
                <a:latin typeface="Calibri"/>
              </a:rPr>
              <a:t>e</a:t>
            </a:r>
            <a:r>
              <a:rPr b="0" lang="en-US" sz="4400" spc="-1" strike="noStrike">
                <a:solidFill>
                  <a:srgbClr val="000000"/>
                </a:solidFill>
                <a:latin typeface="Calibri"/>
              </a:rPr>
              <a:t>di</a:t>
            </a:r>
            <a:r>
              <a:rPr b="0" lang="en-US" sz="4400" spc="-1" strike="noStrike">
                <a:solidFill>
                  <a:srgbClr val="000000"/>
                </a:solidFill>
                <a:latin typeface="Calibri"/>
              </a:rPr>
              <a:t>t </a:t>
            </a:r>
            <a:r>
              <a:rPr b="0" lang="en-US" sz="4400" spc="-1" strike="noStrike">
                <a:solidFill>
                  <a:srgbClr val="000000"/>
                </a:solidFill>
                <a:latin typeface="Calibri"/>
              </a:rPr>
              <a:t>M</a:t>
            </a:r>
            <a:r>
              <a:rPr b="0" lang="en-US" sz="4400" spc="-1" strike="noStrike">
                <a:solidFill>
                  <a:srgbClr val="000000"/>
                </a:solidFill>
                <a:latin typeface="Calibri"/>
              </a:rPr>
              <a:t>as</a:t>
            </a:r>
            <a:r>
              <a:rPr b="0" lang="en-US" sz="4400" spc="-1" strike="noStrike">
                <a:solidFill>
                  <a:srgbClr val="000000"/>
                </a:solidFill>
                <a:latin typeface="Calibri"/>
              </a:rPr>
              <a:t>te</a:t>
            </a:r>
            <a:r>
              <a:rPr b="0" lang="en-US" sz="4400" spc="-1" strike="noStrike">
                <a:solidFill>
                  <a:srgbClr val="000000"/>
                </a:solidFill>
                <a:latin typeface="Calibri"/>
              </a:rPr>
              <a:t>r </a:t>
            </a:r>
            <a:r>
              <a:rPr b="0" lang="en-US" sz="4400" spc="-1" strike="noStrike">
                <a:solidFill>
                  <a:srgbClr val="000000"/>
                </a:solidFill>
                <a:latin typeface="Calibri"/>
              </a:rPr>
              <a:t>tit</a:t>
            </a:r>
            <a:r>
              <a:rPr b="0" lang="en-US" sz="4400" spc="-1" strike="noStrike">
                <a:solidFill>
                  <a:srgbClr val="000000"/>
                </a:solidFill>
                <a:latin typeface="Calibri"/>
              </a:rPr>
              <a:t>le </a:t>
            </a:r>
            <a:r>
              <a:rPr b="0" lang="en-US" sz="4400" spc="-1" strike="noStrike">
                <a:solidFill>
                  <a:srgbClr val="000000"/>
                </a:solidFill>
                <a:latin typeface="Calibri"/>
              </a:rPr>
              <a:t>st</a:t>
            </a:r>
            <a:r>
              <a:rPr b="0" lang="en-US" sz="4400" spc="-1" strike="noStrike">
                <a:solidFill>
                  <a:srgbClr val="000000"/>
                </a:solidFill>
                <a:latin typeface="Calibri"/>
              </a:rPr>
              <a:t>yl</a:t>
            </a:r>
            <a:r>
              <a:rPr b="0" lang="en-US" sz="4400" spc="-1" strike="noStrike">
                <a:solidFill>
                  <a:srgbClr val="000000"/>
                </a:solidFill>
                <a:latin typeface="Calibri"/>
              </a:rPr>
              <a:t>e</a:t>
            </a:r>
            <a:endParaRPr b="0" lang="en-US" sz="4400" spc="-1" strike="noStrike">
              <a:solidFill>
                <a:srgbClr val="000000"/>
              </a:solidFill>
              <a:latin typeface="Calibri"/>
            </a:endParaRPr>
          </a:p>
        </p:txBody>
      </p:sp>
      <p:sp>
        <p:nvSpPr>
          <p:cNvPr id="83" name="PlaceHolder 2"/>
          <p:cNvSpPr>
            <a:spLocks noGrp="1"/>
          </p:cNvSpPr>
          <p:nvPr>
            <p:ph type="body"/>
          </p:nvPr>
        </p:nvSpPr>
        <p:spPr>
          <a:xfrm>
            <a:off x="457200" y="1600200"/>
            <a:ext cx="8229240" cy="4525560"/>
          </a:xfrm>
          <a:prstGeom prst="rect">
            <a:avLst/>
          </a:prstGeom>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84" name="PlaceHolder 3"/>
          <p:cNvSpPr>
            <a:spLocks noGrp="1"/>
          </p:cNvSpPr>
          <p:nvPr>
            <p:ph type="dt"/>
          </p:nvPr>
        </p:nvSpPr>
        <p:spPr>
          <a:xfrm>
            <a:off x="457200" y="6356520"/>
            <a:ext cx="2133360" cy="364680"/>
          </a:xfrm>
          <a:prstGeom prst="rect">
            <a:avLst/>
          </a:prstGeom>
        </p:spPr>
        <p:txBody>
          <a:bodyPr anchor="ctr"/>
          <a:p>
            <a:pPr>
              <a:lnSpc>
                <a:spcPct val="100000"/>
              </a:lnSpc>
            </a:pPr>
            <a:fld id="{BED758D0-2093-4B4D-996D-86283B21CA2F}" type="datetime1">
              <a:rPr b="0" lang="en-IN" sz="1200" spc="-1" strike="noStrike">
                <a:solidFill>
                  <a:srgbClr val="8b8b8b"/>
                </a:solidFill>
                <a:latin typeface="Calibri"/>
              </a:rPr>
              <a:t>17/12/2020</a:t>
            </a:fld>
            <a:endParaRPr b="0" lang="en-IN" sz="1200" spc="-1" strike="noStrike">
              <a:latin typeface="Times New Roman"/>
            </a:endParaRPr>
          </a:p>
        </p:txBody>
      </p:sp>
      <p:sp>
        <p:nvSpPr>
          <p:cNvPr id="85" name="PlaceHolder 4"/>
          <p:cNvSpPr>
            <a:spLocks noGrp="1"/>
          </p:cNvSpPr>
          <p:nvPr>
            <p:ph type="ftr"/>
          </p:nvPr>
        </p:nvSpPr>
        <p:spPr>
          <a:xfrm>
            <a:off x="3124080" y="6356520"/>
            <a:ext cx="2895120" cy="364680"/>
          </a:xfrm>
          <a:prstGeom prst="rect">
            <a:avLst/>
          </a:prstGeom>
        </p:spPr>
        <p:txBody>
          <a:bodyPr anchor="ctr"/>
          <a:p>
            <a:pPr algn="ctr">
              <a:lnSpc>
                <a:spcPct val="100000"/>
              </a:lnSpc>
            </a:pPr>
            <a:r>
              <a:rPr b="0" lang="en-IN" sz="1200" spc="-1" strike="noStrike">
                <a:solidFill>
                  <a:srgbClr val="8b8b8b"/>
                </a:solidFill>
                <a:latin typeface="Calibri"/>
              </a:rPr>
              <a:t>Mrs. </a:t>
            </a:r>
            <a:r>
              <a:rPr b="0" lang="en-IN" sz="1200" spc="-1" strike="noStrike">
                <a:solidFill>
                  <a:srgbClr val="8b8b8b"/>
                </a:solidFill>
                <a:latin typeface="Calibri"/>
              </a:rPr>
              <a:t>Sunita M </a:t>
            </a:r>
            <a:r>
              <a:rPr b="0" lang="en-IN" sz="1200" spc="-1" strike="noStrike">
                <a:solidFill>
                  <a:srgbClr val="8b8b8b"/>
                </a:solidFill>
                <a:latin typeface="Calibri"/>
              </a:rPr>
              <a:t>Dol, CSE </a:t>
            </a:r>
            <a:r>
              <a:rPr b="0" lang="en-IN" sz="1200" spc="-1" strike="noStrike">
                <a:solidFill>
                  <a:srgbClr val="8b8b8b"/>
                </a:solidFill>
                <a:latin typeface="Calibri"/>
              </a:rPr>
              <a:t>Dept</a:t>
            </a:r>
            <a:endParaRPr b="0" lang="en-IN" sz="1200" spc="-1" strike="noStrike">
              <a:latin typeface="Times New Roman"/>
            </a:endParaRPr>
          </a:p>
        </p:txBody>
      </p:sp>
      <p:sp>
        <p:nvSpPr>
          <p:cNvPr id="86" name="PlaceHolder 5"/>
          <p:cNvSpPr>
            <a:spLocks noGrp="1"/>
          </p:cNvSpPr>
          <p:nvPr>
            <p:ph type="sldNum"/>
          </p:nvPr>
        </p:nvSpPr>
        <p:spPr>
          <a:xfrm>
            <a:off x="6553080" y="6356520"/>
            <a:ext cx="2133360" cy="364680"/>
          </a:xfrm>
          <a:prstGeom prst="rect">
            <a:avLst/>
          </a:prstGeom>
        </p:spPr>
        <p:txBody>
          <a:bodyPr anchor="ctr"/>
          <a:p>
            <a:pPr algn="r">
              <a:lnSpc>
                <a:spcPct val="100000"/>
              </a:lnSpc>
            </a:pPr>
            <a:fld id="{ADA0316A-7FE5-4D27-826A-DDBF0F4D7060}" type="slidenum">
              <a:rPr b="0" lang="en-IN" sz="1200" spc="-1" strike="noStrike">
                <a:solidFill>
                  <a:srgbClr val="8b8b8b"/>
                </a:solidFill>
                <a:latin typeface="Calibri"/>
              </a:rPr>
              <a:t>1</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latin typeface="Calibri"/>
              </a:rPr>
              <a:t>Cl</a:t>
            </a:r>
            <a:r>
              <a:rPr b="0" lang="en-US" sz="4400" spc="-1" strike="noStrike">
                <a:solidFill>
                  <a:srgbClr val="000000"/>
                </a:solidFill>
                <a:latin typeface="Calibri"/>
              </a:rPr>
              <a:t>ic</a:t>
            </a:r>
            <a:r>
              <a:rPr b="0" lang="en-US" sz="4400" spc="-1" strike="noStrike">
                <a:solidFill>
                  <a:srgbClr val="000000"/>
                </a:solidFill>
                <a:latin typeface="Calibri"/>
              </a:rPr>
              <a:t>k </a:t>
            </a:r>
            <a:r>
              <a:rPr b="0" lang="en-US" sz="4400" spc="-1" strike="noStrike">
                <a:solidFill>
                  <a:srgbClr val="000000"/>
                </a:solidFill>
                <a:latin typeface="Calibri"/>
              </a:rPr>
              <a:t>to </a:t>
            </a:r>
            <a:r>
              <a:rPr b="0" lang="en-US" sz="4400" spc="-1" strike="noStrike">
                <a:solidFill>
                  <a:srgbClr val="000000"/>
                </a:solidFill>
                <a:latin typeface="Calibri"/>
              </a:rPr>
              <a:t>e</a:t>
            </a:r>
            <a:r>
              <a:rPr b="0" lang="en-US" sz="4400" spc="-1" strike="noStrike">
                <a:solidFill>
                  <a:srgbClr val="000000"/>
                </a:solidFill>
                <a:latin typeface="Calibri"/>
              </a:rPr>
              <a:t>di</a:t>
            </a:r>
            <a:r>
              <a:rPr b="0" lang="en-US" sz="4400" spc="-1" strike="noStrike">
                <a:solidFill>
                  <a:srgbClr val="000000"/>
                </a:solidFill>
                <a:latin typeface="Calibri"/>
              </a:rPr>
              <a:t>t </a:t>
            </a:r>
            <a:r>
              <a:rPr b="0" lang="en-US" sz="4400" spc="-1" strike="noStrike">
                <a:solidFill>
                  <a:srgbClr val="000000"/>
                </a:solidFill>
                <a:latin typeface="Calibri"/>
              </a:rPr>
              <a:t>M</a:t>
            </a:r>
            <a:r>
              <a:rPr b="0" lang="en-US" sz="4400" spc="-1" strike="noStrike">
                <a:solidFill>
                  <a:srgbClr val="000000"/>
                </a:solidFill>
                <a:latin typeface="Calibri"/>
              </a:rPr>
              <a:t>as</a:t>
            </a:r>
            <a:r>
              <a:rPr b="0" lang="en-US" sz="4400" spc="-1" strike="noStrike">
                <a:solidFill>
                  <a:srgbClr val="000000"/>
                </a:solidFill>
                <a:latin typeface="Calibri"/>
              </a:rPr>
              <a:t>te</a:t>
            </a:r>
            <a:r>
              <a:rPr b="0" lang="en-US" sz="4400" spc="-1" strike="noStrike">
                <a:solidFill>
                  <a:srgbClr val="000000"/>
                </a:solidFill>
                <a:latin typeface="Calibri"/>
              </a:rPr>
              <a:t>r </a:t>
            </a:r>
            <a:r>
              <a:rPr b="0" lang="en-US" sz="4400" spc="-1" strike="noStrike">
                <a:solidFill>
                  <a:srgbClr val="000000"/>
                </a:solidFill>
                <a:latin typeface="Calibri"/>
              </a:rPr>
              <a:t>tit</a:t>
            </a:r>
            <a:r>
              <a:rPr b="0" lang="en-US" sz="4400" spc="-1" strike="noStrike">
                <a:solidFill>
                  <a:srgbClr val="000000"/>
                </a:solidFill>
                <a:latin typeface="Calibri"/>
              </a:rPr>
              <a:t>le </a:t>
            </a:r>
            <a:r>
              <a:rPr b="0" lang="en-US" sz="4400" spc="-1" strike="noStrike">
                <a:solidFill>
                  <a:srgbClr val="000000"/>
                </a:solidFill>
                <a:latin typeface="Calibri"/>
              </a:rPr>
              <a:t>st</a:t>
            </a:r>
            <a:r>
              <a:rPr b="0" lang="en-US" sz="4400" spc="-1" strike="noStrike">
                <a:solidFill>
                  <a:srgbClr val="000000"/>
                </a:solidFill>
                <a:latin typeface="Calibri"/>
              </a:rPr>
              <a:t>yl</a:t>
            </a:r>
            <a:r>
              <a:rPr b="0" lang="en-US" sz="4400" spc="-1" strike="noStrike">
                <a:solidFill>
                  <a:srgbClr val="000000"/>
                </a:solidFill>
                <a:latin typeface="Calibri"/>
              </a:rPr>
              <a:t>e</a:t>
            </a:r>
            <a:endParaRPr b="0" lang="en-US" sz="4400" spc="-1" strike="noStrike">
              <a:solidFill>
                <a:srgbClr val="000000"/>
              </a:solidFill>
              <a:latin typeface="Calibri"/>
            </a:endParaRPr>
          </a:p>
        </p:txBody>
      </p:sp>
      <p:sp>
        <p:nvSpPr>
          <p:cNvPr id="124" name="PlaceHolder 2"/>
          <p:cNvSpPr>
            <a:spLocks noGrp="1"/>
          </p:cNvSpPr>
          <p:nvPr>
            <p:ph type="dt"/>
          </p:nvPr>
        </p:nvSpPr>
        <p:spPr>
          <a:xfrm>
            <a:off x="457200" y="6356520"/>
            <a:ext cx="2133360" cy="364680"/>
          </a:xfrm>
          <a:prstGeom prst="rect">
            <a:avLst/>
          </a:prstGeom>
        </p:spPr>
        <p:txBody>
          <a:bodyPr anchor="ctr"/>
          <a:p>
            <a:pPr>
              <a:lnSpc>
                <a:spcPct val="100000"/>
              </a:lnSpc>
            </a:pPr>
            <a:fld id="{55BD667F-508F-41F1-96BC-1B99325F19F2}" type="datetime1">
              <a:rPr b="0" lang="en-IN" sz="1200" spc="-1" strike="noStrike">
                <a:solidFill>
                  <a:srgbClr val="8b8b8b"/>
                </a:solidFill>
                <a:latin typeface="Calibri"/>
              </a:rPr>
              <a:t>17/12/2020</a:t>
            </a:fld>
            <a:endParaRPr b="0" lang="en-IN" sz="1200" spc="-1" strike="noStrike">
              <a:latin typeface="Times New Roman"/>
            </a:endParaRPr>
          </a:p>
        </p:txBody>
      </p:sp>
      <p:sp>
        <p:nvSpPr>
          <p:cNvPr id="125" name="PlaceHolder 3"/>
          <p:cNvSpPr>
            <a:spLocks noGrp="1"/>
          </p:cNvSpPr>
          <p:nvPr>
            <p:ph type="ftr"/>
          </p:nvPr>
        </p:nvSpPr>
        <p:spPr>
          <a:xfrm>
            <a:off x="3124080" y="6356520"/>
            <a:ext cx="2895120" cy="364680"/>
          </a:xfrm>
          <a:prstGeom prst="rect">
            <a:avLst/>
          </a:prstGeom>
        </p:spPr>
        <p:txBody>
          <a:bodyPr anchor="ctr"/>
          <a:p>
            <a:pPr algn="ctr">
              <a:lnSpc>
                <a:spcPct val="100000"/>
              </a:lnSpc>
            </a:pPr>
            <a:r>
              <a:rPr b="0" lang="en-IN" sz="1200" spc="-1" strike="noStrike">
                <a:solidFill>
                  <a:srgbClr val="8b8b8b"/>
                </a:solidFill>
                <a:latin typeface="Calibri"/>
              </a:rPr>
              <a:t>Mrs. </a:t>
            </a:r>
            <a:r>
              <a:rPr b="0" lang="en-IN" sz="1200" spc="-1" strike="noStrike">
                <a:solidFill>
                  <a:srgbClr val="8b8b8b"/>
                </a:solidFill>
                <a:latin typeface="Calibri"/>
              </a:rPr>
              <a:t>Sunita M </a:t>
            </a:r>
            <a:r>
              <a:rPr b="0" lang="en-IN" sz="1200" spc="-1" strike="noStrike">
                <a:solidFill>
                  <a:srgbClr val="8b8b8b"/>
                </a:solidFill>
                <a:latin typeface="Calibri"/>
              </a:rPr>
              <a:t>Dol, CSE </a:t>
            </a:r>
            <a:r>
              <a:rPr b="0" lang="en-IN" sz="1200" spc="-1" strike="noStrike">
                <a:solidFill>
                  <a:srgbClr val="8b8b8b"/>
                </a:solidFill>
                <a:latin typeface="Calibri"/>
              </a:rPr>
              <a:t>Dept</a:t>
            </a:r>
            <a:endParaRPr b="0" lang="en-IN" sz="1200" spc="-1" strike="noStrike">
              <a:latin typeface="Times New Roman"/>
            </a:endParaRPr>
          </a:p>
        </p:txBody>
      </p:sp>
      <p:sp>
        <p:nvSpPr>
          <p:cNvPr id="126" name="PlaceHolder 4"/>
          <p:cNvSpPr>
            <a:spLocks noGrp="1"/>
          </p:cNvSpPr>
          <p:nvPr>
            <p:ph type="sldNum"/>
          </p:nvPr>
        </p:nvSpPr>
        <p:spPr>
          <a:xfrm>
            <a:off x="6553080" y="6356520"/>
            <a:ext cx="2133360" cy="364680"/>
          </a:xfrm>
          <a:prstGeom prst="rect">
            <a:avLst/>
          </a:prstGeom>
        </p:spPr>
        <p:txBody>
          <a:bodyPr anchor="ctr"/>
          <a:p>
            <a:pPr algn="r">
              <a:lnSpc>
                <a:spcPct val="100000"/>
              </a:lnSpc>
            </a:pPr>
            <a:fld id="{73098B6F-5AD3-4C6B-ACDF-96982DD9352E}" type="slidenum">
              <a:rPr b="0" lang="en-IN" sz="1200" spc="-1" strike="noStrike">
                <a:solidFill>
                  <a:srgbClr val="8b8b8b"/>
                </a:solidFill>
                <a:latin typeface="Calibri"/>
              </a:rPr>
              <a:t>1</a:t>
            </a:fld>
            <a:endParaRPr b="0" lang="en-IN" sz="1200" spc="-1" strike="noStrike">
              <a:latin typeface="Times New Roman"/>
            </a:endParaRPr>
          </a:p>
        </p:txBody>
      </p:sp>
      <p:sp>
        <p:nvSpPr>
          <p:cNvPr id="127"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3.gif"/><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4.gif"/><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hyperlink" Target="http://en.wikipedia.org/wiki/Operating_system" TargetMode="External"/><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hyperlink" Target="http://en.wikipedia.org/wiki/DLL_Hell" TargetMode="External"/><Relationship Id="rId2" Type="http://schemas.openxmlformats.org/officeDocument/2006/relationships/slideLayout" Target="../slideLayouts/slideLayout25.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685800" y="2130480"/>
            <a:ext cx="7772040" cy="1221840"/>
          </a:xfrm>
          <a:prstGeom prst="rect">
            <a:avLst/>
          </a:prstGeom>
          <a:gradFill rotWithShape="0">
            <a:gsLst>
              <a:gs pos="0">
                <a:srgbClr val="e3fbc2"/>
              </a:gs>
              <a:gs pos="100000">
                <a:srgbClr val="f4ffe6"/>
              </a:gs>
            </a:gsLst>
            <a:lin ang="16200000"/>
          </a:gradFill>
          <a:ln w="9360">
            <a:solidFill>
              <a:srgbClr val="98b855"/>
            </a:solidFill>
            <a:round/>
          </a:ln>
        </p:spPr>
        <p:txBody>
          <a:bodyPr anchor="ctr"/>
          <a:p>
            <a:pPr algn="ctr">
              <a:lnSpc>
                <a:spcPct val="100000"/>
              </a:lnSpc>
            </a:pPr>
            <a:r>
              <a:rPr b="0" lang="en-US" sz="4400" spc="-1" strike="noStrike">
                <a:solidFill>
                  <a:srgbClr val="000000"/>
                </a:solidFill>
                <a:latin typeface="Calibri"/>
              </a:rPr>
              <a:t>Linker</a:t>
            </a:r>
            <a:endParaRPr b="0" lang="en-US" sz="4400" spc="-1" strike="noStrike">
              <a:solidFill>
                <a:srgbClr val="000000"/>
              </a:solidFill>
              <a:latin typeface="Calibri"/>
            </a:endParaRPr>
          </a:p>
        </p:txBody>
      </p:sp>
      <p:sp>
        <p:nvSpPr>
          <p:cNvPr id="171" name="TextShape 2"/>
          <p:cNvSpPr txBox="1"/>
          <p:nvPr/>
        </p:nvSpPr>
        <p:spPr>
          <a:xfrm>
            <a:off x="1371600" y="3886200"/>
            <a:ext cx="6400440" cy="914040"/>
          </a:xfrm>
          <a:prstGeom prst="rect">
            <a:avLst/>
          </a:prstGeom>
          <a:gradFill rotWithShape="0">
            <a:gsLst>
              <a:gs pos="0">
                <a:srgbClr val="ffc1be"/>
              </a:gs>
              <a:gs pos="100000">
                <a:srgbClr val="ffe5e5"/>
              </a:gs>
            </a:gsLst>
            <a:lin ang="16200000"/>
          </a:gradFill>
          <a:ln w="9360">
            <a:solidFill>
              <a:srgbClr val="be4b48"/>
            </a:solidFill>
            <a:round/>
          </a:ln>
        </p:spPr>
        <p:txBody>
          <a:bodyPr>
            <a:normAutofit/>
          </a:bodyPr>
          <a:p>
            <a:pPr algn="ctr">
              <a:lnSpc>
                <a:spcPct val="100000"/>
              </a:lnSpc>
              <a:spcBef>
                <a:spcPts val="641"/>
              </a:spcBef>
            </a:pPr>
            <a:r>
              <a:rPr b="0" lang="en-IN" sz="3200" spc="-1" strike="noStrike">
                <a:solidFill>
                  <a:srgbClr val="000000"/>
                </a:solidFill>
                <a:latin typeface="Calibri"/>
              </a:rPr>
              <a:t>Presented By:</a:t>
            </a:r>
            <a:endParaRPr b="0" lang="en-IN" sz="3200" spc="-1" strike="noStrike">
              <a:latin typeface="Arial"/>
            </a:endParaRPr>
          </a:p>
          <a:p>
            <a:pPr algn="ctr">
              <a:lnSpc>
                <a:spcPct val="100000"/>
              </a:lnSpc>
              <a:spcBef>
                <a:spcPts val="641"/>
              </a:spcBef>
            </a:pPr>
            <a:r>
              <a:rPr b="0" lang="en-IN" sz="3200" spc="-1" strike="noStrike">
                <a:solidFill>
                  <a:srgbClr val="000000"/>
                </a:solidFill>
                <a:latin typeface="Calibri"/>
              </a:rPr>
              <a:t>Sangeeta Ranjan</a:t>
            </a:r>
            <a:endParaRPr b="0" lang="en-IN" sz="3200" spc="-1" strike="noStrike">
              <a:latin typeface="Arial"/>
            </a:endParaRPr>
          </a:p>
        </p:txBody>
      </p:sp>
      <p:sp>
        <p:nvSpPr>
          <p:cNvPr id="172" name="TextShape 3"/>
          <p:cNvSpPr txBox="1"/>
          <p:nvPr/>
        </p:nvSpPr>
        <p:spPr>
          <a:xfrm>
            <a:off x="457200" y="6356520"/>
            <a:ext cx="2133360" cy="364680"/>
          </a:xfrm>
          <a:prstGeom prst="rect">
            <a:avLst/>
          </a:prstGeom>
          <a:noFill/>
          <a:ln>
            <a:noFill/>
          </a:ln>
        </p:spPr>
        <p:txBody>
          <a:bodyPr anchor="ctr"/>
          <a:p>
            <a:pPr>
              <a:lnSpc>
                <a:spcPct val="100000"/>
              </a:lnSpc>
            </a:pPr>
            <a:fld id="{7224466F-A927-4995-8E29-BD3A93336003}" type="datetime1">
              <a:rPr b="0" lang="en-IN" sz="1200" spc="-1" strike="noStrike">
                <a:solidFill>
                  <a:srgbClr val="8b8b8b"/>
                </a:solidFill>
                <a:latin typeface="Calibri"/>
              </a:rPr>
              <a:t>17/12/2020</a:t>
            </a:fld>
            <a:endParaRPr b="0" lang="en-IN" sz="1200" spc="-1" strike="noStrike">
              <a:latin typeface="Times New Roman"/>
            </a:endParaRPr>
          </a:p>
        </p:txBody>
      </p:sp>
      <p:sp>
        <p:nvSpPr>
          <p:cNvPr id="173" name="TextShape 4"/>
          <p:cNvSpPr txBox="1"/>
          <p:nvPr/>
        </p:nvSpPr>
        <p:spPr>
          <a:xfrm>
            <a:off x="6553080" y="6356520"/>
            <a:ext cx="2133360" cy="364680"/>
          </a:xfrm>
          <a:prstGeom prst="rect">
            <a:avLst/>
          </a:prstGeom>
          <a:noFill/>
          <a:ln>
            <a:noFill/>
          </a:ln>
        </p:spPr>
        <p:txBody>
          <a:bodyPr anchor="ctr"/>
          <a:p>
            <a:pPr algn="r">
              <a:lnSpc>
                <a:spcPct val="100000"/>
              </a:lnSpc>
            </a:pPr>
            <a:fld id="{91924BB9-4838-4AA4-85F5-E92C3568CCAD}" type="slidenum">
              <a:rPr b="0" lang="en-IN" sz="1200" spc="-1" strike="noStrike">
                <a:solidFill>
                  <a:srgbClr val="8b8b8b"/>
                </a:solidFill>
                <a:latin typeface="Calibri"/>
              </a:rPr>
              <a:t>1</a:t>
            </a:fld>
            <a:endParaRPr b="0" lang="en-IN" sz="1200" spc="-1" strike="noStrike">
              <a:latin typeface="Times New Roman"/>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285840" y="1600200"/>
            <a:ext cx="8572320" cy="4525560"/>
          </a:xfrm>
          <a:prstGeom prst="rect">
            <a:avLst/>
          </a:prstGeom>
          <a:gradFill rotWithShape="0">
            <a:gsLst>
              <a:gs pos="0">
                <a:srgbClr val="bfecff"/>
              </a:gs>
              <a:gs pos="100000">
                <a:srgbClr val="e6f7ff"/>
              </a:gs>
            </a:gsLst>
            <a:lin ang="16200000"/>
          </a:gradFill>
          <a:ln w="9360">
            <a:solidFill>
              <a:srgbClr val="46aac4"/>
            </a:solidFill>
            <a:round/>
          </a:ln>
        </p:spPr>
        <p:txBody>
          <a:bodyPr>
            <a:normAutofit/>
          </a:bodyPr>
          <a:p>
            <a:pPr marL="343080" indent="-342720" algn="just">
              <a:lnSpc>
                <a:spcPct val="100000"/>
              </a:lnSpc>
              <a:spcBef>
                <a:spcPts val="561"/>
              </a:spcBef>
              <a:buClr>
                <a:srgbClr val="000000"/>
              </a:buClr>
              <a:buFont typeface="Arial"/>
              <a:buChar char="•"/>
            </a:pPr>
            <a:r>
              <a:rPr b="0" lang="en-US" sz="2800" spc="-1" strike="noStrike">
                <a:solidFill>
                  <a:srgbClr val="000000"/>
                </a:solidFill>
                <a:latin typeface="Arial"/>
              </a:rPr>
              <a:t>Program Relocation</a:t>
            </a:r>
            <a:endParaRPr b="0" lang="en-US" sz="2800" spc="-1" strike="noStrike">
              <a:solidFill>
                <a:srgbClr val="000000"/>
              </a:solidFill>
              <a:latin typeface="Calibri"/>
            </a:endParaRPr>
          </a:p>
          <a:p>
            <a:pPr lvl="1" marL="743040" indent="-285480" algn="just">
              <a:lnSpc>
                <a:spcPct val="100000"/>
              </a:lnSpc>
              <a:spcBef>
                <a:spcPts val="479"/>
              </a:spcBef>
              <a:buClr>
                <a:srgbClr val="000000"/>
              </a:buClr>
              <a:buFont typeface="Arial"/>
              <a:buChar char="–"/>
            </a:pPr>
            <a:r>
              <a:rPr b="0" lang="en-US" sz="2400" spc="-1" strike="noStrike">
                <a:solidFill>
                  <a:srgbClr val="000000"/>
                </a:solidFill>
                <a:latin typeface="Arial"/>
              </a:rPr>
              <a:t>Program relocation is the process of modifying the addresses used in the address sensitive instructions of a program such that the program can execute correctly from the designated area of memory.</a:t>
            </a:r>
            <a:endParaRPr b="0" lang="en-US" sz="2400" spc="-1" strike="noStrike">
              <a:solidFill>
                <a:srgbClr val="000000"/>
              </a:solidFill>
              <a:latin typeface="Calibri"/>
            </a:endParaRPr>
          </a:p>
          <a:p>
            <a:pPr lvl="1" marL="743040" indent="-285480" algn="just">
              <a:lnSpc>
                <a:spcPct val="100000"/>
              </a:lnSpc>
              <a:spcBef>
                <a:spcPts val="479"/>
              </a:spcBef>
              <a:buClr>
                <a:srgbClr val="000000"/>
              </a:buClr>
              <a:buFont typeface="Arial"/>
              <a:buChar char="–"/>
            </a:pPr>
            <a:r>
              <a:rPr b="0" lang="en-US" sz="2400" spc="-1" strike="noStrike">
                <a:solidFill>
                  <a:srgbClr val="000000"/>
                </a:solidFill>
                <a:latin typeface="Arial"/>
              </a:rPr>
              <a:t>If linked origin </a:t>
            </a:r>
            <a:r>
              <a:rPr b="0" lang="en-US" sz="2000" spc="-1" strike="noStrike">
                <a:solidFill>
                  <a:srgbClr val="000000"/>
                </a:solidFill>
                <a:latin typeface="Arial"/>
              </a:rPr>
              <a:t>≠ </a:t>
            </a:r>
            <a:r>
              <a:rPr b="0" lang="en-US" sz="2400" spc="-1" strike="noStrike">
                <a:solidFill>
                  <a:srgbClr val="000000"/>
                </a:solidFill>
                <a:latin typeface="Arial"/>
              </a:rPr>
              <a:t>translated origin, relocation must be performed by the linker.</a:t>
            </a:r>
            <a:endParaRPr b="0" lang="en-US" sz="2400" spc="-1" strike="noStrike">
              <a:solidFill>
                <a:srgbClr val="000000"/>
              </a:solidFill>
              <a:latin typeface="Calibri"/>
            </a:endParaRPr>
          </a:p>
          <a:p>
            <a:pPr lvl="1" marL="743040" indent="-285480" algn="just">
              <a:lnSpc>
                <a:spcPct val="100000"/>
              </a:lnSpc>
              <a:spcBef>
                <a:spcPts val="479"/>
              </a:spcBef>
              <a:buClr>
                <a:srgbClr val="000000"/>
              </a:buClr>
              <a:buFont typeface="Arial"/>
              <a:buChar char="–"/>
            </a:pPr>
            <a:r>
              <a:rPr b="0" lang="en-US" sz="2400" spc="-1" strike="noStrike">
                <a:solidFill>
                  <a:srgbClr val="000000"/>
                </a:solidFill>
                <a:latin typeface="Arial"/>
              </a:rPr>
              <a:t>If load origin ≠ linked origin, relocation must be performed by the loader.</a:t>
            </a:r>
            <a:endParaRPr b="0" lang="en-US" sz="2400" spc="-1" strike="noStrike">
              <a:solidFill>
                <a:srgbClr val="000000"/>
              </a:solidFill>
              <a:latin typeface="Calibri"/>
            </a:endParaRPr>
          </a:p>
          <a:p>
            <a:pPr lvl="1" marL="743040" indent="-285480" algn="just">
              <a:lnSpc>
                <a:spcPct val="100000"/>
              </a:lnSpc>
              <a:spcBef>
                <a:spcPts val="479"/>
              </a:spcBef>
              <a:buClr>
                <a:srgbClr val="000000"/>
              </a:buClr>
              <a:buFont typeface="Arial"/>
              <a:buChar char="–"/>
            </a:pPr>
            <a:r>
              <a:rPr b="0" lang="en-US" sz="2400" spc="-1" strike="noStrike">
                <a:solidFill>
                  <a:srgbClr val="000000"/>
                </a:solidFill>
                <a:latin typeface="Arial"/>
              </a:rPr>
              <a:t>If load origin = linked origin, such loaders are called absolute loader.</a:t>
            </a:r>
            <a:endParaRPr b="0" lang="en-US" sz="2400" spc="-1" strike="noStrike">
              <a:solidFill>
                <a:srgbClr val="000000"/>
              </a:solidFill>
              <a:latin typeface="Calibri"/>
            </a:endParaRPr>
          </a:p>
          <a:p>
            <a:endParaRPr b="0" lang="en-US" sz="2400" spc="-1" strike="noStrike">
              <a:solidFill>
                <a:srgbClr val="000000"/>
              </a:solidFill>
              <a:latin typeface="Calibri"/>
            </a:endParaRPr>
          </a:p>
          <a:p>
            <a:endParaRPr b="0" lang="en-US" sz="2400" spc="-1" strike="noStrike">
              <a:solidFill>
                <a:srgbClr val="000000"/>
              </a:solidFill>
              <a:latin typeface="Calibri"/>
            </a:endParaRPr>
          </a:p>
          <a:p>
            <a:endParaRPr b="0" lang="en-US" sz="2400" spc="-1" strike="noStrike">
              <a:solidFill>
                <a:srgbClr val="000000"/>
              </a:solidFill>
              <a:latin typeface="Calibri"/>
            </a:endParaRPr>
          </a:p>
        </p:txBody>
      </p:sp>
      <p:sp>
        <p:nvSpPr>
          <p:cNvPr id="232" name="CustomShape 2"/>
          <p:cNvSpPr/>
          <p:nvPr/>
        </p:nvSpPr>
        <p:spPr>
          <a:xfrm>
            <a:off x="285840" y="142920"/>
            <a:ext cx="8572320" cy="1071360"/>
          </a:xfrm>
          <a:prstGeom prst="rect">
            <a:avLst/>
          </a:prstGeom>
          <a:ln>
            <a:solidFill>
              <a:srgbClr val="7d5fa0"/>
            </a:solidFill>
            <a:round/>
          </a:ln>
          <a:effectLst>
            <a:outerShdw blurRad="40000" dir="5400000" dist="20000" rotWithShape="0">
              <a:srgbClr val="000000">
                <a:alpha val="38000"/>
              </a:srgbClr>
            </a:outerShdw>
          </a:effectLst>
        </p:spPr>
        <p:style>
          <a:lnRef idx="1">
            <a:schemeClr val="accent4"/>
          </a:lnRef>
          <a:fillRef idx="2">
            <a:schemeClr val="accent4"/>
          </a:fillRef>
          <a:effectRef idx="1">
            <a:schemeClr val="accent4"/>
          </a:effectRef>
          <a:fontRef idx="minor"/>
        </p:style>
        <p:txBody>
          <a:bodyPr anchor="ctr">
            <a:normAutofit/>
          </a:bodyPr>
          <a:p>
            <a:pPr algn="ctr">
              <a:lnSpc>
                <a:spcPct val="100000"/>
              </a:lnSpc>
            </a:pPr>
            <a:r>
              <a:rPr b="1" lang="en-IN" sz="4000" spc="-1" strike="noStrike">
                <a:solidFill>
                  <a:srgbClr val="c00000"/>
                </a:solidFill>
                <a:latin typeface="Arial"/>
              </a:rPr>
              <a:t>Relocation and linking concepts</a:t>
            </a:r>
            <a:endParaRPr b="0" lang="en-IN" sz="4000" spc="-1" strike="noStrike">
              <a:latin typeface="Arial"/>
            </a:endParaRPr>
          </a:p>
        </p:txBody>
      </p:sp>
      <p:sp>
        <p:nvSpPr>
          <p:cNvPr id="233" name="TextShape 3"/>
          <p:cNvSpPr txBox="1"/>
          <p:nvPr/>
        </p:nvSpPr>
        <p:spPr>
          <a:xfrm>
            <a:off x="457200" y="6356520"/>
            <a:ext cx="2133360" cy="364680"/>
          </a:xfrm>
          <a:prstGeom prst="rect">
            <a:avLst/>
          </a:prstGeom>
          <a:noFill/>
          <a:ln>
            <a:noFill/>
          </a:ln>
        </p:spPr>
        <p:txBody>
          <a:bodyPr anchor="ctr"/>
          <a:p>
            <a:pPr>
              <a:lnSpc>
                <a:spcPct val="100000"/>
              </a:lnSpc>
            </a:pPr>
            <a:fld id="{08C91412-437B-4213-8D47-A37226FE0C94}" type="datetime1">
              <a:rPr b="0" lang="en-IN" sz="1200" spc="-1" strike="noStrike">
                <a:solidFill>
                  <a:srgbClr val="8b8b8b"/>
                </a:solidFill>
                <a:latin typeface="Calibri"/>
              </a:rPr>
              <a:t>17/12/2020</a:t>
            </a:fld>
            <a:endParaRPr b="0" lang="en-IN" sz="1200" spc="-1" strike="noStrike">
              <a:latin typeface="Times New Roman"/>
            </a:endParaRPr>
          </a:p>
        </p:txBody>
      </p:sp>
      <p:sp>
        <p:nvSpPr>
          <p:cNvPr id="234" name="TextShape 4"/>
          <p:cNvSpPr txBox="1"/>
          <p:nvPr/>
        </p:nvSpPr>
        <p:spPr>
          <a:xfrm>
            <a:off x="6553080" y="6356520"/>
            <a:ext cx="2133360" cy="364680"/>
          </a:xfrm>
          <a:prstGeom prst="rect">
            <a:avLst/>
          </a:prstGeom>
          <a:noFill/>
          <a:ln>
            <a:noFill/>
          </a:ln>
        </p:spPr>
        <p:txBody>
          <a:bodyPr anchor="ctr"/>
          <a:p>
            <a:pPr algn="r">
              <a:lnSpc>
                <a:spcPct val="100000"/>
              </a:lnSpc>
            </a:pPr>
            <a:fld id="{C4B5F967-3EF5-4DE1-BD07-F7C9F2BD136A}" type="slidenum">
              <a:rPr b="0" lang="en-IN" sz="1200" spc="-1" strike="noStrike">
                <a:solidFill>
                  <a:srgbClr val="8b8b8b"/>
                </a:solidFill>
                <a:latin typeface="Calibri"/>
              </a:rPr>
              <a:t>1</a:t>
            </a:fld>
            <a:endParaRPr b="0" lang="en-IN" sz="1200" spc="-1" strike="noStrike">
              <a:latin typeface="Times New Roman"/>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0" y="914400"/>
            <a:ext cx="9143640" cy="5943240"/>
          </a:xfrm>
          <a:prstGeom prst="rect">
            <a:avLst/>
          </a:prstGeom>
          <a:gradFill rotWithShape="0">
            <a:gsLst>
              <a:gs pos="0">
                <a:srgbClr val="d9caee"/>
              </a:gs>
              <a:gs pos="100000">
                <a:srgbClr val="f1eaf8"/>
              </a:gs>
            </a:gsLst>
            <a:lin ang="16200000"/>
          </a:gradFill>
          <a:ln w="9360">
            <a:solidFill>
              <a:srgbClr val="7d5fa0"/>
            </a:solidFill>
            <a:round/>
          </a:ln>
        </p:spPr>
        <p:txBody>
          <a:bodyPr>
            <a:normAutofit/>
          </a:bodyPr>
          <a:p>
            <a:pPr marL="343080" indent="-342720" algn="just">
              <a:lnSpc>
                <a:spcPct val="100000"/>
              </a:lnSpc>
              <a:spcBef>
                <a:spcPts val="561"/>
              </a:spcBef>
              <a:buClr>
                <a:srgbClr val="000000"/>
              </a:buClr>
              <a:buFont typeface="Arial"/>
              <a:buChar char="•"/>
            </a:pPr>
            <a:r>
              <a:rPr b="0" lang="en-US" sz="2800" spc="-1" strike="noStrike">
                <a:solidFill>
                  <a:srgbClr val="000000"/>
                </a:solidFill>
                <a:latin typeface="Arial"/>
              </a:rPr>
              <a:t>Program Relocation</a:t>
            </a:r>
            <a:endParaRPr b="0" lang="en-US" sz="2800" spc="-1" strike="noStrike">
              <a:solidFill>
                <a:srgbClr val="000000"/>
              </a:solidFill>
              <a:latin typeface="Calibri"/>
            </a:endParaRPr>
          </a:p>
        </p:txBody>
      </p:sp>
      <p:sp>
        <p:nvSpPr>
          <p:cNvPr id="236" name="CustomShape 2"/>
          <p:cNvSpPr/>
          <p:nvPr/>
        </p:nvSpPr>
        <p:spPr>
          <a:xfrm>
            <a:off x="0" y="0"/>
            <a:ext cx="9143640" cy="914040"/>
          </a:xfrm>
          <a:prstGeom prst="rect">
            <a:avLst/>
          </a:prstGeom>
          <a:ln>
            <a:solidFill>
              <a:srgbClr val="98b855"/>
            </a:solidFill>
            <a:round/>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anchor="ctr">
            <a:normAutofit/>
          </a:bodyPr>
          <a:p>
            <a:pPr algn="ctr">
              <a:lnSpc>
                <a:spcPct val="100000"/>
              </a:lnSpc>
            </a:pPr>
            <a:r>
              <a:rPr b="1" lang="en-IN" sz="4000" spc="-1" strike="noStrike">
                <a:solidFill>
                  <a:srgbClr val="c00000"/>
                </a:solidFill>
                <a:latin typeface="Arial"/>
              </a:rPr>
              <a:t>Relocation and linking concepts</a:t>
            </a:r>
            <a:endParaRPr b="0" lang="en-IN" sz="4000" spc="-1" strike="noStrike">
              <a:latin typeface="Arial"/>
            </a:endParaRPr>
          </a:p>
        </p:txBody>
      </p:sp>
      <p:graphicFrame>
        <p:nvGraphicFramePr>
          <p:cNvPr id="237" name="Table 3"/>
          <p:cNvGraphicFramePr/>
          <p:nvPr/>
        </p:nvGraphicFramePr>
        <p:xfrm>
          <a:off x="71280" y="1560600"/>
          <a:ext cx="6000480" cy="5297040"/>
        </p:xfrm>
        <a:graphic>
          <a:graphicData uri="http://schemas.openxmlformats.org/drawingml/2006/table">
            <a:tbl>
              <a:tblPr/>
              <a:tblGrid>
                <a:gridCol w="829800"/>
                <a:gridCol w="1147320"/>
                <a:gridCol w="1500120"/>
                <a:gridCol w="1094040"/>
                <a:gridCol w="1429200"/>
              </a:tblGrid>
              <a:tr h="31572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Statement</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gn="ctr">
                        <a:lnSpc>
                          <a:spcPct val="100000"/>
                        </a:lnSpc>
                      </a:pPr>
                      <a:r>
                        <a:rPr b="1" lang="en-IN" sz="1600" spc="-1" strike="noStrike">
                          <a:solidFill>
                            <a:srgbClr val="000000"/>
                          </a:solidFill>
                          <a:latin typeface="Arial"/>
                        </a:rPr>
                        <a:t>Address</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Code</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31572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START</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500</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31572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ENTRY</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TOTAL</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31572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EXTRN</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MAX, ALPHA</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31572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READ</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A</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gn="ctr">
                        <a:lnSpc>
                          <a:spcPct val="100000"/>
                        </a:lnSpc>
                      </a:pPr>
                      <a:r>
                        <a:rPr b="1" lang="en-IN" sz="1600" spc="-1" strike="noStrike">
                          <a:solidFill>
                            <a:srgbClr val="000000"/>
                          </a:solidFill>
                          <a:latin typeface="Arial"/>
                        </a:rPr>
                        <a:t>500)</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  09  0  540</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315720">
                <a:tc>
                  <a:txBody>
                    <a:bodyPr lIns="72000" rIns="72000" tIns="36000" bIns="36000"/>
                    <a:p>
                      <a:pPr>
                        <a:lnSpc>
                          <a:spcPct val="100000"/>
                        </a:lnSpc>
                      </a:pPr>
                      <a:r>
                        <a:rPr b="1" lang="en-IN" sz="1600" spc="-1" strike="noStrike">
                          <a:solidFill>
                            <a:srgbClr val="000000"/>
                          </a:solidFill>
                          <a:latin typeface="Arial"/>
                        </a:rPr>
                        <a:t>LOOP</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gn="ctr">
                        <a:lnSpc>
                          <a:spcPct val="100000"/>
                        </a:lnSpc>
                      </a:pPr>
                      <a:r>
                        <a:rPr b="1" lang="en-IN" sz="1600" spc="-1" strike="noStrike">
                          <a:solidFill>
                            <a:srgbClr val="000000"/>
                          </a:solidFill>
                          <a:latin typeface="Arial"/>
                        </a:rPr>
                        <a:t>501)</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31572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55944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MOVER</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AREG, ALPHA</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gn="ctr">
                        <a:lnSpc>
                          <a:spcPct val="100000"/>
                        </a:lnSpc>
                      </a:pPr>
                      <a:r>
                        <a:rPr b="1" lang="en-IN" sz="1600" spc="-1" strike="noStrike">
                          <a:solidFill>
                            <a:srgbClr val="000000"/>
                          </a:solidFill>
                          <a:latin typeface="Arial"/>
                        </a:rPr>
                        <a:t>518)</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  04  1  000  </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31572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BC</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ANY, MAX</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gn="ctr">
                        <a:lnSpc>
                          <a:spcPct val="100000"/>
                        </a:lnSpc>
                      </a:pPr>
                      <a:r>
                        <a:rPr b="1" lang="en-IN" sz="1600" spc="-1" strike="noStrike">
                          <a:solidFill>
                            <a:srgbClr val="000000"/>
                          </a:solidFill>
                          <a:latin typeface="Arial"/>
                        </a:rPr>
                        <a:t>519)</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  06  6  000</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31572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31572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31572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BC</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LT, LOOP</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gn="ctr">
                        <a:lnSpc>
                          <a:spcPct val="100000"/>
                        </a:lnSpc>
                      </a:pPr>
                      <a:r>
                        <a:rPr b="1" lang="en-IN" sz="1600" spc="-1" strike="noStrike">
                          <a:solidFill>
                            <a:srgbClr val="000000"/>
                          </a:solidFill>
                          <a:latin typeface="Arial"/>
                        </a:rPr>
                        <a:t>538)</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  06  1  501</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31572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STOP</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gn="ctr">
                        <a:lnSpc>
                          <a:spcPct val="100000"/>
                        </a:lnSpc>
                      </a:pPr>
                      <a:r>
                        <a:rPr b="1" lang="en-IN" sz="1600" spc="-1" strike="noStrike">
                          <a:solidFill>
                            <a:srgbClr val="000000"/>
                          </a:solidFill>
                          <a:latin typeface="Arial"/>
                        </a:rPr>
                        <a:t>539)</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  00  0  000</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315720">
                <a:tc>
                  <a:txBody>
                    <a:bodyPr lIns="72000" rIns="72000" tIns="36000" bIns="36000"/>
                    <a:p>
                      <a:pPr>
                        <a:lnSpc>
                          <a:spcPct val="100000"/>
                        </a:lnSpc>
                      </a:pPr>
                      <a:r>
                        <a:rPr b="1" lang="en-IN" sz="1600" spc="-1" strike="noStrike">
                          <a:solidFill>
                            <a:srgbClr val="000000"/>
                          </a:solidFill>
                          <a:latin typeface="Arial"/>
                        </a:rPr>
                        <a:t>A</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DS</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1</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gn="ctr">
                        <a:lnSpc>
                          <a:spcPct val="100000"/>
                        </a:lnSpc>
                      </a:pPr>
                      <a:r>
                        <a:rPr b="1" lang="en-IN" sz="1600" spc="-1" strike="noStrike">
                          <a:solidFill>
                            <a:srgbClr val="000000"/>
                          </a:solidFill>
                          <a:latin typeface="Arial"/>
                        </a:rPr>
                        <a:t>540)</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315720">
                <a:tc>
                  <a:txBody>
                    <a:bodyPr lIns="72000" rIns="72000" tIns="36000" bIns="36000"/>
                    <a:p>
                      <a:pPr>
                        <a:lnSpc>
                          <a:spcPct val="100000"/>
                        </a:lnSpc>
                      </a:pPr>
                      <a:r>
                        <a:rPr b="1" lang="en-IN" sz="1600" spc="-1" strike="noStrike">
                          <a:solidFill>
                            <a:srgbClr val="000000"/>
                          </a:solidFill>
                          <a:latin typeface="Arial"/>
                        </a:rPr>
                        <a:t>TOTAL</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DS</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20</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gn="ctr">
                        <a:lnSpc>
                          <a:spcPct val="100000"/>
                        </a:lnSpc>
                      </a:pPr>
                      <a:r>
                        <a:rPr b="1" lang="en-IN" sz="1600" spc="-1" strike="noStrike">
                          <a:solidFill>
                            <a:srgbClr val="000000"/>
                          </a:solidFill>
                          <a:latin typeface="Arial"/>
                        </a:rPr>
                        <a:t>541)</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31752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END</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38" name="CustomShape 4"/>
          <p:cNvSpPr/>
          <p:nvPr/>
        </p:nvSpPr>
        <p:spPr>
          <a:xfrm>
            <a:off x="6143760" y="2666880"/>
            <a:ext cx="2999880" cy="1307160"/>
          </a:xfrm>
          <a:prstGeom prst="rect">
            <a:avLst/>
          </a:prstGeom>
          <a:noFill/>
          <a:ln>
            <a:noFill/>
          </a:ln>
        </p:spPr>
        <p:style>
          <a:lnRef idx="0"/>
          <a:fillRef idx="0"/>
          <a:effectRef idx="0"/>
          <a:fontRef idx="minor"/>
        </p:style>
        <p:txBody>
          <a:bodyPr lIns="90000" rIns="90000" tIns="45000" bIns="45000"/>
          <a:p>
            <a:pPr indent="-216000">
              <a:lnSpc>
                <a:spcPct val="100000"/>
              </a:lnSpc>
              <a:buClr>
                <a:srgbClr val="000000"/>
              </a:buClr>
              <a:buFont typeface="Wingdings" charset="2"/>
              <a:buChar char=""/>
            </a:pPr>
            <a:r>
              <a:rPr b="0" lang="en-IN" sz="1600" spc="-1" strike="noStrike">
                <a:solidFill>
                  <a:srgbClr val="000000"/>
                </a:solidFill>
                <a:latin typeface="Arial"/>
              </a:rPr>
              <a:t> </a:t>
            </a:r>
            <a:r>
              <a:rPr b="0" lang="en-IN" sz="1600" spc="-1" strike="noStrike">
                <a:solidFill>
                  <a:srgbClr val="000000"/>
                </a:solidFill>
                <a:latin typeface="Arial"/>
              </a:rPr>
              <a:t>Translated origin of   </a:t>
            </a:r>
            <a:endParaRPr b="0" lang="en-IN" sz="1600" spc="-1" strike="noStrike">
              <a:latin typeface="Arial"/>
            </a:endParaRPr>
          </a:p>
          <a:p>
            <a:pPr>
              <a:lnSpc>
                <a:spcPct val="100000"/>
              </a:lnSpc>
            </a:pPr>
            <a:r>
              <a:rPr b="0" lang="en-IN" sz="1600" spc="-1" strike="noStrike">
                <a:solidFill>
                  <a:srgbClr val="000000"/>
                </a:solidFill>
                <a:latin typeface="Arial"/>
              </a:rPr>
              <a:t>     </a:t>
            </a:r>
            <a:r>
              <a:rPr b="0" lang="en-IN" sz="1600" spc="-1" strike="noStrike">
                <a:solidFill>
                  <a:srgbClr val="000000"/>
                </a:solidFill>
                <a:latin typeface="Arial"/>
              </a:rPr>
              <a:t>the program = 500</a:t>
            </a:r>
            <a:endParaRPr b="0" lang="en-IN" sz="1600" spc="-1" strike="noStrike">
              <a:latin typeface="Arial"/>
            </a:endParaRPr>
          </a:p>
          <a:p>
            <a:pPr indent="-216000">
              <a:lnSpc>
                <a:spcPct val="100000"/>
              </a:lnSpc>
              <a:buClr>
                <a:srgbClr val="000000"/>
              </a:buClr>
              <a:buFont typeface="Wingdings" charset="2"/>
              <a:buChar char=""/>
            </a:pPr>
            <a:r>
              <a:rPr b="0" lang="en-IN" sz="1600" spc="-1" strike="noStrike">
                <a:solidFill>
                  <a:srgbClr val="000000"/>
                </a:solidFill>
                <a:latin typeface="Arial"/>
              </a:rPr>
              <a:t>Suppose link origin = 900</a:t>
            </a:r>
            <a:endParaRPr b="0" lang="en-IN" sz="1600" spc="-1" strike="noStrike">
              <a:latin typeface="Arial"/>
            </a:endParaRPr>
          </a:p>
          <a:p>
            <a:pPr indent="-216000">
              <a:lnSpc>
                <a:spcPct val="100000"/>
              </a:lnSpc>
              <a:buClr>
                <a:srgbClr val="000000"/>
              </a:buClr>
              <a:buFont typeface="Wingdings" charset="2"/>
              <a:buChar char=""/>
            </a:pPr>
            <a:r>
              <a:rPr b="0" lang="en-IN" sz="1600" spc="-1" strike="noStrike">
                <a:solidFill>
                  <a:srgbClr val="000000"/>
                </a:solidFill>
                <a:latin typeface="Arial"/>
              </a:rPr>
              <a:t>Relocation factor = 900-500</a:t>
            </a:r>
            <a:endParaRPr b="0" lang="en-IN" sz="1600" spc="-1" strike="noStrike">
              <a:latin typeface="Arial"/>
            </a:endParaRPr>
          </a:p>
          <a:p>
            <a:pPr>
              <a:lnSpc>
                <a:spcPct val="100000"/>
              </a:lnSpc>
            </a:pPr>
            <a:r>
              <a:rPr b="0" lang="en-IN" sz="1600" spc="-1" strike="noStrike">
                <a:solidFill>
                  <a:srgbClr val="000000"/>
                </a:solidFill>
                <a:latin typeface="Arial"/>
              </a:rPr>
              <a:t>                              </a:t>
            </a:r>
            <a:r>
              <a:rPr b="0" lang="en-IN" sz="1600" spc="-1" strike="noStrike">
                <a:solidFill>
                  <a:srgbClr val="000000"/>
                </a:solidFill>
                <a:latin typeface="Arial"/>
              </a:rPr>
              <a:t>= 400</a:t>
            </a:r>
            <a:endParaRPr b="0" lang="en-IN" sz="1600" spc="-1" strike="noStrike">
              <a:latin typeface="Arial"/>
            </a:endParaRPr>
          </a:p>
        </p:txBody>
      </p:sp>
      <p:sp>
        <p:nvSpPr>
          <p:cNvPr id="239" name="TextShape 5"/>
          <p:cNvSpPr txBox="1"/>
          <p:nvPr/>
        </p:nvSpPr>
        <p:spPr>
          <a:xfrm>
            <a:off x="457200" y="6356520"/>
            <a:ext cx="2133360" cy="364680"/>
          </a:xfrm>
          <a:prstGeom prst="rect">
            <a:avLst/>
          </a:prstGeom>
          <a:noFill/>
          <a:ln>
            <a:noFill/>
          </a:ln>
        </p:spPr>
        <p:txBody>
          <a:bodyPr anchor="ctr"/>
          <a:p>
            <a:pPr>
              <a:lnSpc>
                <a:spcPct val="100000"/>
              </a:lnSpc>
            </a:pPr>
            <a:fld id="{1283B6C7-0C57-47EA-842C-88D312FF5B37}" type="datetime1">
              <a:rPr b="0" lang="en-IN" sz="1200" spc="-1" strike="noStrike">
                <a:solidFill>
                  <a:srgbClr val="8b8b8b"/>
                </a:solidFill>
                <a:latin typeface="Calibri"/>
              </a:rPr>
              <a:t>17/12/2020</a:t>
            </a:fld>
            <a:endParaRPr b="0" lang="en-IN" sz="1200" spc="-1" strike="noStrike">
              <a:latin typeface="Times New Roman"/>
            </a:endParaRPr>
          </a:p>
        </p:txBody>
      </p:sp>
      <p:sp>
        <p:nvSpPr>
          <p:cNvPr id="240" name="TextShape 6"/>
          <p:cNvSpPr txBox="1"/>
          <p:nvPr/>
        </p:nvSpPr>
        <p:spPr>
          <a:xfrm>
            <a:off x="6553080" y="6356520"/>
            <a:ext cx="2133360" cy="364680"/>
          </a:xfrm>
          <a:prstGeom prst="rect">
            <a:avLst/>
          </a:prstGeom>
          <a:noFill/>
          <a:ln>
            <a:noFill/>
          </a:ln>
        </p:spPr>
        <p:txBody>
          <a:bodyPr anchor="ctr"/>
          <a:p>
            <a:pPr algn="r">
              <a:lnSpc>
                <a:spcPct val="100000"/>
              </a:lnSpc>
            </a:pPr>
            <a:fld id="{80AA570A-7D5C-4B29-BEED-F34F28220951}" type="slidenum">
              <a:rPr b="0" lang="en-IN" sz="1200" spc="-1" strike="noStrike">
                <a:solidFill>
                  <a:srgbClr val="8b8b8b"/>
                </a:solidFill>
                <a:latin typeface="Calibri"/>
              </a:rPr>
              <a:t>1</a:t>
            </a:fld>
            <a:endParaRPr b="0" lang="en-IN" sz="1200" spc="-1" strike="noStrike">
              <a:latin typeface="Times New Roman"/>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0" y="1143000"/>
            <a:ext cx="9143640" cy="5714640"/>
          </a:xfrm>
          <a:prstGeom prst="rect">
            <a:avLst/>
          </a:prstGeom>
          <a:gradFill rotWithShape="0">
            <a:gsLst>
              <a:gs pos="0">
                <a:srgbClr val="e3fbc2"/>
              </a:gs>
              <a:gs pos="100000">
                <a:srgbClr val="f4ffe6"/>
              </a:gs>
            </a:gsLst>
            <a:lin ang="16200000"/>
          </a:gradFill>
          <a:ln w="9360">
            <a:solidFill>
              <a:srgbClr val="98b855"/>
            </a:solidFill>
            <a:round/>
          </a:ln>
        </p:spPr>
        <p:txBody>
          <a:bodyPr>
            <a:normAutofit/>
          </a:bodyPr>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Arial"/>
              </a:rPr>
              <a:t>Linking</a:t>
            </a:r>
            <a:endParaRPr b="0" lang="en-US" sz="3200" spc="-1" strike="noStrike">
              <a:solidFill>
                <a:srgbClr val="000000"/>
              </a:solidFill>
              <a:latin typeface="Calibri"/>
            </a:endParaRPr>
          </a:p>
          <a:p>
            <a:pPr lvl="1" marL="743040" indent="-285480" algn="just">
              <a:lnSpc>
                <a:spcPct val="100000"/>
              </a:lnSpc>
              <a:spcBef>
                <a:spcPts val="561"/>
              </a:spcBef>
              <a:buClr>
                <a:srgbClr val="000000"/>
              </a:buClr>
              <a:buFont typeface="Arial"/>
              <a:buChar char="–"/>
            </a:pPr>
            <a:r>
              <a:rPr b="0" lang="en-US" sz="2800" spc="-1" strike="noStrike">
                <a:solidFill>
                  <a:srgbClr val="000000"/>
                </a:solidFill>
                <a:latin typeface="Arial"/>
              </a:rPr>
              <a:t>Linking is the process of binding an external reference to the correct link time address.</a:t>
            </a:r>
            <a:endParaRPr b="0" lang="en-US" sz="2800" spc="-1" strike="noStrike">
              <a:solidFill>
                <a:srgbClr val="000000"/>
              </a:solidFill>
              <a:latin typeface="Calibri"/>
            </a:endParaRPr>
          </a:p>
          <a:p>
            <a:pPr lvl="1" marL="743040" indent="-285480" algn="just">
              <a:lnSpc>
                <a:spcPct val="100000"/>
              </a:lnSpc>
              <a:spcBef>
                <a:spcPts val="561"/>
              </a:spcBef>
              <a:buClr>
                <a:srgbClr val="000000"/>
              </a:buClr>
              <a:buFont typeface="Arial"/>
              <a:buChar char="–"/>
            </a:pPr>
            <a:r>
              <a:rPr b="0" lang="en-US" sz="2800" spc="-1" strike="noStrike">
                <a:solidFill>
                  <a:srgbClr val="000000"/>
                </a:solidFill>
                <a:latin typeface="Arial"/>
              </a:rPr>
              <a:t>Program consist of</a:t>
            </a:r>
            <a:endParaRPr b="0" lang="en-US" sz="2800" spc="-1" strike="noStrike">
              <a:solidFill>
                <a:srgbClr val="000000"/>
              </a:solidFill>
              <a:latin typeface="Calibri"/>
            </a:endParaRPr>
          </a:p>
          <a:p>
            <a:pPr lvl="2" marL="1143000" indent="-228240" algn="just">
              <a:lnSpc>
                <a:spcPct val="100000"/>
              </a:lnSpc>
              <a:spcBef>
                <a:spcPts val="479"/>
              </a:spcBef>
              <a:buClr>
                <a:srgbClr val="ff0000"/>
              </a:buClr>
              <a:buFont typeface="Arial"/>
              <a:buChar char="•"/>
            </a:pPr>
            <a:r>
              <a:rPr b="1" lang="en-US" sz="2400" spc="-1" strike="noStrike">
                <a:solidFill>
                  <a:srgbClr val="ff0000"/>
                </a:solidFill>
                <a:latin typeface="Arial"/>
              </a:rPr>
              <a:t>Public definition </a:t>
            </a:r>
            <a:r>
              <a:rPr b="0" lang="en-US" sz="2400" spc="-1" strike="noStrike">
                <a:solidFill>
                  <a:srgbClr val="ff0000"/>
                </a:solidFill>
                <a:latin typeface="Arial"/>
              </a:rPr>
              <a:t>– </a:t>
            </a:r>
            <a:r>
              <a:rPr b="0" lang="en-US" sz="2400" spc="-1" strike="noStrike">
                <a:solidFill>
                  <a:srgbClr val="000000"/>
                </a:solidFill>
                <a:latin typeface="Arial"/>
              </a:rPr>
              <a:t>a symbol may be referenced in other program unit. The ENTRY statement list the public definition of a program unit.</a:t>
            </a:r>
            <a:endParaRPr b="0" lang="en-US" sz="2400" spc="-1" strike="noStrike">
              <a:solidFill>
                <a:srgbClr val="000000"/>
              </a:solidFill>
              <a:latin typeface="Calibri"/>
            </a:endParaRPr>
          </a:p>
          <a:p>
            <a:pPr lvl="2" marL="1143000" indent="-228240" algn="just">
              <a:lnSpc>
                <a:spcPct val="100000"/>
              </a:lnSpc>
              <a:spcBef>
                <a:spcPts val="479"/>
              </a:spcBef>
              <a:buClr>
                <a:srgbClr val="ff0000"/>
              </a:buClr>
              <a:buFont typeface="Arial"/>
              <a:buChar char="•"/>
            </a:pPr>
            <a:r>
              <a:rPr b="1" lang="en-US" sz="2400" spc="-1" strike="noStrike">
                <a:solidFill>
                  <a:srgbClr val="ff0000"/>
                </a:solidFill>
                <a:latin typeface="Arial"/>
              </a:rPr>
              <a:t>External reference </a:t>
            </a:r>
            <a:r>
              <a:rPr b="0" lang="en-US" sz="2400" spc="-1" strike="noStrike">
                <a:solidFill>
                  <a:srgbClr val="ff0000"/>
                </a:solidFill>
                <a:latin typeface="Arial"/>
              </a:rPr>
              <a:t>– </a:t>
            </a:r>
            <a:r>
              <a:rPr b="0" lang="en-US" sz="2400" spc="-1" strike="noStrike">
                <a:solidFill>
                  <a:srgbClr val="000000"/>
                </a:solidFill>
                <a:latin typeface="Arial"/>
              </a:rPr>
              <a:t>a reference to a symbol which is not defined in the program unit containing reference. The EXTRN statement lists the symbol to which external references are made in the program unit.</a:t>
            </a:r>
            <a:endParaRPr b="0" lang="en-US" sz="2400" spc="-1" strike="noStrike">
              <a:solidFill>
                <a:srgbClr val="000000"/>
              </a:solidFill>
              <a:latin typeface="Calibri"/>
            </a:endParaRPr>
          </a:p>
          <a:p>
            <a:endParaRPr b="0" lang="en-US" sz="2400" spc="-1" strike="noStrike">
              <a:solidFill>
                <a:srgbClr val="000000"/>
              </a:solidFill>
              <a:latin typeface="Calibri"/>
            </a:endParaRPr>
          </a:p>
          <a:p>
            <a:endParaRPr b="0" lang="en-US" sz="2400" spc="-1" strike="noStrike">
              <a:solidFill>
                <a:srgbClr val="000000"/>
              </a:solidFill>
              <a:latin typeface="Calibri"/>
            </a:endParaRPr>
          </a:p>
          <a:p>
            <a:endParaRPr b="0" lang="en-US" sz="2400" spc="-1" strike="noStrike">
              <a:solidFill>
                <a:srgbClr val="000000"/>
              </a:solidFill>
              <a:latin typeface="Calibri"/>
            </a:endParaRPr>
          </a:p>
        </p:txBody>
      </p:sp>
      <p:sp>
        <p:nvSpPr>
          <p:cNvPr id="242" name="CustomShape 2"/>
          <p:cNvSpPr/>
          <p:nvPr/>
        </p:nvSpPr>
        <p:spPr>
          <a:xfrm>
            <a:off x="0" y="142920"/>
            <a:ext cx="9143640" cy="999720"/>
          </a:xfrm>
          <a:prstGeom prst="rect">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anchor="ctr">
            <a:normAutofit/>
          </a:bodyPr>
          <a:p>
            <a:pPr algn="ctr">
              <a:lnSpc>
                <a:spcPct val="100000"/>
              </a:lnSpc>
            </a:pPr>
            <a:r>
              <a:rPr b="1" lang="en-IN" sz="4000" spc="-1" strike="noStrike">
                <a:solidFill>
                  <a:srgbClr val="c00000"/>
                </a:solidFill>
                <a:latin typeface="Arial"/>
              </a:rPr>
              <a:t>Relocation and linking concepts</a:t>
            </a:r>
            <a:endParaRPr b="0" lang="en-IN" sz="4000" spc="-1" strike="noStrike">
              <a:latin typeface="Arial"/>
            </a:endParaRPr>
          </a:p>
        </p:txBody>
      </p:sp>
      <p:sp>
        <p:nvSpPr>
          <p:cNvPr id="243" name="TextShape 3"/>
          <p:cNvSpPr txBox="1"/>
          <p:nvPr/>
        </p:nvSpPr>
        <p:spPr>
          <a:xfrm>
            <a:off x="457200" y="6356520"/>
            <a:ext cx="2133360" cy="364680"/>
          </a:xfrm>
          <a:prstGeom prst="rect">
            <a:avLst/>
          </a:prstGeom>
          <a:noFill/>
          <a:ln>
            <a:noFill/>
          </a:ln>
        </p:spPr>
        <p:txBody>
          <a:bodyPr anchor="ctr"/>
          <a:p>
            <a:pPr>
              <a:lnSpc>
                <a:spcPct val="100000"/>
              </a:lnSpc>
            </a:pPr>
            <a:fld id="{2AA9E042-4E3A-4E93-A01D-CD82EE4BCE24}" type="datetime1">
              <a:rPr b="0" lang="en-IN" sz="1200" spc="-1" strike="noStrike">
                <a:solidFill>
                  <a:srgbClr val="8b8b8b"/>
                </a:solidFill>
                <a:latin typeface="Calibri"/>
              </a:rPr>
              <a:t>17/12/2020</a:t>
            </a:fld>
            <a:endParaRPr b="0" lang="en-IN" sz="1200" spc="-1" strike="noStrike">
              <a:latin typeface="Times New Roman"/>
            </a:endParaRPr>
          </a:p>
        </p:txBody>
      </p:sp>
      <p:sp>
        <p:nvSpPr>
          <p:cNvPr id="244" name="TextShape 4"/>
          <p:cNvSpPr txBox="1"/>
          <p:nvPr/>
        </p:nvSpPr>
        <p:spPr>
          <a:xfrm>
            <a:off x="6553080" y="6356520"/>
            <a:ext cx="2133360" cy="364680"/>
          </a:xfrm>
          <a:prstGeom prst="rect">
            <a:avLst/>
          </a:prstGeom>
          <a:noFill/>
          <a:ln>
            <a:noFill/>
          </a:ln>
        </p:spPr>
        <p:txBody>
          <a:bodyPr anchor="ctr"/>
          <a:p>
            <a:pPr algn="r">
              <a:lnSpc>
                <a:spcPct val="100000"/>
              </a:lnSpc>
            </a:pPr>
            <a:fld id="{369466B3-50E5-4E89-8C7E-ADFCD02BEFF1}" type="slidenum">
              <a:rPr b="0" lang="en-IN" sz="1200" spc="-1" strike="noStrike">
                <a:solidFill>
                  <a:srgbClr val="8b8b8b"/>
                </a:solidFill>
                <a:latin typeface="Calibri"/>
              </a:rPr>
              <a:t>1</a:t>
            </a:fld>
            <a:endParaRPr b="0" lang="en-IN" sz="1200" spc="-1" strike="noStrike">
              <a:latin typeface="Times New Roman"/>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152280" y="1066680"/>
            <a:ext cx="8919720" cy="5790960"/>
          </a:xfrm>
          <a:prstGeom prst="rect">
            <a:avLst/>
          </a:prstGeom>
          <a:gradFill rotWithShape="0">
            <a:gsLst>
              <a:gs pos="0">
                <a:srgbClr val="bfecff"/>
              </a:gs>
              <a:gs pos="100000">
                <a:srgbClr val="e6f7ff"/>
              </a:gs>
            </a:gsLst>
            <a:lin ang="16200000"/>
          </a:gradFill>
          <a:ln w="9360">
            <a:solidFill>
              <a:srgbClr val="46aac4"/>
            </a:solidFill>
            <a:round/>
          </a:ln>
        </p:spPr>
        <p:txBody>
          <a:bodyPr>
            <a:normAutofit/>
          </a:bodyPr>
          <a:p>
            <a:pPr marL="343080" indent="-342720" algn="just">
              <a:lnSpc>
                <a:spcPct val="100000"/>
              </a:lnSpc>
              <a:spcBef>
                <a:spcPts val="561"/>
              </a:spcBef>
              <a:buClr>
                <a:srgbClr val="000000"/>
              </a:buClr>
              <a:buFont typeface="Arial"/>
              <a:buChar char="•"/>
            </a:pPr>
            <a:r>
              <a:rPr b="0" lang="en-US" sz="2800" spc="-1" strike="noStrike">
                <a:solidFill>
                  <a:srgbClr val="000000"/>
                </a:solidFill>
                <a:latin typeface="Arial"/>
              </a:rPr>
              <a:t>Linking</a:t>
            </a:r>
            <a:endParaRPr b="0" lang="en-US" sz="2800" spc="-1" strike="noStrike">
              <a:solidFill>
                <a:srgbClr val="000000"/>
              </a:solidFill>
              <a:latin typeface="Calibri"/>
            </a:endParaRPr>
          </a:p>
        </p:txBody>
      </p:sp>
      <p:sp>
        <p:nvSpPr>
          <p:cNvPr id="246" name="CustomShape 2"/>
          <p:cNvSpPr/>
          <p:nvPr/>
        </p:nvSpPr>
        <p:spPr>
          <a:xfrm>
            <a:off x="152280" y="152280"/>
            <a:ext cx="8991360" cy="918720"/>
          </a:xfrm>
          <a:prstGeom prst="rect">
            <a:avLst/>
          </a:prstGeom>
          <a:ln>
            <a:solidFill>
              <a:srgbClr val="7d5fa0"/>
            </a:solidFill>
            <a:round/>
          </a:ln>
          <a:effectLst>
            <a:outerShdw blurRad="40000" dir="5400000" dist="20000" rotWithShape="0">
              <a:srgbClr val="000000">
                <a:alpha val="38000"/>
              </a:srgbClr>
            </a:outerShdw>
          </a:effectLst>
        </p:spPr>
        <p:style>
          <a:lnRef idx="1">
            <a:schemeClr val="accent4"/>
          </a:lnRef>
          <a:fillRef idx="2">
            <a:schemeClr val="accent4"/>
          </a:fillRef>
          <a:effectRef idx="1">
            <a:schemeClr val="accent4"/>
          </a:effectRef>
          <a:fontRef idx="minor"/>
        </p:style>
        <p:txBody>
          <a:bodyPr anchor="ctr">
            <a:normAutofit/>
          </a:bodyPr>
          <a:p>
            <a:pPr algn="ctr">
              <a:lnSpc>
                <a:spcPct val="100000"/>
              </a:lnSpc>
            </a:pPr>
            <a:r>
              <a:rPr b="1" lang="en-IN" sz="4000" spc="-1" strike="noStrike">
                <a:solidFill>
                  <a:srgbClr val="c00000"/>
                </a:solidFill>
                <a:latin typeface="Arial"/>
              </a:rPr>
              <a:t>Relocation and linking concepts</a:t>
            </a:r>
            <a:endParaRPr b="0" lang="en-IN" sz="4000" spc="-1" strike="noStrike">
              <a:latin typeface="Arial"/>
            </a:endParaRPr>
          </a:p>
        </p:txBody>
      </p:sp>
      <p:graphicFrame>
        <p:nvGraphicFramePr>
          <p:cNvPr id="247" name="Table 3"/>
          <p:cNvGraphicFramePr/>
          <p:nvPr/>
        </p:nvGraphicFramePr>
        <p:xfrm>
          <a:off x="1500120" y="1500120"/>
          <a:ext cx="6000480" cy="4067640"/>
        </p:xfrm>
        <a:graphic>
          <a:graphicData uri="http://schemas.openxmlformats.org/drawingml/2006/table">
            <a:tbl>
              <a:tblPr/>
              <a:tblGrid>
                <a:gridCol w="829800"/>
                <a:gridCol w="1147320"/>
                <a:gridCol w="1500120"/>
                <a:gridCol w="1094040"/>
                <a:gridCol w="1429200"/>
              </a:tblGrid>
              <a:tr h="26316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Statement</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gn="ctr">
                        <a:lnSpc>
                          <a:spcPct val="100000"/>
                        </a:lnSpc>
                      </a:pPr>
                      <a:r>
                        <a:rPr b="1" lang="en-IN" sz="1600" spc="-1" strike="noStrike">
                          <a:solidFill>
                            <a:srgbClr val="000000"/>
                          </a:solidFill>
                          <a:latin typeface="Arial"/>
                        </a:rPr>
                        <a:t>Address</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Code</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45396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START</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500</a:t>
                      </a:r>
                      <a:endParaRPr b="0" lang="en-IN" sz="1600" spc="-1" strike="noStrike">
                        <a:latin typeface="Arial"/>
                      </a:endParaRPr>
                    </a:p>
                    <a:p>
                      <a:pPr>
                        <a:lnSpc>
                          <a:spcPct val="100000"/>
                        </a:lnSpc>
                      </a:pP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26316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EXTRN</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MAX, ALPHA</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26316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READ</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A</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gn="ctr">
                        <a:lnSpc>
                          <a:spcPct val="100000"/>
                        </a:lnSpc>
                      </a:pPr>
                      <a:r>
                        <a:rPr b="1" lang="en-IN" sz="1600" spc="-1" strike="noStrike">
                          <a:solidFill>
                            <a:srgbClr val="000000"/>
                          </a:solidFill>
                          <a:latin typeface="Arial"/>
                        </a:rPr>
                        <a:t>500)</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  09  0  540</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263160">
                <a:tc>
                  <a:txBody>
                    <a:bodyPr lIns="72000" rIns="72000" tIns="36000" bIns="36000"/>
                    <a:p>
                      <a:pPr>
                        <a:lnSpc>
                          <a:spcPct val="100000"/>
                        </a:lnSpc>
                      </a:pPr>
                      <a:r>
                        <a:rPr b="1" lang="en-IN" sz="1600" spc="-1" strike="noStrike">
                          <a:solidFill>
                            <a:srgbClr val="000000"/>
                          </a:solidFill>
                          <a:latin typeface="Arial"/>
                        </a:rPr>
                        <a:t>LOOP</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gn="ctr">
                        <a:lnSpc>
                          <a:spcPct val="100000"/>
                        </a:lnSpc>
                      </a:pPr>
                      <a:r>
                        <a:rPr b="1" lang="en-IN" sz="1600" spc="-1" strike="noStrike">
                          <a:solidFill>
                            <a:srgbClr val="000000"/>
                          </a:solidFill>
                          <a:latin typeface="Arial"/>
                        </a:rPr>
                        <a:t>501)</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26316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45396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MOVER</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AREG, ALPHA</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gn="ctr">
                        <a:lnSpc>
                          <a:spcPct val="100000"/>
                        </a:lnSpc>
                      </a:pPr>
                      <a:r>
                        <a:rPr b="1" lang="en-IN" sz="1600" spc="-1" strike="noStrike">
                          <a:solidFill>
                            <a:srgbClr val="000000"/>
                          </a:solidFill>
                          <a:latin typeface="Arial"/>
                        </a:rPr>
                        <a:t>518)</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  04  1  000  </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26316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BC</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ANY, MAX</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gn="ctr">
                        <a:lnSpc>
                          <a:spcPct val="100000"/>
                        </a:lnSpc>
                      </a:pPr>
                      <a:r>
                        <a:rPr b="1" lang="en-IN" sz="1600" spc="-1" strike="noStrike">
                          <a:solidFill>
                            <a:srgbClr val="000000"/>
                          </a:solidFill>
                          <a:latin typeface="Arial"/>
                        </a:rPr>
                        <a:t>519)</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  06  6  000</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26316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26316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26316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BC</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LT, LOOP</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gn="ctr">
                        <a:lnSpc>
                          <a:spcPct val="100000"/>
                        </a:lnSpc>
                      </a:pPr>
                      <a:r>
                        <a:rPr b="1" lang="en-IN" sz="1600" spc="-1" strike="noStrike">
                          <a:solidFill>
                            <a:srgbClr val="000000"/>
                          </a:solidFill>
                          <a:latin typeface="Arial"/>
                        </a:rPr>
                        <a:t>538)</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  06  1  501</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26316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STOP</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gn="ctr">
                        <a:lnSpc>
                          <a:spcPct val="100000"/>
                        </a:lnSpc>
                      </a:pPr>
                      <a:r>
                        <a:rPr b="1" lang="en-IN" sz="1600" spc="-1" strike="noStrike">
                          <a:solidFill>
                            <a:srgbClr val="000000"/>
                          </a:solidFill>
                          <a:latin typeface="Arial"/>
                        </a:rPr>
                        <a:t>539)</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  00  0  000</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263160">
                <a:tc>
                  <a:txBody>
                    <a:bodyPr lIns="72000" rIns="72000" tIns="36000" bIns="36000"/>
                    <a:p>
                      <a:pPr>
                        <a:lnSpc>
                          <a:spcPct val="100000"/>
                        </a:lnSpc>
                      </a:pPr>
                      <a:r>
                        <a:rPr b="1" lang="en-IN" sz="1600" spc="-1" strike="noStrike">
                          <a:solidFill>
                            <a:srgbClr val="000000"/>
                          </a:solidFill>
                          <a:latin typeface="Arial"/>
                        </a:rPr>
                        <a:t>A</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DS</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1</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gn="ctr">
                        <a:lnSpc>
                          <a:spcPct val="100000"/>
                        </a:lnSpc>
                      </a:pPr>
                      <a:r>
                        <a:rPr b="1" lang="en-IN" sz="1600" spc="-1" strike="noStrike">
                          <a:solidFill>
                            <a:srgbClr val="000000"/>
                          </a:solidFill>
                          <a:latin typeface="Arial"/>
                        </a:rPr>
                        <a:t>540)</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263160">
                <a:tc>
                  <a:txBody>
                    <a:bodyPr lIns="72000" rIns="72000" tIns="36000" bIns="36000"/>
                    <a:p>
                      <a:pPr>
                        <a:lnSpc>
                          <a:spcPct val="100000"/>
                        </a:lnSpc>
                      </a:pPr>
                      <a:r>
                        <a:rPr b="1" lang="en-IN" sz="1600" spc="-1" strike="noStrike">
                          <a:solidFill>
                            <a:srgbClr val="000000"/>
                          </a:solidFill>
                          <a:latin typeface="Arial"/>
                        </a:rPr>
                        <a:t>TOTAL</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DS</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gn="ctr">
                        <a:lnSpc>
                          <a:spcPct val="100000"/>
                        </a:lnSpc>
                      </a:pPr>
                      <a:r>
                        <a:rPr b="1" lang="en-IN" sz="1600" spc="-1" strike="noStrike">
                          <a:solidFill>
                            <a:srgbClr val="000000"/>
                          </a:solidFill>
                          <a:latin typeface="Arial"/>
                        </a:rPr>
                        <a:t>541)</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26316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END</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48" name="CustomShape 4"/>
          <p:cNvSpPr/>
          <p:nvPr/>
        </p:nvSpPr>
        <p:spPr>
          <a:xfrm>
            <a:off x="7500960" y="1500120"/>
            <a:ext cx="1428480" cy="36468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c00000"/>
                </a:solidFill>
                <a:latin typeface="Arial"/>
              </a:rPr>
              <a:t>Program P</a:t>
            </a:r>
            <a:endParaRPr b="0" lang="en-IN" sz="1800" spc="-1" strike="noStrike">
              <a:latin typeface="Arial"/>
            </a:endParaRPr>
          </a:p>
        </p:txBody>
      </p:sp>
      <p:sp>
        <p:nvSpPr>
          <p:cNvPr id="249" name="TextShape 5"/>
          <p:cNvSpPr txBox="1"/>
          <p:nvPr/>
        </p:nvSpPr>
        <p:spPr>
          <a:xfrm>
            <a:off x="457200" y="6356520"/>
            <a:ext cx="2133360" cy="364680"/>
          </a:xfrm>
          <a:prstGeom prst="rect">
            <a:avLst/>
          </a:prstGeom>
          <a:noFill/>
          <a:ln>
            <a:noFill/>
          </a:ln>
        </p:spPr>
        <p:txBody>
          <a:bodyPr anchor="ctr"/>
          <a:p>
            <a:pPr>
              <a:lnSpc>
                <a:spcPct val="100000"/>
              </a:lnSpc>
            </a:pPr>
            <a:fld id="{C870B2D0-2998-4816-966C-D94B7EE1B005}" type="datetime1">
              <a:rPr b="0" lang="en-IN" sz="1200" spc="-1" strike="noStrike">
                <a:solidFill>
                  <a:srgbClr val="8b8b8b"/>
                </a:solidFill>
                <a:latin typeface="Calibri"/>
              </a:rPr>
              <a:t>17/12/2020</a:t>
            </a:fld>
            <a:endParaRPr b="0" lang="en-IN" sz="1200" spc="-1" strike="noStrike">
              <a:latin typeface="Times New Roman"/>
            </a:endParaRPr>
          </a:p>
        </p:txBody>
      </p:sp>
      <p:sp>
        <p:nvSpPr>
          <p:cNvPr id="250" name="TextShape 6"/>
          <p:cNvSpPr txBox="1"/>
          <p:nvPr/>
        </p:nvSpPr>
        <p:spPr>
          <a:xfrm>
            <a:off x="6553080" y="6356520"/>
            <a:ext cx="2133360" cy="364680"/>
          </a:xfrm>
          <a:prstGeom prst="rect">
            <a:avLst/>
          </a:prstGeom>
          <a:noFill/>
          <a:ln>
            <a:noFill/>
          </a:ln>
        </p:spPr>
        <p:txBody>
          <a:bodyPr anchor="ctr"/>
          <a:p>
            <a:pPr algn="r">
              <a:lnSpc>
                <a:spcPct val="100000"/>
              </a:lnSpc>
            </a:pPr>
            <a:fld id="{0CEEE5B6-5B93-4F7A-B1C6-7D6E02182623}" type="slidenum">
              <a:rPr b="0" lang="en-IN" sz="1200" spc="-1" strike="noStrike">
                <a:solidFill>
                  <a:srgbClr val="8b8b8b"/>
                </a:solidFill>
                <a:latin typeface="Calibri"/>
              </a:rPr>
              <a:t>1</a:t>
            </a:fld>
            <a:endParaRPr b="0" lang="en-IN" sz="1200" spc="-1" strike="noStrike">
              <a:latin typeface="Times New Roman"/>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TextShape 1"/>
          <p:cNvSpPr txBox="1"/>
          <p:nvPr/>
        </p:nvSpPr>
        <p:spPr>
          <a:xfrm>
            <a:off x="214200" y="1143000"/>
            <a:ext cx="8643600" cy="5714640"/>
          </a:xfrm>
          <a:prstGeom prst="rect">
            <a:avLst/>
          </a:prstGeom>
          <a:gradFill rotWithShape="0">
            <a:gsLst>
              <a:gs pos="0">
                <a:srgbClr val="ffc1be"/>
              </a:gs>
              <a:gs pos="100000">
                <a:srgbClr val="ffe5e5"/>
              </a:gs>
            </a:gsLst>
            <a:lin ang="16200000"/>
          </a:gradFill>
          <a:ln w="9360">
            <a:solidFill>
              <a:srgbClr val="be4b48"/>
            </a:solidFill>
            <a:round/>
          </a:ln>
        </p:spPr>
        <p:txBody>
          <a:bodyPr>
            <a:normAutofit/>
          </a:bodyPr>
          <a:p>
            <a:pPr marL="343080" indent="-342720" algn="just">
              <a:lnSpc>
                <a:spcPct val="100000"/>
              </a:lnSpc>
              <a:spcBef>
                <a:spcPts val="561"/>
              </a:spcBef>
              <a:buClr>
                <a:srgbClr val="000000"/>
              </a:buClr>
              <a:buFont typeface="Arial"/>
              <a:buChar char="•"/>
            </a:pPr>
            <a:r>
              <a:rPr b="0" lang="en-US" sz="2800" spc="-1" strike="noStrike">
                <a:solidFill>
                  <a:srgbClr val="000000"/>
                </a:solidFill>
                <a:latin typeface="Arial"/>
              </a:rPr>
              <a:t>Linking</a:t>
            </a:r>
            <a:endParaRPr b="0" lang="en-US" sz="2800" spc="-1" strike="noStrike">
              <a:solidFill>
                <a:srgbClr val="000000"/>
              </a:solidFill>
              <a:latin typeface="Calibri"/>
            </a:endParaRPr>
          </a:p>
          <a:p>
            <a:pPr algn="just">
              <a:lnSpc>
                <a:spcPct val="100000"/>
              </a:lnSpc>
              <a:spcBef>
                <a:spcPts val="561"/>
              </a:spcBef>
            </a:pPr>
            <a:endParaRPr b="0" lang="en-US" sz="2800" spc="-1" strike="noStrike">
              <a:solidFill>
                <a:srgbClr val="000000"/>
              </a:solidFill>
              <a:latin typeface="Calibri"/>
            </a:endParaRPr>
          </a:p>
          <a:p>
            <a:pPr algn="just">
              <a:lnSpc>
                <a:spcPct val="100000"/>
              </a:lnSpc>
              <a:spcBef>
                <a:spcPts val="561"/>
              </a:spcBef>
            </a:pPr>
            <a:endParaRPr b="0" lang="en-US" sz="2800" spc="-1" strike="noStrike">
              <a:solidFill>
                <a:srgbClr val="000000"/>
              </a:solidFill>
              <a:latin typeface="Calibri"/>
            </a:endParaRPr>
          </a:p>
          <a:p>
            <a:pPr algn="just">
              <a:lnSpc>
                <a:spcPct val="100000"/>
              </a:lnSpc>
              <a:spcBef>
                <a:spcPts val="561"/>
              </a:spcBef>
            </a:pPr>
            <a:endParaRPr b="0" lang="en-US" sz="2800" spc="-1" strike="noStrike">
              <a:solidFill>
                <a:srgbClr val="000000"/>
              </a:solidFill>
              <a:latin typeface="Calibri"/>
            </a:endParaRPr>
          </a:p>
          <a:p>
            <a:pPr algn="just">
              <a:lnSpc>
                <a:spcPct val="100000"/>
              </a:lnSpc>
              <a:spcBef>
                <a:spcPts val="561"/>
              </a:spcBef>
            </a:pPr>
            <a:endParaRPr b="0" lang="en-US" sz="2800" spc="-1" strike="noStrike">
              <a:solidFill>
                <a:srgbClr val="000000"/>
              </a:solidFill>
              <a:latin typeface="Calibri"/>
            </a:endParaRPr>
          </a:p>
          <a:p>
            <a:pPr algn="just">
              <a:lnSpc>
                <a:spcPct val="100000"/>
              </a:lnSpc>
              <a:spcBef>
                <a:spcPts val="561"/>
              </a:spcBef>
            </a:pPr>
            <a:endParaRPr b="0" lang="en-US" sz="2800" spc="-1" strike="noStrike">
              <a:solidFill>
                <a:srgbClr val="000000"/>
              </a:solidFill>
              <a:latin typeface="Calibri"/>
            </a:endParaRPr>
          </a:p>
          <a:p>
            <a:pPr lvl="1" marL="743040" indent="-285480" algn="just">
              <a:lnSpc>
                <a:spcPct val="100000"/>
              </a:lnSpc>
              <a:spcBef>
                <a:spcPts val="479"/>
              </a:spcBef>
              <a:buClr>
                <a:srgbClr val="000000"/>
              </a:buClr>
              <a:buFont typeface="Arial"/>
              <a:buChar char="–"/>
            </a:pPr>
            <a:r>
              <a:rPr b="0" lang="en-US" sz="2000" spc="-1" strike="noStrike">
                <a:solidFill>
                  <a:srgbClr val="000000"/>
                </a:solidFill>
                <a:latin typeface="Arial"/>
              </a:rPr>
              <a:t>Let the link origin of P be 900 and its size be 42 words</a:t>
            </a:r>
            <a:r>
              <a:rPr b="0" lang="en-US" sz="2400" spc="-1" strike="noStrike">
                <a:solidFill>
                  <a:srgbClr val="000000"/>
                </a:solidFill>
                <a:latin typeface="Arial"/>
              </a:rPr>
              <a:t>.</a:t>
            </a:r>
            <a:endParaRPr b="0" lang="en-US" sz="2400" spc="-1" strike="noStrike">
              <a:solidFill>
                <a:srgbClr val="000000"/>
              </a:solidFill>
              <a:latin typeface="Calibri"/>
            </a:endParaRPr>
          </a:p>
          <a:p>
            <a:pPr lvl="1" marL="743040" indent="-285480" algn="just">
              <a:lnSpc>
                <a:spcPct val="100000"/>
              </a:lnSpc>
              <a:spcBef>
                <a:spcPts val="400"/>
              </a:spcBef>
              <a:buClr>
                <a:srgbClr val="000000"/>
              </a:buClr>
              <a:buFont typeface="Arial"/>
              <a:buChar char="–"/>
            </a:pPr>
            <a:r>
              <a:rPr b="0" lang="en-US" sz="2000" spc="-1" strike="noStrike">
                <a:solidFill>
                  <a:srgbClr val="000000"/>
                </a:solidFill>
                <a:latin typeface="Arial"/>
              </a:rPr>
              <a:t>The link origin of Q is therefore 942 and link time address of ALPHA is 973.</a:t>
            </a:r>
            <a:endParaRPr b="0" lang="en-US" sz="2000" spc="-1" strike="noStrike">
              <a:solidFill>
                <a:srgbClr val="000000"/>
              </a:solidFill>
              <a:latin typeface="Calibri"/>
            </a:endParaRPr>
          </a:p>
          <a:p>
            <a:pPr lvl="1" marL="743040" indent="-285480" algn="just">
              <a:lnSpc>
                <a:spcPct val="100000"/>
              </a:lnSpc>
              <a:spcBef>
                <a:spcPts val="400"/>
              </a:spcBef>
              <a:buClr>
                <a:srgbClr val="000000"/>
              </a:buClr>
              <a:buFont typeface="Arial"/>
              <a:buChar char="–"/>
            </a:pPr>
            <a:r>
              <a:rPr b="0" lang="en-US" sz="2000" spc="-1" strike="noStrike">
                <a:solidFill>
                  <a:srgbClr val="000000"/>
                </a:solidFill>
                <a:latin typeface="Arial"/>
              </a:rPr>
              <a:t>Linking is performed by putting link time address of ALPHA in the instruction of P using ALPHA.</a:t>
            </a:r>
            <a:endParaRPr b="0" lang="en-US" sz="2000" spc="-1" strike="noStrike">
              <a:solidFill>
                <a:srgbClr val="000000"/>
              </a:solidFill>
              <a:latin typeface="Calibri"/>
            </a:endParaRPr>
          </a:p>
        </p:txBody>
      </p:sp>
      <p:sp>
        <p:nvSpPr>
          <p:cNvPr id="252" name="CustomShape 2"/>
          <p:cNvSpPr/>
          <p:nvPr/>
        </p:nvSpPr>
        <p:spPr>
          <a:xfrm>
            <a:off x="285840" y="228600"/>
            <a:ext cx="8572320" cy="842760"/>
          </a:xfrm>
          <a:prstGeom prst="rect">
            <a:avLst/>
          </a:prstGeom>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anchor="ctr">
            <a:normAutofit/>
          </a:bodyPr>
          <a:p>
            <a:pPr algn="ctr">
              <a:lnSpc>
                <a:spcPct val="100000"/>
              </a:lnSpc>
            </a:pPr>
            <a:r>
              <a:rPr b="1" lang="en-IN" sz="4000" spc="-1" strike="noStrike">
                <a:solidFill>
                  <a:srgbClr val="c00000"/>
                </a:solidFill>
                <a:latin typeface="Arial"/>
              </a:rPr>
              <a:t>Relocation and linking concepts</a:t>
            </a:r>
            <a:endParaRPr b="0" lang="en-IN" sz="4000" spc="-1" strike="noStrike">
              <a:latin typeface="Arial"/>
            </a:endParaRPr>
          </a:p>
        </p:txBody>
      </p:sp>
      <p:graphicFrame>
        <p:nvGraphicFramePr>
          <p:cNvPr id="253" name="Table 3"/>
          <p:cNvGraphicFramePr/>
          <p:nvPr/>
        </p:nvGraphicFramePr>
        <p:xfrm>
          <a:off x="1500120" y="1486440"/>
          <a:ext cx="6000480" cy="1897920"/>
        </p:xfrm>
        <a:graphic>
          <a:graphicData uri="http://schemas.openxmlformats.org/drawingml/2006/table">
            <a:tbl>
              <a:tblPr/>
              <a:tblGrid>
                <a:gridCol w="1071360"/>
                <a:gridCol w="1143000"/>
                <a:gridCol w="1262880"/>
                <a:gridCol w="1094040"/>
                <a:gridCol w="1429200"/>
              </a:tblGrid>
              <a:tr h="27108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Statement</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gn="ctr">
                        <a:lnSpc>
                          <a:spcPct val="100000"/>
                        </a:lnSpc>
                      </a:pPr>
                      <a:r>
                        <a:rPr b="1" lang="en-IN" sz="1600" spc="-1" strike="noStrike">
                          <a:solidFill>
                            <a:srgbClr val="000000"/>
                          </a:solidFill>
                          <a:latin typeface="Arial"/>
                        </a:rPr>
                        <a:t>Address</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Code</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27108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START</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200</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27108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ENTRY</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ALPHA</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27108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27108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271080">
                <a:tc>
                  <a:txBody>
                    <a:bodyPr lIns="72000" rIns="72000" tIns="36000" bIns="36000"/>
                    <a:p>
                      <a:pPr>
                        <a:lnSpc>
                          <a:spcPct val="100000"/>
                        </a:lnSpc>
                      </a:pPr>
                      <a:r>
                        <a:rPr b="1" lang="en-IN" sz="1600" spc="-1" strike="noStrike">
                          <a:solidFill>
                            <a:srgbClr val="000000"/>
                          </a:solidFill>
                          <a:latin typeface="Arial"/>
                        </a:rPr>
                        <a:t>ALPHA</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DS</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25</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gn="ctr">
                        <a:lnSpc>
                          <a:spcPct val="100000"/>
                        </a:lnSpc>
                      </a:pPr>
                      <a:r>
                        <a:rPr b="1" lang="en-IN" sz="1600" spc="-1" strike="noStrike">
                          <a:solidFill>
                            <a:srgbClr val="000000"/>
                          </a:solidFill>
                          <a:latin typeface="Arial"/>
                        </a:rPr>
                        <a:t>231)</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  00  0  025</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27144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END</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54" name="CustomShape 4"/>
          <p:cNvSpPr/>
          <p:nvPr/>
        </p:nvSpPr>
        <p:spPr>
          <a:xfrm>
            <a:off x="7358040" y="1428840"/>
            <a:ext cx="1428480" cy="36468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c00000"/>
                </a:solidFill>
                <a:latin typeface="Arial"/>
              </a:rPr>
              <a:t>Program Q</a:t>
            </a:r>
            <a:endParaRPr b="0" lang="en-IN" sz="1800" spc="-1" strike="noStrike">
              <a:latin typeface="Arial"/>
            </a:endParaRPr>
          </a:p>
        </p:txBody>
      </p:sp>
      <p:sp>
        <p:nvSpPr>
          <p:cNvPr id="255" name="TextShape 5"/>
          <p:cNvSpPr txBox="1"/>
          <p:nvPr/>
        </p:nvSpPr>
        <p:spPr>
          <a:xfrm>
            <a:off x="457200" y="6356520"/>
            <a:ext cx="2133360" cy="364680"/>
          </a:xfrm>
          <a:prstGeom prst="rect">
            <a:avLst/>
          </a:prstGeom>
          <a:noFill/>
          <a:ln>
            <a:noFill/>
          </a:ln>
        </p:spPr>
        <p:txBody>
          <a:bodyPr anchor="ctr"/>
          <a:p>
            <a:pPr>
              <a:lnSpc>
                <a:spcPct val="100000"/>
              </a:lnSpc>
            </a:pPr>
            <a:fld id="{D4660E04-8EC6-4740-BDE6-D0EB403C94B9}" type="datetime1">
              <a:rPr b="0" lang="en-IN" sz="1200" spc="-1" strike="noStrike">
                <a:solidFill>
                  <a:srgbClr val="8b8b8b"/>
                </a:solidFill>
                <a:latin typeface="Calibri"/>
              </a:rPr>
              <a:t>17/12/2020</a:t>
            </a:fld>
            <a:endParaRPr b="0" lang="en-IN" sz="1200" spc="-1" strike="noStrike">
              <a:latin typeface="Times New Roman"/>
            </a:endParaRPr>
          </a:p>
        </p:txBody>
      </p:sp>
      <p:sp>
        <p:nvSpPr>
          <p:cNvPr id="256" name="TextShape 6"/>
          <p:cNvSpPr txBox="1"/>
          <p:nvPr/>
        </p:nvSpPr>
        <p:spPr>
          <a:xfrm>
            <a:off x="6553080" y="6356520"/>
            <a:ext cx="2133360" cy="364680"/>
          </a:xfrm>
          <a:prstGeom prst="rect">
            <a:avLst/>
          </a:prstGeom>
          <a:noFill/>
          <a:ln>
            <a:noFill/>
          </a:ln>
        </p:spPr>
        <p:txBody>
          <a:bodyPr anchor="ctr"/>
          <a:p>
            <a:pPr algn="r">
              <a:lnSpc>
                <a:spcPct val="100000"/>
              </a:lnSpc>
            </a:pPr>
            <a:fld id="{BD44D5DA-374A-46BA-9E33-BCC4C0F84ABF}" type="slidenum">
              <a:rPr b="0" lang="en-IN" sz="1200" spc="-1" strike="noStrike">
                <a:solidFill>
                  <a:srgbClr val="8b8b8b"/>
                </a:solidFill>
                <a:latin typeface="Calibri"/>
              </a:rPr>
              <a:t>1</a:t>
            </a:fld>
            <a:endParaRPr b="0" lang="en-IN" sz="1200" spc="-1" strike="noStrike">
              <a:latin typeface="Times New Roman"/>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TextShape 1"/>
          <p:cNvSpPr txBox="1"/>
          <p:nvPr/>
        </p:nvSpPr>
        <p:spPr>
          <a:xfrm>
            <a:off x="285840" y="1371600"/>
            <a:ext cx="8572320" cy="5181120"/>
          </a:xfrm>
          <a:prstGeom prst="rect">
            <a:avLst/>
          </a:prstGeom>
          <a:gradFill rotWithShape="0">
            <a:gsLst>
              <a:gs pos="0">
                <a:srgbClr val="ffded0"/>
              </a:gs>
              <a:gs pos="100000">
                <a:srgbClr val="fff1ec"/>
              </a:gs>
            </a:gsLst>
            <a:lin ang="16200000"/>
          </a:gradFill>
          <a:ln w="9360">
            <a:solidFill>
              <a:srgbClr val="f59240"/>
            </a:solidFill>
            <a:round/>
          </a:ln>
        </p:spPr>
        <p:txBody>
          <a:bodyPr>
            <a:normAutofit/>
          </a:bodyPr>
          <a:p>
            <a:pPr marL="343080" indent="-342720" algn="just">
              <a:lnSpc>
                <a:spcPct val="100000"/>
              </a:lnSpc>
              <a:spcBef>
                <a:spcPts val="561"/>
              </a:spcBef>
              <a:buClr>
                <a:srgbClr val="000000"/>
              </a:buClr>
              <a:buFont typeface="Arial"/>
              <a:buChar char="•"/>
            </a:pPr>
            <a:r>
              <a:rPr b="0" lang="en-US" sz="2800" spc="-1" strike="noStrike">
                <a:solidFill>
                  <a:srgbClr val="000000"/>
                </a:solidFill>
                <a:latin typeface="Arial"/>
              </a:rPr>
              <a:t>Object Module</a:t>
            </a:r>
            <a:endParaRPr b="0" lang="en-US" sz="2800" spc="-1" strike="noStrike">
              <a:solidFill>
                <a:srgbClr val="000000"/>
              </a:solidFill>
              <a:latin typeface="Calibri"/>
            </a:endParaRPr>
          </a:p>
          <a:p>
            <a:pPr lvl="1" marL="743040" indent="-285480" algn="just">
              <a:lnSpc>
                <a:spcPct val="100000"/>
              </a:lnSpc>
              <a:spcBef>
                <a:spcPts val="479"/>
              </a:spcBef>
              <a:buClr>
                <a:srgbClr val="000000"/>
              </a:buClr>
              <a:buFont typeface="Arial"/>
              <a:buChar char="–"/>
            </a:pPr>
            <a:r>
              <a:rPr b="0" lang="en-US" sz="2400" spc="-1" strike="noStrike">
                <a:solidFill>
                  <a:srgbClr val="000000"/>
                </a:solidFill>
                <a:latin typeface="Arial"/>
              </a:rPr>
              <a:t>Object module of a program contains all information necessary to relocate and link the program with other program.</a:t>
            </a:r>
            <a:endParaRPr b="0" lang="en-US" sz="2400" spc="-1" strike="noStrike">
              <a:solidFill>
                <a:srgbClr val="000000"/>
              </a:solidFill>
              <a:latin typeface="Calibri"/>
            </a:endParaRPr>
          </a:p>
          <a:p>
            <a:pPr lvl="1" marL="743040" indent="-285480" algn="just">
              <a:lnSpc>
                <a:spcPct val="100000"/>
              </a:lnSpc>
              <a:spcBef>
                <a:spcPts val="479"/>
              </a:spcBef>
              <a:buClr>
                <a:srgbClr val="000000"/>
              </a:buClr>
              <a:buFont typeface="Arial"/>
              <a:buChar char="–"/>
            </a:pPr>
            <a:r>
              <a:rPr b="0" lang="en-US" sz="2400" spc="-1" strike="noStrike">
                <a:solidFill>
                  <a:srgbClr val="000000"/>
                </a:solidFill>
                <a:latin typeface="Arial"/>
              </a:rPr>
              <a:t>It consist of 4 components:</a:t>
            </a:r>
            <a:endParaRPr b="0" lang="en-US" sz="2400" spc="-1" strike="noStrike">
              <a:solidFill>
                <a:srgbClr val="000000"/>
              </a:solidFill>
              <a:latin typeface="Calibri"/>
            </a:endParaRPr>
          </a:p>
          <a:p>
            <a:pPr lvl="2" marL="1371600" indent="-456840" algn="just">
              <a:lnSpc>
                <a:spcPct val="100000"/>
              </a:lnSpc>
              <a:spcBef>
                <a:spcPts val="439"/>
              </a:spcBef>
              <a:buClr>
                <a:srgbClr val="000000"/>
              </a:buClr>
              <a:buFont typeface="Calibri"/>
              <a:buAutoNum type="arabicPeriod"/>
            </a:pPr>
            <a:r>
              <a:rPr b="1" lang="en-US" sz="2200" spc="-1" strike="noStrike">
                <a:solidFill>
                  <a:srgbClr val="000000"/>
                </a:solidFill>
                <a:latin typeface="Arial"/>
              </a:rPr>
              <a:t>Header </a:t>
            </a:r>
            <a:r>
              <a:rPr b="0" lang="en-US" sz="2200" spc="-1" strike="noStrike">
                <a:solidFill>
                  <a:srgbClr val="000000"/>
                </a:solidFill>
                <a:latin typeface="Arial"/>
              </a:rPr>
              <a:t>: contains</a:t>
            </a:r>
            <a:endParaRPr b="0" lang="en-US" sz="2200" spc="-1" strike="noStrike">
              <a:solidFill>
                <a:srgbClr val="000000"/>
              </a:solidFill>
              <a:latin typeface="Calibri"/>
            </a:endParaRPr>
          </a:p>
          <a:p>
            <a:pPr lvl="3" marL="1828800" indent="-456840" algn="just">
              <a:lnSpc>
                <a:spcPct val="100000"/>
              </a:lnSpc>
              <a:spcBef>
                <a:spcPts val="400"/>
              </a:spcBef>
              <a:buClr>
                <a:srgbClr val="000000"/>
              </a:buClr>
              <a:buFont typeface="Arial"/>
              <a:buChar char="•"/>
            </a:pPr>
            <a:r>
              <a:rPr b="0" lang="en-US" sz="2000" spc="-1" strike="noStrike">
                <a:solidFill>
                  <a:srgbClr val="000000"/>
                </a:solidFill>
                <a:latin typeface="Arial"/>
              </a:rPr>
              <a:t>Translated origin</a:t>
            </a:r>
            <a:endParaRPr b="0" lang="en-US" sz="2000" spc="-1" strike="noStrike">
              <a:solidFill>
                <a:srgbClr val="000000"/>
              </a:solidFill>
              <a:latin typeface="Calibri"/>
            </a:endParaRPr>
          </a:p>
          <a:p>
            <a:pPr lvl="3" marL="1828800" indent="-456840" algn="just">
              <a:lnSpc>
                <a:spcPct val="100000"/>
              </a:lnSpc>
              <a:spcBef>
                <a:spcPts val="400"/>
              </a:spcBef>
              <a:buClr>
                <a:srgbClr val="000000"/>
              </a:buClr>
              <a:buFont typeface="Arial"/>
              <a:buChar char="•"/>
            </a:pPr>
            <a:r>
              <a:rPr b="0" lang="en-US" sz="2000" spc="-1" strike="noStrike" baseline="-25000">
                <a:solidFill>
                  <a:srgbClr val="000000"/>
                </a:solidFill>
                <a:latin typeface="Arial"/>
              </a:rPr>
              <a:t> </a:t>
            </a:r>
            <a:r>
              <a:rPr b="0" lang="en-US" sz="2000" spc="-1" strike="noStrike">
                <a:solidFill>
                  <a:srgbClr val="000000"/>
                </a:solidFill>
                <a:latin typeface="Arial"/>
              </a:rPr>
              <a:t>Size</a:t>
            </a:r>
            <a:endParaRPr b="0" lang="en-US" sz="2000" spc="-1" strike="noStrike">
              <a:solidFill>
                <a:srgbClr val="000000"/>
              </a:solidFill>
              <a:latin typeface="Calibri"/>
            </a:endParaRPr>
          </a:p>
          <a:p>
            <a:pPr lvl="3" marL="1828800" indent="-456840" algn="just">
              <a:lnSpc>
                <a:spcPct val="100000"/>
              </a:lnSpc>
              <a:spcBef>
                <a:spcPts val="400"/>
              </a:spcBef>
              <a:buClr>
                <a:srgbClr val="000000"/>
              </a:buClr>
              <a:buFont typeface="Arial"/>
              <a:buChar char="•"/>
            </a:pPr>
            <a:r>
              <a:rPr b="0" lang="en-US" sz="2000" spc="-1" strike="noStrike">
                <a:solidFill>
                  <a:srgbClr val="000000"/>
                </a:solidFill>
                <a:latin typeface="Arial"/>
              </a:rPr>
              <a:t>Execution start address of program P</a:t>
            </a:r>
            <a:endParaRPr b="0" lang="en-US" sz="2000" spc="-1" strike="noStrike">
              <a:solidFill>
                <a:srgbClr val="000000"/>
              </a:solidFill>
              <a:latin typeface="Calibri"/>
            </a:endParaRPr>
          </a:p>
          <a:p>
            <a:endParaRPr b="0" lang="en-US" sz="2000" spc="-1" strike="noStrike">
              <a:solidFill>
                <a:srgbClr val="000000"/>
              </a:solidFill>
              <a:latin typeface="Calibri"/>
            </a:endParaRPr>
          </a:p>
          <a:p>
            <a:pPr lvl="2" marL="1371600" indent="-456840" algn="just">
              <a:lnSpc>
                <a:spcPct val="100000"/>
              </a:lnSpc>
              <a:spcBef>
                <a:spcPts val="439"/>
              </a:spcBef>
              <a:buClr>
                <a:srgbClr val="000000"/>
              </a:buClr>
              <a:buFont typeface="Calibri"/>
              <a:buAutoNum type="arabicPeriod"/>
            </a:pPr>
            <a:r>
              <a:rPr b="1" lang="en-US" sz="2200" spc="-1" strike="noStrike">
                <a:solidFill>
                  <a:srgbClr val="000000"/>
                </a:solidFill>
                <a:latin typeface="Arial"/>
              </a:rPr>
              <a:t>Program </a:t>
            </a:r>
            <a:r>
              <a:rPr b="0" lang="en-US" sz="2200" spc="-1" strike="noStrike">
                <a:solidFill>
                  <a:srgbClr val="000000"/>
                </a:solidFill>
                <a:latin typeface="Arial"/>
              </a:rPr>
              <a:t>: contains machine language program corresponding to program P.</a:t>
            </a:r>
            <a:endParaRPr b="0" lang="en-US" sz="2200" spc="-1" strike="noStrike">
              <a:solidFill>
                <a:srgbClr val="000000"/>
              </a:solidFill>
              <a:latin typeface="Calibri"/>
            </a:endParaRPr>
          </a:p>
          <a:p>
            <a:endParaRPr b="0" lang="en-US" sz="2200" spc="-1" strike="noStrike">
              <a:solidFill>
                <a:srgbClr val="000000"/>
              </a:solidFill>
              <a:latin typeface="Calibri"/>
            </a:endParaRPr>
          </a:p>
          <a:p>
            <a:endParaRPr b="0" lang="en-US" sz="2200" spc="-1" strike="noStrike">
              <a:solidFill>
                <a:srgbClr val="000000"/>
              </a:solidFill>
              <a:latin typeface="Calibri"/>
            </a:endParaRPr>
          </a:p>
          <a:p>
            <a:endParaRPr b="0" lang="en-US" sz="2200" spc="-1" strike="noStrike">
              <a:solidFill>
                <a:srgbClr val="000000"/>
              </a:solidFill>
              <a:latin typeface="Calibri"/>
            </a:endParaRPr>
          </a:p>
        </p:txBody>
      </p:sp>
      <p:sp>
        <p:nvSpPr>
          <p:cNvPr id="258" name="CustomShape 2"/>
          <p:cNvSpPr/>
          <p:nvPr/>
        </p:nvSpPr>
        <p:spPr>
          <a:xfrm>
            <a:off x="285840" y="142920"/>
            <a:ext cx="8572320" cy="1071360"/>
          </a:xfrm>
          <a:prstGeom prst="rect">
            <a:avLst/>
          </a:prstGeom>
          <a:ln>
            <a:solidFill>
              <a:srgbClr val="46aac4"/>
            </a:solidFill>
            <a:round/>
          </a:ln>
          <a:effectLst>
            <a:outerShdw blurRad="40000" dir="5400000" dist="20000" rotWithShape="0">
              <a:srgbClr val="000000">
                <a:alpha val="38000"/>
              </a:srgbClr>
            </a:outerShdw>
          </a:effectLst>
        </p:spPr>
        <p:style>
          <a:lnRef idx="1">
            <a:schemeClr val="accent5"/>
          </a:lnRef>
          <a:fillRef idx="2">
            <a:schemeClr val="accent5"/>
          </a:fillRef>
          <a:effectRef idx="1">
            <a:schemeClr val="accent5"/>
          </a:effectRef>
          <a:fontRef idx="minor"/>
        </p:style>
        <p:txBody>
          <a:bodyPr anchor="ctr">
            <a:normAutofit/>
          </a:bodyPr>
          <a:p>
            <a:pPr algn="ctr">
              <a:lnSpc>
                <a:spcPct val="100000"/>
              </a:lnSpc>
            </a:pPr>
            <a:r>
              <a:rPr b="1" lang="en-IN" sz="4000" spc="-1" strike="noStrike">
                <a:solidFill>
                  <a:srgbClr val="c00000"/>
                </a:solidFill>
                <a:latin typeface="Arial"/>
              </a:rPr>
              <a:t>Relocation and linking concepts</a:t>
            </a:r>
            <a:endParaRPr b="0" lang="en-IN" sz="4000" spc="-1" strike="noStrike">
              <a:latin typeface="Arial"/>
            </a:endParaRPr>
          </a:p>
        </p:txBody>
      </p:sp>
      <p:sp>
        <p:nvSpPr>
          <p:cNvPr id="259" name="TextShape 3"/>
          <p:cNvSpPr txBox="1"/>
          <p:nvPr/>
        </p:nvSpPr>
        <p:spPr>
          <a:xfrm>
            <a:off x="457200" y="6356520"/>
            <a:ext cx="2133360" cy="364680"/>
          </a:xfrm>
          <a:prstGeom prst="rect">
            <a:avLst/>
          </a:prstGeom>
          <a:noFill/>
          <a:ln>
            <a:noFill/>
          </a:ln>
        </p:spPr>
        <p:txBody>
          <a:bodyPr anchor="ctr"/>
          <a:p>
            <a:pPr>
              <a:lnSpc>
                <a:spcPct val="100000"/>
              </a:lnSpc>
            </a:pPr>
            <a:fld id="{AF6D68F0-375F-4F95-9D5E-070933DD2C05}" type="datetime1">
              <a:rPr b="0" lang="en-IN" sz="1200" spc="-1" strike="noStrike">
                <a:solidFill>
                  <a:srgbClr val="8b8b8b"/>
                </a:solidFill>
                <a:latin typeface="Calibri"/>
              </a:rPr>
              <a:t>17/12/2020</a:t>
            </a:fld>
            <a:endParaRPr b="0" lang="en-IN" sz="1200" spc="-1" strike="noStrike">
              <a:latin typeface="Times New Roman"/>
            </a:endParaRPr>
          </a:p>
        </p:txBody>
      </p:sp>
      <p:sp>
        <p:nvSpPr>
          <p:cNvPr id="260" name="TextShape 4"/>
          <p:cNvSpPr txBox="1"/>
          <p:nvPr/>
        </p:nvSpPr>
        <p:spPr>
          <a:xfrm>
            <a:off x="6553080" y="6356520"/>
            <a:ext cx="2133360" cy="364680"/>
          </a:xfrm>
          <a:prstGeom prst="rect">
            <a:avLst/>
          </a:prstGeom>
          <a:noFill/>
          <a:ln>
            <a:noFill/>
          </a:ln>
        </p:spPr>
        <p:txBody>
          <a:bodyPr anchor="ctr"/>
          <a:p>
            <a:pPr algn="r">
              <a:lnSpc>
                <a:spcPct val="100000"/>
              </a:lnSpc>
            </a:pPr>
            <a:fld id="{72A7F9E6-25AB-48F0-B96E-5C50BBAC8A8B}" type="slidenum">
              <a:rPr b="0" lang="en-IN" sz="1200" spc="-1" strike="noStrike">
                <a:solidFill>
                  <a:srgbClr val="8b8b8b"/>
                </a:solidFill>
                <a:latin typeface="Calibri"/>
              </a:rPr>
              <a:t>1</a:t>
            </a:fld>
            <a:endParaRPr b="0" lang="en-IN" sz="1200" spc="-1" strike="noStrike">
              <a:latin typeface="Times New Roman"/>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TextShape 1"/>
          <p:cNvSpPr txBox="1"/>
          <p:nvPr/>
        </p:nvSpPr>
        <p:spPr>
          <a:xfrm>
            <a:off x="285840" y="1285920"/>
            <a:ext cx="8572320" cy="5357520"/>
          </a:xfrm>
          <a:prstGeom prst="rect">
            <a:avLst/>
          </a:prstGeom>
          <a:gradFill rotWithShape="0">
            <a:gsLst>
              <a:gs pos="0">
                <a:srgbClr val="bfecff"/>
              </a:gs>
              <a:gs pos="100000">
                <a:srgbClr val="e6f7ff"/>
              </a:gs>
            </a:gsLst>
            <a:lin ang="16200000"/>
          </a:gradFill>
          <a:ln w="9360">
            <a:solidFill>
              <a:srgbClr val="46aac4"/>
            </a:solidFill>
            <a:round/>
          </a:ln>
        </p:spPr>
        <p:txBody>
          <a:bodyPr>
            <a:normAutofit/>
          </a:bodyPr>
          <a:p>
            <a:pPr marL="343080" indent="-342720" algn="just">
              <a:lnSpc>
                <a:spcPct val="100000"/>
              </a:lnSpc>
              <a:spcBef>
                <a:spcPts val="561"/>
              </a:spcBef>
              <a:buClr>
                <a:srgbClr val="000000"/>
              </a:buClr>
              <a:buFont typeface="Arial"/>
              <a:buChar char="•"/>
            </a:pPr>
            <a:r>
              <a:rPr b="0" lang="en-US" sz="2800" spc="-1" strike="noStrike">
                <a:solidFill>
                  <a:srgbClr val="000000"/>
                </a:solidFill>
                <a:latin typeface="Arial"/>
              </a:rPr>
              <a:t>Object Module</a:t>
            </a:r>
            <a:endParaRPr b="0" lang="en-US" sz="2800" spc="-1" strike="noStrike">
              <a:solidFill>
                <a:srgbClr val="000000"/>
              </a:solidFill>
              <a:latin typeface="Calibri"/>
            </a:endParaRPr>
          </a:p>
          <a:p>
            <a:pPr marL="1371600" indent="-456840" algn="just">
              <a:lnSpc>
                <a:spcPct val="100000"/>
              </a:lnSpc>
              <a:spcBef>
                <a:spcPts val="400"/>
              </a:spcBef>
            </a:pPr>
            <a:endParaRPr b="0" lang="en-US" sz="2800" spc="-1" strike="noStrike">
              <a:solidFill>
                <a:srgbClr val="000000"/>
              </a:solidFill>
              <a:latin typeface="Calibri"/>
            </a:endParaRPr>
          </a:p>
          <a:p>
            <a:pPr marL="1371600" indent="-456840" algn="just">
              <a:lnSpc>
                <a:spcPct val="100000"/>
              </a:lnSpc>
              <a:spcBef>
                <a:spcPts val="439"/>
              </a:spcBef>
            </a:pPr>
            <a:r>
              <a:rPr b="0" lang="en-US" sz="2000" spc="-1" strike="noStrike">
                <a:solidFill>
                  <a:srgbClr val="000000"/>
                </a:solidFill>
                <a:latin typeface="Arial"/>
              </a:rPr>
              <a:t>3.   </a:t>
            </a:r>
            <a:r>
              <a:rPr b="1" lang="en-US" sz="2200" spc="-1" strike="noStrike">
                <a:solidFill>
                  <a:srgbClr val="000000"/>
                </a:solidFill>
                <a:latin typeface="Arial"/>
              </a:rPr>
              <a:t>Relocation Table (RELOCTAB) </a:t>
            </a:r>
            <a:r>
              <a:rPr b="0" lang="en-US" sz="2200" spc="-1" strike="noStrike">
                <a:solidFill>
                  <a:srgbClr val="000000"/>
                </a:solidFill>
                <a:latin typeface="Arial"/>
              </a:rPr>
              <a:t>: describes IRRp (Set of instruction requiring relocation). It contains</a:t>
            </a:r>
            <a:endParaRPr b="0" lang="en-US" sz="2200" spc="-1" strike="noStrike">
              <a:solidFill>
                <a:srgbClr val="000000"/>
              </a:solidFill>
              <a:latin typeface="Calibri"/>
            </a:endParaRPr>
          </a:p>
          <a:p>
            <a:pPr lvl="3" marL="1828800" indent="-456840" algn="just">
              <a:lnSpc>
                <a:spcPct val="100000"/>
              </a:lnSpc>
              <a:spcBef>
                <a:spcPts val="400"/>
              </a:spcBef>
              <a:buClr>
                <a:srgbClr val="000000"/>
              </a:buClr>
              <a:buFont typeface="Arial"/>
              <a:buChar char="•"/>
            </a:pPr>
            <a:r>
              <a:rPr b="0" lang="en-US" sz="2000" spc="-1" strike="noStrike">
                <a:solidFill>
                  <a:srgbClr val="000000"/>
                </a:solidFill>
                <a:latin typeface="Arial"/>
              </a:rPr>
              <a:t>Translated address of address sensitive instruction.</a:t>
            </a:r>
            <a:endParaRPr b="0" lang="en-US" sz="2000" spc="-1" strike="noStrike">
              <a:solidFill>
                <a:srgbClr val="000000"/>
              </a:solidFill>
              <a:latin typeface="Calibri"/>
            </a:endParaRPr>
          </a:p>
          <a:p>
            <a:pPr marL="1828800" indent="-456840" algn="just">
              <a:lnSpc>
                <a:spcPct val="100000"/>
              </a:lnSpc>
              <a:spcBef>
                <a:spcPts val="360"/>
              </a:spcBef>
            </a:pPr>
            <a:endParaRPr b="0" lang="en-US" sz="2000" spc="-1" strike="noStrike">
              <a:solidFill>
                <a:srgbClr val="000000"/>
              </a:solidFill>
              <a:latin typeface="Calibri"/>
            </a:endParaRPr>
          </a:p>
          <a:p>
            <a:pPr marL="1371600" indent="-456840" algn="just">
              <a:lnSpc>
                <a:spcPct val="100000"/>
              </a:lnSpc>
              <a:spcBef>
                <a:spcPts val="439"/>
              </a:spcBef>
            </a:pPr>
            <a:r>
              <a:rPr b="0" lang="en-US" sz="2000" spc="-1" strike="noStrike">
                <a:solidFill>
                  <a:srgbClr val="000000"/>
                </a:solidFill>
                <a:latin typeface="Arial"/>
              </a:rPr>
              <a:t>4. </a:t>
            </a:r>
            <a:r>
              <a:rPr b="1" lang="en-US" sz="2200" spc="-1" strike="noStrike">
                <a:solidFill>
                  <a:srgbClr val="000000"/>
                </a:solidFill>
                <a:latin typeface="Arial"/>
              </a:rPr>
              <a:t>Linking Table (LINKTAB) </a:t>
            </a:r>
            <a:r>
              <a:rPr b="0" lang="en-US" sz="2200" spc="-1" strike="noStrike">
                <a:solidFill>
                  <a:srgbClr val="000000"/>
                </a:solidFill>
                <a:latin typeface="Arial"/>
              </a:rPr>
              <a:t>: contains information concerning public definition and external references.</a:t>
            </a:r>
            <a:endParaRPr b="0" lang="en-US" sz="2200" spc="-1" strike="noStrike">
              <a:solidFill>
                <a:srgbClr val="000000"/>
              </a:solidFill>
              <a:latin typeface="Calibri"/>
            </a:endParaRPr>
          </a:p>
          <a:p>
            <a:pPr marL="1371600" indent="-456840" algn="just">
              <a:lnSpc>
                <a:spcPct val="100000"/>
              </a:lnSpc>
              <a:spcBef>
                <a:spcPts val="400"/>
              </a:spcBef>
            </a:pPr>
            <a:r>
              <a:rPr b="0" lang="en-US" sz="2000" spc="-1" strike="noStrike">
                <a:solidFill>
                  <a:srgbClr val="000000"/>
                </a:solidFill>
                <a:latin typeface="Arial"/>
              </a:rPr>
              <a:t>	</a:t>
            </a:r>
            <a:r>
              <a:rPr b="0" lang="en-US" sz="2000" spc="-1" strike="noStrike">
                <a:solidFill>
                  <a:srgbClr val="000000"/>
                </a:solidFill>
                <a:latin typeface="Arial"/>
              </a:rPr>
              <a:t>This table contains</a:t>
            </a:r>
            <a:endParaRPr b="0" lang="en-US" sz="2000" spc="-1" strike="noStrike">
              <a:solidFill>
                <a:srgbClr val="000000"/>
              </a:solidFill>
              <a:latin typeface="Calibri"/>
            </a:endParaRPr>
          </a:p>
          <a:p>
            <a:pPr lvl="3" marL="1828800" indent="-456840" algn="just">
              <a:lnSpc>
                <a:spcPct val="100000"/>
              </a:lnSpc>
              <a:spcBef>
                <a:spcPts val="400"/>
              </a:spcBef>
              <a:buClr>
                <a:srgbClr val="000000"/>
              </a:buClr>
              <a:buFont typeface="Arial"/>
              <a:buChar char="•"/>
            </a:pPr>
            <a:r>
              <a:rPr b="0" lang="en-US" sz="2000" spc="-1" strike="noStrike">
                <a:solidFill>
                  <a:srgbClr val="000000"/>
                </a:solidFill>
                <a:latin typeface="Arial"/>
              </a:rPr>
              <a:t>Symbol : Symbolic name.</a:t>
            </a:r>
            <a:endParaRPr b="0" lang="en-US" sz="2000" spc="-1" strike="noStrike">
              <a:solidFill>
                <a:srgbClr val="000000"/>
              </a:solidFill>
              <a:latin typeface="Calibri"/>
            </a:endParaRPr>
          </a:p>
          <a:p>
            <a:pPr lvl="3" marL="1828800" indent="-456840" algn="just">
              <a:lnSpc>
                <a:spcPct val="100000"/>
              </a:lnSpc>
              <a:spcBef>
                <a:spcPts val="400"/>
              </a:spcBef>
              <a:buClr>
                <a:srgbClr val="000000"/>
              </a:buClr>
              <a:buFont typeface="Arial"/>
              <a:buChar char="•"/>
            </a:pPr>
            <a:r>
              <a:rPr b="0" lang="en-US" sz="2000" spc="-1" strike="noStrike">
                <a:solidFill>
                  <a:srgbClr val="000000"/>
                </a:solidFill>
                <a:latin typeface="Arial"/>
              </a:rPr>
              <a:t>Type : PD/EXT</a:t>
            </a:r>
            <a:endParaRPr b="0" lang="en-US" sz="2000" spc="-1" strike="noStrike">
              <a:solidFill>
                <a:srgbClr val="000000"/>
              </a:solidFill>
              <a:latin typeface="Calibri"/>
            </a:endParaRPr>
          </a:p>
          <a:p>
            <a:pPr lvl="3" marL="1828800" indent="-456840" algn="just">
              <a:lnSpc>
                <a:spcPct val="100000"/>
              </a:lnSpc>
              <a:spcBef>
                <a:spcPts val="360"/>
              </a:spcBef>
              <a:buClr>
                <a:srgbClr val="000000"/>
              </a:buClr>
              <a:buFont typeface="Arial"/>
              <a:buChar char="•"/>
            </a:pPr>
            <a:r>
              <a:rPr b="0" lang="en-US" sz="1800" spc="-1" strike="noStrike">
                <a:solidFill>
                  <a:srgbClr val="000000"/>
                </a:solidFill>
                <a:latin typeface="Arial"/>
              </a:rPr>
              <a:t>Translated Address</a:t>
            </a:r>
            <a:endParaRPr b="0" lang="en-US" sz="1800" spc="-1" strike="noStrike">
              <a:solidFill>
                <a:srgbClr val="000000"/>
              </a:solidFill>
              <a:latin typeface="Calibri"/>
            </a:endParaRPr>
          </a:p>
          <a:p>
            <a:pPr lvl="4" marL="2286000" indent="-456840" algn="just">
              <a:lnSpc>
                <a:spcPct val="100000"/>
              </a:lnSpc>
              <a:spcBef>
                <a:spcPts val="360"/>
              </a:spcBef>
              <a:buClr>
                <a:srgbClr val="000000"/>
              </a:buClr>
              <a:buFont typeface="Wingdings" charset="2"/>
              <a:buChar char=""/>
            </a:pPr>
            <a:r>
              <a:rPr b="0" lang="en-US" sz="1800" spc="-1" strike="noStrike">
                <a:solidFill>
                  <a:srgbClr val="000000"/>
                </a:solidFill>
                <a:latin typeface="Arial"/>
              </a:rPr>
              <a:t>For public definition, this is the address of the first memory word allocated to the symbol.</a:t>
            </a:r>
            <a:endParaRPr b="0" lang="en-US" sz="1800" spc="-1" strike="noStrike">
              <a:solidFill>
                <a:srgbClr val="000000"/>
              </a:solidFill>
              <a:latin typeface="Calibri"/>
            </a:endParaRPr>
          </a:p>
          <a:p>
            <a:pPr lvl="4" marL="2286000" indent="-456840" algn="just">
              <a:lnSpc>
                <a:spcPct val="100000"/>
              </a:lnSpc>
              <a:spcBef>
                <a:spcPts val="360"/>
              </a:spcBef>
              <a:buClr>
                <a:srgbClr val="000000"/>
              </a:buClr>
              <a:buFont typeface="Wingdings" charset="2"/>
              <a:buChar char=""/>
            </a:pPr>
            <a:r>
              <a:rPr b="0" lang="en-US" sz="1800" spc="-1" strike="noStrike">
                <a:solidFill>
                  <a:srgbClr val="000000"/>
                </a:solidFill>
                <a:latin typeface="Arial"/>
              </a:rPr>
              <a:t>For external reference, it is address of the memory word which is required to contain the address of the symbol.</a:t>
            </a:r>
            <a:endParaRPr b="0" lang="en-US" sz="1800" spc="-1" strike="noStrike">
              <a:solidFill>
                <a:srgbClr val="000000"/>
              </a:solidFill>
              <a:latin typeface="Calibri"/>
            </a:endParaRPr>
          </a:p>
          <a:p>
            <a:pPr marL="1371600" indent="-456840" algn="just">
              <a:lnSpc>
                <a:spcPct val="100000"/>
              </a:lnSpc>
              <a:spcBef>
                <a:spcPts val="400"/>
              </a:spcBef>
            </a:pPr>
            <a:endParaRPr b="0" lang="en-US" sz="1800" spc="-1" strike="noStrike">
              <a:solidFill>
                <a:srgbClr val="000000"/>
              </a:solidFill>
              <a:latin typeface="Calibri"/>
            </a:endParaRPr>
          </a:p>
          <a:p>
            <a:endParaRPr b="0" lang="en-US" sz="1800" spc="-1" strike="noStrike">
              <a:solidFill>
                <a:srgbClr val="000000"/>
              </a:solidFill>
              <a:latin typeface="Calibri"/>
            </a:endParaRPr>
          </a:p>
          <a:p>
            <a:endParaRPr b="0" lang="en-US" sz="1800" spc="-1" strike="noStrike">
              <a:solidFill>
                <a:srgbClr val="000000"/>
              </a:solidFill>
              <a:latin typeface="Calibri"/>
            </a:endParaRPr>
          </a:p>
          <a:p>
            <a:endParaRPr b="0" lang="en-US" sz="1800" spc="-1" strike="noStrike">
              <a:solidFill>
                <a:srgbClr val="000000"/>
              </a:solidFill>
              <a:latin typeface="Calibri"/>
            </a:endParaRPr>
          </a:p>
        </p:txBody>
      </p:sp>
      <p:sp>
        <p:nvSpPr>
          <p:cNvPr id="262" name="CustomShape 2"/>
          <p:cNvSpPr/>
          <p:nvPr/>
        </p:nvSpPr>
        <p:spPr>
          <a:xfrm>
            <a:off x="285840" y="71280"/>
            <a:ext cx="8572320" cy="1071360"/>
          </a:xfrm>
          <a:prstGeom prst="rect">
            <a:avLst/>
          </a:prstGeom>
          <a:ln>
            <a:solidFill>
              <a:srgbClr val="98b855"/>
            </a:solidFill>
            <a:round/>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anchor="ctr">
            <a:normAutofit/>
          </a:bodyPr>
          <a:p>
            <a:pPr algn="ctr">
              <a:lnSpc>
                <a:spcPct val="100000"/>
              </a:lnSpc>
            </a:pPr>
            <a:r>
              <a:rPr b="1" lang="en-IN" sz="4000" spc="-1" strike="noStrike">
                <a:solidFill>
                  <a:srgbClr val="c00000"/>
                </a:solidFill>
                <a:latin typeface="Arial"/>
              </a:rPr>
              <a:t>Relocation and linking concepts</a:t>
            </a:r>
            <a:endParaRPr b="0" lang="en-IN" sz="4000" spc="-1" strike="noStrike">
              <a:latin typeface="Arial"/>
            </a:endParaRPr>
          </a:p>
        </p:txBody>
      </p:sp>
      <p:sp>
        <p:nvSpPr>
          <p:cNvPr id="263" name="TextShape 3"/>
          <p:cNvSpPr txBox="1"/>
          <p:nvPr/>
        </p:nvSpPr>
        <p:spPr>
          <a:xfrm>
            <a:off x="457200" y="6356520"/>
            <a:ext cx="2133360" cy="364680"/>
          </a:xfrm>
          <a:prstGeom prst="rect">
            <a:avLst/>
          </a:prstGeom>
          <a:noFill/>
          <a:ln>
            <a:noFill/>
          </a:ln>
        </p:spPr>
        <p:txBody>
          <a:bodyPr anchor="ctr"/>
          <a:p>
            <a:pPr>
              <a:lnSpc>
                <a:spcPct val="100000"/>
              </a:lnSpc>
            </a:pPr>
            <a:fld id="{F03A3CB7-31CB-45AB-9699-EC17DA81EE03}" type="datetime1">
              <a:rPr b="0" lang="en-IN" sz="1200" spc="-1" strike="noStrike">
                <a:solidFill>
                  <a:srgbClr val="8b8b8b"/>
                </a:solidFill>
                <a:latin typeface="Calibri"/>
              </a:rPr>
              <a:t>17/12/2020</a:t>
            </a:fld>
            <a:endParaRPr b="0" lang="en-IN" sz="1200" spc="-1" strike="noStrike">
              <a:latin typeface="Times New Roman"/>
            </a:endParaRPr>
          </a:p>
        </p:txBody>
      </p:sp>
      <p:sp>
        <p:nvSpPr>
          <p:cNvPr id="264" name="TextShape 4"/>
          <p:cNvSpPr txBox="1"/>
          <p:nvPr/>
        </p:nvSpPr>
        <p:spPr>
          <a:xfrm>
            <a:off x="6553080" y="6356520"/>
            <a:ext cx="2133360" cy="364680"/>
          </a:xfrm>
          <a:prstGeom prst="rect">
            <a:avLst/>
          </a:prstGeom>
          <a:noFill/>
          <a:ln>
            <a:noFill/>
          </a:ln>
        </p:spPr>
        <p:txBody>
          <a:bodyPr anchor="ctr"/>
          <a:p>
            <a:pPr algn="r">
              <a:lnSpc>
                <a:spcPct val="100000"/>
              </a:lnSpc>
            </a:pPr>
            <a:fld id="{138C7727-1898-43F7-9328-1CC5A4D757B4}" type="slidenum">
              <a:rPr b="0" lang="en-IN" sz="1200" spc="-1" strike="noStrike">
                <a:solidFill>
                  <a:srgbClr val="8b8b8b"/>
                </a:solidFill>
                <a:latin typeface="Calibri"/>
              </a:rPr>
              <a:t>1</a:t>
            </a:fld>
            <a:endParaRPr b="0" lang="en-IN" sz="1200" spc="-1" strike="noStrike">
              <a:latin typeface="Times New Roman"/>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TextShape 1"/>
          <p:cNvSpPr txBox="1"/>
          <p:nvPr/>
        </p:nvSpPr>
        <p:spPr>
          <a:xfrm>
            <a:off x="214200" y="1000080"/>
            <a:ext cx="8857800" cy="5857560"/>
          </a:xfrm>
          <a:prstGeom prst="rect">
            <a:avLst/>
          </a:prstGeom>
          <a:noFill/>
          <a:ln>
            <a:noFill/>
          </a:ln>
        </p:spPr>
        <p:txBody>
          <a:bodyPr>
            <a:normAutofit/>
          </a:bodyPr>
          <a:p>
            <a:pPr marL="343080" indent="-342720" algn="just">
              <a:lnSpc>
                <a:spcPct val="100000"/>
              </a:lnSpc>
              <a:spcBef>
                <a:spcPts val="561"/>
              </a:spcBef>
              <a:buClr>
                <a:srgbClr val="000000"/>
              </a:buClr>
              <a:buFont typeface="Arial"/>
              <a:buChar char="•"/>
            </a:pPr>
            <a:r>
              <a:rPr b="0" lang="en-US" sz="2800" spc="-1" strike="noStrike">
                <a:solidFill>
                  <a:srgbClr val="000000"/>
                </a:solidFill>
                <a:latin typeface="Arial"/>
              </a:rPr>
              <a:t>Object Module</a:t>
            </a:r>
            <a:endParaRPr b="0" lang="en-US" sz="2800" spc="-1" strike="noStrike">
              <a:solidFill>
                <a:srgbClr val="000000"/>
              </a:solidFill>
              <a:latin typeface="Calibri"/>
            </a:endParaRPr>
          </a:p>
        </p:txBody>
      </p:sp>
      <p:sp>
        <p:nvSpPr>
          <p:cNvPr id="266" name="CustomShape 2"/>
          <p:cNvSpPr/>
          <p:nvPr/>
        </p:nvSpPr>
        <p:spPr>
          <a:xfrm>
            <a:off x="285840" y="0"/>
            <a:ext cx="8572320" cy="1071360"/>
          </a:xfrm>
          <a:prstGeom prst="rect">
            <a:avLst/>
          </a:prstGeom>
          <a:ln>
            <a:solidFill>
              <a:srgbClr val="7d5fa0"/>
            </a:solidFill>
            <a:round/>
          </a:ln>
          <a:effectLst>
            <a:outerShdw blurRad="40000" dir="5400000" dist="20000" rotWithShape="0">
              <a:srgbClr val="000000">
                <a:alpha val="38000"/>
              </a:srgbClr>
            </a:outerShdw>
          </a:effectLst>
        </p:spPr>
        <p:style>
          <a:lnRef idx="1">
            <a:schemeClr val="accent4"/>
          </a:lnRef>
          <a:fillRef idx="2">
            <a:schemeClr val="accent4"/>
          </a:fillRef>
          <a:effectRef idx="1">
            <a:schemeClr val="accent4"/>
          </a:effectRef>
          <a:fontRef idx="minor"/>
        </p:style>
        <p:txBody>
          <a:bodyPr anchor="ctr">
            <a:normAutofit/>
          </a:bodyPr>
          <a:p>
            <a:pPr algn="ctr">
              <a:lnSpc>
                <a:spcPct val="100000"/>
              </a:lnSpc>
            </a:pPr>
            <a:r>
              <a:rPr b="1" lang="en-IN" sz="4000" spc="-1" strike="noStrike">
                <a:solidFill>
                  <a:srgbClr val="c00000"/>
                </a:solidFill>
                <a:latin typeface="Arial"/>
              </a:rPr>
              <a:t>Relocation and linking concepts</a:t>
            </a:r>
            <a:endParaRPr b="0" lang="en-IN" sz="4000" spc="-1" strike="noStrike">
              <a:latin typeface="Arial"/>
            </a:endParaRPr>
          </a:p>
        </p:txBody>
      </p:sp>
      <p:graphicFrame>
        <p:nvGraphicFramePr>
          <p:cNvPr id="267" name="Table 3"/>
          <p:cNvGraphicFramePr/>
          <p:nvPr/>
        </p:nvGraphicFramePr>
        <p:xfrm>
          <a:off x="1500120" y="1500120"/>
          <a:ext cx="6000480" cy="4067640"/>
        </p:xfrm>
        <a:graphic>
          <a:graphicData uri="http://schemas.openxmlformats.org/drawingml/2006/table">
            <a:tbl>
              <a:tblPr/>
              <a:tblGrid>
                <a:gridCol w="829800"/>
                <a:gridCol w="1147320"/>
                <a:gridCol w="1500120"/>
                <a:gridCol w="1094040"/>
                <a:gridCol w="1429200"/>
              </a:tblGrid>
              <a:tr h="26316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Statement</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gn="ctr">
                        <a:lnSpc>
                          <a:spcPct val="100000"/>
                        </a:lnSpc>
                      </a:pPr>
                      <a:r>
                        <a:rPr b="1" lang="en-IN" sz="1600" spc="-1" strike="noStrike">
                          <a:solidFill>
                            <a:srgbClr val="000000"/>
                          </a:solidFill>
                          <a:latin typeface="Arial"/>
                        </a:rPr>
                        <a:t>Address</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Code</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26316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START</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500</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26316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EXTRN</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MAX, ALPHA</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26316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READ</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A</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gn="ctr">
                        <a:lnSpc>
                          <a:spcPct val="100000"/>
                        </a:lnSpc>
                      </a:pPr>
                      <a:r>
                        <a:rPr b="1" lang="en-IN" sz="1600" spc="-1" strike="noStrike">
                          <a:solidFill>
                            <a:srgbClr val="000000"/>
                          </a:solidFill>
                          <a:latin typeface="Arial"/>
                        </a:rPr>
                        <a:t>500)</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  09  0  540</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263160">
                <a:tc>
                  <a:txBody>
                    <a:bodyPr lIns="72000" rIns="72000" tIns="36000" bIns="36000"/>
                    <a:p>
                      <a:pPr>
                        <a:lnSpc>
                          <a:spcPct val="100000"/>
                        </a:lnSpc>
                      </a:pPr>
                      <a:r>
                        <a:rPr b="1" lang="en-IN" sz="1600" spc="-1" strike="noStrike">
                          <a:solidFill>
                            <a:srgbClr val="000000"/>
                          </a:solidFill>
                          <a:latin typeface="Arial"/>
                        </a:rPr>
                        <a:t>LOOP</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gn="ctr">
                        <a:lnSpc>
                          <a:spcPct val="100000"/>
                        </a:lnSpc>
                      </a:pPr>
                      <a:r>
                        <a:rPr b="1" lang="en-IN" sz="1600" spc="-1" strike="noStrike">
                          <a:solidFill>
                            <a:srgbClr val="000000"/>
                          </a:solidFill>
                          <a:latin typeface="Arial"/>
                        </a:rPr>
                        <a:t>501)</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26316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45396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MOVER</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AREG, ALPHA</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gn="ctr">
                        <a:lnSpc>
                          <a:spcPct val="100000"/>
                        </a:lnSpc>
                      </a:pPr>
                      <a:r>
                        <a:rPr b="1" lang="en-IN" sz="1600" spc="-1" strike="noStrike">
                          <a:solidFill>
                            <a:srgbClr val="000000"/>
                          </a:solidFill>
                          <a:latin typeface="Arial"/>
                        </a:rPr>
                        <a:t>518)</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  04  1  000  </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26316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BC</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ANY, MAX</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gn="ctr">
                        <a:lnSpc>
                          <a:spcPct val="100000"/>
                        </a:lnSpc>
                      </a:pPr>
                      <a:r>
                        <a:rPr b="1" lang="en-IN" sz="1600" spc="-1" strike="noStrike">
                          <a:solidFill>
                            <a:srgbClr val="000000"/>
                          </a:solidFill>
                          <a:latin typeface="Arial"/>
                        </a:rPr>
                        <a:t>519)</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  06  6  000</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26316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26316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26316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BC</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LT, LOOP</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gn="ctr">
                        <a:lnSpc>
                          <a:spcPct val="100000"/>
                        </a:lnSpc>
                      </a:pPr>
                      <a:r>
                        <a:rPr b="1" lang="en-IN" sz="1600" spc="-1" strike="noStrike">
                          <a:solidFill>
                            <a:srgbClr val="000000"/>
                          </a:solidFill>
                          <a:latin typeface="Arial"/>
                        </a:rPr>
                        <a:t>538)</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  06  1  501</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26316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STOP</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gn="ctr">
                        <a:lnSpc>
                          <a:spcPct val="100000"/>
                        </a:lnSpc>
                      </a:pPr>
                      <a:r>
                        <a:rPr b="1" lang="en-IN" sz="1600" spc="-1" strike="noStrike">
                          <a:solidFill>
                            <a:srgbClr val="000000"/>
                          </a:solidFill>
                          <a:latin typeface="Arial"/>
                        </a:rPr>
                        <a:t>539)</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  00  0  000</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263160">
                <a:tc>
                  <a:txBody>
                    <a:bodyPr lIns="72000" rIns="72000" tIns="36000" bIns="36000"/>
                    <a:p>
                      <a:pPr>
                        <a:lnSpc>
                          <a:spcPct val="100000"/>
                        </a:lnSpc>
                      </a:pPr>
                      <a:r>
                        <a:rPr b="1" lang="en-IN" sz="1600" spc="-1" strike="noStrike">
                          <a:solidFill>
                            <a:srgbClr val="000000"/>
                          </a:solidFill>
                          <a:latin typeface="Arial"/>
                        </a:rPr>
                        <a:t>A</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DS</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1</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gn="ctr">
                        <a:lnSpc>
                          <a:spcPct val="100000"/>
                        </a:lnSpc>
                      </a:pPr>
                      <a:r>
                        <a:rPr b="1" lang="en-IN" sz="1600" spc="-1" strike="noStrike">
                          <a:solidFill>
                            <a:srgbClr val="000000"/>
                          </a:solidFill>
                          <a:latin typeface="Arial"/>
                        </a:rPr>
                        <a:t>540)</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263160">
                <a:tc>
                  <a:txBody>
                    <a:bodyPr lIns="72000" rIns="72000" tIns="36000" bIns="36000"/>
                    <a:p>
                      <a:pPr>
                        <a:lnSpc>
                          <a:spcPct val="100000"/>
                        </a:lnSpc>
                      </a:pPr>
                      <a:r>
                        <a:rPr b="1" lang="en-IN" sz="1600" spc="-1" strike="noStrike">
                          <a:solidFill>
                            <a:srgbClr val="000000"/>
                          </a:solidFill>
                          <a:latin typeface="Arial"/>
                        </a:rPr>
                        <a:t>TOTAL</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DS</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gn="ctr">
                        <a:lnSpc>
                          <a:spcPct val="100000"/>
                        </a:lnSpc>
                      </a:pPr>
                      <a:r>
                        <a:rPr b="1" lang="en-IN" sz="1600" spc="-1" strike="noStrike">
                          <a:solidFill>
                            <a:srgbClr val="000000"/>
                          </a:solidFill>
                          <a:latin typeface="Arial"/>
                        </a:rPr>
                        <a:t>541)</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26316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END</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68" name="CustomShape 4"/>
          <p:cNvSpPr/>
          <p:nvPr/>
        </p:nvSpPr>
        <p:spPr>
          <a:xfrm>
            <a:off x="7500960" y="1500120"/>
            <a:ext cx="1428480" cy="36468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c00000"/>
                </a:solidFill>
                <a:latin typeface="Arial"/>
              </a:rPr>
              <a:t>Program P</a:t>
            </a:r>
            <a:endParaRPr b="0" lang="en-IN" sz="1800" spc="-1" strike="noStrike">
              <a:latin typeface="Arial"/>
            </a:endParaRPr>
          </a:p>
        </p:txBody>
      </p:sp>
      <p:sp>
        <p:nvSpPr>
          <p:cNvPr id="269" name="TextShape 5"/>
          <p:cNvSpPr txBox="1"/>
          <p:nvPr/>
        </p:nvSpPr>
        <p:spPr>
          <a:xfrm>
            <a:off x="457200" y="6356520"/>
            <a:ext cx="2133360" cy="364680"/>
          </a:xfrm>
          <a:prstGeom prst="rect">
            <a:avLst/>
          </a:prstGeom>
          <a:noFill/>
          <a:ln>
            <a:noFill/>
          </a:ln>
        </p:spPr>
        <p:txBody>
          <a:bodyPr anchor="ctr"/>
          <a:p>
            <a:pPr>
              <a:lnSpc>
                <a:spcPct val="100000"/>
              </a:lnSpc>
            </a:pPr>
            <a:fld id="{62E4876A-F04E-404F-B08E-A13D9065D807}" type="datetime1">
              <a:rPr b="0" lang="en-IN" sz="1200" spc="-1" strike="noStrike">
                <a:solidFill>
                  <a:srgbClr val="8b8b8b"/>
                </a:solidFill>
                <a:latin typeface="Calibri"/>
              </a:rPr>
              <a:t>17/12/2020</a:t>
            </a:fld>
            <a:endParaRPr b="0" lang="en-IN" sz="1200" spc="-1" strike="noStrike">
              <a:latin typeface="Times New Roman"/>
            </a:endParaRPr>
          </a:p>
        </p:txBody>
      </p:sp>
      <p:sp>
        <p:nvSpPr>
          <p:cNvPr id="270" name="TextShape 6"/>
          <p:cNvSpPr txBox="1"/>
          <p:nvPr/>
        </p:nvSpPr>
        <p:spPr>
          <a:xfrm>
            <a:off x="6553080" y="6356520"/>
            <a:ext cx="2133360" cy="364680"/>
          </a:xfrm>
          <a:prstGeom prst="rect">
            <a:avLst/>
          </a:prstGeom>
          <a:noFill/>
          <a:ln>
            <a:noFill/>
          </a:ln>
        </p:spPr>
        <p:txBody>
          <a:bodyPr anchor="ctr"/>
          <a:p>
            <a:pPr algn="r">
              <a:lnSpc>
                <a:spcPct val="100000"/>
              </a:lnSpc>
            </a:pPr>
            <a:fld id="{FEB87659-D3F6-43B5-9832-940E67AE215D}" type="slidenum">
              <a:rPr b="0" lang="en-IN" sz="1200" spc="-1" strike="noStrike">
                <a:solidFill>
                  <a:srgbClr val="8b8b8b"/>
                </a:solidFill>
                <a:latin typeface="Calibri"/>
              </a:rPr>
              <a:t>1</a:t>
            </a:fld>
            <a:endParaRPr b="0" lang="en-IN" sz="1200" spc="-1" strike="noStrike">
              <a:latin typeface="Times New Roman"/>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
          <p:cNvSpPr txBox="1"/>
          <p:nvPr/>
        </p:nvSpPr>
        <p:spPr>
          <a:xfrm>
            <a:off x="285840" y="1285920"/>
            <a:ext cx="8572320" cy="5357520"/>
          </a:xfrm>
          <a:prstGeom prst="rect">
            <a:avLst/>
          </a:prstGeom>
          <a:noFill/>
          <a:ln>
            <a:noFill/>
          </a:ln>
        </p:spPr>
        <p:txBody>
          <a:bodyPr>
            <a:normAutofit/>
          </a:bodyPr>
          <a:p>
            <a:pPr marL="343080" indent="-342720" algn="just">
              <a:lnSpc>
                <a:spcPct val="100000"/>
              </a:lnSpc>
              <a:spcBef>
                <a:spcPts val="561"/>
              </a:spcBef>
              <a:buClr>
                <a:srgbClr val="000000"/>
              </a:buClr>
              <a:buFont typeface="Arial"/>
              <a:buChar char="•"/>
            </a:pPr>
            <a:r>
              <a:rPr b="0" lang="en-US" sz="2800" spc="-1" strike="noStrike">
                <a:solidFill>
                  <a:srgbClr val="000000"/>
                </a:solidFill>
                <a:latin typeface="Arial"/>
              </a:rPr>
              <a:t>Object Module</a:t>
            </a:r>
            <a:endParaRPr b="0" lang="en-US" sz="2800" spc="-1" strike="noStrike">
              <a:solidFill>
                <a:srgbClr val="000000"/>
              </a:solidFill>
              <a:latin typeface="Calibri"/>
            </a:endParaRPr>
          </a:p>
          <a:p>
            <a:pPr lvl="1" marL="743040" indent="-285480" algn="just">
              <a:lnSpc>
                <a:spcPct val="100000"/>
              </a:lnSpc>
              <a:spcBef>
                <a:spcPts val="479"/>
              </a:spcBef>
              <a:buClr>
                <a:srgbClr val="000000"/>
              </a:buClr>
              <a:buFont typeface="Arial"/>
              <a:buChar char="–"/>
            </a:pPr>
            <a:r>
              <a:rPr b="0" lang="en-US" sz="2400" spc="-1" strike="noStrike">
                <a:solidFill>
                  <a:srgbClr val="000000"/>
                </a:solidFill>
                <a:latin typeface="Arial"/>
              </a:rPr>
              <a:t>for program P</a:t>
            </a:r>
            <a:endParaRPr b="0" lang="en-US" sz="2400" spc="-1" strike="noStrike">
              <a:solidFill>
                <a:srgbClr val="000000"/>
              </a:solidFill>
              <a:latin typeface="Calibri"/>
            </a:endParaRPr>
          </a:p>
          <a:p>
            <a:pPr lvl="2" marL="1371600" indent="-456840" algn="just">
              <a:lnSpc>
                <a:spcPct val="100000"/>
              </a:lnSpc>
              <a:spcBef>
                <a:spcPts val="400"/>
              </a:spcBef>
              <a:buClr>
                <a:srgbClr val="000000"/>
              </a:buClr>
              <a:buFont typeface="Calibri"/>
              <a:buAutoNum type="arabicPeriod"/>
            </a:pPr>
            <a:r>
              <a:rPr b="0" lang="en-US" sz="2000" spc="-1" strike="noStrike">
                <a:solidFill>
                  <a:srgbClr val="000000"/>
                </a:solidFill>
                <a:latin typeface="Arial"/>
              </a:rPr>
              <a:t>Header : translated origin = 500, size = 42, execution start address = 500</a:t>
            </a:r>
            <a:endParaRPr b="0" lang="en-US" sz="2000" spc="-1" strike="noStrike">
              <a:solidFill>
                <a:srgbClr val="000000"/>
              </a:solidFill>
              <a:latin typeface="Calibri"/>
            </a:endParaRPr>
          </a:p>
          <a:p>
            <a:pPr lvl="2" marL="1371600" indent="-456840" algn="just">
              <a:lnSpc>
                <a:spcPct val="100000"/>
              </a:lnSpc>
              <a:spcBef>
                <a:spcPts val="400"/>
              </a:spcBef>
              <a:buClr>
                <a:srgbClr val="000000"/>
              </a:buClr>
              <a:buFont typeface="Calibri"/>
              <a:buAutoNum type="arabicPeriod"/>
            </a:pPr>
            <a:r>
              <a:rPr b="0" lang="en-US" sz="2000" spc="-1" strike="noStrike">
                <a:solidFill>
                  <a:srgbClr val="000000"/>
                </a:solidFill>
                <a:latin typeface="Arial"/>
              </a:rPr>
              <a:t>Machine language instruction shown in figure.</a:t>
            </a:r>
            <a:endParaRPr b="0" lang="en-US" sz="2000" spc="-1" strike="noStrike">
              <a:solidFill>
                <a:srgbClr val="000000"/>
              </a:solidFill>
              <a:latin typeface="Calibri"/>
            </a:endParaRPr>
          </a:p>
          <a:p>
            <a:pPr lvl="2" marL="1371600" indent="-456840" algn="just">
              <a:lnSpc>
                <a:spcPct val="100000"/>
              </a:lnSpc>
              <a:spcBef>
                <a:spcPts val="400"/>
              </a:spcBef>
              <a:buClr>
                <a:srgbClr val="000000"/>
              </a:buClr>
              <a:buFont typeface="Calibri"/>
              <a:buAutoNum type="arabicPeriod"/>
            </a:pPr>
            <a:r>
              <a:rPr b="0" lang="en-US" sz="2000" spc="-1" strike="noStrike">
                <a:solidFill>
                  <a:srgbClr val="000000"/>
                </a:solidFill>
                <a:latin typeface="Arial"/>
              </a:rPr>
              <a:t>Relocation table</a:t>
            </a:r>
            <a:endParaRPr b="0" lang="en-US" sz="2000" spc="-1" strike="noStrike">
              <a:solidFill>
                <a:srgbClr val="000000"/>
              </a:solidFill>
              <a:latin typeface="Calibri"/>
            </a:endParaRPr>
          </a:p>
          <a:p>
            <a:endParaRPr b="0" lang="en-US" sz="2000" spc="-1" strike="noStrike">
              <a:solidFill>
                <a:srgbClr val="000000"/>
              </a:solidFill>
              <a:latin typeface="Calibri"/>
            </a:endParaRPr>
          </a:p>
          <a:p>
            <a:endParaRPr b="0" lang="en-US" sz="2000" spc="-1" strike="noStrike">
              <a:solidFill>
                <a:srgbClr val="000000"/>
              </a:solidFill>
              <a:latin typeface="Calibri"/>
            </a:endParaRPr>
          </a:p>
          <a:p>
            <a:pPr marL="1371600" indent="-456840" algn="just">
              <a:lnSpc>
                <a:spcPct val="100000"/>
              </a:lnSpc>
              <a:spcBef>
                <a:spcPts val="400"/>
              </a:spcBef>
            </a:pPr>
            <a:endParaRPr b="0" lang="en-US" sz="2000" spc="-1" strike="noStrike">
              <a:solidFill>
                <a:srgbClr val="000000"/>
              </a:solidFill>
              <a:latin typeface="Calibri"/>
            </a:endParaRPr>
          </a:p>
          <a:p>
            <a:pPr lvl="2" marL="1371600" indent="-456840" algn="just">
              <a:lnSpc>
                <a:spcPct val="100000"/>
              </a:lnSpc>
              <a:spcBef>
                <a:spcPts val="400"/>
              </a:spcBef>
              <a:buClr>
                <a:srgbClr val="000000"/>
              </a:buClr>
              <a:buFont typeface="Calibri"/>
              <a:buAutoNum type="arabicPeriod"/>
            </a:pPr>
            <a:r>
              <a:rPr b="0" lang="en-US" sz="2000" spc="-1" strike="noStrike">
                <a:solidFill>
                  <a:srgbClr val="000000"/>
                </a:solidFill>
                <a:latin typeface="Arial"/>
              </a:rPr>
              <a:t>Linking table</a:t>
            </a:r>
            <a:endParaRPr b="0" lang="en-US" sz="2000" spc="-1" strike="noStrike">
              <a:solidFill>
                <a:srgbClr val="000000"/>
              </a:solidFill>
              <a:latin typeface="Calibri"/>
            </a:endParaRPr>
          </a:p>
          <a:p>
            <a:pPr marL="1371600" indent="-456840" algn="just">
              <a:lnSpc>
                <a:spcPct val="100000"/>
              </a:lnSpc>
              <a:spcBef>
                <a:spcPts val="400"/>
              </a:spcBef>
            </a:pPr>
            <a:endParaRPr b="0" lang="en-US" sz="2000" spc="-1" strike="noStrike">
              <a:solidFill>
                <a:srgbClr val="000000"/>
              </a:solidFill>
              <a:latin typeface="Calibri"/>
            </a:endParaRPr>
          </a:p>
          <a:p>
            <a:endParaRPr b="0" lang="en-US" sz="2000" spc="-1" strike="noStrike">
              <a:solidFill>
                <a:srgbClr val="000000"/>
              </a:solidFill>
              <a:latin typeface="Calibri"/>
            </a:endParaRPr>
          </a:p>
          <a:p>
            <a:endParaRPr b="0" lang="en-US" sz="2000" spc="-1" strike="noStrike">
              <a:solidFill>
                <a:srgbClr val="000000"/>
              </a:solidFill>
              <a:latin typeface="Calibri"/>
            </a:endParaRPr>
          </a:p>
          <a:p>
            <a:endParaRPr b="0" lang="en-US" sz="2000" spc="-1" strike="noStrike">
              <a:solidFill>
                <a:srgbClr val="000000"/>
              </a:solidFill>
              <a:latin typeface="Calibri"/>
            </a:endParaRPr>
          </a:p>
        </p:txBody>
      </p:sp>
      <p:sp>
        <p:nvSpPr>
          <p:cNvPr id="272" name="CustomShape 2"/>
          <p:cNvSpPr/>
          <p:nvPr/>
        </p:nvSpPr>
        <p:spPr>
          <a:xfrm>
            <a:off x="285840" y="71280"/>
            <a:ext cx="8572320" cy="1071360"/>
          </a:xfrm>
          <a:prstGeom prst="rect">
            <a:avLst/>
          </a:prstGeom>
          <a:noFill/>
          <a:ln>
            <a:noFill/>
          </a:ln>
        </p:spPr>
        <p:style>
          <a:lnRef idx="0"/>
          <a:fillRef idx="0"/>
          <a:effectRef idx="0"/>
          <a:fontRef idx="minor"/>
        </p:style>
        <p:txBody>
          <a:bodyPr anchor="ctr">
            <a:normAutofit/>
          </a:bodyPr>
          <a:p>
            <a:pPr algn="ctr">
              <a:lnSpc>
                <a:spcPct val="100000"/>
              </a:lnSpc>
            </a:pPr>
            <a:r>
              <a:rPr b="1" lang="en-IN" sz="4000" spc="-1" strike="noStrike">
                <a:solidFill>
                  <a:srgbClr val="c00000"/>
                </a:solidFill>
                <a:latin typeface="Arial"/>
              </a:rPr>
              <a:t>Relocation and linking concepts</a:t>
            </a:r>
            <a:endParaRPr b="0" lang="en-IN" sz="4000" spc="-1" strike="noStrike">
              <a:latin typeface="Arial"/>
            </a:endParaRPr>
          </a:p>
        </p:txBody>
      </p:sp>
      <p:graphicFrame>
        <p:nvGraphicFramePr>
          <p:cNvPr id="273" name="Table 3"/>
          <p:cNvGraphicFramePr/>
          <p:nvPr/>
        </p:nvGraphicFramePr>
        <p:xfrm>
          <a:off x="3643200" y="3786120"/>
          <a:ext cx="2142720" cy="1112040"/>
        </p:xfrm>
        <a:graphic>
          <a:graphicData uri="http://schemas.openxmlformats.org/drawingml/2006/table">
            <a:tbl>
              <a:tblPr/>
              <a:tblGrid>
                <a:gridCol w="2143080"/>
              </a:tblGrid>
              <a:tr h="370800">
                <a:tc>
                  <a:txBody>
                    <a:bodyPr/>
                    <a:p>
                      <a:pPr algn="ctr">
                        <a:lnSpc>
                          <a:spcPct val="100000"/>
                        </a:lnSpc>
                      </a:pPr>
                      <a:r>
                        <a:rPr b="0" lang="en-IN" sz="1800" spc="-1" strike="noStrike">
                          <a:solidFill>
                            <a:srgbClr val="000000"/>
                          </a:solidFill>
                          <a:latin typeface="Arial"/>
                        </a:rPr>
                        <a:t>Translated address</a:t>
                      </a:r>
                      <a:endParaRPr b="0" lang="en-IN" sz="1800" spc="-1" strike="noStrike">
                        <a:latin typeface="Arial"/>
                      </a:endParaRPr>
                    </a:p>
                  </a:txBody>
                  <a:tcPr marL="91440" marR="91440">
                    <a:noFill/>
                  </a:tcPr>
                </a:tc>
              </a:tr>
              <a:tr h="370800">
                <a:tc>
                  <a:txBody>
                    <a:bodyPr/>
                    <a:p>
                      <a:pPr algn="ctr">
                        <a:lnSpc>
                          <a:spcPct val="100000"/>
                        </a:lnSpc>
                      </a:pPr>
                      <a:r>
                        <a:rPr b="0" lang="en-IN" sz="1800" spc="-1" strike="noStrike">
                          <a:solidFill>
                            <a:srgbClr val="000000"/>
                          </a:solidFill>
                          <a:latin typeface="Arial"/>
                        </a:rPr>
                        <a:t>500</a:t>
                      </a:r>
                      <a:endParaRPr b="0" lang="en-IN" sz="1800" spc="-1" strike="noStrike">
                        <a:latin typeface="Arial"/>
                      </a:endParaRPr>
                    </a:p>
                  </a:txBody>
                  <a:tcPr marL="91440" marR="91440">
                    <a:noFill/>
                  </a:tcPr>
                </a:tc>
              </a:tr>
              <a:tr h="370800">
                <a:tc>
                  <a:txBody>
                    <a:bodyPr/>
                    <a:p>
                      <a:pPr algn="ctr">
                        <a:lnSpc>
                          <a:spcPct val="100000"/>
                        </a:lnSpc>
                      </a:pPr>
                      <a:r>
                        <a:rPr b="0" lang="en-IN" sz="1800" spc="-1" strike="noStrike">
                          <a:solidFill>
                            <a:srgbClr val="000000"/>
                          </a:solidFill>
                          <a:latin typeface="Arial"/>
                        </a:rPr>
                        <a:t>538</a:t>
                      </a:r>
                      <a:endParaRPr b="0" lang="en-IN" sz="1800" spc="-1" strike="noStrike">
                        <a:latin typeface="Arial"/>
                      </a:endParaRPr>
                    </a:p>
                  </a:txBody>
                  <a:tcPr marL="91440" marR="91440">
                    <a:noFill/>
                  </a:tcPr>
                </a:tc>
              </a:tr>
            </a:tbl>
          </a:graphicData>
        </a:graphic>
      </p:graphicFrame>
      <p:graphicFrame>
        <p:nvGraphicFramePr>
          <p:cNvPr id="274" name="Table 4"/>
          <p:cNvGraphicFramePr/>
          <p:nvPr/>
        </p:nvGraphicFramePr>
        <p:xfrm>
          <a:off x="3505320" y="5181480"/>
          <a:ext cx="4928760" cy="1112040"/>
        </p:xfrm>
        <a:graphic>
          <a:graphicData uri="http://schemas.openxmlformats.org/drawingml/2006/table">
            <a:tbl>
              <a:tblPr/>
              <a:tblGrid>
                <a:gridCol w="1071360"/>
                <a:gridCol w="1214280"/>
                <a:gridCol w="2643120"/>
              </a:tblGrid>
              <a:tr h="370800">
                <a:tc>
                  <a:txBody>
                    <a:bodyPr/>
                    <a:p>
                      <a:pPr algn="ctr">
                        <a:lnSpc>
                          <a:spcPct val="100000"/>
                        </a:lnSpc>
                      </a:pPr>
                      <a:r>
                        <a:rPr b="0" lang="en-IN" sz="1800" spc="-1" strike="noStrike">
                          <a:solidFill>
                            <a:srgbClr val="000000"/>
                          </a:solidFill>
                          <a:latin typeface="Arial"/>
                        </a:rPr>
                        <a:t>Symbol</a:t>
                      </a:r>
                      <a:endParaRPr b="0" lang="en-IN" sz="1800" spc="-1" strike="noStrike">
                        <a:latin typeface="Arial"/>
                      </a:endParaRPr>
                    </a:p>
                  </a:txBody>
                  <a:tcPr marL="91440" marR="91440">
                    <a:noFill/>
                  </a:tcPr>
                </a:tc>
                <a:tc>
                  <a:txBody>
                    <a:bodyPr/>
                    <a:p>
                      <a:pPr algn="ctr">
                        <a:lnSpc>
                          <a:spcPct val="100000"/>
                        </a:lnSpc>
                      </a:pPr>
                      <a:r>
                        <a:rPr b="0" lang="en-IN" sz="1800" spc="-1" strike="noStrike">
                          <a:solidFill>
                            <a:srgbClr val="000000"/>
                          </a:solidFill>
                          <a:latin typeface="Arial"/>
                        </a:rPr>
                        <a:t>Type</a:t>
                      </a:r>
                      <a:endParaRPr b="0" lang="en-IN" sz="1800" spc="-1" strike="noStrike">
                        <a:latin typeface="Arial"/>
                      </a:endParaRPr>
                    </a:p>
                  </a:txBody>
                  <a:tcPr marL="91440" marR="91440">
                    <a:noFill/>
                  </a:tcPr>
                </a:tc>
                <a:tc>
                  <a:txBody>
                    <a:bodyPr/>
                    <a:p>
                      <a:pPr algn="ctr">
                        <a:lnSpc>
                          <a:spcPct val="100000"/>
                        </a:lnSpc>
                      </a:pPr>
                      <a:r>
                        <a:rPr b="0" lang="en-IN" sz="1800" spc="-1" strike="noStrike">
                          <a:solidFill>
                            <a:srgbClr val="000000"/>
                          </a:solidFill>
                          <a:latin typeface="Arial"/>
                        </a:rPr>
                        <a:t>Translated address</a:t>
                      </a:r>
                      <a:endParaRPr b="0" lang="en-IN" sz="1800" spc="-1" strike="noStrike">
                        <a:latin typeface="Arial"/>
                      </a:endParaRPr>
                    </a:p>
                  </a:txBody>
                  <a:tcPr marL="91440" marR="91440">
                    <a:noFill/>
                  </a:tcPr>
                </a:tc>
              </a:tr>
              <a:tr h="370800">
                <a:tc>
                  <a:txBody>
                    <a:bodyPr/>
                    <a:p>
                      <a:pPr algn="ctr">
                        <a:lnSpc>
                          <a:spcPct val="100000"/>
                        </a:lnSpc>
                      </a:pPr>
                      <a:r>
                        <a:rPr b="0" lang="en-IN" sz="1800" spc="-1" strike="noStrike">
                          <a:solidFill>
                            <a:srgbClr val="000000"/>
                          </a:solidFill>
                          <a:latin typeface="Arial"/>
                        </a:rPr>
                        <a:t>ALPHA</a:t>
                      </a:r>
                      <a:endParaRPr b="0" lang="en-IN" sz="1800" spc="-1" strike="noStrike">
                        <a:latin typeface="Arial"/>
                      </a:endParaRPr>
                    </a:p>
                  </a:txBody>
                  <a:tcPr marL="91440" marR="91440">
                    <a:noFill/>
                  </a:tcPr>
                </a:tc>
                <a:tc>
                  <a:txBody>
                    <a:bodyPr/>
                    <a:p>
                      <a:pPr algn="ctr">
                        <a:lnSpc>
                          <a:spcPct val="100000"/>
                        </a:lnSpc>
                      </a:pPr>
                      <a:r>
                        <a:rPr b="0" lang="en-IN" sz="1800" spc="-1" strike="noStrike">
                          <a:solidFill>
                            <a:srgbClr val="000000"/>
                          </a:solidFill>
                          <a:latin typeface="Arial"/>
                        </a:rPr>
                        <a:t>EXT</a:t>
                      </a:r>
                      <a:endParaRPr b="0" lang="en-IN" sz="1800" spc="-1" strike="noStrike">
                        <a:latin typeface="Arial"/>
                      </a:endParaRPr>
                    </a:p>
                  </a:txBody>
                  <a:tcPr marL="91440" marR="91440">
                    <a:noFill/>
                  </a:tcPr>
                </a:tc>
                <a:tc>
                  <a:txBody>
                    <a:bodyPr/>
                    <a:p>
                      <a:pPr algn="ctr">
                        <a:lnSpc>
                          <a:spcPct val="100000"/>
                        </a:lnSpc>
                      </a:pPr>
                      <a:r>
                        <a:rPr b="0" lang="en-IN" sz="1800" spc="-1" strike="noStrike">
                          <a:solidFill>
                            <a:srgbClr val="000000"/>
                          </a:solidFill>
                          <a:latin typeface="Arial"/>
                        </a:rPr>
                        <a:t>518</a:t>
                      </a:r>
                      <a:endParaRPr b="0" lang="en-IN" sz="1800" spc="-1" strike="noStrike">
                        <a:latin typeface="Arial"/>
                      </a:endParaRPr>
                    </a:p>
                  </a:txBody>
                  <a:tcPr marL="91440" marR="91440">
                    <a:noFill/>
                  </a:tcPr>
                </a:tc>
              </a:tr>
              <a:tr h="370800">
                <a:tc>
                  <a:txBody>
                    <a:bodyPr/>
                    <a:p>
                      <a:pPr algn="ctr">
                        <a:lnSpc>
                          <a:spcPct val="100000"/>
                        </a:lnSpc>
                      </a:pPr>
                      <a:r>
                        <a:rPr b="0" lang="en-IN" sz="1800" spc="-1" strike="noStrike">
                          <a:solidFill>
                            <a:srgbClr val="000000"/>
                          </a:solidFill>
                          <a:latin typeface="Arial"/>
                        </a:rPr>
                        <a:t>MAX</a:t>
                      </a:r>
                      <a:endParaRPr b="0" lang="en-IN" sz="1800" spc="-1" strike="noStrike">
                        <a:latin typeface="Arial"/>
                      </a:endParaRPr>
                    </a:p>
                  </a:txBody>
                  <a:tcPr marL="91440" marR="91440">
                    <a:noFill/>
                  </a:tcPr>
                </a:tc>
                <a:tc>
                  <a:txBody>
                    <a:bodyPr/>
                    <a:p>
                      <a:pPr algn="ctr">
                        <a:lnSpc>
                          <a:spcPct val="100000"/>
                        </a:lnSpc>
                      </a:pPr>
                      <a:r>
                        <a:rPr b="0" lang="en-IN" sz="1800" spc="-1" strike="noStrike">
                          <a:solidFill>
                            <a:srgbClr val="000000"/>
                          </a:solidFill>
                          <a:latin typeface="Arial"/>
                        </a:rPr>
                        <a:t>EXT</a:t>
                      </a:r>
                      <a:endParaRPr b="0" lang="en-IN" sz="1800" spc="-1" strike="noStrike">
                        <a:latin typeface="Arial"/>
                      </a:endParaRPr>
                    </a:p>
                  </a:txBody>
                  <a:tcPr marL="91440" marR="91440">
                    <a:noFill/>
                  </a:tcPr>
                </a:tc>
                <a:tc>
                  <a:txBody>
                    <a:bodyPr/>
                    <a:p>
                      <a:pPr algn="ctr">
                        <a:lnSpc>
                          <a:spcPct val="100000"/>
                        </a:lnSpc>
                      </a:pPr>
                      <a:r>
                        <a:rPr b="0" lang="en-IN" sz="1800" spc="-1" strike="noStrike">
                          <a:solidFill>
                            <a:srgbClr val="000000"/>
                          </a:solidFill>
                          <a:latin typeface="Arial"/>
                        </a:rPr>
                        <a:t>519</a:t>
                      </a:r>
                      <a:endParaRPr b="0" lang="en-IN" sz="1800" spc="-1" strike="noStrike">
                        <a:latin typeface="Arial"/>
                      </a:endParaRPr>
                    </a:p>
                  </a:txBody>
                  <a:tcPr marL="91440" marR="91440">
                    <a:noFill/>
                  </a:tcPr>
                </a:tc>
              </a:tr>
            </a:tbl>
          </a:graphicData>
        </a:graphic>
      </p:graphicFrame>
      <p:sp>
        <p:nvSpPr>
          <p:cNvPr id="275" name="TextShape 5"/>
          <p:cNvSpPr txBox="1"/>
          <p:nvPr/>
        </p:nvSpPr>
        <p:spPr>
          <a:xfrm>
            <a:off x="457200" y="6356520"/>
            <a:ext cx="2133360" cy="364680"/>
          </a:xfrm>
          <a:prstGeom prst="rect">
            <a:avLst/>
          </a:prstGeom>
          <a:noFill/>
          <a:ln>
            <a:noFill/>
          </a:ln>
        </p:spPr>
        <p:txBody>
          <a:bodyPr anchor="ctr"/>
          <a:p>
            <a:pPr>
              <a:lnSpc>
                <a:spcPct val="100000"/>
              </a:lnSpc>
            </a:pPr>
            <a:fld id="{F6956AB2-3B8F-49F5-8D99-DFE324AF474B}" type="datetime1">
              <a:rPr b="0" lang="en-IN" sz="1200" spc="-1" strike="noStrike">
                <a:solidFill>
                  <a:srgbClr val="8b8b8b"/>
                </a:solidFill>
                <a:latin typeface="Calibri"/>
              </a:rPr>
              <a:t>17/12/2020</a:t>
            </a:fld>
            <a:endParaRPr b="0" lang="en-IN" sz="1200" spc="-1" strike="noStrike">
              <a:latin typeface="Times New Roman"/>
            </a:endParaRPr>
          </a:p>
        </p:txBody>
      </p:sp>
      <p:sp>
        <p:nvSpPr>
          <p:cNvPr id="276" name="TextShape 6"/>
          <p:cNvSpPr txBox="1"/>
          <p:nvPr/>
        </p:nvSpPr>
        <p:spPr>
          <a:xfrm>
            <a:off x="6553080" y="6356520"/>
            <a:ext cx="2133360" cy="364680"/>
          </a:xfrm>
          <a:prstGeom prst="rect">
            <a:avLst/>
          </a:prstGeom>
          <a:noFill/>
          <a:ln>
            <a:noFill/>
          </a:ln>
        </p:spPr>
        <p:txBody>
          <a:bodyPr anchor="ctr"/>
          <a:p>
            <a:pPr algn="r">
              <a:lnSpc>
                <a:spcPct val="100000"/>
              </a:lnSpc>
            </a:pPr>
            <a:fld id="{4D74269F-3C94-4634-BA29-0A188BD140C2}" type="slidenum">
              <a:rPr b="0" lang="en-IN" sz="1200" spc="-1" strike="noStrike">
                <a:solidFill>
                  <a:srgbClr val="8b8b8b"/>
                </a:solidFill>
                <a:latin typeface="Calibri"/>
              </a:rPr>
              <a:t>1</a:t>
            </a:fld>
            <a:endParaRPr b="0" lang="en-IN" sz="1200" spc="-1" strike="noStrike">
              <a:latin typeface="Times New Roman"/>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TextShape 1"/>
          <p:cNvSpPr txBox="1"/>
          <p:nvPr/>
        </p:nvSpPr>
        <p:spPr>
          <a:xfrm>
            <a:off x="457200" y="6356520"/>
            <a:ext cx="2133360" cy="364680"/>
          </a:xfrm>
          <a:prstGeom prst="rect">
            <a:avLst/>
          </a:prstGeom>
          <a:noFill/>
          <a:ln>
            <a:noFill/>
          </a:ln>
        </p:spPr>
        <p:txBody>
          <a:bodyPr anchor="ctr"/>
          <a:p>
            <a:pPr>
              <a:lnSpc>
                <a:spcPct val="100000"/>
              </a:lnSpc>
            </a:pPr>
            <a:fld id="{CA68104E-FC06-4277-8EDE-211E5C54FB2F}" type="datetime1">
              <a:rPr b="0" lang="en-IN" sz="1200" spc="-1" strike="noStrike">
                <a:solidFill>
                  <a:srgbClr val="8b8b8b"/>
                </a:solidFill>
                <a:latin typeface="Calibri"/>
              </a:rPr>
              <a:t>17/12/2020</a:t>
            </a:fld>
            <a:endParaRPr b="0" lang="en-IN" sz="1200" spc="-1" strike="noStrike">
              <a:latin typeface="Times New Roman"/>
            </a:endParaRPr>
          </a:p>
        </p:txBody>
      </p:sp>
      <p:sp>
        <p:nvSpPr>
          <p:cNvPr id="278" name="TextShape 2"/>
          <p:cNvSpPr txBox="1"/>
          <p:nvPr/>
        </p:nvSpPr>
        <p:spPr>
          <a:xfrm>
            <a:off x="6553080" y="6356520"/>
            <a:ext cx="2133360" cy="364680"/>
          </a:xfrm>
          <a:prstGeom prst="rect">
            <a:avLst/>
          </a:prstGeom>
          <a:noFill/>
          <a:ln>
            <a:noFill/>
          </a:ln>
        </p:spPr>
        <p:txBody>
          <a:bodyPr anchor="ctr"/>
          <a:p>
            <a:pPr algn="r">
              <a:lnSpc>
                <a:spcPct val="100000"/>
              </a:lnSpc>
            </a:pPr>
            <a:fld id="{71E9FC19-2748-4284-B07C-751369A2DA79}" type="slidenum">
              <a:rPr b="0" lang="en-IN" sz="1200" spc="-1" strike="noStrike">
                <a:solidFill>
                  <a:srgbClr val="8b8b8b"/>
                </a:solidFill>
                <a:latin typeface="Calibri"/>
              </a:rPr>
              <a:t>1</a:t>
            </a:fld>
            <a:endParaRPr b="0" lang="en-IN" sz="1200" spc="-1" strike="noStrike">
              <a:latin typeface="Times New Roman"/>
            </a:endParaRPr>
          </a:p>
        </p:txBody>
      </p:sp>
      <p:pic>
        <p:nvPicPr>
          <p:cNvPr id="279" name="Picture 2" descr=""/>
          <p:cNvPicPr/>
          <p:nvPr/>
        </p:nvPicPr>
        <p:blipFill>
          <a:blip r:embed="rId1"/>
          <a:stretch/>
        </p:blipFill>
        <p:spPr>
          <a:xfrm>
            <a:off x="155520" y="228600"/>
            <a:ext cx="8530920" cy="613800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457200" y="6356520"/>
            <a:ext cx="2133360" cy="364680"/>
          </a:xfrm>
          <a:prstGeom prst="rect">
            <a:avLst/>
          </a:prstGeom>
          <a:noFill/>
          <a:ln>
            <a:noFill/>
          </a:ln>
        </p:spPr>
        <p:txBody>
          <a:bodyPr anchor="ctr"/>
          <a:p>
            <a:pPr>
              <a:lnSpc>
                <a:spcPct val="100000"/>
              </a:lnSpc>
            </a:pPr>
            <a:fld id="{5B0FC8BD-6344-4121-999B-8DF9CEA80EDB}" type="datetime1">
              <a:rPr b="0" lang="en-IN" sz="1200" spc="-1" strike="noStrike">
                <a:solidFill>
                  <a:srgbClr val="8b8b8b"/>
                </a:solidFill>
                <a:latin typeface="Calibri"/>
              </a:rPr>
              <a:t>17/12/2020</a:t>
            </a:fld>
            <a:endParaRPr b="0" lang="en-IN" sz="1200" spc="-1" strike="noStrike">
              <a:latin typeface="Times New Roman"/>
            </a:endParaRPr>
          </a:p>
        </p:txBody>
      </p:sp>
      <p:sp>
        <p:nvSpPr>
          <p:cNvPr id="175" name="TextShape 2"/>
          <p:cNvSpPr txBox="1"/>
          <p:nvPr/>
        </p:nvSpPr>
        <p:spPr>
          <a:xfrm>
            <a:off x="6553080" y="6356520"/>
            <a:ext cx="2133360" cy="364680"/>
          </a:xfrm>
          <a:prstGeom prst="rect">
            <a:avLst/>
          </a:prstGeom>
          <a:noFill/>
          <a:ln>
            <a:noFill/>
          </a:ln>
        </p:spPr>
        <p:txBody>
          <a:bodyPr anchor="ctr"/>
          <a:p>
            <a:pPr algn="r">
              <a:lnSpc>
                <a:spcPct val="100000"/>
              </a:lnSpc>
            </a:pPr>
            <a:fld id="{CBB54B6F-E6BE-4842-8C67-7040850E7914}" type="slidenum">
              <a:rPr b="0" lang="en-IN" sz="1200" spc="-1" strike="noStrike">
                <a:solidFill>
                  <a:srgbClr val="8b8b8b"/>
                </a:solidFill>
                <a:latin typeface="Calibri"/>
              </a:rPr>
              <a:t>1</a:t>
            </a:fld>
            <a:endParaRPr b="0" lang="en-IN" sz="1200" spc="-1" strike="noStrike">
              <a:latin typeface="Times New Roman"/>
            </a:endParaRPr>
          </a:p>
        </p:txBody>
      </p:sp>
      <p:pic>
        <p:nvPicPr>
          <p:cNvPr id="176" name="Picture 2" descr=""/>
          <p:cNvPicPr/>
          <p:nvPr/>
        </p:nvPicPr>
        <p:blipFill>
          <a:blip r:embed="rId1"/>
          <a:stretch/>
        </p:blipFill>
        <p:spPr>
          <a:xfrm>
            <a:off x="0" y="65160"/>
            <a:ext cx="8991360" cy="6411600"/>
          </a:xfrm>
          <a:prstGeom prst="rect">
            <a:avLst/>
          </a:prstGeom>
          <a:ln w="9360">
            <a:noFill/>
          </a:ln>
        </p:spPr>
      </p:pic>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TextShape 1"/>
          <p:cNvSpPr txBox="1"/>
          <p:nvPr/>
        </p:nvSpPr>
        <p:spPr>
          <a:xfrm>
            <a:off x="457200" y="6356520"/>
            <a:ext cx="2133360" cy="364680"/>
          </a:xfrm>
          <a:prstGeom prst="rect">
            <a:avLst/>
          </a:prstGeom>
          <a:noFill/>
          <a:ln>
            <a:noFill/>
          </a:ln>
        </p:spPr>
        <p:txBody>
          <a:bodyPr anchor="ctr"/>
          <a:p>
            <a:pPr>
              <a:lnSpc>
                <a:spcPct val="100000"/>
              </a:lnSpc>
            </a:pPr>
            <a:fld id="{EF11A6FD-CB60-4719-AC2D-954AFCF549F0}" type="datetime1">
              <a:rPr b="0" lang="en-IN" sz="1200" spc="-1" strike="noStrike">
                <a:solidFill>
                  <a:srgbClr val="8b8b8b"/>
                </a:solidFill>
                <a:latin typeface="Calibri"/>
              </a:rPr>
              <a:t>17/12/2020</a:t>
            </a:fld>
            <a:endParaRPr b="0" lang="en-IN" sz="1200" spc="-1" strike="noStrike">
              <a:latin typeface="Times New Roman"/>
            </a:endParaRPr>
          </a:p>
        </p:txBody>
      </p:sp>
      <p:sp>
        <p:nvSpPr>
          <p:cNvPr id="281" name="TextShape 2"/>
          <p:cNvSpPr txBox="1"/>
          <p:nvPr/>
        </p:nvSpPr>
        <p:spPr>
          <a:xfrm>
            <a:off x="6553080" y="6356520"/>
            <a:ext cx="2133360" cy="364680"/>
          </a:xfrm>
          <a:prstGeom prst="rect">
            <a:avLst/>
          </a:prstGeom>
          <a:noFill/>
          <a:ln>
            <a:noFill/>
          </a:ln>
        </p:spPr>
        <p:txBody>
          <a:bodyPr anchor="ctr"/>
          <a:p>
            <a:pPr algn="r">
              <a:lnSpc>
                <a:spcPct val="100000"/>
              </a:lnSpc>
            </a:pPr>
            <a:fld id="{B4F6B292-2EC9-4205-BFED-39D9E60650D9}" type="slidenum">
              <a:rPr b="0" lang="en-IN" sz="1200" spc="-1" strike="noStrike">
                <a:solidFill>
                  <a:srgbClr val="8b8b8b"/>
                </a:solidFill>
                <a:latin typeface="Calibri"/>
              </a:rPr>
              <a:t>1</a:t>
            </a:fld>
            <a:endParaRPr b="0" lang="en-IN" sz="1200" spc="-1" strike="noStrike">
              <a:latin typeface="Times New Roman"/>
            </a:endParaRPr>
          </a:p>
        </p:txBody>
      </p:sp>
      <p:pic>
        <p:nvPicPr>
          <p:cNvPr id="282" name="Picture 2" descr=""/>
          <p:cNvPicPr/>
          <p:nvPr/>
        </p:nvPicPr>
        <p:blipFill>
          <a:blip r:embed="rId1"/>
          <a:stretch/>
        </p:blipFill>
        <p:spPr>
          <a:xfrm>
            <a:off x="228600" y="228600"/>
            <a:ext cx="8915040" cy="6585120"/>
          </a:xfrm>
          <a:prstGeom prst="rect">
            <a:avLst/>
          </a:prstGeom>
          <a:ln>
            <a:noFill/>
          </a:ln>
        </p:spPr>
      </p:pic>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TextShape 1"/>
          <p:cNvSpPr txBox="1"/>
          <p:nvPr/>
        </p:nvSpPr>
        <p:spPr>
          <a:xfrm>
            <a:off x="457200" y="6356520"/>
            <a:ext cx="2133360" cy="364680"/>
          </a:xfrm>
          <a:prstGeom prst="rect">
            <a:avLst/>
          </a:prstGeom>
          <a:noFill/>
          <a:ln>
            <a:noFill/>
          </a:ln>
        </p:spPr>
        <p:txBody>
          <a:bodyPr anchor="ctr"/>
          <a:p>
            <a:pPr>
              <a:lnSpc>
                <a:spcPct val="100000"/>
              </a:lnSpc>
            </a:pPr>
            <a:fld id="{12CB6CD9-2252-4161-882D-9C37E74F82B0}" type="datetime1">
              <a:rPr b="0" lang="en-IN" sz="1200" spc="-1" strike="noStrike">
                <a:solidFill>
                  <a:srgbClr val="8b8b8b"/>
                </a:solidFill>
                <a:latin typeface="Calibri"/>
              </a:rPr>
              <a:t>17/12/2020</a:t>
            </a:fld>
            <a:endParaRPr b="0" lang="en-IN" sz="1200" spc="-1" strike="noStrike">
              <a:latin typeface="Times New Roman"/>
            </a:endParaRPr>
          </a:p>
        </p:txBody>
      </p:sp>
      <p:sp>
        <p:nvSpPr>
          <p:cNvPr id="284" name="TextShape 2"/>
          <p:cNvSpPr txBox="1"/>
          <p:nvPr/>
        </p:nvSpPr>
        <p:spPr>
          <a:xfrm>
            <a:off x="6553080" y="6356520"/>
            <a:ext cx="2133360" cy="364680"/>
          </a:xfrm>
          <a:prstGeom prst="rect">
            <a:avLst/>
          </a:prstGeom>
          <a:noFill/>
          <a:ln>
            <a:noFill/>
          </a:ln>
        </p:spPr>
        <p:txBody>
          <a:bodyPr anchor="ctr"/>
          <a:p>
            <a:pPr algn="r">
              <a:lnSpc>
                <a:spcPct val="100000"/>
              </a:lnSpc>
            </a:pPr>
            <a:fld id="{9C2DAE6F-8057-458A-83AF-1E1DF585C897}" type="slidenum">
              <a:rPr b="0" lang="en-IN" sz="1200" spc="-1" strike="noStrike">
                <a:solidFill>
                  <a:srgbClr val="8b8b8b"/>
                </a:solidFill>
                <a:latin typeface="Calibri"/>
              </a:rPr>
              <a:t>1</a:t>
            </a:fld>
            <a:endParaRPr b="0" lang="en-IN" sz="1200" spc="-1" strike="noStrike">
              <a:latin typeface="Times New Roman"/>
            </a:endParaRPr>
          </a:p>
        </p:txBody>
      </p:sp>
      <p:pic>
        <p:nvPicPr>
          <p:cNvPr id="285" name="Picture 1" descr=""/>
          <p:cNvPicPr/>
          <p:nvPr/>
        </p:nvPicPr>
        <p:blipFill>
          <a:blip r:embed="rId1"/>
          <a:stretch/>
        </p:blipFill>
        <p:spPr>
          <a:xfrm>
            <a:off x="169560" y="257760"/>
            <a:ext cx="8974080" cy="6523560"/>
          </a:xfrm>
          <a:prstGeom prst="rect">
            <a:avLst/>
          </a:prstGeom>
          <a:ln w="9360">
            <a:noFill/>
          </a:ln>
        </p:spPr>
      </p:pic>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TextShape 1"/>
          <p:cNvSpPr txBox="1"/>
          <p:nvPr/>
        </p:nvSpPr>
        <p:spPr>
          <a:xfrm>
            <a:off x="0" y="0"/>
            <a:ext cx="9143640" cy="609120"/>
          </a:xfrm>
          <a:prstGeom prst="rect">
            <a:avLst/>
          </a:prstGeom>
          <a:gradFill rotWithShape="0">
            <a:gsLst>
              <a:gs pos="0">
                <a:srgbClr val="e3fbc2"/>
              </a:gs>
              <a:gs pos="100000">
                <a:srgbClr val="f4ffe6"/>
              </a:gs>
            </a:gsLst>
            <a:lin ang="16200000"/>
          </a:gradFill>
          <a:ln w="9360">
            <a:solidFill>
              <a:srgbClr val="98b855"/>
            </a:solidFill>
            <a:round/>
          </a:ln>
        </p:spPr>
        <p:txBody>
          <a:bodyPr anchor="ctr">
            <a:normAutofit/>
          </a:bodyPr>
          <a:p>
            <a:pPr algn="ctr">
              <a:lnSpc>
                <a:spcPct val="100000"/>
              </a:lnSpc>
            </a:pPr>
            <a:r>
              <a:rPr b="1" lang="en-US" sz="4400" spc="-1" strike="noStrike">
                <a:solidFill>
                  <a:srgbClr val="000000"/>
                </a:solidFill>
                <a:latin typeface="Calibri"/>
              </a:rPr>
              <a:t>Static Linking</a:t>
            </a:r>
            <a:endParaRPr b="0" lang="en-US" sz="4400" spc="-1" strike="noStrike">
              <a:solidFill>
                <a:srgbClr val="000000"/>
              </a:solidFill>
              <a:latin typeface="Calibri"/>
            </a:endParaRPr>
          </a:p>
        </p:txBody>
      </p:sp>
      <p:sp>
        <p:nvSpPr>
          <p:cNvPr id="287" name="TextShape 2"/>
          <p:cNvSpPr txBox="1"/>
          <p:nvPr/>
        </p:nvSpPr>
        <p:spPr>
          <a:xfrm>
            <a:off x="0" y="609480"/>
            <a:ext cx="9143640" cy="6095520"/>
          </a:xfrm>
          <a:prstGeom prst="rect">
            <a:avLst/>
          </a:prstGeom>
          <a:gradFill rotWithShape="0">
            <a:gsLst>
              <a:gs pos="0">
                <a:srgbClr val="bfecff"/>
              </a:gs>
              <a:gs pos="100000">
                <a:srgbClr val="e6f7ff"/>
              </a:gs>
            </a:gsLst>
            <a:lin ang="16200000"/>
          </a:gradFill>
          <a:ln w="9360">
            <a:solidFill>
              <a:srgbClr val="46aac4"/>
            </a:solidFill>
            <a:round/>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Static linking is the process of copying all library modules used in the program into the final executable image.</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Statically linked files are significantly larger in size because external programs are built into the executable files.</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In static linking if any of the external programs has changed then they have to be recompiled and re-linked again else the changes won't reflect in existing executable file.</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Statically linked program takes constant load time every time it is loaded into the memory for execution.</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Programs that use statically-linked libraries are usually faster than those that use shared libraries.</a:t>
            </a:r>
            <a:endParaRPr b="0" lang="en-US" sz="2400" spc="-1" strike="noStrike">
              <a:solidFill>
                <a:srgbClr val="000000"/>
              </a:solidFill>
              <a:latin typeface="Calibri"/>
            </a:endParaRPr>
          </a:p>
          <a:p>
            <a:pPr marL="343080" indent="-342720">
              <a:lnSpc>
                <a:spcPct val="100000"/>
              </a:lnSpc>
              <a:spcBef>
                <a:spcPts val="561"/>
              </a:spcBef>
              <a:buClr>
                <a:srgbClr val="ff0000"/>
              </a:buClr>
              <a:buFont typeface="Arial"/>
              <a:buChar char="•"/>
            </a:pPr>
            <a:r>
              <a:rPr b="0" lang="en-US" sz="2800" spc="-1" strike="noStrike">
                <a:solidFill>
                  <a:srgbClr val="ff0000"/>
                </a:solidFill>
                <a:latin typeface="Calibri"/>
              </a:rPr>
              <a:t>Disadvantages:</a:t>
            </a:r>
            <a:endParaRPr b="0" lang="en-US" sz="2800" spc="-1" strike="noStrike">
              <a:solidFill>
                <a:srgbClr val="000000"/>
              </a:solidFill>
              <a:latin typeface="Calibri"/>
            </a:endParaRPr>
          </a:p>
          <a:p>
            <a:pPr>
              <a:lnSpc>
                <a:spcPct val="100000"/>
              </a:lnSpc>
              <a:spcBef>
                <a:spcPts val="400"/>
              </a:spcBef>
              <a:buClr>
                <a:srgbClr val="000000"/>
              </a:buClr>
              <a:buFont typeface="Wingdings" charset="2"/>
              <a:buChar char=""/>
            </a:pPr>
            <a:r>
              <a:rPr b="0" lang="en-US" sz="2000" spc="-1" strike="noStrike">
                <a:solidFill>
                  <a:srgbClr val="000000"/>
                </a:solidFill>
                <a:latin typeface="Calibri"/>
              </a:rPr>
              <a:t>Behavior of executable files cannot change  without re-linking them</a:t>
            </a:r>
            <a:endParaRPr b="0" lang="en-US" sz="2000" spc="-1" strike="noStrike">
              <a:solidFill>
                <a:srgbClr val="000000"/>
              </a:solidFill>
              <a:latin typeface="Calibri"/>
            </a:endParaRPr>
          </a:p>
          <a:p>
            <a:pPr>
              <a:lnSpc>
                <a:spcPct val="100000"/>
              </a:lnSpc>
              <a:spcBef>
                <a:spcPts val="400"/>
              </a:spcBef>
              <a:buClr>
                <a:srgbClr val="000000"/>
              </a:buClr>
              <a:buFont typeface="Wingdings" charset="2"/>
              <a:buChar char=""/>
            </a:pPr>
            <a:r>
              <a:rPr b="0" lang="en-US" sz="2000" spc="-1" strike="noStrike">
                <a:solidFill>
                  <a:srgbClr val="000000"/>
                </a:solidFill>
                <a:latin typeface="Calibri"/>
              </a:rPr>
              <a:t>Size of Program increases.</a:t>
            </a:r>
            <a:endParaRPr b="0" lang="en-US" sz="2000" spc="-1" strike="noStrike">
              <a:solidFill>
                <a:srgbClr val="000000"/>
              </a:solidFill>
              <a:latin typeface="Calibri"/>
            </a:endParaRPr>
          </a:p>
        </p:txBody>
      </p:sp>
    </p:spTree>
  </p:cSld>
  <p:timing>
    <p:tnLst>
      <p:par>
        <p:cTn id="35" dur="indefinite" restart="never" nodeType="tmRoot">
          <p:childTnLst>
            <p:seq>
              <p:cTn id="36" dur="indefinite" nodeType="mainSeq">
                <p:childTnLst>
                  <p:par>
                    <p:cTn id="37" fill="hold">
                      <p:stCondLst>
                        <p:cond delay="indefinite"/>
                      </p:stCondLst>
                      <p:childTnLst>
                        <p:par>
                          <p:cTn id="38" fill="hold">
                            <p:stCondLst>
                              <p:cond delay="0"/>
                            </p:stCondLst>
                            <p:childTnLst>
                              <p:par>
                                <p:cTn id="39" nodeType="clickEffect" fill="hold" presetClass="entr" presetID="4" presetSubtype="16">
                                  <p:stCondLst>
                                    <p:cond delay="0"/>
                                  </p:stCondLst>
                                  <p:childTnLst>
                                    <p:set>
                                      <p:cBhvr>
                                        <p:cTn id="40" dur="1" fill="hold">
                                          <p:stCondLst>
                                            <p:cond delay="0"/>
                                          </p:stCondLst>
                                        </p:cTn>
                                        <p:tgtEl>
                                          <p:spTgt spid="287">
                                            <p:txEl>
                                              <p:pRg st="0" end="0"/>
                                            </p:txEl>
                                          </p:spTgt>
                                        </p:tgtEl>
                                        <p:attrNameLst>
                                          <p:attrName>style.visibility</p:attrName>
                                        </p:attrNameLst>
                                      </p:cBhvr>
                                      <p:to>
                                        <p:strVal val="visible"/>
                                      </p:to>
                                    </p:set>
                                    <p:animEffect filter="box(in)" transition="in">
                                      <p:cBhvr additive="repl">
                                        <p:cTn id="41" dur="500"/>
                                        <p:tgtEl>
                                          <p:spTgt spid="287">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nodeType="clickEffect" fill="hold" presetClass="entr" presetID="4" presetSubtype="16">
                                  <p:stCondLst>
                                    <p:cond delay="0"/>
                                  </p:stCondLst>
                                  <p:childTnLst>
                                    <p:set>
                                      <p:cBhvr>
                                        <p:cTn id="45" dur="1" fill="hold">
                                          <p:stCondLst>
                                            <p:cond delay="0"/>
                                          </p:stCondLst>
                                        </p:cTn>
                                        <p:tgtEl>
                                          <p:spTgt spid="287">
                                            <p:txEl>
                                              <p:pRg st="1" end="1"/>
                                            </p:txEl>
                                          </p:spTgt>
                                        </p:tgtEl>
                                        <p:attrNameLst>
                                          <p:attrName>style.visibility</p:attrName>
                                        </p:attrNameLst>
                                      </p:cBhvr>
                                      <p:to>
                                        <p:strVal val="visible"/>
                                      </p:to>
                                    </p:set>
                                    <p:animEffect filter="box(in)" transition="in">
                                      <p:cBhvr additive="repl">
                                        <p:cTn id="46" dur="500"/>
                                        <p:tgtEl>
                                          <p:spTgt spid="287">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nodeType="clickEffect" fill="hold" presetClass="entr" presetID="4" presetSubtype="16">
                                  <p:stCondLst>
                                    <p:cond delay="0"/>
                                  </p:stCondLst>
                                  <p:childTnLst>
                                    <p:set>
                                      <p:cBhvr>
                                        <p:cTn id="50" dur="1" fill="hold">
                                          <p:stCondLst>
                                            <p:cond delay="0"/>
                                          </p:stCondLst>
                                        </p:cTn>
                                        <p:tgtEl>
                                          <p:spTgt spid="287">
                                            <p:txEl>
                                              <p:pRg st="2" end="2"/>
                                            </p:txEl>
                                          </p:spTgt>
                                        </p:tgtEl>
                                        <p:attrNameLst>
                                          <p:attrName>style.visibility</p:attrName>
                                        </p:attrNameLst>
                                      </p:cBhvr>
                                      <p:to>
                                        <p:strVal val="visible"/>
                                      </p:to>
                                    </p:set>
                                    <p:animEffect filter="box(in)" transition="in">
                                      <p:cBhvr additive="repl">
                                        <p:cTn id="51" dur="500"/>
                                        <p:tgtEl>
                                          <p:spTgt spid="287">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nodeType="clickEffect" fill="hold" presetClass="entr" presetID="4" presetSubtype="16">
                                  <p:stCondLst>
                                    <p:cond delay="0"/>
                                  </p:stCondLst>
                                  <p:childTnLst>
                                    <p:set>
                                      <p:cBhvr>
                                        <p:cTn id="55" dur="1" fill="hold">
                                          <p:stCondLst>
                                            <p:cond delay="0"/>
                                          </p:stCondLst>
                                        </p:cTn>
                                        <p:tgtEl>
                                          <p:spTgt spid="287">
                                            <p:txEl>
                                              <p:pRg st="3" end="3"/>
                                            </p:txEl>
                                          </p:spTgt>
                                        </p:tgtEl>
                                        <p:attrNameLst>
                                          <p:attrName>style.visibility</p:attrName>
                                        </p:attrNameLst>
                                      </p:cBhvr>
                                      <p:to>
                                        <p:strVal val="visible"/>
                                      </p:to>
                                    </p:set>
                                    <p:animEffect filter="box(in)" transition="in">
                                      <p:cBhvr additive="repl">
                                        <p:cTn id="56" dur="500"/>
                                        <p:tgtEl>
                                          <p:spTgt spid="287">
                                            <p:txEl>
                                              <p:pRg st="3" end="3"/>
                                            </p:txEl>
                                          </p:spTgt>
                                        </p:tgtEl>
                                      </p:cBhvr>
                                    </p:animEffect>
                                  </p:childTnLst>
                                </p:cTn>
                              </p:par>
                            </p:childTnLst>
                          </p:cTn>
                        </p:par>
                      </p:childTnLst>
                    </p:cTn>
                  </p:par>
                  <p:par>
                    <p:cTn id="57" fill="hold">
                      <p:stCondLst>
                        <p:cond delay="indefinite"/>
                      </p:stCondLst>
                      <p:childTnLst>
                        <p:par>
                          <p:cTn id="58" fill="hold">
                            <p:stCondLst>
                              <p:cond delay="0"/>
                            </p:stCondLst>
                            <p:childTnLst>
                              <p:par>
                                <p:cTn id="59" nodeType="clickEffect" fill="hold" presetClass="entr" presetID="4" presetSubtype="16">
                                  <p:stCondLst>
                                    <p:cond delay="0"/>
                                  </p:stCondLst>
                                  <p:childTnLst>
                                    <p:set>
                                      <p:cBhvr>
                                        <p:cTn id="60" dur="1" fill="hold">
                                          <p:stCondLst>
                                            <p:cond delay="0"/>
                                          </p:stCondLst>
                                        </p:cTn>
                                        <p:tgtEl>
                                          <p:spTgt spid="287">
                                            <p:txEl>
                                              <p:pRg st="4" end="4"/>
                                            </p:txEl>
                                          </p:spTgt>
                                        </p:tgtEl>
                                        <p:attrNameLst>
                                          <p:attrName>style.visibility</p:attrName>
                                        </p:attrNameLst>
                                      </p:cBhvr>
                                      <p:to>
                                        <p:strVal val="visible"/>
                                      </p:to>
                                    </p:set>
                                    <p:animEffect filter="box(in)" transition="in">
                                      <p:cBhvr additive="repl">
                                        <p:cTn id="61" dur="500"/>
                                        <p:tgtEl>
                                          <p:spTgt spid="287">
                                            <p:txEl>
                                              <p:pRg st="4" end="4"/>
                                            </p:txEl>
                                          </p:spTgt>
                                        </p:tgtEl>
                                      </p:cBhvr>
                                    </p:animEffect>
                                  </p:childTnLst>
                                </p:cTn>
                              </p:par>
                            </p:childTnLst>
                          </p:cTn>
                        </p:par>
                      </p:childTnLst>
                    </p:cTn>
                  </p:par>
                  <p:par>
                    <p:cTn id="62" fill="hold">
                      <p:stCondLst>
                        <p:cond delay="indefinite"/>
                      </p:stCondLst>
                      <p:childTnLst>
                        <p:par>
                          <p:cTn id="63" fill="hold">
                            <p:stCondLst>
                              <p:cond delay="0"/>
                            </p:stCondLst>
                            <p:childTnLst>
                              <p:par>
                                <p:cTn id="64" nodeType="clickEffect" fill="hold" presetClass="entr" presetID="4" presetSubtype="16">
                                  <p:stCondLst>
                                    <p:cond delay="0"/>
                                  </p:stCondLst>
                                  <p:childTnLst>
                                    <p:set>
                                      <p:cBhvr>
                                        <p:cTn id="65" dur="1" fill="hold">
                                          <p:stCondLst>
                                            <p:cond delay="0"/>
                                          </p:stCondLst>
                                        </p:cTn>
                                        <p:tgtEl>
                                          <p:spTgt spid="287">
                                            <p:txEl>
                                              <p:pRg st="5" end="5"/>
                                            </p:txEl>
                                          </p:spTgt>
                                        </p:tgtEl>
                                        <p:attrNameLst>
                                          <p:attrName>style.visibility</p:attrName>
                                        </p:attrNameLst>
                                      </p:cBhvr>
                                      <p:to>
                                        <p:strVal val="visible"/>
                                      </p:to>
                                    </p:set>
                                    <p:animEffect filter="box(in)" transition="in">
                                      <p:cBhvr additive="repl">
                                        <p:cTn id="66" dur="500"/>
                                        <p:tgtEl>
                                          <p:spTgt spid="287">
                                            <p:txEl>
                                              <p:pRg st="5" end="5"/>
                                            </p:txEl>
                                          </p:spTgt>
                                        </p:tgtEl>
                                      </p:cBhvr>
                                    </p:animEffect>
                                  </p:childTnLst>
                                </p:cTn>
                              </p:par>
                            </p:childTnLst>
                          </p:cTn>
                        </p:par>
                      </p:childTnLst>
                    </p:cTn>
                  </p:par>
                  <p:par>
                    <p:cTn id="67" fill="hold">
                      <p:stCondLst>
                        <p:cond delay="indefinite"/>
                      </p:stCondLst>
                      <p:childTnLst>
                        <p:par>
                          <p:cTn id="68" fill="hold">
                            <p:stCondLst>
                              <p:cond delay="0"/>
                            </p:stCondLst>
                            <p:childTnLst>
                              <p:par>
                                <p:cTn id="69" nodeType="clickEffect" fill="hold" presetClass="entr" presetID="4" presetSubtype="16">
                                  <p:stCondLst>
                                    <p:cond delay="0"/>
                                  </p:stCondLst>
                                  <p:childTnLst>
                                    <p:set>
                                      <p:cBhvr>
                                        <p:cTn id="70" dur="1" fill="hold">
                                          <p:stCondLst>
                                            <p:cond delay="0"/>
                                          </p:stCondLst>
                                        </p:cTn>
                                        <p:tgtEl>
                                          <p:spTgt spid="287">
                                            <p:txEl>
                                              <p:pRg st="6" end="6"/>
                                            </p:txEl>
                                          </p:spTgt>
                                        </p:tgtEl>
                                        <p:attrNameLst>
                                          <p:attrName>style.visibility</p:attrName>
                                        </p:attrNameLst>
                                      </p:cBhvr>
                                      <p:to>
                                        <p:strVal val="visible"/>
                                      </p:to>
                                    </p:set>
                                    <p:animEffect filter="box(in)" transition="in">
                                      <p:cBhvr additive="repl">
                                        <p:cTn id="71" dur="500"/>
                                        <p:tgtEl>
                                          <p:spTgt spid="287">
                                            <p:txEl>
                                              <p:pRg st="6" end="6"/>
                                            </p:txEl>
                                          </p:spTgt>
                                        </p:tgtEl>
                                      </p:cBhvr>
                                    </p:animEffect>
                                  </p:childTnLst>
                                </p:cTn>
                              </p:par>
                            </p:childTnLst>
                          </p:cTn>
                        </p:par>
                      </p:childTnLst>
                    </p:cTn>
                  </p:par>
                  <p:par>
                    <p:cTn id="72" fill="hold">
                      <p:stCondLst>
                        <p:cond delay="indefinite"/>
                      </p:stCondLst>
                      <p:childTnLst>
                        <p:par>
                          <p:cTn id="73" fill="hold">
                            <p:stCondLst>
                              <p:cond delay="0"/>
                            </p:stCondLst>
                            <p:childTnLst>
                              <p:par>
                                <p:cTn id="74" nodeType="clickEffect" fill="hold" presetClass="entr" presetID="4" presetSubtype="16">
                                  <p:stCondLst>
                                    <p:cond delay="0"/>
                                  </p:stCondLst>
                                  <p:childTnLst>
                                    <p:set>
                                      <p:cBhvr>
                                        <p:cTn id="75" dur="1" fill="hold">
                                          <p:stCondLst>
                                            <p:cond delay="0"/>
                                          </p:stCondLst>
                                        </p:cTn>
                                        <p:tgtEl>
                                          <p:spTgt spid="287">
                                            <p:txEl>
                                              <p:pRg st="7" end="7"/>
                                            </p:txEl>
                                          </p:spTgt>
                                        </p:tgtEl>
                                        <p:attrNameLst>
                                          <p:attrName>style.visibility</p:attrName>
                                        </p:attrNameLst>
                                      </p:cBhvr>
                                      <p:to>
                                        <p:strVal val="visible"/>
                                      </p:to>
                                    </p:set>
                                    <p:animEffect filter="box(in)" transition="in">
                                      <p:cBhvr additive="repl">
                                        <p:cTn id="76" dur="500"/>
                                        <p:tgtEl>
                                          <p:spTgt spid="287">
                                            <p:txEl>
                                              <p:pRg st="7" end="7"/>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TextShape 1"/>
          <p:cNvSpPr txBox="1"/>
          <p:nvPr/>
        </p:nvSpPr>
        <p:spPr>
          <a:xfrm>
            <a:off x="0" y="0"/>
            <a:ext cx="9143640" cy="533160"/>
          </a:xfrm>
          <a:prstGeom prst="rect">
            <a:avLst/>
          </a:prstGeom>
          <a:gradFill rotWithShape="0">
            <a:gsLst>
              <a:gs pos="0">
                <a:srgbClr val="ffc1be"/>
              </a:gs>
              <a:gs pos="100000">
                <a:srgbClr val="ffe5e5"/>
              </a:gs>
            </a:gsLst>
            <a:lin ang="16200000"/>
          </a:gradFill>
          <a:ln w="9360">
            <a:solidFill>
              <a:srgbClr val="be4b48"/>
            </a:solidFill>
            <a:round/>
          </a:ln>
        </p:spPr>
        <p:txBody>
          <a:bodyPr anchor="ctr">
            <a:normAutofit/>
          </a:bodyPr>
          <a:p>
            <a:pPr algn="ctr">
              <a:lnSpc>
                <a:spcPct val="100000"/>
              </a:lnSpc>
            </a:pPr>
            <a:r>
              <a:rPr b="1" lang="en-US" sz="4400" spc="-1" strike="noStrike">
                <a:solidFill>
                  <a:srgbClr val="000000"/>
                </a:solidFill>
                <a:latin typeface="Calibri"/>
              </a:rPr>
              <a:t>Dynamic linking</a:t>
            </a:r>
            <a:endParaRPr b="0" lang="en-US" sz="4400" spc="-1" strike="noStrike">
              <a:solidFill>
                <a:srgbClr val="000000"/>
              </a:solidFill>
              <a:latin typeface="Calibri"/>
            </a:endParaRPr>
          </a:p>
        </p:txBody>
      </p:sp>
      <p:sp>
        <p:nvSpPr>
          <p:cNvPr id="289" name="TextShape 2"/>
          <p:cNvSpPr txBox="1"/>
          <p:nvPr/>
        </p:nvSpPr>
        <p:spPr>
          <a:xfrm>
            <a:off x="0" y="609480"/>
            <a:ext cx="9143640" cy="6248160"/>
          </a:xfrm>
          <a:prstGeom prst="rect">
            <a:avLst/>
          </a:prstGeom>
          <a:gradFill rotWithShape="0">
            <a:gsLst>
              <a:gs pos="0">
                <a:srgbClr val="bfecff"/>
              </a:gs>
              <a:gs pos="100000">
                <a:srgbClr val="e6f7ff"/>
              </a:gs>
            </a:gsLst>
            <a:lin ang="16200000"/>
          </a:gradFill>
          <a:ln w="9360">
            <a:solidFill>
              <a:srgbClr val="46aac4"/>
            </a:solidFill>
            <a:round/>
          </a:ln>
        </p:spPr>
        <p:txBody>
          <a:bodyPr>
            <a:normAutofit/>
          </a:bodyPr>
          <a:p>
            <a:pPr marL="343080" indent="-342720">
              <a:lnSpc>
                <a:spcPct val="100000"/>
              </a:lnSpc>
              <a:spcBef>
                <a:spcPts val="799"/>
              </a:spcBef>
              <a:buClr>
                <a:srgbClr val="000000"/>
              </a:buClr>
              <a:buFont typeface="Arial"/>
              <a:buChar char="•"/>
            </a:pPr>
            <a:r>
              <a:rPr b="0" lang="en-US" sz="4000" spc="-1" strike="noStrike">
                <a:solidFill>
                  <a:srgbClr val="000000"/>
                </a:solidFill>
                <a:latin typeface="Calibri"/>
              </a:rPr>
              <a:t>In dynamic linking the names of the external libraries (shared libraries) are placed in the final executable file while the actual linking takes place at run time when both executable file and libraries are placed in the memory. </a:t>
            </a:r>
            <a:endParaRPr b="0" lang="en-US" sz="4000" spc="-1" strike="noStrike">
              <a:solidFill>
                <a:srgbClr val="000000"/>
              </a:solidFill>
              <a:latin typeface="Calibri"/>
            </a:endParaRPr>
          </a:p>
          <a:p>
            <a:pPr marL="343080" indent="-342720">
              <a:lnSpc>
                <a:spcPct val="100000"/>
              </a:lnSpc>
              <a:spcBef>
                <a:spcPts val="799"/>
              </a:spcBef>
              <a:buClr>
                <a:srgbClr val="000000"/>
              </a:buClr>
              <a:buFont typeface="Arial"/>
              <a:buChar char="•"/>
            </a:pPr>
            <a:r>
              <a:rPr b="0" lang="en-US" sz="4000" spc="-1" strike="noStrike">
                <a:solidFill>
                  <a:srgbClr val="000000"/>
                </a:solidFill>
                <a:latin typeface="Calibri"/>
              </a:rPr>
              <a:t>Dynamic linking is performed at run time by the operating system.</a:t>
            </a:r>
            <a:endParaRPr b="0" lang="en-US" sz="4000" spc="-1" strike="noStrike">
              <a:solidFill>
                <a:srgbClr val="000000"/>
              </a:solidFill>
              <a:latin typeface="Calibri"/>
            </a:endParaRPr>
          </a:p>
          <a:p>
            <a:pPr marL="343080" indent="-342720">
              <a:lnSpc>
                <a:spcPct val="100000"/>
              </a:lnSpc>
              <a:spcBef>
                <a:spcPts val="799"/>
              </a:spcBef>
              <a:buClr>
                <a:srgbClr val="000000"/>
              </a:buClr>
              <a:buFont typeface="Arial"/>
              <a:buChar char="•"/>
            </a:pPr>
            <a:r>
              <a:rPr b="0" lang="en-US" sz="4000" spc="-1" strike="noStrike">
                <a:solidFill>
                  <a:srgbClr val="000000"/>
                </a:solidFill>
                <a:latin typeface="Calibri"/>
              </a:rPr>
              <a:t>In dynamic linking only one copy of shared library is kept in memory. This significantly reduces the size of executable programs, thereby saving memory and disk space.</a:t>
            </a:r>
            <a:endParaRPr b="0" lang="en-US" sz="4000" spc="-1" strike="noStrike">
              <a:solidFill>
                <a:srgbClr val="000000"/>
              </a:solidFill>
              <a:latin typeface="Calibri"/>
            </a:endParaRPr>
          </a:p>
          <a:p>
            <a:pPr marL="343080" indent="-342720">
              <a:lnSpc>
                <a:spcPct val="100000"/>
              </a:lnSpc>
              <a:spcBef>
                <a:spcPts val="799"/>
              </a:spcBef>
              <a:buClr>
                <a:srgbClr val="000000"/>
              </a:buClr>
              <a:buFont typeface="Arial"/>
              <a:buChar char="•"/>
            </a:pPr>
            <a:r>
              <a:rPr b="0" lang="en-US" sz="4000" spc="-1" strike="noStrike">
                <a:solidFill>
                  <a:srgbClr val="000000"/>
                </a:solidFill>
                <a:latin typeface="Calibri"/>
              </a:rPr>
              <a:t>In dynamic linking load time might be reduced if the shared library code is already present in memory.</a:t>
            </a:r>
            <a:endParaRPr b="0" lang="en-US" sz="4000" spc="-1" strike="noStrike">
              <a:solidFill>
                <a:srgbClr val="000000"/>
              </a:solidFill>
              <a:latin typeface="Calibri"/>
            </a:endParaRPr>
          </a:p>
          <a:p>
            <a:pPr marL="343080" indent="-342720">
              <a:lnSpc>
                <a:spcPct val="100000"/>
              </a:lnSpc>
              <a:spcBef>
                <a:spcPts val="799"/>
              </a:spcBef>
              <a:buClr>
                <a:srgbClr val="000000"/>
              </a:buClr>
              <a:buFont typeface="Arial"/>
              <a:buChar char="•"/>
            </a:pPr>
            <a:r>
              <a:rPr b="0" lang="en-US" sz="4000" spc="-1" strike="noStrike">
                <a:solidFill>
                  <a:srgbClr val="000000"/>
                </a:solidFill>
                <a:latin typeface="Calibri"/>
              </a:rPr>
              <a:t>If a library is changed (for example, a new compiler release may change a library), applications might have to be reworked to be made compatible with the new version of the library. </a:t>
            </a:r>
            <a:endParaRPr b="0" lang="en-US" sz="4000" spc="-1" strike="noStrike">
              <a:solidFill>
                <a:srgbClr val="000000"/>
              </a:solidFill>
              <a:latin typeface="Calibri"/>
            </a:endParaRPr>
          </a:p>
          <a:p>
            <a:pPr marL="343080" indent="-342720">
              <a:lnSpc>
                <a:spcPct val="100000"/>
              </a:lnSpc>
              <a:spcBef>
                <a:spcPts val="799"/>
              </a:spcBef>
              <a:buClr>
                <a:srgbClr val="000000"/>
              </a:buClr>
              <a:buFont typeface="Arial"/>
              <a:buChar char="•"/>
            </a:pPr>
            <a:r>
              <a:rPr b="0" lang="en-US" sz="4000" spc="-1" strike="noStrike">
                <a:solidFill>
                  <a:srgbClr val="000000"/>
                </a:solidFill>
                <a:latin typeface="Calibri"/>
              </a:rPr>
              <a:t>If a library is removed from the system, programs using that library will no longer work.</a:t>
            </a:r>
            <a:endParaRPr b="0" lang="en-US" sz="4000" spc="-1" strike="noStrike">
              <a:solidFill>
                <a:srgbClr val="000000"/>
              </a:solidFill>
              <a:latin typeface="Calibri"/>
            </a:endParaRPr>
          </a:p>
          <a:p>
            <a:pPr>
              <a:lnSpc>
                <a:spcPct val="100000"/>
              </a:lnSpc>
              <a:spcBef>
                <a:spcPts val="641"/>
              </a:spcBef>
            </a:pPr>
            <a:endParaRPr b="0" lang="en-US" sz="4000" spc="-1" strike="noStrike">
              <a:solidFill>
                <a:srgbClr val="000000"/>
              </a:solidFill>
              <a:latin typeface="Calibri"/>
            </a:endParaRPr>
          </a:p>
          <a:p>
            <a:pPr>
              <a:lnSpc>
                <a:spcPct val="100000"/>
              </a:lnSpc>
              <a:spcBef>
                <a:spcPts val="641"/>
              </a:spcBef>
            </a:pPr>
            <a:endParaRPr b="0" lang="en-US" sz="4000" spc="-1" strike="noStrike">
              <a:solidFill>
                <a:srgbClr val="000000"/>
              </a:solidFill>
              <a:latin typeface="Calibri"/>
            </a:endParaRPr>
          </a:p>
          <a:p>
            <a:pPr>
              <a:lnSpc>
                <a:spcPct val="100000"/>
              </a:lnSpc>
              <a:spcBef>
                <a:spcPts val="641"/>
              </a:spcBef>
            </a:pPr>
            <a:endParaRPr b="0" lang="en-US" sz="4000" spc="-1" strike="noStrike">
              <a:solidFill>
                <a:srgbClr val="000000"/>
              </a:solidFill>
              <a:latin typeface="Calibri"/>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TextShape 1"/>
          <p:cNvSpPr txBox="1"/>
          <p:nvPr/>
        </p:nvSpPr>
        <p:spPr>
          <a:xfrm>
            <a:off x="457200" y="274680"/>
            <a:ext cx="8229240" cy="1142640"/>
          </a:xfrm>
          <a:prstGeom prst="rect">
            <a:avLst/>
          </a:prstGeom>
          <a:gradFill rotWithShape="0">
            <a:gsLst>
              <a:gs pos="0">
                <a:srgbClr val="ffc1be"/>
              </a:gs>
              <a:gs pos="100000">
                <a:srgbClr val="ffe5e5"/>
              </a:gs>
            </a:gsLst>
            <a:lin ang="16200000"/>
          </a:gradFill>
          <a:ln w="9360">
            <a:solidFill>
              <a:srgbClr val="be4b48"/>
            </a:solidFill>
            <a:round/>
          </a:ln>
        </p:spPr>
        <p:txBody>
          <a:bodyPr anchor="ctr"/>
          <a:p>
            <a:pPr algn="ctr">
              <a:lnSpc>
                <a:spcPct val="100000"/>
              </a:lnSpc>
            </a:pPr>
            <a:r>
              <a:rPr b="1" lang="en-US" sz="4400" spc="-1" strike="noStrike">
                <a:solidFill>
                  <a:srgbClr val="000000"/>
                </a:solidFill>
                <a:latin typeface="Calibri"/>
              </a:rPr>
              <a:t>Dynamic linking</a:t>
            </a:r>
            <a:endParaRPr b="0" lang="en-US" sz="4400" spc="-1" strike="noStrike">
              <a:solidFill>
                <a:srgbClr val="000000"/>
              </a:solidFill>
              <a:latin typeface="Calibri"/>
            </a:endParaRPr>
          </a:p>
        </p:txBody>
      </p:sp>
      <p:sp>
        <p:nvSpPr>
          <p:cNvPr id="291" name="TextShape 2"/>
          <p:cNvSpPr txBox="1"/>
          <p:nvPr/>
        </p:nvSpPr>
        <p:spPr>
          <a:xfrm>
            <a:off x="457200" y="1600200"/>
            <a:ext cx="8229240" cy="4525560"/>
          </a:xfrm>
          <a:prstGeom prst="rect">
            <a:avLst/>
          </a:prstGeom>
          <a:gradFill rotWithShape="0">
            <a:gsLst>
              <a:gs pos="0">
                <a:srgbClr val="bfecff"/>
              </a:gs>
              <a:gs pos="100000">
                <a:srgbClr val="e6f7ff"/>
              </a:gs>
            </a:gsLst>
            <a:lin ang="16200000"/>
          </a:gradFill>
          <a:ln w="9360">
            <a:solidFill>
              <a:srgbClr val="46aac4"/>
            </a:solidFill>
            <a:round/>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Many </a:t>
            </a:r>
            <a:r>
              <a:rPr b="0" lang="en-US" sz="3200" spc="-1" strike="noStrike" u="sng">
                <a:solidFill>
                  <a:srgbClr val="0000ff"/>
                </a:solidFill>
                <a:uFillTx/>
                <a:latin typeface="Calibri"/>
                <a:hlinkClick r:id="rId1"/>
              </a:rPr>
              <a:t>operating system</a:t>
            </a:r>
            <a:r>
              <a:rPr b="0" lang="en-US" sz="3200" spc="-1" strike="noStrike">
                <a:solidFill>
                  <a:srgbClr val="000000"/>
                </a:solidFill>
                <a:latin typeface="Calibri"/>
              </a:rPr>
              <a:t> environments allow dynamic linking, that is the postponing of the resolving of some undefined symbols until a program is run. </a:t>
            </a:r>
            <a:endParaRPr b="0" lang="en-US" sz="3200" spc="-1" strike="noStrike">
              <a:solidFill>
                <a:srgbClr val="000000"/>
              </a:solidFill>
              <a:latin typeface="Calibri"/>
            </a:endParaRPr>
          </a:p>
          <a:p>
            <a:pPr marL="343080" indent="-342720">
              <a:lnSpc>
                <a:spcPct val="100000"/>
              </a:lnSpc>
              <a:spcBef>
                <a:spcPts val="561"/>
              </a:spcBef>
              <a:buClr>
                <a:srgbClr val="ff0000"/>
              </a:buClr>
              <a:buFont typeface="Arial"/>
              <a:buChar char="•"/>
            </a:pPr>
            <a:r>
              <a:rPr b="1" i="1" lang="en-US" sz="2800" spc="-1" strike="noStrike">
                <a:solidFill>
                  <a:srgbClr val="ff0000"/>
                </a:solidFill>
                <a:latin typeface="Calibri"/>
              </a:rPr>
              <a:t>That means that the executable code still contains undefined symbols, plus a list of objects or libraries that will provide definitions for these. Loading the program will load these objects/libraries as well, and perform a final linking. </a:t>
            </a:r>
            <a:endParaRPr b="0" lang="en-US" sz="2800" spc="-1" strike="noStrike">
              <a:solidFill>
                <a:srgbClr val="000000"/>
              </a:solidFill>
              <a:latin typeface="Calibri"/>
            </a:endParaRPr>
          </a:p>
          <a:p>
            <a:pPr>
              <a:lnSpc>
                <a:spcPct val="100000"/>
              </a:lnSpc>
              <a:spcBef>
                <a:spcPts val="641"/>
              </a:spcBef>
            </a:pPr>
            <a:endParaRPr b="0" lang="en-US" sz="2800" spc="-1" strike="noStrike">
              <a:solidFill>
                <a:srgbClr val="000000"/>
              </a:solidFill>
              <a:latin typeface="Calibri"/>
            </a:endParaRPr>
          </a:p>
          <a:p>
            <a:pPr>
              <a:lnSpc>
                <a:spcPct val="100000"/>
              </a:lnSpc>
              <a:spcBef>
                <a:spcPts val="641"/>
              </a:spcBef>
            </a:pPr>
            <a:endParaRPr b="0" lang="en-US" sz="2800" spc="-1" strike="noStrike">
              <a:solidFill>
                <a:srgbClr val="000000"/>
              </a:solidFill>
              <a:latin typeface="Calibri"/>
            </a:endParaRPr>
          </a:p>
          <a:p>
            <a:pPr>
              <a:lnSpc>
                <a:spcPct val="100000"/>
              </a:lnSpc>
              <a:spcBef>
                <a:spcPts val="641"/>
              </a:spcBef>
            </a:pPr>
            <a:endParaRPr b="0" lang="en-US" sz="2800" spc="-1" strike="noStrike">
              <a:solidFill>
                <a:srgbClr val="000000"/>
              </a:solidFill>
              <a:latin typeface="Calibri"/>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TextShape 1"/>
          <p:cNvSpPr txBox="1"/>
          <p:nvPr/>
        </p:nvSpPr>
        <p:spPr>
          <a:xfrm>
            <a:off x="0" y="0"/>
            <a:ext cx="9143640" cy="837720"/>
          </a:xfrm>
          <a:prstGeom prst="rect">
            <a:avLst/>
          </a:prstGeom>
          <a:gradFill rotWithShape="0">
            <a:gsLst>
              <a:gs pos="0">
                <a:srgbClr val="ffc1be"/>
              </a:gs>
              <a:gs pos="100000">
                <a:srgbClr val="ffe5e5"/>
              </a:gs>
            </a:gsLst>
            <a:lin ang="16200000"/>
          </a:gradFill>
          <a:ln w="9360">
            <a:solidFill>
              <a:srgbClr val="be4b48"/>
            </a:solidFill>
            <a:round/>
          </a:ln>
        </p:spPr>
        <p:txBody>
          <a:bodyPr anchor="ctr"/>
          <a:p>
            <a:pPr algn="ctr">
              <a:lnSpc>
                <a:spcPct val="100000"/>
              </a:lnSpc>
            </a:pPr>
            <a:r>
              <a:rPr b="0" lang="en-US" sz="4400" spc="-1" strike="noStrike">
                <a:solidFill>
                  <a:srgbClr val="000000"/>
                </a:solidFill>
                <a:latin typeface="Calibri"/>
              </a:rPr>
              <a:t>Advantages and Disadvantages</a:t>
            </a:r>
            <a:endParaRPr b="0" lang="en-US" sz="4400" spc="-1" strike="noStrike">
              <a:solidFill>
                <a:srgbClr val="000000"/>
              </a:solidFill>
              <a:latin typeface="Calibri"/>
            </a:endParaRPr>
          </a:p>
        </p:txBody>
      </p:sp>
      <p:sp>
        <p:nvSpPr>
          <p:cNvPr id="293" name="TextShape 2"/>
          <p:cNvSpPr txBox="1"/>
          <p:nvPr/>
        </p:nvSpPr>
        <p:spPr>
          <a:xfrm>
            <a:off x="0" y="838080"/>
            <a:ext cx="9143640" cy="6019560"/>
          </a:xfrm>
          <a:prstGeom prst="rect">
            <a:avLst/>
          </a:prstGeom>
          <a:gradFill rotWithShape="0">
            <a:gsLst>
              <a:gs pos="0">
                <a:srgbClr val="ffded0"/>
              </a:gs>
              <a:gs pos="100000">
                <a:srgbClr val="fff1ec"/>
              </a:gs>
            </a:gsLst>
            <a:lin ang="16200000"/>
          </a:gradFill>
          <a:ln w="9360">
            <a:solidFill>
              <a:srgbClr val="f59240"/>
            </a:solidFill>
            <a:round/>
          </a:ln>
        </p:spPr>
        <p:txBody>
          <a:bodyPr>
            <a:normAutofit/>
          </a:bodyPr>
          <a:p>
            <a:pPr marL="343080" indent="-342720">
              <a:lnSpc>
                <a:spcPct val="100000"/>
              </a:lnSpc>
              <a:spcBef>
                <a:spcPts val="680"/>
              </a:spcBef>
              <a:buClr>
                <a:srgbClr val="ff0000"/>
              </a:buClr>
              <a:buFont typeface="Arial"/>
              <a:buChar char="•"/>
            </a:pPr>
            <a:r>
              <a:rPr b="1" i="1" lang="en-US" sz="3400" spc="-1" strike="noStrike">
                <a:solidFill>
                  <a:srgbClr val="ff0000"/>
                </a:solidFill>
                <a:latin typeface="Calibri"/>
              </a:rPr>
              <a:t>Advantages:</a:t>
            </a:r>
            <a:endParaRPr b="0" lang="en-US" sz="3400" spc="-1" strike="noStrike">
              <a:solidFill>
                <a:srgbClr val="000000"/>
              </a:solidFill>
              <a:latin typeface="Calibri"/>
            </a:endParaRPr>
          </a:p>
          <a:p>
            <a:pPr marL="343080" indent="-342720">
              <a:lnSpc>
                <a:spcPct val="100000"/>
              </a:lnSpc>
              <a:spcBef>
                <a:spcPts val="680"/>
              </a:spcBef>
              <a:buClr>
                <a:srgbClr val="000000"/>
              </a:buClr>
              <a:buFont typeface="Arial"/>
              <a:buChar char="•"/>
            </a:pPr>
            <a:r>
              <a:rPr b="0" lang="en-US" sz="3400" spc="-1" strike="noStrike">
                <a:solidFill>
                  <a:srgbClr val="000000"/>
                </a:solidFill>
                <a:latin typeface="Calibri"/>
              </a:rPr>
              <a:t>Often-used libraries (for example the standard system libraries) need to be stored in only one location, not duplicated in every single binary.</a:t>
            </a:r>
            <a:endParaRPr b="0" lang="en-US" sz="3400" spc="-1" strike="noStrike">
              <a:solidFill>
                <a:srgbClr val="000000"/>
              </a:solidFill>
              <a:latin typeface="Calibri"/>
            </a:endParaRPr>
          </a:p>
          <a:p>
            <a:pPr marL="343080" indent="-342720">
              <a:lnSpc>
                <a:spcPct val="100000"/>
              </a:lnSpc>
              <a:spcBef>
                <a:spcPts val="680"/>
              </a:spcBef>
              <a:buClr>
                <a:srgbClr val="000000"/>
              </a:buClr>
              <a:buFont typeface="Arial"/>
              <a:buChar char="•"/>
            </a:pPr>
            <a:r>
              <a:rPr b="0" lang="en-US" sz="3400" spc="-1" strike="noStrike">
                <a:solidFill>
                  <a:srgbClr val="000000"/>
                </a:solidFill>
                <a:latin typeface="Calibri"/>
              </a:rPr>
              <a:t>If an error in a library function is corrected by replacing the library, all programs using it dynamically will benefit from the correction after restarting them. Programs that included this function by static linking would have to be re-linked first.</a:t>
            </a:r>
            <a:endParaRPr b="0" lang="en-US" sz="3400" spc="-1" strike="noStrike">
              <a:solidFill>
                <a:srgbClr val="000000"/>
              </a:solidFill>
              <a:latin typeface="Calibri"/>
            </a:endParaRPr>
          </a:p>
          <a:p>
            <a:pPr>
              <a:lnSpc>
                <a:spcPct val="100000"/>
              </a:lnSpc>
              <a:spcBef>
                <a:spcPts val="680"/>
              </a:spcBef>
            </a:pPr>
            <a:endParaRPr b="0" lang="en-US" sz="3400" spc="-1" strike="noStrike">
              <a:solidFill>
                <a:srgbClr val="000000"/>
              </a:solidFill>
              <a:latin typeface="Calibri"/>
            </a:endParaRPr>
          </a:p>
          <a:p>
            <a:pPr marL="343080" indent="-342720">
              <a:lnSpc>
                <a:spcPct val="100000"/>
              </a:lnSpc>
              <a:spcBef>
                <a:spcPts val="680"/>
              </a:spcBef>
              <a:buClr>
                <a:srgbClr val="ff0000"/>
              </a:buClr>
              <a:buFont typeface="Arial"/>
              <a:buChar char="•"/>
            </a:pPr>
            <a:r>
              <a:rPr b="1" i="1" lang="en-US" sz="3400" spc="-1" strike="noStrike">
                <a:solidFill>
                  <a:srgbClr val="ff0000"/>
                </a:solidFill>
                <a:latin typeface="Calibri"/>
              </a:rPr>
              <a:t>Disadvantages:</a:t>
            </a:r>
            <a:endParaRPr b="0" lang="en-US" sz="3400" spc="-1" strike="noStrike">
              <a:solidFill>
                <a:srgbClr val="000000"/>
              </a:solidFill>
              <a:latin typeface="Calibri"/>
            </a:endParaRPr>
          </a:p>
          <a:p>
            <a:pPr marL="343080" indent="-342720">
              <a:lnSpc>
                <a:spcPct val="100000"/>
              </a:lnSpc>
              <a:spcBef>
                <a:spcPts val="680"/>
              </a:spcBef>
              <a:buClr>
                <a:srgbClr val="000000"/>
              </a:buClr>
              <a:buFont typeface="Arial"/>
              <a:buChar char="•"/>
            </a:pPr>
            <a:r>
              <a:rPr b="0" lang="en-US" sz="3400" spc="-1" strike="noStrike">
                <a:solidFill>
                  <a:srgbClr val="000000"/>
                </a:solidFill>
                <a:latin typeface="Calibri"/>
              </a:rPr>
              <a:t>Known on the Windows platform as "</a:t>
            </a:r>
            <a:r>
              <a:rPr b="0" lang="en-US" sz="3400" spc="-1" strike="noStrike" u="sng">
                <a:solidFill>
                  <a:srgbClr val="0000ff"/>
                </a:solidFill>
                <a:uFillTx/>
                <a:latin typeface="Calibri"/>
                <a:hlinkClick r:id="rId1"/>
              </a:rPr>
              <a:t>DLL Hell</a:t>
            </a:r>
            <a:r>
              <a:rPr b="0" lang="en-US" sz="3400" spc="-1" strike="noStrike">
                <a:solidFill>
                  <a:srgbClr val="000000"/>
                </a:solidFill>
                <a:latin typeface="Calibri"/>
              </a:rPr>
              <a:t>", an incompatible updated DLL will break executables that depended on the behavior of the previous DLL.</a:t>
            </a:r>
            <a:endParaRPr b="0" lang="en-US" sz="3400" spc="-1" strike="noStrike">
              <a:solidFill>
                <a:srgbClr val="000000"/>
              </a:solidFill>
              <a:latin typeface="Calibri"/>
            </a:endParaRPr>
          </a:p>
          <a:p>
            <a:pPr marL="343080" indent="-342720">
              <a:lnSpc>
                <a:spcPct val="100000"/>
              </a:lnSpc>
              <a:spcBef>
                <a:spcPts val="680"/>
              </a:spcBef>
              <a:buClr>
                <a:srgbClr val="000000"/>
              </a:buClr>
              <a:buFont typeface="Arial"/>
              <a:buChar char="•"/>
            </a:pPr>
            <a:r>
              <a:rPr b="0" lang="en-US" sz="3400" spc="-1" strike="noStrike">
                <a:solidFill>
                  <a:srgbClr val="000000"/>
                </a:solidFill>
                <a:latin typeface="Calibri"/>
              </a:rPr>
              <a:t>A program, together with the libraries it uses, might be certified (e.g. as to correctness, documentation requirements, or performance) as a package, but not if components can be replaced.</a:t>
            </a:r>
            <a:endParaRPr b="0" lang="en-US" sz="3400" spc="-1" strike="noStrike">
              <a:solidFill>
                <a:srgbClr val="000000"/>
              </a:solidFill>
              <a:latin typeface="Calibri"/>
            </a:endParaRPr>
          </a:p>
          <a:p>
            <a:pPr>
              <a:lnSpc>
                <a:spcPct val="100000"/>
              </a:lnSpc>
              <a:spcBef>
                <a:spcPts val="641"/>
              </a:spcBef>
            </a:pPr>
            <a:endParaRPr b="0" lang="en-US" sz="3400" spc="-1" strike="noStrike">
              <a:solidFill>
                <a:srgbClr val="000000"/>
              </a:solidFill>
              <a:latin typeface="Calibri"/>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TextShape 1"/>
          <p:cNvSpPr txBox="1"/>
          <p:nvPr/>
        </p:nvSpPr>
        <p:spPr>
          <a:xfrm>
            <a:off x="457200" y="2514600"/>
            <a:ext cx="8229240" cy="1218960"/>
          </a:xfrm>
          <a:prstGeom prst="rect">
            <a:avLst/>
          </a:prstGeom>
          <a:gradFill rotWithShape="0">
            <a:gsLst>
              <a:gs pos="0">
                <a:srgbClr val="ffc1be"/>
              </a:gs>
              <a:gs pos="100000">
                <a:srgbClr val="ffe5e5"/>
              </a:gs>
            </a:gsLst>
            <a:lin ang="16200000"/>
          </a:gradFill>
          <a:ln w="9360">
            <a:solidFill>
              <a:srgbClr val="be4b48"/>
            </a:solidFill>
            <a:round/>
          </a:ln>
        </p:spPr>
        <p:txBody>
          <a:bodyPr anchor="ctr"/>
          <a:p>
            <a:pPr algn="ctr">
              <a:lnSpc>
                <a:spcPct val="100000"/>
              </a:lnSpc>
            </a:pPr>
            <a:r>
              <a:rPr b="1" lang="en-US" sz="4400" spc="-1" strike="noStrike">
                <a:solidFill>
                  <a:srgbClr val="000000"/>
                </a:solidFill>
                <a:latin typeface="Calibri"/>
              </a:rPr>
              <a:t>Thank You!</a:t>
            </a:r>
            <a:endParaRPr b="0" lang="en-US" sz="4400" spc="-1" strike="noStrike">
              <a:solidFill>
                <a:srgbClr val="000000"/>
              </a:solidFill>
              <a:latin typeface="Calibri"/>
            </a:endParaRPr>
          </a:p>
        </p:txBody>
      </p:sp>
      <p:sp>
        <p:nvSpPr>
          <p:cNvPr id="295" name="TextShape 2"/>
          <p:cNvSpPr txBox="1"/>
          <p:nvPr/>
        </p:nvSpPr>
        <p:spPr>
          <a:xfrm>
            <a:off x="457200" y="6356520"/>
            <a:ext cx="2133360" cy="364680"/>
          </a:xfrm>
          <a:prstGeom prst="rect">
            <a:avLst/>
          </a:prstGeom>
          <a:noFill/>
          <a:ln>
            <a:noFill/>
          </a:ln>
        </p:spPr>
        <p:txBody>
          <a:bodyPr anchor="ctr"/>
          <a:p>
            <a:pPr>
              <a:lnSpc>
                <a:spcPct val="100000"/>
              </a:lnSpc>
            </a:pPr>
            <a:fld id="{3A618738-A7C2-4A4C-B8C2-273AA5AE0464}" type="datetime1">
              <a:rPr b="0" lang="en-IN" sz="1200" spc="-1" strike="noStrike">
                <a:solidFill>
                  <a:srgbClr val="8b8b8b"/>
                </a:solidFill>
                <a:latin typeface="Calibri"/>
              </a:rPr>
              <a:t>17/12/2020</a:t>
            </a:fld>
            <a:endParaRPr b="0" lang="en-IN" sz="1200" spc="-1" strike="noStrike">
              <a:latin typeface="Times New Roman"/>
            </a:endParaRPr>
          </a:p>
        </p:txBody>
      </p:sp>
      <p:sp>
        <p:nvSpPr>
          <p:cNvPr id="296" name="TextShape 3"/>
          <p:cNvSpPr txBox="1"/>
          <p:nvPr/>
        </p:nvSpPr>
        <p:spPr>
          <a:xfrm>
            <a:off x="6553080" y="6356520"/>
            <a:ext cx="2133360" cy="364680"/>
          </a:xfrm>
          <a:prstGeom prst="rect">
            <a:avLst/>
          </a:prstGeom>
          <a:noFill/>
          <a:ln>
            <a:noFill/>
          </a:ln>
        </p:spPr>
        <p:txBody>
          <a:bodyPr anchor="ctr"/>
          <a:p>
            <a:pPr algn="r">
              <a:lnSpc>
                <a:spcPct val="100000"/>
              </a:lnSpc>
            </a:pPr>
            <a:fld id="{160ED08E-F272-4A53-9E8B-0AAB3B68B9B7}" type="slidenum">
              <a:rPr b="0" lang="en-IN" sz="1200" spc="-1" strike="noStrike">
                <a:solidFill>
                  <a:srgbClr val="8b8b8b"/>
                </a:solidFill>
                <a:latin typeface="Calibri"/>
              </a:rPr>
              <a:t>1</a:t>
            </a:fld>
            <a:endParaRPr b="0" lang="en-IN" sz="1200" spc="-1" strike="noStrike">
              <a:latin typeface="Times New Roman"/>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0" y="0"/>
            <a:ext cx="9143640" cy="837720"/>
          </a:xfrm>
          <a:prstGeom prst="rect">
            <a:avLst/>
          </a:prstGeom>
          <a:gradFill rotWithShape="0">
            <a:gsLst>
              <a:gs pos="0">
                <a:srgbClr val="e3fbc2"/>
              </a:gs>
              <a:gs pos="100000">
                <a:srgbClr val="f4ffe6"/>
              </a:gs>
            </a:gsLst>
            <a:lin ang="16200000"/>
          </a:gradFill>
          <a:ln w="9360">
            <a:solidFill>
              <a:srgbClr val="98b855"/>
            </a:solidFill>
            <a:round/>
          </a:ln>
        </p:spPr>
        <p:txBody>
          <a:bodyPr anchor="ctr">
            <a:normAutofit/>
          </a:bodyPr>
          <a:p>
            <a:pPr algn="ctr">
              <a:lnSpc>
                <a:spcPct val="100000"/>
              </a:lnSpc>
            </a:pPr>
            <a:r>
              <a:rPr b="0" lang="en-US" sz="4400" spc="-1" strike="noStrike">
                <a:solidFill>
                  <a:srgbClr val="000000"/>
                </a:solidFill>
                <a:latin typeface="Calibri"/>
              </a:rPr>
              <a:t>Li</a:t>
            </a:r>
            <a:r>
              <a:rPr b="0" lang="en-US" sz="4400" spc="-1" strike="noStrike">
                <a:solidFill>
                  <a:srgbClr val="000000"/>
                </a:solidFill>
                <a:latin typeface="Calibri"/>
              </a:rPr>
              <a:t>nk</a:t>
            </a:r>
            <a:r>
              <a:rPr b="0" lang="en-US" sz="4400" spc="-1" strike="noStrike">
                <a:solidFill>
                  <a:srgbClr val="000000"/>
                </a:solidFill>
                <a:latin typeface="Calibri"/>
              </a:rPr>
              <a:t>er</a:t>
            </a:r>
            <a:endParaRPr b="0" lang="en-US" sz="4400" spc="-1" strike="noStrike">
              <a:solidFill>
                <a:srgbClr val="000000"/>
              </a:solidFill>
              <a:latin typeface="Calibri"/>
            </a:endParaRPr>
          </a:p>
        </p:txBody>
      </p:sp>
      <p:sp>
        <p:nvSpPr>
          <p:cNvPr id="178" name="TextShape 2"/>
          <p:cNvSpPr txBox="1"/>
          <p:nvPr/>
        </p:nvSpPr>
        <p:spPr>
          <a:xfrm>
            <a:off x="0" y="914400"/>
            <a:ext cx="9143640" cy="5943240"/>
          </a:xfrm>
          <a:prstGeom prst="rect">
            <a:avLst/>
          </a:prstGeom>
          <a:gradFill rotWithShape="0">
            <a:gsLst>
              <a:gs pos="0">
                <a:srgbClr val="d9caee"/>
              </a:gs>
              <a:gs pos="100000">
                <a:srgbClr val="f1eaf8"/>
              </a:gs>
            </a:gsLst>
            <a:lin ang="16200000"/>
          </a:gradFill>
          <a:ln w="9360">
            <a:solidFill>
              <a:srgbClr val="7d5fa0"/>
            </a:solidFill>
            <a:round/>
          </a:ln>
        </p:spPr>
        <p:txBody>
          <a:bodyPr/>
          <a:p>
            <a:pPr marL="343080" indent="-342720">
              <a:lnSpc>
                <a:spcPct val="100000"/>
              </a:lnSpc>
              <a:spcBef>
                <a:spcPts val="561"/>
              </a:spcBef>
            </a:pPr>
            <a:r>
              <a:rPr b="0" lang="en-US" sz="2800" spc="-1" strike="noStrike">
                <a:solidFill>
                  <a:srgbClr val="000000"/>
                </a:solidFill>
                <a:latin typeface="Calibri"/>
              </a:rPr>
              <a:t>The Linker is the software program which binds many object modules to make a single object program.(Done Automatically when program is executed).</a:t>
            </a:r>
            <a:endParaRPr b="0" lang="en-US" sz="2800" spc="-1" strike="noStrike">
              <a:solidFill>
                <a:srgbClr val="000000"/>
              </a:solidFill>
              <a:latin typeface="Calibri"/>
            </a:endParaRPr>
          </a:p>
          <a:p>
            <a:pPr>
              <a:lnSpc>
                <a:spcPct val="100000"/>
              </a:lnSpc>
              <a:spcBef>
                <a:spcPts val="479"/>
              </a:spcBef>
            </a:pPr>
            <a:r>
              <a:rPr b="1" lang="en-US" sz="2400" spc="-1" strike="noStrike" u="sng">
                <a:solidFill>
                  <a:srgbClr val="ff0000"/>
                </a:solidFill>
                <a:uFillTx/>
                <a:latin typeface="Calibri"/>
              </a:rPr>
              <a:t>Three tasks:-</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Wingdings" charset="2"/>
              <a:buChar char=""/>
            </a:pPr>
            <a:r>
              <a:rPr b="0" lang="en-US" sz="2400" spc="-1" strike="noStrike">
                <a:solidFill>
                  <a:srgbClr val="000000"/>
                </a:solidFill>
                <a:latin typeface="Calibri"/>
              </a:rPr>
              <a:t>Searches the program to find library routines used by  program, e.g.  Printf(), sqrt(), strcat() and various other.</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Wingdings" charset="2"/>
              <a:buChar char=""/>
            </a:pPr>
            <a:r>
              <a:rPr b="0" lang="en-US" sz="2400" spc="-1" strike="noStrike">
                <a:solidFill>
                  <a:srgbClr val="000000"/>
                </a:solidFill>
                <a:latin typeface="Calibri"/>
              </a:rPr>
              <a:t>Determines the memory locations that code from each module will occupy and relocates its instructions by adjusting absolute references.</a:t>
            </a:r>
            <a:endParaRPr b="0" lang="en-US" sz="2400" spc="-1" strike="noStrike">
              <a:solidFill>
                <a:srgbClr val="000000"/>
              </a:solidFill>
              <a:latin typeface="Calibri"/>
            </a:endParaRPr>
          </a:p>
          <a:p>
            <a:pPr marL="343080" indent="-342720">
              <a:lnSpc>
                <a:spcPct val="100000"/>
              </a:lnSpc>
              <a:spcBef>
                <a:spcPts val="479"/>
              </a:spcBef>
            </a:pPr>
            <a:r>
              <a:rPr b="1" lang="en-US" sz="2400" spc="-1" strike="noStrike">
                <a:solidFill>
                  <a:srgbClr val="7030a0"/>
                </a:solidFill>
                <a:latin typeface="Calibri"/>
              </a:rPr>
              <a:t>      </a:t>
            </a:r>
            <a:r>
              <a:rPr b="1" lang="en-US" sz="2400" spc="-1" strike="noStrike">
                <a:solidFill>
                  <a:srgbClr val="7030a0"/>
                </a:solidFill>
                <a:latin typeface="Calibri"/>
              </a:rPr>
              <a:t>Relocation</a:t>
            </a:r>
            <a:r>
              <a:rPr b="0" lang="en-US" sz="2400" spc="-1" strike="noStrike">
                <a:solidFill>
                  <a:srgbClr val="7030a0"/>
                </a:solidFill>
                <a:latin typeface="Calibri"/>
              </a:rPr>
              <a:t>, which modifies the object program so that it can be loaded at an address different from the location originally specified.</a:t>
            </a:r>
            <a:endParaRPr b="0" lang="en-US" sz="2400" spc="-1" strike="noStrike">
              <a:solidFill>
                <a:srgbClr val="000000"/>
              </a:solidFill>
              <a:latin typeface="Calibri"/>
            </a:endParaRPr>
          </a:p>
          <a:p>
            <a:pPr lvl="1" marL="182880" indent="-285480">
              <a:lnSpc>
                <a:spcPct val="100000"/>
              </a:lnSpc>
              <a:spcBef>
                <a:spcPts val="479"/>
              </a:spcBef>
              <a:buClr>
                <a:srgbClr val="000000"/>
              </a:buClr>
              <a:buFont typeface="Wingdings" charset="2"/>
              <a:buChar char=""/>
            </a:pPr>
            <a:r>
              <a:rPr b="0" lang="en-US" sz="2400" spc="-1" strike="noStrike">
                <a:solidFill>
                  <a:srgbClr val="000000"/>
                </a:solidFill>
                <a:latin typeface="Calibri"/>
              </a:rPr>
              <a:t> </a:t>
            </a:r>
            <a:endParaRPr b="0" lang="en-US" sz="2400" spc="-1" strike="noStrike">
              <a:solidFill>
                <a:srgbClr val="000000"/>
              </a:solidFill>
              <a:latin typeface="Calibri"/>
            </a:endParaRPr>
          </a:p>
        </p:txBody>
      </p:sp>
      <p:sp>
        <p:nvSpPr>
          <p:cNvPr id="179" name="TextShape 3"/>
          <p:cNvSpPr txBox="1"/>
          <p:nvPr/>
        </p:nvSpPr>
        <p:spPr>
          <a:xfrm>
            <a:off x="457200" y="6356520"/>
            <a:ext cx="2133360" cy="364680"/>
          </a:xfrm>
          <a:prstGeom prst="rect">
            <a:avLst/>
          </a:prstGeom>
          <a:noFill/>
          <a:ln>
            <a:noFill/>
          </a:ln>
        </p:spPr>
        <p:txBody>
          <a:bodyPr anchor="ctr"/>
          <a:p>
            <a:pPr>
              <a:lnSpc>
                <a:spcPct val="100000"/>
              </a:lnSpc>
            </a:pPr>
            <a:fld id="{7815384B-F220-437D-BCFB-599EE46A172B}" type="datetime1">
              <a:rPr b="0" lang="en-IN" sz="1200" spc="-1" strike="noStrike">
                <a:solidFill>
                  <a:srgbClr val="8b8b8b"/>
                </a:solidFill>
                <a:latin typeface="Calibri"/>
              </a:rPr>
              <a:t>17/12/2020</a:t>
            </a:fld>
            <a:endParaRPr b="0" lang="en-IN" sz="1200" spc="-1" strike="noStrike">
              <a:latin typeface="Times New Roman"/>
            </a:endParaRPr>
          </a:p>
        </p:txBody>
      </p:sp>
      <p:sp>
        <p:nvSpPr>
          <p:cNvPr id="180" name="TextShape 4"/>
          <p:cNvSpPr txBox="1"/>
          <p:nvPr/>
        </p:nvSpPr>
        <p:spPr>
          <a:xfrm>
            <a:off x="6553080" y="6356520"/>
            <a:ext cx="2133360" cy="364680"/>
          </a:xfrm>
          <a:prstGeom prst="rect">
            <a:avLst/>
          </a:prstGeom>
          <a:noFill/>
          <a:ln>
            <a:noFill/>
          </a:ln>
        </p:spPr>
        <p:txBody>
          <a:bodyPr anchor="ctr"/>
          <a:p>
            <a:pPr algn="r">
              <a:lnSpc>
                <a:spcPct val="100000"/>
              </a:lnSpc>
            </a:pPr>
            <a:fld id="{C44DF2CF-5BA0-449B-B3A2-42D8C67DFD35}" type="slidenum">
              <a:rPr b="0" lang="en-IN" sz="1200" spc="-1" strike="noStrike">
                <a:solidFill>
                  <a:srgbClr val="8b8b8b"/>
                </a:solidFill>
                <a:latin typeface="Calibri"/>
              </a:rPr>
              <a:t>1</a:t>
            </a:fld>
            <a:endParaRPr b="0" lang="en-IN" sz="1200" spc="-1" strike="noStrike">
              <a:latin typeface="Times New Roman"/>
            </a:endParaRPr>
          </a:p>
        </p:txBody>
      </p:sp>
    </p:spTree>
  </p:cSld>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4" presetSubtype="16">
                                  <p:stCondLst>
                                    <p:cond delay="0"/>
                                  </p:stCondLst>
                                  <p:childTnLst>
                                    <p:set>
                                      <p:cBhvr>
                                        <p:cTn id="8" dur="1" fill="hold">
                                          <p:stCondLst>
                                            <p:cond delay="0"/>
                                          </p:stCondLst>
                                        </p:cTn>
                                        <p:tgtEl>
                                          <p:spTgt spid="178">
                                            <p:txEl>
                                              <p:pRg st="0" end="0"/>
                                            </p:txEl>
                                          </p:spTgt>
                                        </p:tgtEl>
                                        <p:attrNameLst>
                                          <p:attrName>style.visibility</p:attrName>
                                        </p:attrNameLst>
                                      </p:cBhvr>
                                      <p:to>
                                        <p:strVal val="visible"/>
                                      </p:to>
                                    </p:set>
                                    <p:animEffect filter="box(in)" transition="in">
                                      <p:cBhvr additive="repl">
                                        <p:cTn id="9" dur="500"/>
                                        <p:tgtEl>
                                          <p:spTgt spid="17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nodeType="clickEffect" fill="hold" presetClass="entr" presetID="4" presetSubtype="16">
                                  <p:stCondLst>
                                    <p:cond delay="0"/>
                                  </p:stCondLst>
                                  <p:childTnLst>
                                    <p:set>
                                      <p:cBhvr>
                                        <p:cTn id="13" dur="1" fill="hold">
                                          <p:stCondLst>
                                            <p:cond delay="0"/>
                                          </p:stCondLst>
                                        </p:cTn>
                                        <p:tgtEl>
                                          <p:spTgt spid="178">
                                            <p:txEl>
                                              <p:pRg st="1" end="1"/>
                                            </p:txEl>
                                          </p:spTgt>
                                        </p:tgtEl>
                                        <p:attrNameLst>
                                          <p:attrName>style.visibility</p:attrName>
                                        </p:attrNameLst>
                                      </p:cBhvr>
                                      <p:to>
                                        <p:strVal val="visible"/>
                                      </p:to>
                                    </p:set>
                                    <p:animEffect filter="box(in)" transition="in">
                                      <p:cBhvr additive="repl">
                                        <p:cTn id="14" dur="500"/>
                                        <p:tgtEl>
                                          <p:spTgt spid="178">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4" presetSubtype="16">
                                  <p:stCondLst>
                                    <p:cond delay="0"/>
                                  </p:stCondLst>
                                  <p:childTnLst>
                                    <p:set>
                                      <p:cBhvr>
                                        <p:cTn id="18" dur="1" fill="hold">
                                          <p:stCondLst>
                                            <p:cond delay="0"/>
                                          </p:stCondLst>
                                        </p:cTn>
                                        <p:tgtEl>
                                          <p:spTgt spid="178">
                                            <p:txEl>
                                              <p:pRg st="2" end="2"/>
                                            </p:txEl>
                                          </p:spTgt>
                                        </p:tgtEl>
                                        <p:attrNameLst>
                                          <p:attrName>style.visibility</p:attrName>
                                        </p:attrNameLst>
                                      </p:cBhvr>
                                      <p:to>
                                        <p:strVal val="visible"/>
                                      </p:to>
                                    </p:set>
                                    <p:animEffect filter="box(in)" transition="in">
                                      <p:cBhvr additive="repl">
                                        <p:cTn id="19" dur="500"/>
                                        <p:tgtEl>
                                          <p:spTgt spid="178">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nodeType="clickEffect" fill="hold" presetClass="entr" presetID="4" presetSubtype="16">
                                  <p:stCondLst>
                                    <p:cond delay="0"/>
                                  </p:stCondLst>
                                  <p:childTnLst>
                                    <p:set>
                                      <p:cBhvr>
                                        <p:cTn id="23" dur="1" fill="hold">
                                          <p:stCondLst>
                                            <p:cond delay="0"/>
                                          </p:stCondLst>
                                        </p:cTn>
                                        <p:tgtEl>
                                          <p:spTgt spid="178">
                                            <p:txEl>
                                              <p:pRg st="3" end="3"/>
                                            </p:txEl>
                                          </p:spTgt>
                                        </p:tgtEl>
                                        <p:attrNameLst>
                                          <p:attrName>style.visibility</p:attrName>
                                        </p:attrNameLst>
                                      </p:cBhvr>
                                      <p:to>
                                        <p:strVal val="visible"/>
                                      </p:to>
                                    </p:set>
                                    <p:animEffect filter="box(in)" transition="in">
                                      <p:cBhvr additive="repl">
                                        <p:cTn id="24" dur="500"/>
                                        <p:tgtEl>
                                          <p:spTgt spid="178">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4" presetSubtype="16">
                                  <p:stCondLst>
                                    <p:cond delay="0"/>
                                  </p:stCondLst>
                                  <p:childTnLst>
                                    <p:set>
                                      <p:cBhvr>
                                        <p:cTn id="28" dur="1" fill="hold">
                                          <p:stCondLst>
                                            <p:cond delay="0"/>
                                          </p:stCondLst>
                                        </p:cTn>
                                        <p:tgtEl>
                                          <p:spTgt spid="178">
                                            <p:txEl>
                                              <p:pRg st="4" end="4"/>
                                            </p:txEl>
                                          </p:spTgt>
                                        </p:tgtEl>
                                        <p:attrNameLst>
                                          <p:attrName>style.visibility</p:attrName>
                                        </p:attrNameLst>
                                      </p:cBhvr>
                                      <p:to>
                                        <p:strVal val="visible"/>
                                      </p:to>
                                    </p:set>
                                    <p:animEffect filter="box(in)" transition="in">
                                      <p:cBhvr additive="repl">
                                        <p:cTn id="29" dur="500"/>
                                        <p:tgtEl>
                                          <p:spTgt spid="178">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nodeType="clickEffect" fill="hold" presetClass="entr" presetID="4" presetSubtype="16">
                                  <p:stCondLst>
                                    <p:cond delay="0"/>
                                  </p:stCondLst>
                                  <p:childTnLst>
                                    <p:set>
                                      <p:cBhvr>
                                        <p:cTn id="33" dur="1" fill="hold">
                                          <p:stCondLst>
                                            <p:cond delay="0"/>
                                          </p:stCondLst>
                                        </p:cTn>
                                        <p:tgtEl>
                                          <p:spTgt spid="178">
                                            <p:txEl>
                                              <p:pRg st="5" end="5"/>
                                            </p:txEl>
                                          </p:spTgt>
                                        </p:tgtEl>
                                        <p:attrNameLst>
                                          <p:attrName>style.visibility</p:attrName>
                                        </p:attrNameLst>
                                      </p:cBhvr>
                                      <p:to>
                                        <p:strVal val="visible"/>
                                      </p:to>
                                    </p:set>
                                    <p:animEffect filter="box(in)" transition="in">
                                      <p:cBhvr additive="repl">
                                        <p:cTn id="34" dur="500"/>
                                        <p:tgtEl>
                                          <p:spTgt spid="178">
                                            <p:txEl>
                                              <p:pRg st="5" end="5"/>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457200" y="6356520"/>
            <a:ext cx="2133360" cy="364680"/>
          </a:xfrm>
          <a:prstGeom prst="rect">
            <a:avLst/>
          </a:prstGeom>
          <a:noFill/>
          <a:ln>
            <a:noFill/>
          </a:ln>
        </p:spPr>
        <p:txBody>
          <a:bodyPr anchor="ctr"/>
          <a:p>
            <a:pPr>
              <a:lnSpc>
                <a:spcPct val="100000"/>
              </a:lnSpc>
            </a:pPr>
            <a:fld id="{AA71CBDD-A72E-4C90-A0C9-4722814E4606}" type="datetime1">
              <a:rPr b="0" lang="en-IN" sz="1200" spc="-1" strike="noStrike">
                <a:solidFill>
                  <a:srgbClr val="8b8b8b"/>
                </a:solidFill>
                <a:latin typeface="Calibri"/>
              </a:rPr>
              <a:t>17/12/2020</a:t>
            </a:fld>
            <a:endParaRPr b="0" lang="en-IN" sz="1200" spc="-1" strike="noStrike">
              <a:latin typeface="Times New Roman"/>
            </a:endParaRPr>
          </a:p>
        </p:txBody>
      </p:sp>
      <p:sp>
        <p:nvSpPr>
          <p:cNvPr id="182" name="TextShape 2"/>
          <p:cNvSpPr txBox="1"/>
          <p:nvPr/>
        </p:nvSpPr>
        <p:spPr>
          <a:xfrm>
            <a:off x="6553080" y="6356520"/>
            <a:ext cx="2133360" cy="364680"/>
          </a:xfrm>
          <a:prstGeom prst="rect">
            <a:avLst/>
          </a:prstGeom>
          <a:noFill/>
          <a:ln>
            <a:noFill/>
          </a:ln>
        </p:spPr>
        <p:txBody>
          <a:bodyPr anchor="ctr"/>
          <a:p>
            <a:pPr algn="r">
              <a:lnSpc>
                <a:spcPct val="100000"/>
              </a:lnSpc>
            </a:pPr>
            <a:fld id="{79D2CC2C-1D5C-42D2-BEA0-96FB5ECC9630}" type="slidenum">
              <a:rPr b="0" lang="en-IN" sz="1200" spc="-1" strike="noStrike">
                <a:solidFill>
                  <a:srgbClr val="8b8b8b"/>
                </a:solidFill>
                <a:latin typeface="Calibri"/>
              </a:rPr>
              <a:t>1</a:t>
            </a:fld>
            <a:endParaRPr b="0" lang="en-IN" sz="1200" spc="-1" strike="noStrike">
              <a:latin typeface="Times New Roman"/>
            </a:endParaRPr>
          </a:p>
        </p:txBody>
      </p:sp>
      <p:pic>
        <p:nvPicPr>
          <p:cNvPr id="183" name="Picture 3" descr=""/>
          <p:cNvPicPr/>
          <p:nvPr/>
        </p:nvPicPr>
        <p:blipFill>
          <a:blip r:embed="rId1"/>
          <a:stretch/>
        </p:blipFill>
        <p:spPr>
          <a:xfrm>
            <a:off x="228600" y="380880"/>
            <a:ext cx="8686440" cy="6095520"/>
          </a:xfrm>
          <a:prstGeom prst="rect">
            <a:avLst/>
          </a:prstGeom>
          <a:ln w="9360">
            <a:noFill/>
          </a:ln>
        </p:spPr>
      </p:pic>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285840" y="1600200"/>
            <a:ext cx="8572320" cy="4525560"/>
          </a:xfrm>
          <a:prstGeom prst="rect">
            <a:avLst/>
          </a:prstGeom>
          <a:gradFill rotWithShape="0">
            <a:gsLst>
              <a:gs pos="0">
                <a:srgbClr val="bfecff"/>
              </a:gs>
              <a:gs pos="100000">
                <a:srgbClr val="e6f7ff"/>
              </a:gs>
            </a:gsLst>
            <a:lin ang="16200000"/>
          </a:gradFill>
          <a:ln w="9360">
            <a:solidFill>
              <a:srgbClr val="46aac4"/>
            </a:solidFill>
            <a:round/>
          </a:ln>
        </p:spPr>
        <p:txBody>
          <a:bodyPr>
            <a:normAutofit/>
          </a:bodyPr>
          <a:p>
            <a:pPr marL="343080" indent="-342720" algn="just">
              <a:lnSpc>
                <a:spcPct val="100000"/>
              </a:lnSpc>
              <a:spcBef>
                <a:spcPts val="561"/>
              </a:spcBef>
              <a:buClr>
                <a:srgbClr val="000000"/>
              </a:buClr>
              <a:buFont typeface="Arial"/>
              <a:buChar char="•"/>
            </a:pPr>
            <a:r>
              <a:rPr b="0" lang="en-US" sz="2800" spc="-1" strike="noStrike">
                <a:solidFill>
                  <a:srgbClr val="000000"/>
                </a:solidFill>
                <a:latin typeface="Arial"/>
              </a:rPr>
              <a:t>Execution of a program written in a language L involves following steps:</a:t>
            </a:r>
            <a:endParaRPr b="0" lang="en-US" sz="2800" spc="-1" strike="noStrike">
              <a:solidFill>
                <a:srgbClr val="000000"/>
              </a:solidFill>
              <a:latin typeface="Calibri"/>
            </a:endParaRPr>
          </a:p>
          <a:p>
            <a:pPr lvl="1" marL="743040" indent="-285480" algn="just">
              <a:lnSpc>
                <a:spcPct val="100000"/>
              </a:lnSpc>
              <a:spcBef>
                <a:spcPts val="479"/>
              </a:spcBef>
              <a:buClr>
                <a:srgbClr val="000000"/>
              </a:buClr>
              <a:buFont typeface="Arial"/>
              <a:buChar char="–"/>
            </a:pPr>
            <a:r>
              <a:rPr b="0" lang="en-US" sz="2400" spc="-1" strike="noStrike">
                <a:solidFill>
                  <a:srgbClr val="000000"/>
                </a:solidFill>
                <a:latin typeface="Arial"/>
              </a:rPr>
              <a:t>Translation of the program </a:t>
            </a:r>
            <a:r>
              <a:rPr b="0" lang="en-US" sz="2400" spc="-1" strike="noStrike">
                <a:solidFill>
                  <a:srgbClr val="00b050"/>
                </a:solidFill>
                <a:latin typeface="Arial"/>
              </a:rPr>
              <a:t>by translator of language L</a:t>
            </a:r>
            <a:endParaRPr b="0" lang="en-US" sz="2400" spc="-1" strike="noStrike">
              <a:solidFill>
                <a:srgbClr val="000000"/>
              </a:solidFill>
              <a:latin typeface="Calibri"/>
            </a:endParaRPr>
          </a:p>
          <a:p>
            <a:pPr lvl="1" marL="743040" indent="-285480" algn="just">
              <a:lnSpc>
                <a:spcPct val="100000"/>
              </a:lnSpc>
              <a:spcBef>
                <a:spcPts val="479"/>
              </a:spcBef>
              <a:buClr>
                <a:srgbClr val="000000"/>
              </a:buClr>
              <a:buFont typeface="Arial"/>
              <a:buChar char="–"/>
            </a:pPr>
            <a:r>
              <a:rPr b="0" lang="en-US" sz="2400" spc="-1" strike="noStrike">
                <a:solidFill>
                  <a:srgbClr val="000000"/>
                </a:solidFill>
                <a:latin typeface="Arial"/>
              </a:rPr>
              <a:t>Linking of the program with other program needed for its execution by </a:t>
            </a:r>
            <a:r>
              <a:rPr b="0" lang="en-US" sz="2400" spc="-1" strike="noStrike">
                <a:solidFill>
                  <a:srgbClr val="00b050"/>
                </a:solidFill>
                <a:latin typeface="Arial"/>
              </a:rPr>
              <a:t>a linker</a:t>
            </a:r>
            <a:endParaRPr b="0" lang="en-US" sz="2400" spc="-1" strike="noStrike">
              <a:solidFill>
                <a:srgbClr val="000000"/>
              </a:solidFill>
              <a:latin typeface="Calibri"/>
            </a:endParaRPr>
          </a:p>
          <a:p>
            <a:pPr lvl="1" marL="743040" indent="-285480" algn="just">
              <a:lnSpc>
                <a:spcPct val="100000"/>
              </a:lnSpc>
              <a:spcBef>
                <a:spcPts val="479"/>
              </a:spcBef>
              <a:buClr>
                <a:srgbClr val="000000"/>
              </a:buClr>
              <a:buFont typeface="Arial"/>
              <a:buChar char="–"/>
            </a:pPr>
            <a:r>
              <a:rPr b="0" lang="en-US" sz="2400" spc="-1" strike="noStrike">
                <a:solidFill>
                  <a:srgbClr val="000000"/>
                </a:solidFill>
                <a:latin typeface="Arial"/>
              </a:rPr>
              <a:t>Relocation of the program to execute from the specific memory area allocated to it by </a:t>
            </a:r>
            <a:r>
              <a:rPr b="0" lang="en-US" sz="2400" spc="-1" strike="noStrike">
                <a:solidFill>
                  <a:srgbClr val="00b050"/>
                </a:solidFill>
                <a:latin typeface="Arial"/>
              </a:rPr>
              <a:t>a linker</a:t>
            </a:r>
            <a:endParaRPr b="0" lang="en-US" sz="2400" spc="-1" strike="noStrike">
              <a:solidFill>
                <a:srgbClr val="000000"/>
              </a:solidFill>
              <a:latin typeface="Calibri"/>
            </a:endParaRPr>
          </a:p>
          <a:p>
            <a:pPr lvl="1" marL="743040" indent="-285480" algn="just">
              <a:lnSpc>
                <a:spcPct val="100000"/>
              </a:lnSpc>
              <a:spcBef>
                <a:spcPts val="479"/>
              </a:spcBef>
              <a:buClr>
                <a:srgbClr val="000000"/>
              </a:buClr>
              <a:buFont typeface="Arial"/>
              <a:buChar char="–"/>
            </a:pPr>
            <a:r>
              <a:rPr b="0" lang="en-US" sz="2400" spc="-1" strike="noStrike">
                <a:solidFill>
                  <a:srgbClr val="000000"/>
                </a:solidFill>
                <a:latin typeface="Arial"/>
              </a:rPr>
              <a:t>Loading of the program in the memory for the purpose of execution by </a:t>
            </a:r>
            <a:r>
              <a:rPr b="0" lang="en-US" sz="2400" spc="-1" strike="noStrike">
                <a:solidFill>
                  <a:srgbClr val="00b050"/>
                </a:solidFill>
                <a:latin typeface="Arial"/>
              </a:rPr>
              <a:t>a loader</a:t>
            </a:r>
            <a:endParaRPr b="0" lang="en-US" sz="2400" spc="-1" strike="noStrike">
              <a:solidFill>
                <a:srgbClr val="000000"/>
              </a:solidFill>
              <a:latin typeface="Calibri"/>
            </a:endParaRPr>
          </a:p>
        </p:txBody>
      </p:sp>
      <p:sp>
        <p:nvSpPr>
          <p:cNvPr id="185" name="CustomShape 2"/>
          <p:cNvSpPr/>
          <p:nvPr/>
        </p:nvSpPr>
        <p:spPr>
          <a:xfrm>
            <a:off x="285840" y="142920"/>
            <a:ext cx="8572320" cy="1071360"/>
          </a:xfrm>
          <a:prstGeom prst="rect">
            <a:avLst/>
          </a:prstGeom>
          <a:ln>
            <a:solidFill>
              <a:srgbClr val="7d5fa0"/>
            </a:solidFill>
            <a:round/>
          </a:ln>
          <a:effectLst>
            <a:outerShdw blurRad="40000" dir="5400000" dist="20000" rotWithShape="0">
              <a:srgbClr val="000000">
                <a:alpha val="38000"/>
              </a:srgbClr>
            </a:outerShdw>
          </a:effectLst>
        </p:spPr>
        <p:style>
          <a:lnRef idx="1">
            <a:schemeClr val="accent4"/>
          </a:lnRef>
          <a:fillRef idx="2">
            <a:schemeClr val="accent4"/>
          </a:fillRef>
          <a:effectRef idx="1">
            <a:schemeClr val="accent4"/>
          </a:effectRef>
          <a:fontRef idx="minor"/>
        </p:style>
        <p:txBody>
          <a:bodyPr anchor="ctr">
            <a:normAutofit/>
          </a:bodyPr>
          <a:p>
            <a:pPr algn="ctr">
              <a:lnSpc>
                <a:spcPct val="100000"/>
              </a:lnSpc>
            </a:pPr>
            <a:r>
              <a:rPr b="1" lang="en-IN" sz="4000" spc="-1" strike="noStrike">
                <a:solidFill>
                  <a:srgbClr val="c00000"/>
                </a:solidFill>
                <a:latin typeface="Arial"/>
              </a:rPr>
              <a:t>Relocation and linking concepts</a:t>
            </a:r>
            <a:endParaRPr b="0" lang="en-IN" sz="4000" spc="-1" strike="noStrike">
              <a:latin typeface="Arial"/>
            </a:endParaRPr>
          </a:p>
        </p:txBody>
      </p:sp>
      <p:sp>
        <p:nvSpPr>
          <p:cNvPr id="186" name="TextShape 3"/>
          <p:cNvSpPr txBox="1"/>
          <p:nvPr/>
        </p:nvSpPr>
        <p:spPr>
          <a:xfrm>
            <a:off x="457200" y="6356520"/>
            <a:ext cx="2133360" cy="364680"/>
          </a:xfrm>
          <a:prstGeom prst="rect">
            <a:avLst/>
          </a:prstGeom>
          <a:noFill/>
          <a:ln>
            <a:noFill/>
          </a:ln>
        </p:spPr>
        <p:txBody>
          <a:bodyPr anchor="ctr"/>
          <a:p>
            <a:pPr>
              <a:lnSpc>
                <a:spcPct val="100000"/>
              </a:lnSpc>
            </a:pPr>
            <a:fld id="{1D1C702D-35F9-4C90-8B32-FD02686FF0C9}" type="datetime1">
              <a:rPr b="0" lang="en-IN" sz="1200" spc="-1" strike="noStrike">
                <a:solidFill>
                  <a:srgbClr val="8b8b8b"/>
                </a:solidFill>
                <a:latin typeface="Calibri"/>
              </a:rPr>
              <a:t>17/12/2020</a:t>
            </a:fld>
            <a:endParaRPr b="0" lang="en-IN" sz="1200" spc="-1" strike="noStrike">
              <a:latin typeface="Times New Roman"/>
            </a:endParaRPr>
          </a:p>
        </p:txBody>
      </p:sp>
      <p:sp>
        <p:nvSpPr>
          <p:cNvPr id="187" name="TextShape 4"/>
          <p:cNvSpPr txBox="1"/>
          <p:nvPr/>
        </p:nvSpPr>
        <p:spPr>
          <a:xfrm>
            <a:off x="6553080" y="6356520"/>
            <a:ext cx="2133360" cy="364680"/>
          </a:xfrm>
          <a:prstGeom prst="rect">
            <a:avLst/>
          </a:prstGeom>
          <a:noFill/>
          <a:ln>
            <a:noFill/>
          </a:ln>
        </p:spPr>
        <p:txBody>
          <a:bodyPr anchor="ctr"/>
          <a:p>
            <a:pPr algn="r">
              <a:lnSpc>
                <a:spcPct val="100000"/>
              </a:lnSpc>
            </a:pPr>
            <a:fld id="{3DBEA3B6-F9A8-4ACA-8C4B-F57CB2D99B6F}" type="slidenum">
              <a:rPr b="0" lang="en-IN" sz="1200" spc="-1" strike="noStrike">
                <a:solidFill>
                  <a:srgbClr val="8b8b8b"/>
                </a:solidFill>
                <a:latin typeface="Calibri"/>
              </a:rPr>
              <a:t>1</a:t>
            </a:fld>
            <a:endParaRPr b="0" lang="en-IN" sz="1200" spc="-1" strike="noStrike">
              <a:latin typeface="Times New Roman"/>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285840" y="1357200"/>
            <a:ext cx="8572320" cy="5143320"/>
          </a:xfrm>
          <a:prstGeom prst="rect">
            <a:avLst/>
          </a:prstGeom>
          <a:gradFill rotWithShape="0">
            <a:gsLst>
              <a:gs pos="0">
                <a:srgbClr val="d9caee"/>
              </a:gs>
              <a:gs pos="100000">
                <a:srgbClr val="f1eaf8"/>
              </a:gs>
            </a:gsLst>
            <a:lin ang="16200000"/>
          </a:gradFill>
          <a:ln w="9360">
            <a:solidFill>
              <a:srgbClr val="7d5fa0"/>
            </a:solidFill>
            <a:round/>
            <a:tailEnd len="med" type="triangle" w="med"/>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Arial"/>
              </a:rPr>
              <a:t>Schematic of program execution</a:t>
            </a:r>
            <a:endParaRPr b="0" lang="en-US" sz="2800" spc="-1" strike="noStrike">
              <a:solidFill>
                <a:srgbClr val="000000"/>
              </a:solidFill>
              <a:latin typeface="Calibri"/>
            </a:endParaRPr>
          </a:p>
        </p:txBody>
      </p:sp>
      <p:sp>
        <p:nvSpPr>
          <p:cNvPr id="189" name="CustomShape 2"/>
          <p:cNvSpPr/>
          <p:nvPr/>
        </p:nvSpPr>
        <p:spPr>
          <a:xfrm>
            <a:off x="285840" y="71280"/>
            <a:ext cx="8572320" cy="1071360"/>
          </a:xfrm>
          <a:prstGeom prst="rect">
            <a:avLst/>
          </a:prstGeom>
          <a:ln>
            <a:solidFill>
              <a:srgbClr val="98b855"/>
            </a:solidFill>
            <a:round/>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anchor="ctr">
            <a:normAutofit/>
          </a:bodyPr>
          <a:p>
            <a:pPr algn="ctr">
              <a:lnSpc>
                <a:spcPct val="100000"/>
              </a:lnSpc>
            </a:pPr>
            <a:r>
              <a:rPr b="1" lang="en-IN" sz="4000" spc="-1" strike="noStrike">
                <a:solidFill>
                  <a:srgbClr val="c00000"/>
                </a:solidFill>
                <a:latin typeface="Arial"/>
              </a:rPr>
              <a:t>Relocation and linking concepts</a:t>
            </a:r>
            <a:endParaRPr b="0" lang="en-IN" sz="4000" spc="-1" strike="noStrike">
              <a:latin typeface="Arial"/>
            </a:endParaRPr>
          </a:p>
        </p:txBody>
      </p:sp>
      <p:grpSp>
        <p:nvGrpSpPr>
          <p:cNvPr id="190" name="Group 3"/>
          <p:cNvGrpSpPr/>
          <p:nvPr/>
        </p:nvGrpSpPr>
        <p:grpSpPr>
          <a:xfrm>
            <a:off x="214200" y="2357280"/>
            <a:ext cx="8572320" cy="3210120"/>
            <a:chOff x="214200" y="2357280"/>
            <a:chExt cx="8572320" cy="3210120"/>
          </a:xfrm>
        </p:grpSpPr>
        <p:grpSp>
          <p:nvGrpSpPr>
            <p:cNvPr id="191" name="Group 4"/>
            <p:cNvGrpSpPr/>
            <p:nvPr/>
          </p:nvGrpSpPr>
          <p:grpSpPr>
            <a:xfrm>
              <a:off x="714960" y="3214800"/>
              <a:ext cx="7857360" cy="1571400"/>
              <a:chOff x="714960" y="3214800"/>
              <a:chExt cx="7857360" cy="1571400"/>
            </a:xfrm>
          </p:grpSpPr>
          <p:grpSp>
            <p:nvGrpSpPr>
              <p:cNvPr id="192" name="Group 5"/>
              <p:cNvGrpSpPr/>
              <p:nvPr/>
            </p:nvGrpSpPr>
            <p:grpSpPr>
              <a:xfrm>
                <a:off x="928800" y="3214800"/>
                <a:ext cx="7643520" cy="571320"/>
                <a:chOff x="928800" y="3214800"/>
                <a:chExt cx="7643520" cy="571320"/>
              </a:xfrm>
            </p:grpSpPr>
            <p:sp>
              <p:nvSpPr>
                <p:cNvPr id="193" name="CustomShape 6"/>
                <p:cNvSpPr/>
                <p:nvPr/>
              </p:nvSpPr>
              <p:spPr>
                <a:xfrm>
                  <a:off x="928800" y="3214800"/>
                  <a:ext cx="1428480" cy="571320"/>
                </a:xfrm>
                <a:prstGeom prst="rect">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000000"/>
                      </a:solidFill>
                      <a:latin typeface="Arial"/>
                    </a:rPr>
                    <a:t>Translator</a:t>
                  </a:r>
                  <a:endParaRPr b="0" lang="en-IN" sz="1800" spc="-1" strike="noStrike">
                    <a:latin typeface="Arial"/>
                  </a:endParaRPr>
                </a:p>
              </p:txBody>
            </p:sp>
            <p:sp>
              <p:nvSpPr>
                <p:cNvPr id="194" name="CustomShape 7"/>
                <p:cNvSpPr/>
                <p:nvPr/>
              </p:nvSpPr>
              <p:spPr>
                <a:xfrm>
                  <a:off x="3000240" y="3214800"/>
                  <a:ext cx="1428480" cy="571320"/>
                </a:xfrm>
                <a:prstGeom prst="rect">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000000"/>
                      </a:solidFill>
                      <a:latin typeface="Arial"/>
                    </a:rPr>
                    <a:t>Linker</a:t>
                  </a:r>
                  <a:endParaRPr b="0" lang="en-IN" sz="1800" spc="-1" strike="noStrike">
                    <a:latin typeface="Arial"/>
                  </a:endParaRPr>
                </a:p>
              </p:txBody>
            </p:sp>
            <p:sp>
              <p:nvSpPr>
                <p:cNvPr id="195" name="CustomShape 8"/>
                <p:cNvSpPr/>
                <p:nvPr/>
              </p:nvSpPr>
              <p:spPr>
                <a:xfrm>
                  <a:off x="5072040" y="3214800"/>
                  <a:ext cx="1428480" cy="571320"/>
                </a:xfrm>
                <a:prstGeom prst="rect">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000000"/>
                      </a:solidFill>
                      <a:latin typeface="Arial"/>
                    </a:rPr>
                    <a:t>Loader</a:t>
                  </a:r>
                  <a:endParaRPr b="0" lang="en-IN" sz="1800" spc="-1" strike="noStrike">
                    <a:latin typeface="Arial"/>
                  </a:endParaRPr>
                </a:p>
              </p:txBody>
            </p:sp>
            <p:sp>
              <p:nvSpPr>
                <p:cNvPr id="196" name="CustomShape 9"/>
                <p:cNvSpPr/>
                <p:nvPr/>
              </p:nvSpPr>
              <p:spPr>
                <a:xfrm>
                  <a:off x="7143840" y="3214800"/>
                  <a:ext cx="1428480" cy="571320"/>
                </a:xfrm>
                <a:prstGeom prst="rect">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000000"/>
                      </a:solidFill>
                      <a:latin typeface="Arial"/>
                    </a:rPr>
                    <a:t>Binary Program</a:t>
                  </a:r>
                  <a:endParaRPr b="0" lang="en-IN" sz="1800" spc="-1" strike="noStrike">
                    <a:latin typeface="Arial"/>
                  </a:endParaRPr>
                </a:p>
              </p:txBody>
            </p:sp>
          </p:grpSp>
          <p:sp>
            <p:nvSpPr>
              <p:cNvPr id="197" name="CustomShape 10"/>
              <p:cNvSpPr/>
              <p:nvPr/>
            </p:nvSpPr>
            <p:spPr>
              <a:xfrm>
                <a:off x="2357280" y="4214880"/>
                <a:ext cx="571320" cy="571320"/>
              </a:xfrm>
              <a:prstGeom prst="flowChartMagneticDisk">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198" name="CustomShape 11"/>
              <p:cNvSpPr/>
              <p:nvPr/>
            </p:nvSpPr>
            <p:spPr>
              <a:xfrm>
                <a:off x="4500720" y="4214880"/>
                <a:ext cx="571320" cy="571320"/>
              </a:xfrm>
              <a:prstGeom prst="flowChartMagneticDisk">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199" name="CustomShape 12"/>
              <p:cNvSpPr/>
              <p:nvPr/>
            </p:nvSpPr>
            <p:spPr>
              <a:xfrm flipH="1" rot="16200000">
                <a:off x="1642680" y="3786120"/>
                <a:ext cx="713880" cy="71388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200" name="CustomShape 13"/>
              <p:cNvSpPr/>
              <p:nvPr/>
            </p:nvSpPr>
            <p:spPr>
              <a:xfrm flipV="1">
                <a:off x="2928960" y="3071520"/>
                <a:ext cx="785520" cy="71388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201" name="CustomShape 14"/>
              <p:cNvSpPr/>
              <p:nvPr/>
            </p:nvSpPr>
            <p:spPr>
              <a:xfrm flipH="1" rot="16200000">
                <a:off x="3750840" y="3750120"/>
                <a:ext cx="713880" cy="78552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202" name="CustomShape 15"/>
              <p:cNvSpPr/>
              <p:nvPr/>
            </p:nvSpPr>
            <p:spPr>
              <a:xfrm flipV="1">
                <a:off x="5072040" y="3071520"/>
                <a:ext cx="713880" cy="71388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203" name="CustomShape 16"/>
              <p:cNvSpPr/>
              <p:nvPr/>
            </p:nvSpPr>
            <p:spPr>
              <a:xfrm>
                <a:off x="6500880" y="3500280"/>
                <a:ext cx="642600" cy="1080"/>
              </a:xfrm>
              <a:custGeom>
                <a:avLst/>
                <a:gdLst/>
                <a:ahLst/>
                <a:rect l="l" t="t" r="r" b="b"/>
                <a:pathLst>
                  <a:path w="21600" h="21600">
                    <a:moveTo>
                      <a:pt x="0" y="0"/>
                    </a:moveTo>
                    <a:lnTo>
                      <a:pt x="21600" y="21600"/>
                    </a:lnTo>
                  </a:path>
                </a:pathLst>
              </a:custGeom>
              <a:noFill/>
              <a:ln w="25560">
                <a:solidFill>
                  <a:schemeClr val="tx1"/>
                </a:solidFill>
                <a:custDash>
                  <a:ds d="300000" sp="100000"/>
                </a:custDash>
                <a:round/>
                <a:tailEnd len="med" type="triangle" w="med"/>
              </a:ln>
            </p:spPr>
            <p:style>
              <a:lnRef idx="1">
                <a:schemeClr val="accent1"/>
              </a:lnRef>
              <a:fillRef idx="0">
                <a:schemeClr val="accent1"/>
              </a:fillRef>
              <a:effectRef idx="0">
                <a:schemeClr val="accent1"/>
              </a:effectRef>
              <a:fontRef idx="minor"/>
            </p:style>
          </p:sp>
          <p:sp>
            <p:nvSpPr>
              <p:cNvPr id="204" name="CustomShape 17"/>
              <p:cNvSpPr/>
              <p:nvPr/>
            </p:nvSpPr>
            <p:spPr>
              <a:xfrm flipV="1" rot="10800000">
                <a:off x="928800" y="4714920"/>
                <a:ext cx="213840" cy="1213920"/>
              </a:xfrm>
              <a:prstGeom prst="bentConnector2">
                <a:avLst/>
              </a:prstGeom>
              <a:noFill/>
              <a:ln w="25560">
                <a:solidFill>
                  <a:schemeClr val="tx1"/>
                </a:solidFill>
                <a:round/>
                <a:headEnd len="med" type="triangle" w="med"/>
              </a:ln>
            </p:spPr>
            <p:style>
              <a:lnRef idx="1">
                <a:schemeClr val="accent1"/>
              </a:lnRef>
              <a:fillRef idx="0">
                <a:schemeClr val="accent1"/>
              </a:fillRef>
              <a:effectRef idx="0">
                <a:schemeClr val="accent1"/>
              </a:effectRef>
              <a:fontRef idx="minor"/>
            </p:style>
          </p:sp>
        </p:grpSp>
        <p:sp>
          <p:nvSpPr>
            <p:cNvPr id="205" name="CustomShape 18"/>
            <p:cNvSpPr/>
            <p:nvPr/>
          </p:nvSpPr>
          <p:spPr>
            <a:xfrm>
              <a:off x="214200" y="4857840"/>
              <a:ext cx="1071360" cy="63900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000000"/>
                  </a:solidFill>
                  <a:latin typeface="Arial"/>
                </a:rPr>
                <a:t>Source Program</a:t>
              </a:r>
              <a:endParaRPr b="0" lang="en-IN" sz="1800" spc="-1" strike="noStrike">
                <a:latin typeface="Arial"/>
              </a:endParaRPr>
            </a:p>
          </p:txBody>
        </p:sp>
        <p:sp>
          <p:nvSpPr>
            <p:cNvPr id="206" name="CustomShape 19"/>
            <p:cNvSpPr/>
            <p:nvPr/>
          </p:nvSpPr>
          <p:spPr>
            <a:xfrm>
              <a:off x="2071800" y="4857840"/>
              <a:ext cx="1071360" cy="63900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000000"/>
                  </a:solidFill>
                  <a:latin typeface="Arial"/>
                </a:rPr>
                <a:t>Object Module</a:t>
              </a:r>
              <a:endParaRPr b="0" lang="en-IN" sz="1800" spc="-1" strike="noStrike">
                <a:latin typeface="Arial"/>
              </a:endParaRPr>
            </a:p>
          </p:txBody>
        </p:sp>
        <p:sp>
          <p:nvSpPr>
            <p:cNvPr id="207" name="CustomShape 20"/>
            <p:cNvSpPr/>
            <p:nvPr/>
          </p:nvSpPr>
          <p:spPr>
            <a:xfrm>
              <a:off x="4214880" y="4857840"/>
              <a:ext cx="1071360" cy="63900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000000"/>
                  </a:solidFill>
                  <a:latin typeface="Arial"/>
                </a:rPr>
                <a:t>Binary  Program</a:t>
              </a:r>
              <a:endParaRPr b="0" lang="en-IN" sz="1800" spc="-1" strike="noStrike">
                <a:latin typeface="Arial"/>
              </a:endParaRPr>
            </a:p>
          </p:txBody>
        </p:sp>
        <p:sp>
          <p:nvSpPr>
            <p:cNvPr id="208" name="CustomShape 21"/>
            <p:cNvSpPr/>
            <p:nvPr/>
          </p:nvSpPr>
          <p:spPr>
            <a:xfrm>
              <a:off x="7358040" y="4071960"/>
              <a:ext cx="107136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000000"/>
                  </a:solidFill>
                  <a:latin typeface="Arial"/>
                </a:rPr>
                <a:t>Result</a:t>
              </a:r>
              <a:endParaRPr b="0" lang="en-IN" sz="1800" spc="-1" strike="noStrike">
                <a:latin typeface="Arial"/>
              </a:endParaRPr>
            </a:p>
          </p:txBody>
        </p:sp>
        <p:sp>
          <p:nvSpPr>
            <p:cNvPr id="209" name="CustomShape 22"/>
            <p:cNvSpPr/>
            <p:nvPr/>
          </p:nvSpPr>
          <p:spPr>
            <a:xfrm>
              <a:off x="7358040" y="2357280"/>
              <a:ext cx="107136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000000"/>
                  </a:solidFill>
                  <a:latin typeface="Arial"/>
                </a:rPr>
                <a:t>Data</a:t>
              </a:r>
              <a:endParaRPr b="0" lang="en-IN" sz="1800" spc="-1" strike="noStrike">
                <a:latin typeface="Arial"/>
              </a:endParaRPr>
            </a:p>
          </p:txBody>
        </p:sp>
        <p:sp>
          <p:nvSpPr>
            <p:cNvPr id="210" name="CustomShape 23"/>
            <p:cNvSpPr/>
            <p:nvPr/>
          </p:nvSpPr>
          <p:spPr>
            <a:xfrm rot="10800000">
              <a:off x="7858800" y="3786840"/>
              <a:ext cx="713880" cy="213840"/>
            </a:xfrm>
            <a:prstGeom prst="bentConnector2">
              <a:avLst/>
            </a:prstGeom>
            <a:noFill/>
            <a:ln w="25560">
              <a:solidFill>
                <a:schemeClr val="tx1"/>
              </a:solidFill>
              <a:round/>
              <a:headEnd len="med" type="triangle" w="med"/>
            </a:ln>
          </p:spPr>
          <p:style>
            <a:lnRef idx="1">
              <a:schemeClr val="accent1"/>
            </a:lnRef>
            <a:fillRef idx="0">
              <a:schemeClr val="accent1"/>
            </a:fillRef>
            <a:effectRef idx="0">
              <a:schemeClr val="accent1"/>
            </a:effectRef>
            <a:fontRef idx="minor"/>
          </p:style>
        </p:sp>
        <p:sp>
          <p:nvSpPr>
            <p:cNvPr id="211" name="CustomShape 24"/>
            <p:cNvSpPr/>
            <p:nvPr/>
          </p:nvSpPr>
          <p:spPr>
            <a:xfrm rot="5400000">
              <a:off x="7644960" y="2999520"/>
              <a:ext cx="428400" cy="108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212" name="CustomShape 25"/>
            <p:cNvSpPr/>
            <p:nvPr/>
          </p:nvSpPr>
          <p:spPr>
            <a:xfrm>
              <a:off x="6500880" y="5000760"/>
              <a:ext cx="642600" cy="1080"/>
            </a:xfrm>
            <a:custGeom>
              <a:avLst/>
              <a:gdLst/>
              <a:ahLst/>
              <a:rect l="l" t="t" r="r" b="b"/>
              <a:pathLst>
                <a:path w="21600" h="21600">
                  <a:moveTo>
                    <a:pt x="0" y="0"/>
                  </a:moveTo>
                  <a:lnTo>
                    <a:pt x="21600" y="21600"/>
                  </a:lnTo>
                </a:path>
              </a:pathLst>
            </a:custGeom>
            <a:noFill/>
            <a:ln w="25560">
              <a:solidFill>
                <a:schemeClr val="tx1"/>
              </a:solidFill>
              <a:custDash>
                <a:ds d="300000" sp="100000"/>
              </a:custDash>
              <a:round/>
              <a:tailEnd len="med" type="triangle" w="med"/>
            </a:ln>
          </p:spPr>
          <p:style>
            <a:lnRef idx="1">
              <a:schemeClr val="accent1"/>
            </a:lnRef>
            <a:fillRef idx="0">
              <a:schemeClr val="accent1"/>
            </a:fillRef>
            <a:effectRef idx="0">
              <a:schemeClr val="accent1"/>
            </a:effectRef>
            <a:fontRef idx="minor"/>
          </p:style>
        </p:sp>
        <p:sp>
          <p:nvSpPr>
            <p:cNvPr id="213" name="CustomShape 26"/>
            <p:cNvSpPr/>
            <p:nvPr/>
          </p:nvSpPr>
          <p:spPr>
            <a:xfrm>
              <a:off x="6500880" y="5429160"/>
              <a:ext cx="642600" cy="108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214" name="CustomShape 27"/>
            <p:cNvSpPr/>
            <p:nvPr/>
          </p:nvSpPr>
          <p:spPr>
            <a:xfrm>
              <a:off x="7215120" y="4786200"/>
              <a:ext cx="157140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000000"/>
                  </a:solidFill>
                  <a:latin typeface="Arial"/>
                </a:rPr>
                <a:t>Data flow</a:t>
              </a:r>
              <a:endParaRPr b="0" lang="en-IN" sz="1800" spc="-1" strike="noStrike">
                <a:latin typeface="Arial"/>
              </a:endParaRPr>
            </a:p>
          </p:txBody>
        </p:sp>
        <p:sp>
          <p:nvSpPr>
            <p:cNvPr id="215" name="CustomShape 28"/>
            <p:cNvSpPr/>
            <p:nvPr/>
          </p:nvSpPr>
          <p:spPr>
            <a:xfrm>
              <a:off x="7215120" y="5202720"/>
              <a:ext cx="157140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000000"/>
                  </a:solidFill>
                  <a:latin typeface="Arial"/>
                </a:rPr>
                <a:t>Control flow</a:t>
              </a:r>
              <a:endParaRPr b="0" lang="en-IN" sz="1800" spc="-1" strike="noStrike">
                <a:latin typeface="Arial"/>
              </a:endParaRPr>
            </a:p>
          </p:txBody>
        </p:sp>
      </p:grpSp>
      <p:sp>
        <p:nvSpPr>
          <p:cNvPr id="216" name="TextShape 29"/>
          <p:cNvSpPr txBox="1"/>
          <p:nvPr/>
        </p:nvSpPr>
        <p:spPr>
          <a:xfrm>
            <a:off x="457200" y="6356520"/>
            <a:ext cx="2133360" cy="364680"/>
          </a:xfrm>
          <a:prstGeom prst="rect">
            <a:avLst/>
          </a:prstGeom>
          <a:noFill/>
          <a:ln>
            <a:noFill/>
          </a:ln>
        </p:spPr>
        <p:txBody>
          <a:bodyPr anchor="ctr"/>
          <a:p>
            <a:pPr>
              <a:lnSpc>
                <a:spcPct val="100000"/>
              </a:lnSpc>
            </a:pPr>
            <a:fld id="{DC76B650-E3DD-4955-A8A8-51745BD7D322}" type="datetime1">
              <a:rPr b="0" lang="en-IN" sz="1200" spc="-1" strike="noStrike">
                <a:solidFill>
                  <a:srgbClr val="8b8b8b"/>
                </a:solidFill>
                <a:latin typeface="Calibri"/>
              </a:rPr>
              <a:t>17/12/2020</a:t>
            </a:fld>
            <a:endParaRPr b="0" lang="en-IN" sz="1200" spc="-1" strike="noStrike">
              <a:latin typeface="Times New Roman"/>
            </a:endParaRPr>
          </a:p>
        </p:txBody>
      </p:sp>
      <p:sp>
        <p:nvSpPr>
          <p:cNvPr id="217" name="TextShape 30"/>
          <p:cNvSpPr txBox="1"/>
          <p:nvPr/>
        </p:nvSpPr>
        <p:spPr>
          <a:xfrm>
            <a:off x="6553080" y="6356520"/>
            <a:ext cx="2133360" cy="364680"/>
          </a:xfrm>
          <a:prstGeom prst="rect">
            <a:avLst/>
          </a:prstGeom>
          <a:noFill/>
          <a:ln>
            <a:noFill/>
          </a:ln>
        </p:spPr>
        <p:txBody>
          <a:bodyPr anchor="ctr"/>
          <a:p>
            <a:pPr algn="r">
              <a:lnSpc>
                <a:spcPct val="100000"/>
              </a:lnSpc>
            </a:pPr>
            <a:fld id="{860C689B-FED0-4C82-AA1F-B8FC11476FA2}" type="slidenum">
              <a:rPr b="0" lang="en-IN" sz="1200" spc="-1" strike="noStrike">
                <a:solidFill>
                  <a:srgbClr val="8b8b8b"/>
                </a:solidFill>
                <a:latin typeface="Calibri"/>
              </a:rPr>
              <a:t>1</a:t>
            </a:fld>
            <a:endParaRPr b="0" lang="en-IN" sz="1200" spc="-1" strike="noStrike">
              <a:latin typeface="Times New Roman"/>
            </a:endParaRPr>
          </a:p>
        </p:txBody>
      </p:sp>
      <p:sp>
        <p:nvSpPr>
          <p:cNvPr id="218" name="CustomShape 31"/>
          <p:cNvSpPr/>
          <p:nvPr/>
        </p:nvSpPr>
        <p:spPr>
          <a:xfrm>
            <a:off x="2452680" y="5715000"/>
            <a:ext cx="42274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800" spc="-1" strike="noStrike">
                <a:solidFill>
                  <a:srgbClr val="000000"/>
                </a:solidFill>
                <a:latin typeface="Arial"/>
              </a:rPr>
              <a:t>Figure: Schematic of program execution</a:t>
            </a:r>
            <a:endParaRPr b="0" lang="en-IN" sz="1800" spc="-1" strike="noStrike">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1"/>
          <p:cNvSpPr txBox="1"/>
          <p:nvPr/>
        </p:nvSpPr>
        <p:spPr>
          <a:xfrm>
            <a:off x="0" y="0"/>
            <a:ext cx="9143640" cy="715680"/>
          </a:xfrm>
          <a:prstGeom prst="rect">
            <a:avLst/>
          </a:prstGeom>
          <a:gradFill rotWithShape="0">
            <a:gsLst>
              <a:gs pos="0">
                <a:srgbClr val="bfecff"/>
              </a:gs>
              <a:gs pos="100000">
                <a:srgbClr val="e6f7ff"/>
              </a:gs>
            </a:gsLst>
            <a:lin ang="16200000"/>
          </a:gradFill>
          <a:ln w="9360">
            <a:solidFill>
              <a:srgbClr val="46aac4"/>
            </a:solidFill>
            <a:round/>
          </a:ln>
        </p:spPr>
        <p:txBody>
          <a:bodyPr anchor="ctr">
            <a:normAutofit/>
          </a:bodyPr>
          <a:p>
            <a:pPr algn="ctr">
              <a:lnSpc>
                <a:spcPct val="100000"/>
              </a:lnSpc>
            </a:pPr>
            <a:r>
              <a:rPr b="1" lang="en-US" sz="4400" spc="-1" strike="noStrike">
                <a:solidFill>
                  <a:srgbClr val="000000"/>
                </a:solidFill>
                <a:latin typeface="Calibri"/>
              </a:rPr>
              <a:t>Li</a:t>
            </a:r>
            <a:r>
              <a:rPr b="1" lang="en-US" sz="4400" spc="-1" strike="noStrike">
                <a:solidFill>
                  <a:srgbClr val="000000"/>
                </a:solidFill>
                <a:latin typeface="Calibri"/>
              </a:rPr>
              <a:t>n</a:t>
            </a:r>
            <a:r>
              <a:rPr b="1" lang="en-US" sz="4400" spc="-1" strike="noStrike">
                <a:solidFill>
                  <a:srgbClr val="000000"/>
                </a:solidFill>
                <a:latin typeface="Calibri"/>
              </a:rPr>
              <a:t>ki</a:t>
            </a:r>
            <a:r>
              <a:rPr b="1" lang="en-US" sz="4400" spc="-1" strike="noStrike">
                <a:solidFill>
                  <a:srgbClr val="000000"/>
                </a:solidFill>
                <a:latin typeface="Calibri"/>
              </a:rPr>
              <a:t>n</a:t>
            </a:r>
            <a:r>
              <a:rPr b="1" lang="en-US" sz="4400" spc="-1" strike="noStrike">
                <a:solidFill>
                  <a:srgbClr val="000000"/>
                </a:solidFill>
                <a:latin typeface="Calibri"/>
              </a:rPr>
              <a:t>g </a:t>
            </a:r>
            <a:r>
              <a:rPr b="1" lang="en-US" sz="4400" spc="-1" strike="noStrike">
                <a:solidFill>
                  <a:srgbClr val="000000"/>
                </a:solidFill>
                <a:latin typeface="Calibri"/>
              </a:rPr>
              <a:t>C</a:t>
            </a:r>
            <a:r>
              <a:rPr b="1" lang="en-US" sz="4400" spc="-1" strike="noStrike">
                <a:solidFill>
                  <a:srgbClr val="000000"/>
                </a:solidFill>
                <a:latin typeface="Calibri"/>
              </a:rPr>
              <a:t>o</a:t>
            </a:r>
            <a:r>
              <a:rPr b="1" lang="en-US" sz="4400" spc="-1" strike="noStrike">
                <a:solidFill>
                  <a:srgbClr val="000000"/>
                </a:solidFill>
                <a:latin typeface="Calibri"/>
              </a:rPr>
              <a:t>n</a:t>
            </a:r>
            <a:r>
              <a:rPr b="1" lang="en-US" sz="4400" spc="-1" strike="noStrike">
                <a:solidFill>
                  <a:srgbClr val="000000"/>
                </a:solidFill>
                <a:latin typeface="Calibri"/>
              </a:rPr>
              <a:t>c</a:t>
            </a:r>
            <a:r>
              <a:rPr b="1" lang="en-US" sz="4400" spc="-1" strike="noStrike">
                <a:solidFill>
                  <a:srgbClr val="000000"/>
                </a:solidFill>
                <a:latin typeface="Calibri"/>
              </a:rPr>
              <a:t>e</a:t>
            </a:r>
            <a:r>
              <a:rPr b="1" lang="en-US" sz="4400" spc="-1" strike="noStrike">
                <a:solidFill>
                  <a:srgbClr val="000000"/>
                </a:solidFill>
                <a:latin typeface="Calibri"/>
              </a:rPr>
              <a:t>pt</a:t>
            </a:r>
            <a:r>
              <a:rPr b="1" lang="en-US" sz="4400" spc="-1" strike="noStrike">
                <a:solidFill>
                  <a:srgbClr val="000000"/>
                </a:solidFill>
                <a:latin typeface="Calibri"/>
              </a:rPr>
              <a:t>s</a:t>
            </a:r>
            <a:endParaRPr b="0" lang="en-US" sz="4400" spc="-1" strike="noStrike">
              <a:solidFill>
                <a:srgbClr val="000000"/>
              </a:solidFill>
              <a:latin typeface="Calibri"/>
            </a:endParaRPr>
          </a:p>
        </p:txBody>
      </p:sp>
      <p:sp>
        <p:nvSpPr>
          <p:cNvPr id="220" name="TextShape 2"/>
          <p:cNvSpPr txBox="1"/>
          <p:nvPr/>
        </p:nvSpPr>
        <p:spPr>
          <a:xfrm>
            <a:off x="0" y="762120"/>
            <a:ext cx="9143640" cy="6095520"/>
          </a:xfrm>
          <a:prstGeom prst="rect">
            <a:avLst/>
          </a:prstGeom>
          <a:gradFill rotWithShape="0">
            <a:gsLst>
              <a:gs pos="0">
                <a:srgbClr val="ffded0"/>
              </a:gs>
              <a:gs pos="100000">
                <a:srgbClr val="fff1ec"/>
              </a:gs>
            </a:gsLst>
            <a:lin ang="16200000"/>
          </a:gradFill>
          <a:ln w="9360">
            <a:solidFill>
              <a:srgbClr val="f59240"/>
            </a:solidFill>
            <a:round/>
          </a:ln>
        </p:spPr>
        <p:txBody>
          <a:bodyPr>
            <a:normAutofit/>
          </a:bodyPr>
          <a:p>
            <a:pPr marL="343080" indent="-342720">
              <a:lnSpc>
                <a:spcPct val="100000"/>
              </a:lnSpc>
              <a:spcBef>
                <a:spcPts val="700"/>
              </a:spcBef>
              <a:buClr>
                <a:srgbClr val="000000"/>
              </a:buClr>
              <a:buFont typeface="Arial"/>
              <a:buChar char="•"/>
            </a:pPr>
            <a:r>
              <a:rPr b="0" lang="en-US" sz="3500" spc="-1" strike="noStrike">
                <a:solidFill>
                  <a:srgbClr val="000000"/>
                </a:solidFill>
                <a:latin typeface="Calibri"/>
              </a:rPr>
              <a:t>Computer programs typically comprise several parts or modules; all these parts/modules need not be contained within a single </a:t>
            </a:r>
            <a:r>
              <a:rPr b="1" lang="en-US" sz="3500" spc="-1" strike="noStrike">
                <a:solidFill>
                  <a:srgbClr val="000000"/>
                </a:solidFill>
                <a:latin typeface="Calibri"/>
              </a:rPr>
              <a:t>object file</a:t>
            </a:r>
            <a:r>
              <a:rPr b="0" lang="en-US" sz="3500" spc="-1" strike="noStrike">
                <a:solidFill>
                  <a:srgbClr val="000000"/>
                </a:solidFill>
                <a:latin typeface="Calibri"/>
              </a:rPr>
              <a:t>, and in such case refer to each other by means of </a:t>
            </a:r>
            <a:r>
              <a:rPr b="1" lang="en-US" sz="3500" spc="-1" strike="noStrike">
                <a:solidFill>
                  <a:srgbClr val="000000"/>
                </a:solidFill>
                <a:latin typeface="Calibri"/>
              </a:rPr>
              <a:t>symbols</a:t>
            </a:r>
            <a:r>
              <a:rPr b="0" lang="en-US" sz="3500" spc="-1" strike="noStrike">
                <a:solidFill>
                  <a:srgbClr val="000000"/>
                </a:solidFill>
                <a:latin typeface="Calibri"/>
              </a:rPr>
              <a:t>. Typically, an object file can contain three kinds of symbols:</a:t>
            </a:r>
            <a:endParaRPr b="0" lang="en-US" sz="3500" spc="-1" strike="noStrike">
              <a:solidFill>
                <a:srgbClr val="000000"/>
              </a:solidFill>
              <a:latin typeface="Calibri"/>
            </a:endParaRPr>
          </a:p>
          <a:p>
            <a:pPr marL="343080" indent="-342720">
              <a:lnSpc>
                <a:spcPct val="100000"/>
              </a:lnSpc>
              <a:spcBef>
                <a:spcPts val="641"/>
              </a:spcBef>
              <a:buClr>
                <a:srgbClr val="000000"/>
              </a:buClr>
              <a:buFont typeface="Wingdings" charset="2"/>
              <a:buChar char=""/>
            </a:pPr>
            <a:r>
              <a:rPr b="1" i="1" lang="en-US" sz="3200" spc="-1" strike="noStrike">
                <a:solidFill>
                  <a:srgbClr val="000000"/>
                </a:solidFill>
                <a:latin typeface="Calibri"/>
              </a:rPr>
              <a:t>Publicly defined symbols</a:t>
            </a:r>
            <a:r>
              <a:rPr b="0" lang="en-US" sz="3200" spc="-1" strike="noStrike">
                <a:solidFill>
                  <a:srgbClr val="000000"/>
                </a:solidFill>
                <a:latin typeface="Calibri"/>
              </a:rPr>
              <a:t>, which allow it to be called by other modules , also called as </a:t>
            </a:r>
            <a:r>
              <a:rPr b="1" lang="en-US" sz="3200" spc="-1" strike="noStrike">
                <a:solidFill>
                  <a:srgbClr val="000000"/>
                </a:solidFill>
                <a:latin typeface="Calibri"/>
              </a:rPr>
              <a:t>public definition </a:t>
            </a:r>
            <a:r>
              <a:rPr b="0" lang="en-US" sz="3200" spc="-1" strike="noStrike">
                <a:solidFill>
                  <a:srgbClr val="000000"/>
                </a:solidFill>
                <a:latin typeface="Calibri"/>
              </a:rPr>
              <a: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Wingdings" charset="2"/>
              <a:buChar char=""/>
            </a:pPr>
            <a:r>
              <a:rPr b="1" i="1" lang="en-US" sz="3200" spc="-1" strike="noStrike">
                <a:solidFill>
                  <a:srgbClr val="000000"/>
                </a:solidFill>
                <a:latin typeface="Calibri"/>
              </a:rPr>
              <a:t>Externally defined symbols(</a:t>
            </a:r>
            <a:r>
              <a:rPr b="0" lang="en-US" sz="3200" spc="-1" strike="noStrike">
                <a:solidFill>
                  <a:srgbClr val="000000"/>
                </a:solidFill>
                <a:latin typeface="Calibri"/>
              </a:rPr>
              <a:t>undefined</a:t>
            </a:r>
            <a:r>
              <a:rPr b="1" i="1" lang="en-US" sz="3200" spc="-1" strike="noStrike">
                <a:solidFill>
                  <a:srgbClr val="000000"/>
                </a:solidFill>
                <a:latin typeface="Calibri"/>
              </a:rPr>
              <a:t> </a:t>
            </a:r>
            <a:r>
              <a:rPr b="0" lang="en-US" sz="3200" spc="-1" strike="noStrike">
                <a:solidFill>
                  <a:srgbClr val="000000"/>
                </a:solidFill>
                <a:latin typeface="Calibri"/>
              </a:rPr>
              <a:t>symbols), which calls the other modules where these symbols are defined, also called as </a:t>
            </a:r>
            <a:r>
              <a:rPr b="1" lang="en-US" sz="3200" spc="-1" strike="noStrike">
                <a:solidFill>
                  <a:srgbClr val="000000"/>
                </a:solidFill>
                <a:latin typeface="Calibri"/>
              </a:rPr>
              <a:t>external reference.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Wingdings" charset="2"/>
              <a:buChar char=""/>
            </a:pPr>
            <a:r>
              <a:rPr b="1" i="1" lang="en-US" sz="3200" spc="-1" strike="noStrike">
                <a:solidFill>
                  <a:srgbClr val="000000"/>
                </a:solidFill>
                <a:latin typeface="Calibri"/>
              </a:rPr>
              <a:t>Local symbols</a:t>
            </a:r>
            <a:r>
              <a:rPr b="0" lang="en-US" sz="3200" spc="-1" strike="noStrike">
                <a:solidFill>
                  <a:srgbClr val="000000"/>
                </a:solidFill>
                <a:latin typeface="Calibri"/>
              </a:rPr>
              <a:t>, used internally within the object file to facilitate relocation. </a:t>
            </a:r>
            <a:endParaRPr b="0" lang="en-US" sz="3200" spc="-1" strike="noStrike">
              <a:solidFill>
                <a:srgbClr val="000000"/>
              </a:solidFill>
              <a:latin typeface="Calibri"/>
            </a:endParaRPr>
          </a:p>
          <a:p>
            <a:pPr marL="343080" indent="-342720">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285840" y="1600200"/>
            <a:ext cx="8572320" cy="4525560"/>
          </a:xfrm>
          <a:prstGeom prst="rect">
            <a:avLst/>
          </a:prstGeom>
          <a:gradFill rotWithShape="0">
            <a:gsLst>
              <a:gs pos="0">
                <a:srgbClr val="ffded0"/>
              </a:gs>
              <a:gs pos="100000">
                <a:srgbClr val="fff1ec"/>
              </a:gs>
            </a:gsLst>
            <a:lin ang="16200000"/>
          </a:gradFill>
          <a:ln w="9360">
            <a:solidFill>
              <a:srgbClr val="f59240"/>
            </a:solidFill>
            <a:round/>
          </a:ln>
        </p:spPr>
        <p:txBody>
          <a:bodyPr>
            <a:normAutofit/>
          </a:bodyPr>
          <a:p>
            <a:pPr marL="343080" indent="-342720" algn="just">
              <a:lnSpc>
                <a:spcPct val="100000"/>
              </a:lnSpc>
              <a:spcBef>
                <a:spcPts val="561"/>
              </a:spcBef>
              <a:buClr>
                <a:srgbClr val="558ed5"/>
              </a:buClr>
              <a:buFont typeface="Arial"/>
              <a:buChar char="•"/>
            </a:pPr>
            <a:r>
              <a:rPr b="0" lang="en-US" sz="2800" spc="-1" strike="noStrike">
                <a:solidFill>
                  <a:srgbClr val="558ed5"/>
                </a:solidFill>
                <a:latin typeface="Arial"/>
              </a:rPr>
              <a:t>Translated, linked and load time addresses</a:t>
            </a:r>
            <a:endParaRPr b="0" lang="en-US" sz="2800" spc="-1" strike="noStrike">
              <a:solidFill>
                <a:srgbClr val="000000"/>
              </a:solidFill>
              <a:latin typeface="Calibri"/>
            </a:endParaRPr>
          </a:p>
          <a:p>
            <a:pPr lvl="1" marL="743040" indent="-285480" algn="just">
              <a:lnSpc>
                <a:spcPct val="100000"/>
              </a:lnSpc>
              <a:spcBef>
                <a:spcPts val="479"/>
              </a:spcBef>
              <a:buClr>
                <a:srgbClr val="000000"/>
              </a:buClr>
              <a:buFont typeface="Arial"/>
              <a:buChar char="–"/>
            </a:pPr>
            <a:r>
              <a:rPr b="1" lang="en-US" sz="2400" spc="-1" strike="noStrike">
                <a:solidFill>
                  <a:srgbClr val="000000"/>
                </a:solidFill>
                <a:latin typeface="Arial"/>
              </a:rPr>
              <a:t>Translated  origin</a:t>
            </a:r>
            <a:r>
              <a:rPr b="0" lang="en-US" sz="2400" spc="-1" strike="noStrike">
                <a:solidFill>
                  <a:srgbClr val="000000"/>
                </a:solidFill>
                <a:latin typeface="Arial"/>
              </a:rPr>
              <a:t>: address of the origin assumed by  translator which is specified by the programmer in an ORIGIN or START statement.</a:t>
            </a:r>
            <a:endParaRPr b="0" lang="en-US" sz="2400" spc="-1" strike="noStrike">
              <a:solidFill>
                <a:srgbClr val="000000"/>
              </a:solidFill>
              <a:latin typeface="Calibri"/>
            </a:endParaRPr>
          </a:p>
          <a:p>
            <a:pPr lvl="1" marL="743040" indent="-285480" algn="just">
              <a:lnSpc>
                <a:spcPct val="100000"/>
              </a:lnSpc>
              <a:spcBef>
                <a:spcPts val="479"/>
              </a:spcBef>
              <a:buClr>
                <a:srgbClr val="000000"/>
              </a:buClr>
              <a:buFont typeface="Arial"/>
              <a:buChar char="–"/>
            </a:pPr>
            <a:r>
              <a:rPr b="1" lang="en-US" sz="2400" spc="-1" strike="noStrike">
                <a:solidFill>
                  <a:srgbClr val="000000"/>
                </a:solidFill>
                <a:latin typeface="Arial"/>
              </a:rPr>
              <a:t>Linked origin</a:t>
            </a:r>
            <a:r>
              <a:rPr b="0" lang="en-US" sz="2400" spc="-1" strike="noStrike">
                <a:solidFill>
                  <a:srgbClr val="000000"/>
                </a:solidFill>
                <a:latin typeface="Arial"/>
              </a:rPr>
              <a:t>: address of the origin assigned by the linker while Linking a binary program.</a:t>
            </a:r>
            <a:endParaRPr b="0" lang="en-US" sz="2400" spc="-1" strike="noStrike">
              <a:solidFill>
                <a:srgbClr val="000000"/>
              </a:solidFill>
              <a:latin typeface="Calibri"/>
            </a:endParaRPr>
          </a:p>
          <a:p>
            <a:pPr lvl="1" marL="743040" indent="-285480" algn="just">
              <a:lnSpc>
                <a:spcPct val="100000"/>
              </a:lnSpc>
              <a:spcBef>
                <a:spcPts val="479"/>
              </a:spcBef>
              <a:buClr>
                <a:srgbClr val="000000"/>
              </a:buClr>
              <a:buFont typeface="Arial"/>
              <a:buChar char="–"/>
            </a:pPr>
            <a:r>
              <a:rPr b="1" lang="en-US" sz="2400" spc="-1" strike="noStrike">
                <a:solidFill>
                  <a:srgbClr val="000000"/>
                </a:solidFill>
                <a:latin typeface="Arial"/>
              </a:rPr>
              <a:t>Load time (or load) address </a:t>
            </a:r>
            <a:r>
              <a:rPr b="0" lang="en-US" sz="2400" spc="-1" strike="noStrike">
                <a:solidFill>
                  <a:srgbClr val="000000"/>
                </a:solidFill>
                <a:latin typeface="Arial"/>
              </a:rPr>
              <a:t>: address of the origin assigned by the loader while loading the program for execution.</a:t>
            </a:r>
            <a:endParaRPr b="0" lang="en-US" sz="2400" spc="-1" strike="noStrike">
              <a:solidFill>
                <a:srgbClr val="000000"/>
              </a:solidFill>
              <a:latin typeface="Calibri"/>
            </a:endParaRPr>
          </a:p>
        </p:txBody>
      </p:sp>
      <p:sp>
        <p:nvSpPr>
          <p:cNvPr id="222" name="CustomShape 2"/>
          <p:cNvSpPr/>
          <p:nvPr/>
        </p:nvSpPr>
        <p:spPr>
          <a:xfrm>
            <a:off x="285840" y="142920"/>
            <a:ext cx="8572320" cy="1071360"/>
          </a:xfrm>
          <a:prstGeom prst="rect">
            <a:avLst/>
          </a:prstGeom>
          <a:ln>
            <a:solidFill>
              <a:srgbClr val="98b855"/>
            </a:solidFill>
            <a:round/>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anchor="ctr">
            <a:normAutofit/>
          </a:bodyPr>
          <a:p>
            <a:pPr algn="ctr">
              <a:lnSpc>
                <a:spcPct val="100000"/>
              </a:lnSpc>
            </a:pPr>
            <a:r>
              <a:rPr b="1" lang="en-IN" sz="4000" spc="-1" strike="noStrike">
                <a:solidFill>
                  <a:srgbClr val="c00000"/>
                </a:solidFill>
                <a:latin typeface="Arial"/>
              </a:rPr>
              <a:t>Relocation and linking concepts</a:t>
            </a:r>
            <a:endParaRPr b="0" lang="en-IN" sz="4000" spc="-1" strike="noStrike">
              <a:latin typeface="Arial"/>
            </a:endParaRPr>
          </a:p>
        </p:txBody>
      </p:sp>
      <p:sp>
        <p:nvSpPr>
          <p:cNvPr id="223" name="TextShape 3"/>
          <p:cNvSpPr txBox="1"/>
          <p:nvPr/>
        </p:nvSpPr>
        <p:spPr>
          <a:xfrm>
            <a:off x="457200" y="6356520"/>
            <a:ext cx="2133360" cy="364680"/>
          </a:xfrm>
          <a:prstGeom prst="rect">
            <a:avLst/>
          </a:prstGeom>
          <a:noFill/>
          <a:ln>
            <a:noFill/>
          </a:ln>
        </p:spPr>
        <p:txBody>
          <a:bodyPr anchor="ctr"/>
          <a:p>
            <a:pPr>
              <a:lnSpc>
                <a:spcPct val="100000"/>
              </a:lnSpc>
            </a:pPr>
            <a:fld id="{B2609F86-9408-46E7-8C5D-91BA6142DD1B}" type="datetime1">
              <a:rPr b="0" lang="en-IN" sz="1200" spc="-1" strike="noStrike">
                <a:solidFill>
                  <a:srgbClr val="8b8b8b"/>
                </a:solidFill>
                <a:latin typeface="Calibri"/>
              </a:rPr>
              <a:t>17/12/2020</a:t>
            </a:fld>
            <a:endParaRPr b="0" lang="en-IN" sz="1200" spc="-1" strike="noStrike">
              <a:latin typeface="Times New Roman"/>
            </a:endParaRPr>
          </a:p>
        </p:txBody>
      </p:sp>
      <p:sp>
        <p:nvSpPr>
          <p:cNvPr id="224" name="TextShape 4"/>
          <p:cNvSpPr txBox="1"/>
          <p:nvPr/>
        </p:nvSpPr>
        <p:spPr>
          <a:xfrm>
            <a:off x="6553080" y="6356520"/>
            <a:ext cx="2133360" cy="364680"/>
          </a:xfrm>
          <a:prstGeom prst="rect">
            <a:avLst/>
          </a:prstGeom>
          <a:noFill/>
          <a:ln>
            <a:noFill/>
          </a:ln>
        </p:spPr>
        <p:txBody>
          <a:bodyPr anchor="ctr"/>
          <a:p>
            <a:pPr algn="r">
              <a:lnSpc>
                <a:spcPct val="100000"/>
              </a:lnSpc>
            </a:pPr>
            <a:fld id="{AE59FB01-8EB2-41B0-AD6D-9B771CC56BCD}" type="slidenum">
              <a:rPr b="0" lang="en-IN" sz="1200" spc="-1" strike="noStrike">
                <a:solidFill>
                  <a:srgbClr val="8b8b8b"/>
                </a:solidFill>
                <a:latin typeface="Calibri"/>
              </a:rPr>
              <a:t>1</a:t>
            </a:fld>
            <a:endParaRPr b="0" lang="en-IN" sz="1200" spc="-1" strike="noStrike">
              <a:latin typeface="Times New Roman"/>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214200" y="1000080"/>
            <a:ext cx="8857800" cy="5628960"/>
          </a:xfrm>
          <a:prstGeom prst="rect">
            <a:avLst/>
          </a:prstGeom>
          <a:gradFill rotWithShape="0">
            <a:gsLst>
              <a:gs pos="0">
                <a:srgbClr val="bfecff"/>
              </a:gs>
              <a:gs pos="100000">
                <a:srgbClr val="e6f7ff"/>
              </a:gs>
            </a:gsLst>
            <a:lin ang="16200000"/>
          </a:gradFill>
          <a:ln w="9360">
            <a:solidFill>
              <a:srgbClr val="46aac4"/>
            </a:solidFill>
            <a:round/>
          </a:ln>
        </p:spPr>
        <p:txBody>
          <a:bodyPr>
            <a:normAutofit/>
          </a:bodyPr>
          <a:p>
            <a:pPr marL="343080" indent="-342720" algn="just">
              <a:lnSpc>
                <a:spcPct val="100000"/>
              </a:lnSpc>
              <a:spcBef>
                <a:spcPts val="561"/>
              </a:spcBef>
              <a:buClr>
                <a:srgbClr val="000000"/>
              </a:buClr>
              <a:buFont typeface="Arial"/>
              <a:buChar char="•"/>
            </a:pPr>
            <a:r>
              <a:rPr b="0" lang="en-US" sz="2800" spc="-1" strike="noStrike">
                <a:solidFill>
                  <a:srgbClr val="000000"/>
                </a:solidFill>
                <a:latin typeface="Arial"/>
              </a:rPr>
              <a:t>Translated, linked and load time addresses example</a:t>
            </a:r>
            <a:endParaRPr b="0" lang="en-US" sz="2800" spc="-1" strike="noStrike">
              <a:solidFill>
                <a:srgbClr val="000000"/>
              </a:solidFill>
              <a:latin typeface="Calibri"/>
            </a:endParaRPr>
          </a:p>
        </p:txBody>
      </p:sp>
      <p:sp>
        <p:nvSpPr>
          <p:cNvPr id="226" name="CustomShape 2"/>
          <p:cNvSpPr/>
          <p:nvPr/>
        </p:nvSpPr>
        <p:spPr>
          <a:xfrm>
            <a:off x="285840" y="228600"/>
            <a:ext cx="8572320" cy="842760"/>
          </a:xfrm>
          <a:prstGeom prst="rect">
            <a:avLst/>
          </a:prstGeom>
          <a:ln>
            <a:solidFill>
              <a:srgbClr val="98b855"/>
            </a:solidFill>
            <a:round/>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anchor="ctr">
            <a:normAutofit/>
          </a:bodyPr>
          <a:p>
            <a:pPr algn="ctr">
              <a:lnSpc>
                <a:spcPct val="100000"/>
              </a:lnSpc>
            </a:pPr>
            <a:r>
              <a:rPr b="1" lang="en-IN" sz="4000" spc="-1" strike="noStrike">
                <a:solidFill>
                  <a:srgbClr val="c00000"/>
                </a:solidFill>
                <a:latin typeface="Arial"/>
              </a:rPr>
              <a:t>Relocation and linking concepts</a:t>
            </a:r>
            <a:endParaRPr b="0" lang="en-IN" sz="4000" spc="-1" strike="noStrike">
              <a:latin typeface="Arial"/>
            </a:endParaRPr>
          </a:p>
        </p:txBody>
      </p:sp>
      <p:graphicFrame>
        <p:nvGraphicFramePr>
          <p:cNvPr id="227" name="Table 3"/>
          <p:cNvGraphicFramePr/>
          <p:nvPr/>
        </p:nvGraphicFramePr>
        <p:xfrm>
          <a:off x="285840" y="1661760"/>
          <a:ext cx="6286320" cy="4067640"/>
        </p:xfrm>
        <a:graphic>
          <a:graphicData uri="http://schemas.openxmlformats.org/drawingml/2006/table">
            <a:tbl>
              <a:tblPr/>
              <a:tblGrid>
                <a:gridCol w="869400"/>
                <a:gridCol w="1202040"/>
                <a:gridCol w="1571400"/>
                <a:gridCol w="1000080"/>
                <a:gridCol w="1643400"/>
              </a:tblGrid>
              <a:tr h="27108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Statement</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Address</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Code</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27108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START</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500</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27108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EXTRN</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MAX, ALPHA</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27108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READ</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A</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500)</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  09  0  540</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271080">
                <a:tc>
                  <a:txBody>
                    <a:bodyPr lIns="72000" rIns="72000" tIns="36000" bIns="36000"/>
                    <a:p>
                      <a:pPr>
                        <a:lnSpc>
                          <a:spcPct val="100000"/>
                        </a:lnSpc>
                      </a:pPr>
                      <a:r>
                        <a:rPr b="1" lang="en-IN" sz="1600" spc="-1" strike="noStrike">
                          <a:solidFill>
                            <a:srgbClr val="000000"/>
                          </a:solidFill>
                          <a:latin typeface="Arial"/>
                        </a:rPr>
                        <a:t>LOOP</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501)</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27108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27108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MOVER</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AREG, ALPHA</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518)</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  04  1  000  </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27108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BC</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ANY, MAX</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519)</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  06  6  000</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27108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27108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27108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BC</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LT, LOOP</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538)</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  06  1  501</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27108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STOP</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539)</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  00  0  000</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271080">
                <a:tc>
                  <a:txBody>
                    <a:bodyPr lIns="72000" rIns="72000" tIns="36000" bIns="36000"/>
                    <a:p>
                      <a:pPr>
                        <a:lnSpc>
                          <a:spcPct val="100000"/>
                        </a:lnSpc>
                      </a:pPr>
                      <a:r>
                        <a:rPr b="1" lang="en-IN" sz="1600" spc="-1" strike="noStrike">
                          <a:solidFill>
                            <a:srgbClr val="000000"/>
                          </a:solidFill>
                          <a:latin typeface="Arial"/>
                        </a:rPr>
                        <a:t>A</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DS</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1</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540)</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271080">
                <a:tc>
                  <a:txBody>
                    <a:bodyPr lIns="72000" rIns="72000" tIns="36000" bIns="36000"/>
                    <a:p>
                      <a:pPr>
                        <a:lnSpc>
                          <a:spcPct val="100000"/>
                        </a:lnSpc>
                      </a:pPr>
                      <a:r>
                        <a:rPr b="1" lang="en-IN" sz="1600" spc="-1" strike="noStrike">
                          <a:solidFill>
                            <a:srgbClr val="000000"/>
                          </a:solidFill>
                          <a:latin typeface="Arial"/>
                        </a:rPr>
                        <a:t>TOTAL</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DS</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541)</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r h="272520">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0" rIns="72000" tIns="36000" bIns="36000"/>
                    <a:p>
                      <a:pPr>
                        <a:lnSpc>
                          <a:spcPct val="100000"/>
                        </a:lnSpc>
                      </a:pPr>
                      <a:r>
                        <a:rPr b="1" lang="en-IN" sz="1600" spc="-1" strike="noStrike">
                          <a:solidFill>
                            <a:srgbClr val="000000"/>
                          </a:solidFill>
                          <a:latin typeface="Arial"/>
                        </a:rPr>
                        <a:t>END</a:t>
                      </a:r>
                      <a:endParaRPr b="0" lang="en-IN" sz="1600" spc="-1" strike="noStrike">
                        <a:latin typeface="Arial"/>
                      </a:endParaRPr>
                    </a:p>
                  </a:txBody>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c>
                  <a:tcPr marL="72000" marR="720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28" name="CustomShape 4"/>
          <p:cNvSpPr/>
          <p:nvPr/>
        </p:nvSpPr>
        <p:spPr>
          <a:xfrm>
            <a:off x="6572160" y="2428920"/>
            <a:ext cx="2571480" cy="2037240"/>
          </a:xfrm>
          <a:prstGeom prst="rect">
            <a:avLst/>
          </a:prstGeom>
          <a:noFill/>
          <a:ln>
            <a:noFill/>
          </a:ln>
        </p:spPr>
        <p:style>
          <a:lnRef idx="0"/>
          <a:fillRef idx="0"/>
          <a:effectRef idx="0"/>
          <a:fontRef idx="minor"/>
        </p:style>
        <p:txBody>
          <a:bodyPr lIns="90000" rIns="90000" tIns="45000" bIns="45000"/>
          <a:p>
            <a:pPr indent="-216000">
              <a:lnSpc>
                <a:spcPct val="100000"/>
              </a:lnSpc>
              <a:buClr>
                <a:srgbClr val="000000"/>
              </a:buClr>
              <a:buFont typeface="Wingdings" charset="2"/>
              <a:buChar char=""/>
            </a:pPr>
            <a:r>
              <a:rPr b="0" lang="en-IN" sz="1600" spc="-1" strike="noStrike">
                <a:solidFill>
                  <a:srgbClr val="000000"/>
                </a:solidFill>
                <a:latin typeface="Arial"/>
              </a:rPr>
              <a:t> </a:t>
            </a:r>
            <a:r>
              <a:rPr b="0" lang="en-IN" sz="1600" spc="-1" strike="noStrike">
                <a:solidFill>
                  <a:srgbClr val="000000"/>
                </a:solidFill>
                <a:latin typeface="Arial"/>
              </a:rPr>
              <a:t>Translated origin of   </a:t>
            </a:r>
            <a:endParaRPr b="0" lang="en-IN" sz="1600" spc="-1" strike="noStrike">
              <a:latin typeface="Arial"/>
            </a:endParaRPr>
          </a:p>
          <a:p>
            <a:pPr>
              <a:lnSpc>
                <a:spcPct val="100000"/>
              </a:lnSpc>
            </a:pPr>
            <a:r>
              <a:rPr b="0" lang="en-IN" sz="1600" spc="-1" strike="noStrike">
                <a:solidFill>
                  <a:srgbClr val="000000"/>
                </a:solidFill>
                <a:latin typeface="Arial"/>
              </a:rPr>
              <a:t>     </a:t>
            </a:r>
            <a:r>
              <a:rPr b="0" lang="en-IN" sz="1600" spc="-1" strike="noStrike">
                <a:solidFill>
                  <a:srgbClr val="000000"/>
                </a:solidFill>
                <a:latin typeface="Arial"/>
              </a:rPr>
              <a:t>the program = 500</a:t>
            </a:r>
            <a:endParaRPr b="0" lang="en-IN" sz="1600" spc="-1" strike="noStrike">
              <a:latin typeface="Arial"/>
            </a:endParaRPr>
          </a:p>
          <a:p>
            <a:pPr indent="-216000">
              <a:lnSpc>
                <a:spcPct val="100000"/>
              </a:lnSpc>
              <a:buClr>
                <a:srgbClr val="000000"/>
              </a:buClr>
              <a:buFont typeface="Wingdings" charset="2"/>
              <a:buChar char=""/>
            </a:pPr>
            <a:r>
              <a:rPr b="0" lang="en-IN" sz="1600" spc="-1" strike="noStrike">
                <a:solidFill>
                  <a:srgbClr val="000000"/>
                </a:solidFill>
                <a:latin typeface="Arial"/>
              </a:rPr>
              <a:t>Translation time </a:t>
            </a:r>
            <a:endParaRPr b="0" lang="en-IN" sz="1600" spc="-1" strike="noStrike">
              <a:latin typeface="Arial"/>
            </a:endParaRPr>
          </a:p>
          <a:p>
            <a:pPr>
              <a:lnSpc>
                <a:spcPct val="100000"/>
              </a:lnSpc>
            </a:pPr>
            <a:r>
              <a:rPr b="0" lang="en-IN" sz="1600" spc="-1" strike="noStrike">
                <a:solidFill>
                  <a:srgbClr val="000000"/>
                </a:solidFill>
                <a:latin typeface="Arial"/>
              </a:rPr>
              <a:t>    </a:t>
            </a:r>
            <a:r>
              <a:rPr b="0" lang="en-IN" sz="1600" spc="-1" strike="noStrike">
                <a:solidFill>
                  <a:srgbClr val="000000"/>
                </a:solidFill>
                <a:latin typeface="Arial"/>
              </a:rPr>
              <a:t>address of LOOP = 501</a:t>
            </a:r>
            <a:endParaRPr b="0" lang="en-IN" sz="1600" spc="-1" strike="noStrike">
              <a:latin typeface="Arial"/>
            </a:endParaRPr>
          </a:p>
          <a:p>
            <a:pPr indent="-216000">
              <a:lnSpc>
                <a:spcPct val="100000"/>
              </a:lnSpc>
              <a:buClr>
                <a:srgbClr val="000000"/>
              </a:buClr>
              <a:buFont typeface="Wingdings" charset="2"/>
              <a:buChar char=""/>
            </a:pPr>
            <a:r>
              <a:rPr b="0" lang="en-IN" sz="1600" spc="-1" strike="noStrike">
                <a:solidFill>
                  <a:srgbClr val="000000"/>
                </a:solidFill>
                <a:latin typeface="Arial"/>
              </a:rPr>
              <a:t>Suppose load time </a:t>
            </a:r>
            <a:endParaRPr b="0" lang="en-IN" sz="1600" spc="-1" strike="noStrike">
              <a:latin typeface="Arial"/>
            </a:endParaRPr>
          </a:p>
          <a:p>
            <a:pPr>
              <a:lnSpc>
                <a:spcPct val="100000"/>
              </a:lnSpc>
            </a:pPr>
            <a:r>
              <a:rPr b="0" lang="en-IN" sz="1600" spc="-1" strike="noStrike">
                <a:solidFill>
                  <a:srgbClr val="000000"/>
                </a:solidFill>
                <a:latin typeface="Arial"/>
              </a:rPr>
              <a:t>    </a:t>
            </a:r>
            <a:r>
              <a:rPr b="0" lang="en-IN" sz="1600" spc="-1" strike="noStrike">
                <a:solidFill>
                  <a:srgbClr val="000000"/>
                </a:solidFill>
                <a:latin typeface="Arial"/>
              </a:rPr>
              <a:t>origin = 900</a:t>
            </a:r>
            <a:endParaRPr b="0" lang="en-IN" sz="1600" spc="-1" strike="noStrike">
              <a:latin typeface="Arial"/>
            </a:endParaRPr>
          </a:p>
          <a:p>
            <a:pPr indent="-216000">
              <a:lnSpc>
                <a:spcPct val="100000"/>
              </a:lnSpc>
              <a:buClr>
                <a:srgbClr val="000000"/>
              </a:buClr>
              <a:buFont typeface="Wingdings" charset="2"/>
              <a:buChar char=""/>
            </a:pPr>
            <a:r>
              <a:rPr b="0" lang="en-IN" sz="1600" spc="-1" strike="noStrike">
                <a:solidFill>
                  <a:srgbClr val="000000"/>
                </a:solidFill>
                <a:latin typeface="Arial"/>
              </a:rPr>
              <a:t>Load time </a:t>
            </a:r>
            <a:endParaRPr b="0" lang="en-IN" sz="1600" spc="-1" strike="noStrike">
              <a:latin typeface="Arial"/>
            </a:endParaRPr>
          </a:p>
          <a:p>
            <a:pPr>
              <a:lnSpc>
                <a:spcPct val="100000"/>
              </a:lnSpc>
            </a:pPr>
            <a:r>
              <a:rPr b="0" lang="en-IN" sz="1600" spc="-1" strike="noStrike">
                <a:solidFill>
                  <a:srgbClr val="000000"/>
                </a:solidFill>
                <a:latin typeface="Arial"/>
              </a:rPr>
              <a:t>    </a:t>
            </a:r>
            <a:r>
              <a:rPr b="0" lang="en-IN" sz="1600" spc="-1" strike="noStrike">
                <a:solidFill>
                  <a:srgbClr val="000000"/>
                </a:solidFill>
                <a:latin typeface="Arial"/>
              </a:rPr>
              <a:t>address of LOOP = 901</a:t>
            </a:r>
            <a:endParaRPr b="0" lang="en-IN" sz="1600" spc="-1" strike="noStrike">
              <a:latin typeface="Arial"/>
            </a:endParaRPr>
          </a:p>
        </p:txBody>
      </p:sp>
      <p:sp>
        <p:nvSpPr>
          <p:cNvPr id="229" name="TextShape 5"/>
          <p:cNvSpPr txBox="1"/>
          <p:nvPr/>
        </p:nvSpPr>
        <p:spPr>
          <a:xfrm>
            <a:off x="457200" y="6356520"/>
            <a:ext cx="2133360" cy="364680"/>
          </a:xfrm>
          <a:prstGeom prst="rect">
            <a:avLst/>
          </a:prstGeom>
          <a:noFill/>
          <a:ln>
            <a:noFill/>
          </a:ln>
        </p:spPr>
        <p:txBody>
          <a:bodyPr anchor="ctr"/>
          <a:p>
            <a:pPr>
              <a:lnSpc>
                <a:spcPct val="100000"/>
              </a:lnSpc>
            </a:pPr>
            <a:fld id="{7796CCCB-A90B-4153-BA18-69E484A125E9}" type="datetime1">
              <a:rPr b="0" lang="en-IN" sz="1200" spc="-1" strike="noStrike">
                <a:solidFill>
                  <a:srgbClr val="8b8b8b"/>
                </a:solidFill>
                <a:latin typeface="Calibri"/>
              </a:rPr>
              <a:t>17/12/2020</a:t>
            </a:fld>
            <a:endParaRPr b="0" lang="en-IN" sz="1200" spc="-1" strike="noStrike">
              <a:latin typeface="Times New Roman"/>
            </a:endParaRPr>
          </a:p>
        </p:txBody>
      </p:sp>
      <p:sp>
        <p:nvSpPr>
          <p:cNvPr id="230" name="TextShape 6"/>
          <p:cNvSpPr txBox="1"/>
          <p:nvPr/>
        </p:nvSpPr>
        <p:spPr>
          <a:xfrm>
            <a:off x="6553080" y="6356520"/>
            <a:ext cx="2133360" cy="364680"/>
          </a:xfrm>
          <a:prstGeom prst="rect">
            <a:avLst/>
          </a:prstGeom>
          <a:noFill/>
          <a:ln>
            <a:noFill/>
          </a:ln>
        </p:spPr>
        <p:txBody>
          <a:bodyPr anchor="ctr"/>
          <a:p>
            <a:pPr algn="r">
              <a:lnSpc>
                <a:spcPct val="100000"/>
              </a:lnSpc>
            </a:pPr>
            <a:fld id="{1F68E47D-9644-4D91-A724-5D79518BD1DA}" type="slidenum">
              <a:rPr b="0" lang="en-IN" sz="1200" spc="-1" strike="noStrike">
                <a:solidFill>
                  <a:srgbClr val="8b8b8b"/>
                </a:solidFill>
                <a:latin typeface="Calibri"/>
              </a:rPr>
              <a:t>1</a:t>
            </a:fld>
            <a:endParaRPr b="0" lang="en-IN" sz="1200" spc="-1" strike="noStrike">
              <a:latin typeface="Times New Roman"/>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568</TotalTime>
  <Application>LibreOffice/6.0.3.2$Linux_X86_64 LibreOffice_project/00m0$Build-2</Application>
  <Words>1970</Words>
  <Paragraphs>412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sangi</dc:creator>
  <dc:description/>
  <dc:language>en-IN</dc:language>
  <cp:lastModifiedBy/>
  <dcterms:modified xsi:type="dcterms:W3CDTF">2020-12-17T08:59:16Z</dcterms:modified>
  <cp:revision>13</cp:revision>
  <dc:subject/>
  <dc:title>Linker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16</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26</vt:i4>
  </property>
</Properties>
</file>