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847F-C4BE-4059-B6DC-C8B292692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087CF-108E-49A1-A82B-63253C206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86D33-1184-40CF-991D-2A358594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DBC-4505-4DAB-B486-ED456E86944A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57501-946A-4092-939D-27A256EF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9E567-DF7C-41B4-8F15-CF091F2B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12B3-B198-448F-BDCE-24CA72A13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9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83F6-80B4-4EEA-A906-92273569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A2E5B-BF47-4893-B426-0B091D7B3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EB089-7CCE-4CA0-8B29-7086CB68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DBC-4505-4DAB-B486-ED456E86944A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F0383-9629-4612-A471-772C6F87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504D1-3676-4EFA-A096-8EEE43E4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12B3-B198-448F-BDCE-24CA72A13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37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EB788-3212-456E-B193-C4133CBE2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169D7-5E07-4DA1-A9EF-04F91FEE1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2A961-9A13-4334-8D47-14B27D10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DBC-4505-4DAB-B486-ED456E86944A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A3B68-3A16-4F32-B8F2-03DA63DD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CDA0A-26E5-4803-9FEB-B83CB847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12B3-B198-448F-BDCE-24CA72A13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0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32CD-57E2-4154-B54C-67AD27B5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C6B43-3842-43BF-B0D3-9810CB3F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640F0-2CD3-4443-83F5-2B6B0333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DBC-4505-4DAB-B486-ED456E86944A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6E9F4-9938-4DA9-A447-2C8D51EC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8C0F3-5D40-4E4B-B8CE-A05DB09D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12B3-B198-448F-BDCE-24CA72A13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59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1575-FEA0-44DC-904C-0AE68F7E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5059A-F66A-42CE-A389-40C23119B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AA0A0-2B1B-4147-9614-249C3EC1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DBC-4505-4DAB-B486-ED456E86944A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B35F9-3D18-40D6-816C-EA842DEA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D299F-8A9F-4FE9-8CA3-2968D129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12B3-B198-448F-BDCE-24CA72A13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77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B35C-865F-4770-9256-BC166682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0691-6A80-4627-BD8C-3BBC9D4B9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12A4A-2C7B-489D-8355-C81D6A3E7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7BC2-16AC-4945-B27E-9E257F47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DBC-4505-4DAB-B486-ED456E86944A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0C6BA-AB39-4F2C-9479-1B02799C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9AAF9-49B0-4C58-975B-4F34C424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12B3-B198-448F-BDCE-24CA72A13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88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2292F-6F0E-489D-B9F2-CFFA2377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B1E8E-D42E-4803-B08D-465873A14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323BD-2A54-4DD6-A52F-6511BDC54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58975-D665-4056-9232-621C76314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DB1DB-1C58-4210-952C-41913D895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80632-6B56-44DA-87C8-26D4F268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DBC-4505-4DAB-B486-ED456E86944A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303D4-4DD5-45AE-AC38-9D6297A6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960FD-54C6-48BF-83A7-3C820090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12B3-B198-448F-BDCE-24CA72A13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99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FFF0-3B5A-434A-AFE6-9163B793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7C06E-7948-4136-B047-F810CFAA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DBC-4505-4DAB-B486-ED456E86944A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A15B5-9065-4ECA-BDBA-16926E86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E576F-88B9-4958-AC6B-F6F06053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12B3-B198-448F-BDCE-24CA72A13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58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CCCAC-8809-4D65-A285-3E1665A6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DBC-4505-4DAB-B486-ED456E86944A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00E70-5A49-4343-A898-A2D5E316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2D135-4FE9-498D-9AFF-7A3B4A61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12B3-B198-448F-BDCE-24CA72A13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78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671B-9E15-4E86-A317-3BB1CD7E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D8F8A-F1EE-4D96-BCBC-C9FBC8C60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69512-A11D-450E-9F16-E0CAF3BF6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BEDFE-BD12-444E-A45D-B765F528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DBC-4505-4DAB-B486-ED456E86944A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0A0CC-FB8E-4E82-BCCE-18579F58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763F3-B55A-4AB9-8F5A-9C93FD49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12B3-B198-448F-BDCE-24CA72A13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89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9B2C-0351-46DF-BC6C-9ACE6710A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1071FE-AF1A-4362-A761-7BA5FC259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E9956-6F82-43CC-8DC0-836BDEF79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06B6E-0B4C-4B93-96D9-81E0FA09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DBC-4505-4DAB-B486-ED456E86944A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F84BB-A433-4B0C-8144-45289401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AB661-8C97-400A-B710-30782FE9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12B3-B198-448F-BDCE-24CA72A13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92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CE260-4A00-42B1-9AB1-101E9F69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E10A3-D7A3-4B9B-9341-BE0E743B0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3DE0-1727-42B6-8604-24F8FC497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46DBC-4505-4DAB-B486-ED456E86944A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FBC49-101B-4DDA-B2B8-11EA95C09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8B4E8-D6C8-48A3-9D2B-8FC1C2E47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412B3-B198-448F-BDCE-24CA72A13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957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AE5C-0FB7-4C98-A616-AF17AD402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dirty="0"/>
              <a:t>Car Accident Severity </a:t>
            </a:r>
            <a:r>
              <a:rPr lang="en-US" sz="4000" dirty="0"/>
              <a:t>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F22FF-0245-47D9-BBB5-048D4BB96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6949"/>
            <a:ext cx="9144000" cy="1655762"/>
          </a:xfrm>
        </p:spPr>
        <p:txBody>
          <a:bodyPr/>
          <a:lstStyle/>
          <a:p>
            <a:pPr algn="r"/>
            <a:endParaRPr lang="en-US" dirty="0"/>
          </a:p>
          <a:p>
            <a:pPr algn="r"/>
            <a:r>
              <a:rPr lang="en-US" dirty="0"/>
              <a:t>Vedant Mane</a:t>
            </a:r>
          </a:p>
          <a:p>
            <a:pPr algn="r"/>
            <a:r>
              <a:rPr lang="en-US" dirty="0"/>
              <a:t>IBM Capstone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66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017-D707-42F6-BF82-6B6C3A66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1AA2-E753-4161-B67C-81AD778D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111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017-D707-42F6-BF82-6B6C3A66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1AA2-E753-4161-B67C-81AD778D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313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017-D707-42F6-BF82-6B6C3A66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1AA2-E753-4161-B67C-81AD778D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334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017-D707-42F6-BF82-6B6C3A66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1AA2-E753-4161-B67C-81AD778D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416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017-D707-42F6-BF82-6B6C3A66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Conclusion: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1AA2-E753-4161-B67C-81AD778D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179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0D3627-0A0E-4520-A2A2-DDB3B301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762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2274-CFAB-4AC5-A2A0-36BDB931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98673-C620-47B7-897D-4D2341C4C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427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017-D707-42F6-BF82-6B6C3A66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&amp; Pre-processing: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1AA2-E753-4161-B67C-81AD778D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660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017-D707-42F6-BF82-6B6C3A66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Insights on Data: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1AA2-E753-4161-B67C-81AD778D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438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017-D707-42F6-BF82-6B6C3A66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1AA2-E753-4161-B67C-81AD778D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3370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017-D707-42F6-BF82-6B6C3A66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1AA2-E753-4161-B67C-81AD778D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043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017-D707-42F6-BF82-6B6C3A66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1AA2-E753-4161-B67C-81AD778D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598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017-D707-42F6-BF82-6B6C3A66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1AA2-E753-4161-B67C-81AD778D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697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017-D707-42F6-BF82-6B6C3A66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1AA2-E753-4161-B67C-81AD778D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26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39</Words>
  <Application>Microsoft Office PowerPoint</Application>
  <PresentationFormat>Widescreen</PresentationFormat>
  <Paragraphs>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</vt:lpstr>
      <vt:lpstr>Office Theme</vt:lpstr>
      <vt:lpstr>Car Accident Severity Prediction</vt:lpstr>
      <vt:lpstr>The Problem:</vt:lpstr>
      <vt:lpstr>Data Source &amp; Pre-processing:</vt:lpstr>
      <vt:lpstr>Getting Insights on Data:</vt:lpstr>
      <vt:lpstr>PowerPoint Presentation</vt:lpstr>
      <vt:lpstr>PowerPoint Presentation</vt:lpstr>
      <vt:lpstr>Model Building</vt:lpstr>
      <vt:lpstr>Logistic Regression:</vt:lpstr>
      <vt:lpstr>PowerPoint Presentation</vt:lpstr>
      <vt:lpstr>Decision Tree:</vt:lpstr>
      <vt:lpstr>PowerPoint Presentation</vt:lpstr>
      <vt:lpstr>Results:</vt:lpstr>
      <vt:lpstr>Discussion:</vt:lpstr>
      <vt:lpstr>Conclusion: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Vedant Mane</dc:creator>
  <cp:lastModifiedBy>Vedant Mane</cp:lastModifiedBy>
  <cp:revision>6</cp:revision>
  <dcterms:created xsi:type="dcterms:W3CDTF">2020-10-07T21:04:36Z</dcterms:created>
  <dcterms:modified xsi:type="dcterms:W3CDTF">2020-10-07T21:23:32Z</dcterms:modified>
</cp:coreProperties>
</file>