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8874-AB62-0B45-916D-2F4D537E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7BE5-A2B4-B14C-A918-2FD48E1A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F53C-68BC-2A4A-80FA-C9C341A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38FA-16C9-1948-8737-90CB38D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A97C-8731-F34D-BFBE-2CECD2B9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532C-7220-B445-AF12-9E1794C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224C6-D2E3-8F42-A85C-77DB053B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7081-D22B-6741-8023-E4C4108D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B245-3049-2743-ACFB-5A3860C1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89AB-235C-7140-ABBE-A1B9C201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260ED-47BB-7A49-ABBB-F0CFB701D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4C94A-A4CB-FC4E-9446-10610D9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B432-4B08-F84C-B92C-ABFAC5BC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A8FE-EA36-B84E-A130-3BBCAAC5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FAE9-237F-6E4E-A588-64478064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E44-9A96-474A-843B-86916530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00B7-359E-4C4C-A54E-05799B05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3F69-0054-B941-BE30-8981F3E3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FD8F-A6E3-A245-99E2-727EA360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B7F9-C963-174C-B058-440389B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6586-65A6-7A43-8E9B-02196FB0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AEC9-EFD2-9540-BF20-3A34FA27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BFC7-A5D4-9C41-BE33-D6A61164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31C4-CE21-8F4D-9112-D40C0476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35A1-59D9-7A46-BE69-24F65CD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20BC-DAF5-5142-9070-C23C7E1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66ED-588B-CD47-9F6C-2F84F56C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C3250-939C-774D-806A-F78470FC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FCC5-8594-124D-A4BD-CD1CF8A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E22D-5277-DD4F-8003-B37C8E9E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211F-9A51-1648-B1C1-3CB060CB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F495-F16C-8D46-913C-7B61ACA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2811-9653-2F48-B211-33AB8B64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3726-9FD1-B242-984D-852F8EC7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85919-46F5-A548-BE8E-022FF3D6A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DE461-B4C4-BE4D-81DA-4C1649166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BEDE7-9B47-0B4C-BC33-9E53EDF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2539-38F0-8140-94EA-83D04093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407B5-819B-8145-A4C7-39D87F32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87B-0A90-3B4D-B500-0AD70548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E7048-8D44-1943-8A20-B9A540D9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7D81C-61D6-0647-AF93-CA26F7E7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4C9F-2408-E943-AE62-43456BC2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BAC97-77E9-984A-8C28-81875964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E6B61-AE09-2F48-BAD3-F4087CBB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69C4-3358-7346-B81B-C6A909EB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E2F-0AF8-F444-AFEF-DCA5A1B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2455-A984-6E40-B098-49B863A3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AEF33-6FF3-E949-9EA1-1E300DEC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A282-0266-8646-8B76-E845091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7981-7FD6-A742-894B-EDF72B7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84D1-3C48-7146-A281-BE772709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C2F0-900D-374A-BF04-C33A3DB0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8113F-9856-AB45-97A8-41FA6E9F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AA96-1DDF-C94C-AF82-D2C2FBC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00A1-3D98-524D-8B69-CDA2FCF3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11EA5-98EB-CA4E-B080-3071E37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A03E-7F79-BB4C-9C35-B08F64A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E3B23-310F-364A-B2AA-BCCE4EDF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671-E474-7A4C-8C75-4413A221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AF42-C604-0143-9ADE-427B4E78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0FB7-816D-0049-91CB-DB217C949429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B0AE-3C26-904A-89FF-225EF536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6342-3046-8C48-BB3A-2AEFE7479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415-01E1-1C4D-BA5F-0A098B7F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02281-6C65-8A42-BD88-DF59000C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PIGs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E438A-1453-5242-8050-C66879EC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25" y="1690687"/>
            <a:ext cx="11139056" cy="4520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a</a:t>
            </a:r>
            <a:r>
              <a:rPr lang="en-US" sz="2000" dirty="0"/>
              <a:t> = LOAD 'geolocation' using </a:t>
            </a:r>
            <a:r>
              <a:rPr lang="en-US" sz="2000" dirty="0" err="1"/>
              <a:t>org.apache.hive.hcatalog.pig.HCatLoader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i="1" dirty="0"/>
              <a:t>b</a:t>
            </a:r>
            <a:r>
              <a:rPr lang="en-US" sz="2000" dirty="0"/>
              <a:t> = filter a by event != 'normal';</a:t>
            </a:r>
          </a:p>
          <a:p>
            <a:pPr marL="0" indent="0">
              <a:buNone/>
            </a:pPr>
            <a:r>
              <a:rPr lang="en-US" sz="2000" i="1" dirty="0"/>
              <a:t>c </a:t>
            </a:r>
            <a:r>
              <a:rPr lang="en-US" sz="2000" dirty="0"/>
              <a:t>= foreach b generate </a:t>
            </a:r>
            <a:r>
              <a:rPr lang="en-US" sz="2000" dirty="0" err="1"/>
              <a:t>driverid</a:t>
            </a:r>
            <a:r>
              <a:rPr lang="en-US" sz="2000" dirty="0"/>
              <a:t>, event, (int) '1' as </a:t>
            </a:r>
            <a:r>
              <a:rPr lang="en-US" sz="2000" dirty="0" err="1"/>
              <a:t>occurance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i="1" dirty="0"/>
              <a:t>d </a:t>
            </a:r>
            <a:r>
              <a:rPr lang="en-US" sz="2000" dirty="0"/>
              <a:t>= group c by </a:t>
            </a:r>
            <a:r>
              <a:rPr lang="en-US" sz="2000" dirty="0" err="1"/>
              <a:t>driverid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i="1" dirty="0"/>
              <a:t>e</a:t>
            </a:r>
            <a:r>
              <a:rPr lang="en-US" sz="2000" dirty="0"/>
              <a:t> = foreach d generate group as </a:t>
            </a:r>
            <a:r>
              <a:rPr lang="en-US" sz="2000" dirty="0" err="1"/>
              <a:t>driverid</a:t>
            </a:r>
            <a:r>
              <a:rPr lang="en-US" sz="2000" dirty="0"/>
              <a:t>, SUM(</a:t>
            </a:r>
            <a:r>
              <a:rPr lang="en-US" sz="2000" dirty="0" err="1"/>
              <a:t>c.occurance</a:t>
            </a:r>
            <a:r>
              <a:rPr lang="en-US" sz="2000" dirty="0"/>
              <a:t>) as </a:t>
            </a:r>
            <a:r>
              <a:rPr lang="en-US" sz="2000" dirty="0" err="1"/>
              <a:t>t_occ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i="1" dirty="0"/>
              <a:t>g</a:t>
            </a:r>
            <a:r>
              <a:rPr lang="en-US" sz="2000" dirty="0"/>
              <a:t> = LOAD '</a:t>
            </a:r>
            <a:r>
              <a:rPr lang="en-US" sz="2000" dirty="0" err="1"/>
              <a:t>drivermileage</a:t>
            </a:r>
            <a:r>
              <a:rPr lang="en-US" sz="2000" dirty="0"/>
              <a:t>' using </a:t>
            </a:r>
            <a:r>
              <a:rPr lang="en-US" sz="2000" dirty="0" err="1"/>
              <a:t>org.apache.hive.hcatalog.pig.HCatLoader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i="1" dirty="0"/>
              <a:t>h </a:t>
            </a:r>
            <a:r>
              <a:rPr lang="en-US" sz="2000" dirty="0"/>
              <a:t>= join e by </a:t>
            </a:r>
            <a:r>
              <a:rPr lang="en-US" sz="2000" dirty="0" err="1"/>
              <a:t>driverid</a:t>
            </a:r>
            <a:r>
              <a:rPr lang="en-US" sz="2000" dirty="0"/>
              <a:t>, g by </a:t>
            </a:r>
            <a:r>
              <a:rPr lang="en-US" sz="2000" dirty="0" err="1"/>
              <a:t>driverid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final_data</a:t>
            </a:r>
            <a:r>
              <a:rPr lang="en-US" sz="2000" dirty="0"/>
              <a:t> = foreach </a:t>
            </a:r>
            <a:r>
              <a:rPr lang="en-US" sz="2000" i="1" dirty="0"/>
              <a:t>h</a:t>
            </a:r>
            <a:r>
              <a:rPr lang="en-US" sz="2000" dirty="0"/>
              <a:t> generate $0 as </a:t>
            </a:r>
            <a:r>
              <a:rPr lang="en-US" sz="2000" dirty="0" err="1"/>
              <a:t>driverid</a:t>
            </a:r>
            <a:r>
              <a:rPr lang="en-US" sz="2000" dirty="0"/>
              <a:t>, $1 as events, $3 as </a:t>
            </a:r>
            <a:r>
              <a:rPr lang="en-US" sz="2000" dirty="0" err="1"/>
              <a:t>totmiles</a:t>
            </a:r>
            <a:r>
              <a:rPr lang="en-US" sz="2000" dirty="0"/>
              <a:t>, (float)$1/$3*1000000 as riskfactor;</a:t>
            </a:r>
          </a:p>
          <a:p>
            <a:pPr marL="0" indent="0">
              <a:buNone/>
            </a:pPr>
            <a:r>
              <a:rPr lang="en-US" sz="2000" dirty="0"/>
              <a:t>store </a:t>
            </a:r>
            <a:r>
              <a:rPr lang="en-US" sz="2000" dirty="0" err="1"/>
              <a:t>final_data</a:t>
            </a:r>
            <a:r>
              <a:rPr lang="en-US" sz="2000" dirty="0"/>
              <a:t> into 'riskfactor' using </a:t>
            </a:r>
            <a:r>
              <a:rPr lang="en-US" sz="2000" dirty="0" err="1"/>
              <a:t>org.apache.hive.hcatalog.pig.HCatStorer</a:t>
            </a:r>
            <a:r>
              <a:rPr lang="en-US" sz="2000" dirty="0"/>
              <a:t>();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14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PIGs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PIGs script</dc:title>
  <dc:creator>Gasan Elkhodari</dc:creator>
  <cp:lastModifiedBy>Gasan Elkhodari</cp:lastModifiedBy>
  <cp:revision>2</cp:revision>
  <dcterms:created xsi:type="dcterms:W3CDTF">2019-11-13T19:29:07Z</dcterms:created>
  <dcterms:modified xsi:type="dcterms:W3CDTF">2020-03-06T23:59:08Z</dcterms:modified>
</cp:coreProperties>
</file>