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5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0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33"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6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9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1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dirty="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7"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1"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29"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dirty="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1/5/2023</a:t>
            </a:fld>
            <a:endParaRPr lang="en-US" dirty="0"/>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85"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dirty="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5"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github.com/vamsigutha/EshoppingZone-Spring-boot"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file/d/1Kok2SSwRgqioPFCIosVPynC41Vabv253/view?usp=sharing"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668971856"/>
              </p:ext>
            </p:extLst>
          </p:nvPr>
        </p:nvGraphicFramePr>
        <p:xfrm>
          <a:off x="9229514" y="958338"/>
          <a:ext cx="3038686" cy="6002272"/>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86855">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674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16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8685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634755">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868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5889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868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Sql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3158575213"/>
                  </a:ext>
                </a:extLst>
              </a:tr>
              <a:tr h="35702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2298680090"/>
                  </a:ext>
                </a:extLst>
              </a:tr>
              <a:tr h="4868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9512774"/>
                  </a:ext>
                </a:extLst>
              </a:tr>
              <a:tr h="28525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645317192"/>
                  </a:ext>
                </a:extLst>
              </a:tr>
              <a:tr h="486855">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358427">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185987"/>
          </a:xfrm>
        </p:spPr>
        <p:txBody>
          <a:bodyPr/>
          <a:lstStyle/>
          <a:p>
            <a:pPr eaLnBrk="1" hangingPunct="1">
              <a:lnSpc>
                <a:spcPct val="114000"/>
              </a:lnSpc>
            </a:pPr>
            <a:r>
              <a:rPr lang="en-US" altLang="en-US" b="1" dirty="0"/>
              <a:t>Flight Booking Application</a:t>
            </a:r>
          </a:p>
          <a:p>
            <a:pPr eaLnBrk="1" hangingPunct="1">
              <a:lnSpc>
                <a:spcPct val="114000"/>
              </a:lnSpc>
            </a:pPr>
            <a:r>
              <a:rPr lang="en-IN" altLang="en-US" dirty="0"/>
              <a:t>Completed end to end case study of Flight Booking Application along with JWT authentication, Swagger and responsive UI with </a:t>
            </a:r>
            <a:r>
              <a:rPr lang="en-US" altLang="en-US" dirty="0"/>
              <a:t>CSS and Angular used for user interface.</a:t>
            </a:r>
            <a:endParaRPr lang="en-IN" altLang="nl-NL" b="1" dirty="0"/>
          </a:p>
          <a:p>
            <a:pPr eaLnBrk="1" hangingPunct="1">
              <a:lnSpc>
                <a:spcPct val="114000"/>
              </a:lnSpc>
            </a:pPr>
            <a:r>
              <a:rPr lang="en-IN" altLang="nl-NL" b="1" dirty="0"/>
              <a:t>CERTIFICATIONS</a:t>
            </a:r>
          </a:p>
          <a:p>
            <a:pPr eaLnBrk="1" hangingPunct="1">
              <a:lnSpc>
                <a:spcPct val="114000"/>
              </a:lnSpc>
            </a:pPr>
            <a:r>
              <a:rPr lang="en-IN" altLang="nl-NL" b="1" dirty="0"/>
              <a:t>AWS cloud practitioner</a:t>
            </a:r>
          </a:p>
          <a:p>
            <a:pPr eaLnBrk="1" hangingPunct="1">
              <a:lnSpc>
                <a:spcPct val="114000"/>
              </a:lnSpc>
            </a:pPr>
            <a:r>
              <a:rPr lang="en-IN" altLang="nl-NL" b="1" dirty="0"/>
              <a:t>GCP cloud digital leader</a:t>
            </a:r>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96138"/>
            <a:ext cx="2373313" cy="418399"/>
          </a:xfrm>
        </p:spPr>
        <p:txBody>
          <a:bodyPr/>
          <a:lstStyle/>
          <a:p>
            <a:pPr eaLnBrk="1" hangingPunct="1"/>
            <a:r>
              <a:rPr lang="nl-NL" altLang="nl-NL" dirty="0"/>
              <a:t> vedant.mathankar@gmail.com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12925"/>
            <a:ext cx="2382837" cy="287338"/>
          </a:xfrm>
        </p:spPr>
        <p:txBody>
          <a:bodyPr/>
          <a:lstStyle/>
          <a:p>
            <a:pPr eaLnBrk="1" hangingPunct="1"/>
            <a:r>
              <a:rPr lang="nl-NL" altLang="nl-NL" dirty="0"/>
              <a:t>+917875196016</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Springboot, Spring Security, Spring Cloud API Gateway,</a:t>
            </a:r>
            <a:r>
              <a:rPr lang="en-US" dirty="0"/>
              <a:t> Eureka server, load balancing, </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a:t>
            </a:r>
          </a:p>
          <a:p>
            <a:pPr marL="171450" indent="-171450">
              <a:buFont typeface="Arial" panose="020B0604020202020204" pitchFamily="34" charset="0"/>
              <a:buChar char="•"/>
            </a:pPr>
            <a:r>
              <a:rPr lang="en-US" dirty="0"/>
              <a:t>Hands on experience in implementing </a:t>
            </a:r>
            <a:r>
              <a:rPr lang="en-US" b="1" dirty="0"/>
              <a:t>microservice architecture </a:t>
            </a:r>
            <a:r>
              <a:rPr lang="en-US" dirty="0"/>
              <a:t>with </a:t>
            </a:r>
            <a:r>
              <a:rPr lang="en-US" b="1" dirty="0"/>
              <a:t>Angular</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including </a:t>
            </a:r>
            <a:r>
              <a:rPr lang="en-US" b="1" dirty="0"/>
              <a:t>code quality compliance using Sonar cube</a:t>
            </a:r>
          </a:p>
          <a:p>
            <a:pPr marL="171450" indent="-171450">
              <a:buFont typeface="Arial" panose="020B0604020202020204" pitchFamily="34" charset="0"/>
              <a:buChar char="•"/>
            </a:pPr>
            <a:r>
              <a:rPr lang="en-US" dirty="0"/>
              <a:t>Development experience in creating docker images and pushing to </a:t>
            </a:r>
            <a:r>
              <a:rPr lang="en-US" b="1" dirty="0"/>
              <a:t>Docker Hub</a:t>
            </a: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Vedant </a:t>
            </a:r>
            <a:r>
              <a:rPr lang="en-IN" altLang="en-US" dirty="0" err="1"/>
              <a:t>Falgun</a:t>
            </a:r>
            <a:r>
              <a:rPr lang="en-IN" altLang="en-US" dirty="0"/>
              <a:t> Mathankar</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08717" y="547041"/>
            <a:ext cx="2514812" cy="44319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Mechanical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:2018-2022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3" name="Picture Placeholder 2"/>
          <p:cNvPicPr>
            <a:picLocks noGrp="1" noChangeAspect="1"/>
          </p:cNvPicPr>
          <p:nvPr>
            <p:ph type="pic" sz="quarter" idx="46"/>
          </p:nvPr>
        </p:nvPicPr>
        <p:blipFill>
          <a:blip r:embed="rId8" cstate="print">
            <a:extLst>
              <a:ext uri="{28A0092B-C50C-407E-A947-70E740481C1C}">
                <a14:useLocalDpi xmlns:a14="http://schemas.microsoft.com/office/drawing/2010/main" val="0"/>
              </a:ext>
            </a:extLst>
          </a:blip>
          <a:srcRect t="5915" b="5915"/>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www.w3.org/XML/1998/namespace"/>
    <ds:schemaRef ds:uri="http://purl.org/dc/elements/1.1/"/>
    <ds:schemaRef ds:uri="http://schemas.microsoft.com/office/2006/metadata/properties"/>
    <ds:schemaRef ds:uri="http://purl.org/dc/terms/"/>
    <ds:schemaRef ds:uri="25289c4b-8fd1-4155-b56f-82d6fa13afd3"/>
    <ds:schemaRef ds:uri="http://schemas.microsoft.com/office/2006/documentManagement/types"/>
    <ds:schemaRef ds:uri="c43bfbf7-b5f8-4451-8464-ef79a2e28ca1"/>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3111</TotalTime>
  <Words>346</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Falgun Mathankar, Vedant</cp:lastModifiedBy>
  <cp:revision>108</cp:revision>
  <dcterms:created xsi:type="dcterms:W3CDTF">2020-09-22T06:24:34Z</dcterms:created>
  <dcterms:modified xsi:type="dcterms:W3CDTF">2023-01-05T05:01:00Z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