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e5c7f07f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e5c7f07f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d42fafe9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d42fafe9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d42fafe9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d42fafe9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d42fafe9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d42fafe9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d5e668d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d5e668d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116355b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116355b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d42fafe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d42fafe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21233aa1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21233aa1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d42fafe9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d42fafe9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d42fafe9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d42fafe9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d42fafe9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d42fafe9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d42fafe9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d42fafe9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d42fafe9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d42fafe9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bigbasket.com/?utm_source=google&amp;gclid=CjwKCAjwuqiiBhBtEiwATgvixKXQXa2yhX6n8I_mEgtBi5Do5g2E4IOLXA7So2wVyIUWSIeJpbgA1BoCLAwQAvD_BwE&amp;utm_campaign=Brand-CHN&amp;utm_medium=cpc" TargetMode="External"/><Relationship Id="rId4" Type="http://schemas.openxmlformats.org/officeDocument/2006/relationships/hyperlink" Target="https://blinkit.com/" TargetMode="External"/><Relationship Id="rId5" Type="http://schemas.openxmlformats.org/officeDocument/2006/relationships/hyperlink" Target="https://drive.google.com/file/d/11yh8mAERXHp3q8XcfTuMYNWNAsPEYgId/view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424600" y="1074075"/>
            <a:ext cx="4294800" cy="99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Grocery Store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529500" y="2230100"/>
            <a:ext cx="6019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000150" y="2937900"/>
            <a:ext cx="7078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Application Development - I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6293300" y="4782900"/>
            <a:ext cx="39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Updated: </a:t>
            </a:r>
            <a:r>
              <a:rPr lang="en">
                <a:highlight>
                  <a:srgbClr val="FFE599"/>
                </a:highlight>
              </a:rPr>
              <a:t>23</a:t>
            </a:r>
            <a:r>
              <a:rPr lang="en">
                <a:highlight>
                  <a:srgbClr val="FFE599"/>
                </a:highlight>
              </a:rPr>
              <a:t>-05-28</a:t>
            </a:r>
            <a:endParaRPr>
              <a:highlight>
                <a:srgbClr val="FFE599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Buy Products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 all the products available for a given category to the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buy multiple products from one or multiple sections.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show out of stock for the </a:t>
            </a:r>
            <a:r>
              <a:rPr lang="en"/>
              <a:t>products</a:t>
            </a:r>
            <a:r>
              <a:rPr lang="en"/>
              <a:t> that are not available.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</a:t>
            </a:r>
            <a:r>
              <a:rPr lang="en"/>
              <a:t> to show the total amount to be paid for the transaction.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(graded)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APIs for interaction with sections and products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CRUD on sections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CRUD on products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APIs </a:t>
            </a:r>
            <a:r>
              <a:rPr lang="en"/>
              <a:t>for getting the sections/products to display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form inputs fields - text, numbers, dates etc. with suitable messages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Backend validation before storing / selecting from database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Styling and Aesthetics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 login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Export section/product engagement (number of products bought, frequently bought products, most demanded sections)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demand of a product based on the previous trends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promo codes for the first transaction of new user. (gives say x% discount on the total amount on the first purchase)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 (not more than 2 pages) describing models and overall system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 as PDF inside submission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code to be submitted on portal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brief (2-3 minute) video explaining how you approached the problem, what you have implemented, and any extra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will be viewed during or before the viva, so should be a clear explanation of your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Viva: after the video explanation, you are required to give a demo of your work, and answer any questions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includes making changes as requested and running the code for a live demo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questions that may be unrelated to the project itself but are relevant for the course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This is a live document and will be updated with more details and FAQs (possibly including suggested wireframes, but not specific implementation details) as we proceed.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We will freeze the problem statement on or before </a:t>
            </a:r>
            <a:r>
              <a:rPr lang="en">
                <a:solidFill>
                  <a:srgbClr val="222222"/>
                </a:solidFill>
                <a:highlight>
                  <a:srgbClr val="FFF2CC"/>
                </a:highlight>
              </a:rPr>
              <a:t>14th May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, beyond which any modifications to the statement will be communicated via proper announcements.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The project has to be submitted as a single zip file.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718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Frameworks to be used</a:t>
            </a:r>
            <a:endParaRPr sz="2580"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213575" y="1233325"/>
            <a:ext cx="8520600" cy="3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Flask for application code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Jinja2 templates + Bootstrap for HTML generation and styling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SQLite for data storage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demos should be possible on a standalone platform like replit.com and should not require setting up new servers for database and frontend management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Grocery Store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999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is a multi-user app (one required admin/store manager and other users)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Used for buying grocery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 can buy many products for one or multiple sections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Store manager can add section/category and products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section/category will have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ID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Name etc.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product will have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ID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Name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Manufacture/Expiry date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Rate per unit etc. (Rs/Kg, Rs/Litre)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Every category can have a number of products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System will automatically show the latest products added</a:t>
            </a:r>
            <a:endParaRPr/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832400" y="1152475"/>
            <a:ext cx="3999900" cy="21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Inventory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Section/Category</a:t>
            </a:r>
            <a:r>
              <a:rPr lang="en"/>
              <a:t> - List of products, amount etc.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Product - Name, Price etc.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Dynamic Pricing (optional) - Product prices can go up/down depending upon the season/demand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4995475" y="3359925"/>
            <a:ext cx="33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311675" y="344250"/>
            <a:ext cx="4024200" cy="44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</a:rPr>
              <a:t>Similar Products in the Market: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32801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ct val="100000"/>
              <a:buAutoNum type="arabicPeriod"/>
            </a:pPr>
            <a:r>
              <a:rPr lang="en" sz="4817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BigBasket</a:t>
            </a:r>
            <a:endParaRPr sz="4817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8015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ct val="100000"/>
              <a:buChar char="○"/>
            </a:pPr>
            <a:r>
              <a:rPr lang="en" sz="4817">
                <a:solidFill>
                  <a:srgbClr val="24292F"/>
                </a:solidFill>
                <a:highlight>
                  <a:srgbClr val="FFFFFF"/>
                </a:highlight>
              </a:rPr>
              <a:t>Web, IOS and Android</a:t>
            </a:r>
            <a:endParaRPr sz="4817"/>
          </a:p>
          <a:p>
            <a:pPr indent="-32801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817" u="sng">
                <a:solidFill>
                  <a:schemeClr val="hlink"/>
                </a:solidFill>
                <a:hlinkClick r:id="rId4"/>
              </a:rPr>
              <a:t>Blinkit</a:t>
            </a:r>
            <a:endParaRPr sz="4817"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-328015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ct val="100000"/>
              <a:buChar char="○"/>
            </a:pPr>
            <a:r>
              <a:rPr lang="en" sz="4817">
                <a:solidFill>
                  <a:srgbClr val="24292F"/>
                </a:solidFill>
                <a:highlight>
                  <a:schemeClr val="lt1"/>
                </a:highlight>
              </a:rPr>
              <a:t>Web, IOS and Android</a:t>
            </a:r>
            <a:endParaRPr sz="4817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17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17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801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817"/>
              <a:t>These are meant for exploring the idea and inspiration</a:t>
            </a:r>
            <a:endParaRPr sz="4817"/>
          </a:p>
          <a:p>
            <a:pPr indent="-32801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17"/>
              <a:t>Don’t copy, get inspired </a:t>
            </a:r>
            <a:endParaRPr sz="4817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5028675" y="1048600"/>
            <a:ext cx="303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 to the wireframe given below;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GroceryStoreApp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Functionality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will be graded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requirements: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Admin/Store Manager login and User login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Category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Product </a:t>
            </a:r>
            <a:r>
              <a:rPr lang="en"/>
              <a:t>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Buy products from one or multiple Categories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for Category/Product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Admin and User Login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 for username and password for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 form for admin login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either use a proper login framework, or just use a simple HTML form with username and password - we are not concerned with how secure the login or the app 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Suitable model for user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Inventory Management (Only for Store Manager)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768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new section/category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Storage should handle multiple languages - usually UTF-8 encoding is sufficient for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 a section/category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name/type or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a section/category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a confirmation from the admin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Product management (Only for Store Manager)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new product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Storage should handle multiple languages - usually UTF-8 encoding is sufficient for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 a product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price/available quantity or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a product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a confirmation from the admin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Allocate section while creating product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Search for and Cart multiple products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search sections based on section/category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search products based on price, </a:t>
            </a:r>
            <a:r>
              <a:rPr lang="en"/>
              <a:t>manufacture</a:t>
            </a:r>
            <a:r>
              <a:rPr lang="en"/>
              <a:t> date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add multiple products in a cart (may or may not belong to same category)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