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0" r:id="rId9"/>
    <p:sldId id="264" r:id="rId10"/>
    <p:sldId id="266" r:id="rId11"/>
    <p:sldId id="267" r:id="rId12"/>
    <p:sldId id="268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laowingkin/amazon-fine-food-review-sentiment-analysis" TargetMode="External"/><Relationship Id="rId2" Type="http://schemas.openxmlformats.org/officeDocument/2006/relationships/hyperlink" Target="https://www.kaggle.com/eugen1701/predicting-sentiment-and-helpfulness/noteboo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questions/41409570/cant-install-wordcloud-in-python-anaconda" TargetMode="External"/><Relationship Id="rId4" Type="http://schemas.openxmlformats.org/officeDocument/2006/relationships/hyperlink" Target="http://blog.alejandronolla.com/2013/05/20/n-gram-based-text-categorization-categorizing-text-with-pytho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B781-007C-41D0-9144-EA7D17C81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1" y="1376987"/>
            <a:ext cx="8689976" cy="2509213"/>
          </a:xfrm>
        </p:spPr>
        <p:txBody>
          <a:bodyPr/>
          <a:lstStyle/>
          <a:p>
            <a:r>
              <a:rPr lang="en-US" dirty="0"/>
              <a:t>Sentimental analysis on amazon fine food REVIEW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A6912-FB9C-48D1-812D-2A280216F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5782" y="4873841"/>
            <a:ext cx="5345205" cy="38395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1" dirty="0">
                <a:latin typeface="+mj-lt"/>
              </a:rPr>
              <a:t>- Ajinkya </a:t>
            </a:r>
            <a:r>
              <a:rPr lang="en-US" b="1" dirty="0" err="1">
                <a:latin typeface="+mj-lt"/>
              </a:rPr>
              <a:t>kunjir</a:t>
            </a:r>
            <a:r>
              <a:rPr lang="en-US" b="1" dirty="0">
                <a:latin typeface="+mj-lt"/>
              </a:rPr>
              <a:t>, </a:t>
            </a:r>
            <a:r>
              <a:rPr lang="en-US" b="1" dirty="0" err="1">
                <a:latin typeface="+mj-lt"/>
              </a:rPr>
              <a:t>kruti</a:t>
            </a:r>
            <a:r>
              <a:rPr lang="en-US" b="1" dirty="0">
                <a:latin typeface="+mj-lt"/>
              </a:rPr>
              <a:t> Lakhani, </a:t>
            </a:r>
            <a:r>
              <a:rPr lang="en-US" b="1" dirty="0" err="1">
                <a:latin typeface="+mj-lt"/>
              </a:rPr>
              <a:t>vedant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singhvi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1298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68E1-CCB5-4BF6-B5F3-CE8871769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WITH </a:t>
            </a:r>
            <a:r>
              <a:rPr lang="en-US" dirty="0" err="1"/>
              <a:t>tfidf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23AE6-0FD0-4C92-877D-4ED233732E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14694"/>
            <a:ext cx="5517506" cy="3576505"/>
          </a:xfrm>
        </p:spPr>
        <p:txBody>
          <a:bodyPr/>
          <a:lstStyle/>
          <a:p>
            <a:pPr algn="just"/>
            <a:r>
              <a:rPr lang="en-US" cap="none" dirty="0"/>
              <a:t>Used </a:t>
            </a:r>
            <a:r>
              <a:rPr lang="en-US" cap="none" dirty="0" err="1"/>
              <a:t>tfidf</a:t>
            </a:r>
            <a:r>
              <a:rPr lang="en-US" cap="none" dirty="0"/>
              <a:t> technique along with </a:t>
            </a:r>
            <a:r>
              <a:rPr lang="en-US" cap="none" dirty="0" err="1"/>
              <a:t>ngram</a:t>
            </a:r>
            <a:endParaRPr lang="en-US" cap="none" dirty="0"/>
          </a:p>
          <a:p>
            <a:pPr algn="just"/>
            <a:r>
              <a:rPr lang="en-US" cap="none" dirty="0"/>
              <a:t>Term frequency – inverse document frequency</a:t>
            </a:r>
          </a:p>
          <a:p>
            <a:pPr algn="just"/>
            <a:r>
              <a:rPr lang="en-US" cap="none" dirty="0"/>
              <a:t>Accuracy of model increases to 94.5%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AD0496-A439-4694-9DBE-918DED966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861" y="1628774"/>
            <a:ext cx="2850078" cy="508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21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DBE58-6362-4E48-803C-962A7863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29B19-7E1A-4328-A26D-42B14B4273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cap="none" dirty="0"/>
              <a:t>Multiple analysis can be performed on the dataset like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cap="none" dirty="0"/>
              <a:t>Understanding the taste of the user using the reviews and provide stronger recommendation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cap="none" dirty="0"/>
              <a:t>Automatically constructing summaries on the basis of a review (USE NEURAL NETWORKS)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cap="none" dirty="0"/>
              <a:t>Generating a score of the product on the basis of the review and summary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cap="none" dirty="0"/>
              <a:t>Predicting whether the reviews are useful or not based on number of reviews given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83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CAFC-3D5D-4441-A49A-E476D1C5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837" y="835938"/>
            <a:ext cx="10364451" cy="1596177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F4FD9-E13F-4B48-9E71-24125AB29A1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139518"/>
            <a:ext cx="10363826" cy="3651681"/>
          </a:xfrm>
        </p:spPr>
        <p:txBody>
          <a:bodyPr/>
          <a:lstStyle/>
          <a:p>
            <a:pPr algn="just"/>
            <a:r>
              <a:rPr lang="en-US" u="sng" cap="none" dirty="0">
                <a:hlinkClick r:id="rId2"/>
              </a:rPr>
              <a:t>Https://www.kaggle.com/eugen1701/predicting-sentiment-and-helpfulness/notebook</a:t>
            </a:r>
            <a:endParaRPr lang="en-US" u="sng" cap="none" dirty="0"/>
          </a:p>
          <a:p>
            <a:pPr algn="just"/>
            <a:r>
              <a:rPr lang="en-US" u="sng" cap="none" dirty="0">
                <a:hlinkClick r:id="rId3"/>
              </a:rPr>
              <a:t>Https://www.kaggle.com/laowingkin/amazon-fine-food-review-sentiment-analysis</a:t>
            </a:r>
            <a:endParaRPr lang="en-US" u="sng" cap="none" dirty="0"/>
          </a:p>
          <a:p>
            <a:pPr algn="just"/>
            <a:r>
              <a:rPr lang="en-US" cap="none" dirty="0">
                <a:hlinkClick r:id="rId3"/>
              </a:rPr>
              <a:t>Https://www.kaggle.com/laowingkin/amazon-fine-food-review-sentiment-analysis</a:t>
            </a:r>
            <a:endParaRPr lang="en-US" cap="none" dirty="0"/>
          </a:p>
          <a:p>
            <a:pPr algn="just"/>
            <a:r>
              <a:rPr lang="en-US" u="sng" cap="none" dirty="0">
                <a:hlinkClick r:id="rId4"/>
              </a:rPr>
              <a:t>Http://blog.Alejandronolla.com/2013/05/20/n-gram-based-text-categorization-categorizing-text-with-python</a:t>
            </a:r>
            <a:endParaRPr lang="en-US" cap="none" dirty="0"/>
          </a:p>
          <a:p>
            <a:pPr algn="just"/>
            <a:r>
              <a:rPr lang="en-US" u="sng" cap="none" dirty="0">
                <a:hlinkClick r:id="rId5"/>
              </a:rPr>
              <a:t>Https://stackoverflow.com/questions/41409570/cant-install-wordcloud-in-python-anaconda</a:t>
            </a:r>
            <a:endParaRPr lang="en-US" cap="none" dirty="0"/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695667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24BA3-48DE-4247-8852-CA27613A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THANK YOU 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8BBF2-AE3C-45F3-A19A-959F62F8D8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8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D802-35C8-42D4-874D-E0B17D69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A0CE8-845C-4026-ACC1-083C7EBD12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cap="none" dirty="0"/>
              <a:t>Sentiment analysis is the measurement of positive and negative language. It is a way to evaluate written or spoken language to determine if the expression is favorable, unfavorable, or neutral, and to what degree. </a:t>
            </a:r>
          </a:p>
          <a:p>
            <a:pPr algn="just"/>
            <a:r>
              <a:rPr lang="en-US" cap="none" dirty="0"/>
              <a:t>Paired with text analysis it can reveal whether the review given is positive or negative and is it appropriate for the product’s rating.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8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98AB-0EBA-4B57-9B7E-30CBAE11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CC77-C890-4CED-BE42-C90D29E3483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cap="none" dirty="0"/>
              <a:t>With our dataset ‘Amazon fine food reviews’, we aim to build a prediction model where we will be able to predict if a review is positive or negative. In addition to that, we shall also filter out products which have got the most reviews and ratings. </a:t>
            </a:r>
          </a:p>
          <a:p>
            <a:pPr algn="just"/>
            <a:r>
              <a:rPr lang="en-US" cap="none" dirty="0"/>
              <a:t>We will be focusing on the textual reviews along with the food ratings to create accurate prediction. </a:t>
            </a:r>
          </a:p>
        </p:txBody>
      </p:sp>
    </p:spTree>
    <p:extLst>
      <p:ext uri="{BB962C8B-B14F-4D97-AF65-F5344CB8AC3E}">
        <p14:creationId xmlns:p14="http://schemas.microsoft.com/office/powerpoint/2010/main" val="4285644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0D743-DEF6-4606-9872-1F69E69E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FE694-3E44-4211-ACB7-CFDACA5EA1D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cap="none" dirty="0"/>
              <a:t>Loaded </a:t>
            </a:r>
            <a:r>
              <a:rPr lang="en-US" cap="none" dirty="0" err="1"/>
              <a:t>sqllite</a:t>
            </a:r>
            <a:r>
              <a:rPr lang="en-US" cap="none" dirty="0"/>
              <a:t> format dataset</a:t>
            </a:r>
          </a:p>
          <a:p>
            <a:pPr algn="just"/>
            <a:r>
              <a:rPr lang="en-US" cap="none" dirty="0"/>
              <a:t>Cleaned textual data</a:t>
            </a:r>
          </a:p>
          <a:p>
            <a:pPr algn="just"/>
            <a:r>
              <a:rPr lang="en-US" cap="none" dirty="0"/>
              <a:t>Implemented </a:t>
            </a:r>
            <a:r>
              <a:rPr lang="en-US" cap="none" dirty="0" err="1"/>
              <a:t>Wordcloud</a:t>
            </a:r>
            <a:endParaRPr lang="en-US" cap="none" dirty="0"/>
          </a:p>
          <a:p>
            <a:pPr algn="just"/>
            <a:r>
              <a:rPr lang="en-US" cap="none" dirty="0"/>
              <a:t>Performed Logistic Regression for prediction</a:t>
            </a:r>
          </a:p>
        </p:txBody>
      </p:sp>
    </p:spTree>
    <p:extLst>
      <p:ext uri="{BB962C8B-B14F-4D97-AF65-F5344CB8AC3E}">
        <p14:creationId xmlns:p14="http://schemas.microsoft.com/office/powerpoint/2010/main" val="2139178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47B4-BDEF-4E3A-A5FE-651228ED8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06968"/>
          </a:xfrm>
        </p:spPr>
        <p:txBody>
          <a:bodyPr/>
          <a:lstStyle/>
          <a:p>
            <a:r>
              <a:rPr lang="en-US" dirty="0"/>
              <a:t>LOADING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5443B3-D350-456D-B9DB-C7221FF8225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330082" y="2377281"/>
            <a:ext cx="6388316" cy="34242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060449-328D-4E5C-91D4-31EBBEFE6B81}"/>
              </a:ext>
            </a:extLst>
          </p:cNvPr>
          <p:cNvSpPr txBox="1"/>
          <p:nvPr/>
        </p:nvSpPr>
        <p:spPr>
          <a:xfrm>
            <a:off x="725864" y="3109189"/>
            <a:ext cx="42137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Used pandas to read the </a:t>
            </a:r>
            <a:r>
              <a:rPr lang="en-US" dirty="0" err="1"/>
              <a:t>sqlite</a:t>
            </a:r>
            <a:r>
              <a:rPr lang="en-US" dirty="0"/>
              <a:t> file downloaded from Kaggle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dirty="0" err="1"/>
              <a:t>pandas.read_sql_query</a:t>
            </a:r>
            <a:r>
              <a:rPr lang="en-US" dirty="0"/>
              <a:t> for data exploration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pandas.read_sql_query</a:t>
            </a:r>
            <a:r>
              <a:rPr lang="en-US" dirty="0"/>
              <a:t> enabled to use SQL queries on the dataset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62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028E5-5A32-459C-AC77-FB2C83679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-163803"/>
            <a:ext cx="10364451" cy="1596177"/>
          </a:xfrm>
        </p:spPr>
        <p:txBody>
          <a:bodyPr/>
          <a:lstStyle/>
          <a:p>
            <a:r>
              <a:rPr lang="en-US" dirty="0"/>
              <a:t>DATA CLEANING AND pruning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C50644-5841-4A29-A035-4E9B6C288D9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311452" y="1132350"/>
            <a:ext cx="5322999" cy="4362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508763-42A0-4224-88B9-19F3362ED394}"/>
              </a:ext>
            </a:extLst>
          </p:cNvPr>
          <p:cNvSpPr txBox="1"/>
          <p:nvPr/>
        </p:nvSpPr>
        <p:spPr>
          <a:xfrm>
            <a:off x="729043" y="1247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E37A-0888-44A0-9D0B-72621017C0A4}"/>
              </a:ext>
            </a:extLst>
          </p:cNvPr>
          <p:cNvSpPr txBox="1"/>
          <p:nvPr/>
        </p:nvSpPr>
        <p:spPr>
          <a:xfrm>
            <a:off x="1247542" y="1792981"/>
            <a:ext cx="40436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Removed Stopped words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Converted the text data into lower case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dirty="0" err="1"/>
              <a:t>sklearn</a:t>
            </a:r>
            <a:r>
              <a:rPr lang="en-US" dirty="0"/>
              <a:t> and </a:t>
            </a:r>
            <a:r>
              <a:rPr lang="en-US" dirty="0" err="1"/>
              <a:t>nltk</a:t>
            </a:r>
            <a:r>
              <a:rPr lang="en-US" dirty="0"/>
              <a:t> for data cleaning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Added columns Sentiment and Helpfulness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865CDB-7DF1-4D5D-9ED1-553D273DB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94" y="4554244"/>
            <a:ext cx="5961177" cy="206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21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1A985-5437-4D98-AB54-2E147677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Wordcloud</a:t>
            </a:r>
            <a:r>
              <a:rPr lang="en-US" dirty="0"/>
              <a:t> (Positive words)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C7B1B7-D37E-493C-B742-41B2229D4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828800"/>
            <a:ext cx="96297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01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96BCF-B11F-4193-8D40-F911BC0D6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Wordcloud</a:t>
            </a:r>
            <a:r>
              <a:rPr lang="en-US" dirty="0"/>
              <a:t> (negative words)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E526AA-0EFC-4DDF-AD24-E202046FA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847850"/>
            <a:ext cx="9744075" cy="462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7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A67A-CB95-41C4-9B47-21C430840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18517"/>
            <a:ext cx="10364451" cy="1272427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6C5BB-E864-4AC5-8A98-5214DD3C9A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55389"/>
            <a:ext cx="10729586" cy="3703731"/>
          </a:xfrm>
        </p:spPr>
        <p:txBody>
          <a:bodyPr/>
          <a:lstStyle/>
          <a:p>
            <a:pPr algn="just"/>
            <a:r>
              <a:rPr lang="en-US" cap="none" dirty="0"/>
              <a:t>Applied logistic regression with 2 techniques: 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cap="none" dirty="0"/>
              <a:t>    </a:t>
            </a:r>
            <a:r>
              <a:rPr lang="en-US" cap="none" dirty="0" err="1"/>
              <a:t>tfidf</a:t>
            </a:r>
            <a:r>
              <a:rPr lang="en-US" cap="none" dirty="0"/>
              <a:t> 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cap="none" dirty="0"/>
              <a:t>    </a:t>
            </a:r>
            <a:r>
              <a:rPr lang="en-US" cap="none" dirty="0" err="1"/>
              <a:t>countvectoriser</a:t>
            </a:r>
            <a:endParaRPr lang="en-US" cap="none" dirty="0"/>
          </a:p>
          <a:p>
            <a:pPr algn="just"/>
            <a:r>
              <a:rPr lang="en-US" cap="none" dirty="0"/>
              <a:t>X (independent variable) = Text</a:t>
            </a:r>
          </a:p>
          <a:p>
            <a:pPr algn="just"/>
            <a:r>
              <a:rPr lang="en-US" cap="none" dirty="0"/>
              <a:t>Y (dependent </a:t>
            </a:r>
            <a:r>
              <a:rPr lang="en-US" cap="none" dirty="0" err="1"/>
              <a:t>varaible</a:t>
            </a:r>
            <a:r>
              <a:rPr lang="en-US" cap="none" dirty="0"/>
              <a:t>) = score</a:t>
            </a:r>
          </a:p>
        </p:txBody>
      </p:sp>
    </p:spTree>
    <p:extLst>
      <p:ext uri="{BB962C8B-B14F-4D97-AF65-F5344CB8AC3E}">
        <p14:creationId xmlns:p14="http://schemas.microsoft.com/office/powerpoint/2010/main" val="176094125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240</TotalTime>
  <Words>357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Courier New</vt:lpstr>
      <vt:lpstr>Tw Cen MT</vt:lpstr>
      <vt:lpstr>Droplet</vt:lpstr>
      <vt:lpstr>Sentimental analysis on amazon fine food REVIEW dataset</vt:lpstr>
      <vt:lpstr>Abstract</vt:lpstr>
      <vt:lpstr>AIM</vt:lpstr>
      <vt:lpstr>Progress</vt:lpstr>
      <vt:lpstr>LOADING DATA</vt:lpstr>
      <vt:lpstr>DATA CLEANING AND pruning</vt:lpstr>
      <vt:lpstr>Wordcloud (Positive words)</vt:lpstr>
      <vt:lpstr>Wordcloud (negative words)</vt:lpstr>
      <vt:lpstr>LOGISTIC REGRESSION</vt:lpstr>
      <vt:lpstr>REGRESSION WITH tfidf</vt:lpstr>
      <vt:lpstr>WHAT NEXT?</vt:lpstr>
      <vt:lpstr>REFERENCES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Sentimental analysis on amazon’s fine food dataset</dc:title>
  <dc:creator>Vedant Singhvi</dc:creator>
  <cp:lastModifiedBy>Ajinkya Kunjir</cp:lastModifiedBy>
  <cp:revision>33</cp:revision>
  <dcterms:created xsi:type="dcterms:W3CDTF">2018-03-14T00:51:48Z</dcterms:created>
  <dcterms:modified xsi:type="dcterms:W3CDTF">2018-03-14T05:01:33Z</dcterms:modified>
</cp:coreProperties>
</file>