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ABA35-9070-4938-93DC-7A1AA2BEE08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64632F-FCA2-46D7-B13F-4099C92B3A4C}">
      <dgm:prSet/>
      <dgm:spPr/>
      <dgm:t>
        <a:bodyPr/>
        <a:lstStyle/>
        <a:p>
          <a:r>
            <a:rPr lang="en-US"/>
            <a:t>This app is for the students aspiring for graduate studies in United States</a:t>
          </a:r>
        </a:p>
      </dgm:t>
    </dgm:pt>
    <dgm:pt modelId="{088DB6F2-8B49-4448-8310-515F4683A5CC}" type="parTrans" cxnId="{C2786181-38E1-4CE4-9C89-8A31385312F1}">
      <dgm:prSet/>
      <dgm:spPr/>
      <dgm:t>
        <a:bodyPr/>
        <a:lstStyle/>
        <a:p>
          <a:endParaRPr lang="en-US"/>
        </a:p>
      </dgm:t>
    </dgm:pt>
    <dgm:pt modelId="{5068A45C-8205-459E-883C-AB17168C9F0C}" type="sibTrans" cxnId="{C2786181-38E1-4CE4-9C89-8A31385312F1}">
      <dgm:prSet/>
      <dgm:spPr/>
      <dgm:t>
        <a:bodyPr/>
        <a:lstStyle/>
        <a:p>
          <a:endParaRPr lang="en-US"/>
        </a:p>
      </dgm:t>
    </dgm:pt>
    <dgm:pt modelId="{B4A2401B-92F1-48E1-921E-FF692D50868E}">
      <dgm:prSet/>
      <dgm:spPr/>
      <dgm:t>
        <a:bodyPr/>
        <a:lstStyle/>
        <a:p>
          <a:r>
            <a:rPr lang="en-US"/>
            <a:t>Our product will provide well informed guidance, planning and counselling to the students</a:t>
          </a:r>
        </a:p>
      </dgm:t>
    </dgm:pt>
    <dgm:pt modelId="{BBA87E6C-EBA1-4D09-BACE-0A14366E93E6}" type="parTrans" cxnId="{9EB3AA77-C418-4608-90B3-DA8F8D361F7A}">
      <dgm:prSet/>
      <dgm:spPr/>
      <dgm:t>
        <a:bodyPr/>
        <a:lstStyle/>
        <a:p>
          <a:endParaRPr lang="en-US"/>
        </a:p>
      </dgm:t>
    </dgm:pt>
    <dgm:pt modelId="{7586FAE6-592C-4900-826E-CF99C4FF6C05}" type="sibTrans" cxnId="{9EB3AA77-C418-4608-90B3-DA8F8D361F7A}">
      <dgm:prSet/>
      <dgm:spPr/>
      <dgm:t>
        <a:bodyPr/>
        <a:lstStyle/>
        <a:p>
          <a:endParaRPr lang="en-US"/>
        </a:p>
      </dgm:t>
    </dgm:pt>
    <dgm:pt modelId="{8AC82479-C6AD-40F4-AB22-6D1C11DCB6E9}">
      <dgm:prSet/>
      <dgm:spPr/>
      <dgm:t>
        <a:bodyPr/>
        <a:lstStyle/>
        <a:p>
          <a:r>
            <a:rPr lang="en-US"/>
            <a:t>Also, it will provide students the ability to plan their application process at their own speed and provide them with highly essential resources which are required today while applying abroad</a:t>
          </a:r>
        </a:p>
      </dgm:t>
    </dgm:pt>
    <dgm:pt modelId="{163A1EC0-9D3C-4C8A-A830-07F22C640546}" type="parTrans" cxnId="{D0E60773-C799-4B4A-A2AE-E2811A3B0571}">
      <dgm:prSet/>
      <dgm:spPr/>
      <dgm:t>
        <a:bodyPr/>
        <a:lstStyle/>
        <a:p>
          <a:endParaRPr lang="en-US"/>
        </a:p>
      </dgm:t>
    </dgm:pt>
    <dgm:pt modelId="{EE1E5366-2AA2-43ED-A24F-9CB018D1ADF2}" type="sibTrans" cxnId="{D0E60773-C799-4B4A-A2AE-E2811A3B0571}">
      <dgm:prSet/>
      <dgm:spPr/>
      <dgm:t>
        <a:bodyPr/>
        <a:lstStyle/>
        <a:p>
          <a:endParaRPr lang="en-US"/>
        </a:p>
      </dgm:t>
    </dgm:pt>
    <dgm:pt modelId="{4021FD1D-2DB2-4B0D-8909-FE195409C6A6}" type="pres">
      <dgm:prSet presAssocID="{0D5ABA35-9070-4938-93DC-7A1AA2BEE081}" presName="root" presStyleCnt="0">
        <dgm:presLayoutVars>
          <dgm:dir/>
          <dgm:resizeHandles val="exact"/>
        </dgm:presLayoutVars>
      </dgm:prSet>
      <dgm:spPr/>
    </dgm:pt>
    <dgm:pt modelId="{CDF3B1E0-E956-45B0-95C7-5B3F15021990}" type="pres">
      <dgm:prSet presAssocID="{B964632F-FCA2-46D7-B13F-4099C92B3A4C}" presName="compNode" presStyleCnt="0"/>
      <dgm:spPr/>
    </dgm:pt>
    <dgm:pt modelId="{C7053E86-6D5D-4394-BE43-2B4D22CA0509}" type="pres">
      <dgm:prSet presAssocID="{B964632F-FCA2-46D7-B13F-4099C92B3A4C}" presName="bgRect" presStyleLbl="bgShp" presStyleIdx="0" presStyleCnt="3"/>
      <dgm:spPr/>
    </dgm:pt>
    <dgm:pt modelId="{2F2CD601-3FE4-42FE-94DE-F7965F19D633}" type="pres">
      <dgm:prSet presAssocID="{B964632F-FCA2-46D7-B13F-4099C92B3A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5287738-5EAE-41B7-851D-36790237AF2D}" type="pres">
      <dgm:prSet presAssocID="{B964632F-FCA2-46D7-B13F-4099C92B3A4C}" presName="spaceRect" presStyleCnt="0"/>
      <dgm:spPr/>
    </dgm:pt>
    <dgm:pt modelId="{C9C44980-7932-41DC-9DA1-708A8DED804E}" type="pres">
      <dgm:prSet presAssocID="{B964632F-FCA2-46D7-B13F-4099C92B3A4C}" presName="parTx" presStyleLbl="revTx" presStyleIdx="0" presStyleCnt="3">
        <dgm:presLayoutVars>
          <dgm:chMax val="0"/>
          <dgm:chPref val="0"/>
        </dgm:presLayoutVars>
      </dgm:prSet>
      <dgm:spPr/>
    </dgm:pt>
    <dgm:pt modelId="{0973B7C9-1EAC-4211-8BD3-2678BC01327E}" type="pres">
      <dgm:prSet presAssocID="{5068A45C-8205-459E-883C-AB17168C9F0C}" presName="sibTrans" presStyleCnt="0"/>
      <dgm:spPr/>
    </dgm:pt>
    <dgm:pt modelId="{A73EC10C-E37D-44CE-9CF7-FA07ED2E0E38}" type="pres">
      <dgm:prSet presAssocID="{B4A2401B-92F1-48E1-921E-FF692D50868E}" presName="compNode" presStyleCnt="0"/>
      <dgm:spPr/>
    </dgm:pt>
    <dgm:pt modelId="{23F9BD0B-4ACF-41FC-8CDD-6F424D843D99}" type="pres">
      <dgm:prSet presAssocID="{B4A2401B-92F1-48E1-921E-FF692D50868E}" presName="bgRect" presStyleLbl="bgShp" presStyleIdx="1" presStyleCnt="3"/>
      <dgm:spPr/>
    </dgm:pt>
    <dgm:pt modelId="{60310139-8953-4AA0-8C6A-9CB44CFF6E05}" type="pres">
      <dgm:prSet presAssocID="{B4A2401B-92F1-48E1-921E-FF692D5086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36FAF7-CF55-4280-BED4-8EEBF545C69A}" type="pres">
      <dgm:prSet presAssocID="{B4A2401B-92F1-48E1-921E-FF692D50868E}" presName="spaceRect" presStyleCnt="0"/>
      <dgm:spPr/>
    </dgm:pt>
    <dgm:pt modelId="{0225638C-7718-437D-B386-D6BC4BE7C29F}" type="pres">
      <dgm:prSet presAssocID="{B4A2401B-92F1-48E1-921E-FF692D50868E}" presName="parTx" presStyleLbl="revTx" presStyleIdx="1" presStyleCnt="3">
        <dgm:presLayoutVars>
          <dgm:chMax val="0"/>
          <dgm:chPref val="0"/>
        </dgm:presLayoutVars>
      </dgm:prSet>
      <dgm:spPr/>
    </dgm:pt>
    <dgm:pt modelId="{ADADE317-3A11-4A62-A784-345D4F0721A0}" type="pres">
      <dgm:prSet presAssocID="{7586FAE6-592C-4900-826E-CF99C4FF6C05}" presName="sibTrans" presStyleCnt="0"/>
      <dgm:spPr/>
    </dgm:pt>
    <dgm:pt modelId="{94421202-8D34-4984-8A1C-3456902B3C22}" type="pres">
      <dgm:prSet presAssocID="{8AC82479-C6AD-40F4-AB22-6D1C11DCB6E9}" presName="compNode" presStyleCnt="0"/>
      <dgm:spPr/>
    </dgm:pt>
    <dgm:pt modelId="{F5FCB3A5-C175-4472-B2B4-DB94BF52A001}" type="pres">
      <dgm:prSet presAssocID="{8AC82479-C6AD-40F4-AB22-6D1C11DCB6E9}" presName="bgRect" presStyleLbl="bgShp" presStyleIdx="2" presStyleCnt="3"/>
      <dgm:spPr/>
    </dgm:pt>
    <dgm:pt modelId="{D7FD55BE-B5F9-4973-94F9-A1B60AD8EBB1}" type="pres">
      <dgm:prSet presAssocID="{8AC82479-C6AD-40F4-AB22-6D1C11DCB6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8E729A3-4D67-46B8-884C-92CAAA9D9A8F}" type="pres">
      <dgm:prSet presAssocID="{8AC82479-C6AD-40F4-AB22-6D1C11DCB6E9}" presName="spaceRect" presStyleCnt="0"/>
      <dgm:spPr/>
    </dgm:pt>
    <dgm:pt modelId="{AA54F908-4A06-41B2-AE1C-7052E2131643}" type="pres">
      <dgm:prSet presAssocID="{8AC82479-C6AD-40F4-AB22-6D1C11DCB6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8CF339-2AE1-48BA-B862-0D05A0C07B93}" type="presOf" srcId="{0D5ABA35-9070-4938-93DC-7A1AA2BEE081}" destId="{4021FD1D-2DB2-4B0D-8909-FE195409C6A6}" srcOrd="0" destOrd="0" presId="urn:microsoft.com/office/officeart/2018/2/layout/IconVerticalSolidList"/>
    <dgm:cxn modelId="{7F2C9D52-FE0C-4009-9924-1308303D5E56}" type="presOf" srcId="{B4A2401B-92F1-48E1-921E-FF692D50868E}" destId="{0225638C-7718-437D-B386-D6BC4BE7C29F}" srcOrd="0" destOrd="0" presId="urn:microsoft.com/office/officeart/2018/2/layout/IconVerticalSolidList"/>
    <dgm:cxn modelId="{D0E60773-C799-4B4A-A2AE-E2811A3B0571}" srcId="{0D5ABA35-9070-4938-93DC-7A1AA2BEE081}" destId="{8AC82479-C6AD-40F4-AB22-6D1C11DCB6E9}" srcOrd="2" destOrd="0" parTransId="{163A1EC0-9D3C-4C8A-A830-07F22C640546}" sibTransId="{EE1E5366-2AA2-43ED-A24F-9CB018D1ADF2}"/>
    <dgm:cxn modelId="{9EB3AA77-C418-4608-90B3-DA8F8D361F7A}" srcId="{0D5ABA35-9070-4938-93DC-7A1AA2BEE081}" destId="{B4A2401B-92F1-48E1-921E-FF692D50868E}" srcOrd="1" destOrd="0" parTransId="{BBA87E6C-EBA1-4D09-BACE-0A14366E93E6}" sibTransId="{7586FAE6-592C-4900-826E-CF99C4FF6C05}"/>
    <dgm:cxn modelId="{C2786181-38E1-4CE4-9C89-8A31385312F1}" srcId="{0D5ABA35-9070-4938-93DC-7A1AA2BEE081}" destId="{B964632F-FCA2-46D7-B13F-4099C92B3A4C}" srcOrd="0" destOrd="0" parTransId="{088DB6F2-8B49-4448-8310-515F4683A5CC}" sibTransId="{5068A45C-8205-459E-883C-AB17168C9F0C}"/>
    <dgm:cxn modelId="{A71A61C1-88E1-48F0-AC78-D8EDE02DCDDC}" type="presOf" srcId="{8AC82479-C6AD-40F4-AB22-6D1C11DCB6E9}" destId="{AA54F908-4A06-41B2-AE1C-7052E2131643}" srcOrd="0" destOrd="0" presId="urn:microsoft.com/office/officeart/2018/2/layout/IconVerticalSolidList"/>
    <dgm:cxn modelId="{30771BE3-4F0E-42C4-ACA5-CF51AF655C75}" type="presOf" srcId="{B964632F-FCA2-46D7-B13F-4099C92B3A4C}" destId="{C9C44980-7932-41DC-9DA1-708A8DED804E}" srcOrd="0" destOrd="0" presId="urn:microsoft.com/office/officeart/2018/2/layout/IconVerticalSolidList"/>
    <dgm:cxn modelId="{555AD1B5-A53D-4048-9FED-906E61A6BEAB}" type="presParOf" srcId="{4021FD1D-2DB2-4B0D-8909-FE195409C6A6}" destId="{CDF3B1E0-E956-45B0-95C7-5B3F15021990}" srcOrd="0" destOrd="0" presId="urn:microsoft.com/office/officeart/2018/2/layout/IconVerticalSolidList"/>
    <dgm:cxn modelId="{077B11E8-9BDD-472C-B853-FB30275A04C5}" type="presParOf" srcId="{CDF3B1E0-E956-45B0-95C7-5B3F15021990}" destId="{C7053E86-6D5D-4394-BE43-2B4D22CA0509}" srcOrd="0" destOrd="0" presId="urn:microsoft.com/office/officeart/2018/2/layout/IconVerticalSolidList"/>
    <dgm:cxn modelId="{AA6DE5A0-7296-44F9-99FC-77DCE1F5B81F}" type="presParOf" srcId="{CDF3B1E0-E956-45B0-95C7-5B3F15021990}" destId="{2F2CD601-3FE4-42FE-94DE-F7965F19D633}" srcOrd="1" destOrd="0" presId="urn:microsoft.com/office/officeart/2018/2/layout/IconVerticalSolidList"/>
    <dgm:cxn modelId="{8CDDFE01-A69A-4AD3-B769-7A45656AC3D2}" type="presParOf" srcId="{CDF3B1E0-E956-45B0-95C7-5B3F15021990}" destId="{35287738-5EAE-41B7-851D-36790237AF2D}" srcOrd="2" destOrd="0" presId="urn:microsoft.com/office/officeart/2018/2/layout/IconVerticalSolidList"/>
    <dgm:cxn modelId="{77AB12A4-4951-4041-8608-03656717567C}" type="presParOf" srcId="{CDF3B1E0-E956-45B0-95C7-5B3F15021990}" destId="{C9C44980-7932-41DC-9DA1-708A8DED804E}" srcOrd="3" destOrd="0" presId="urn:microsoft.com/office/officeart/2018/2/layout/IconVerticalSolidList"/>
    <dgm:cxn modelId="{D1C4E08B-8A09-450C-8C1E-5693CF43A3BF}" type="presParOf" srcId="{4021FD1D-2DB2-4B0D-8909-FE195409C6A6}" destId="{0973B7C9-1EAC-4211-8BD3-2678BC01327E}" srcOrd="1" destOrd="0" presId="urn:microsoft.com/office/officeart/2018/2/layout/IconVerticalSolidList"/>
    <dgm:cxn modelId="{A33624EA-7E55-4D47-A981-917D753DB172}" type="presParOf" srcId="{4021FD1D-2DB2-4B0D-8909-FE195409C6A6}" destId="{A73EC10C-E37D-44CE-9CF7-FA07ED2E0E38}" srcOrd="2" destOrd="0" presId="urn:microsoft.com/office/officeart/2018/2/layout/IconVerticalSolidList"/>
    <dgm:cxn modelId="{5354D382-8BD1-405C-A211-9C762496E128}" type="presParOf" srcId="{A73EC10C-E37D-44CE-9CF7-FA07ED2E0E38}" destId="{23F9BD0B-4ACF-41FC-8CDD-6F424D843D99}" srcOrd="0" destOrd="0" presId="urn:microsoft.com/office/officeart/2018/2/layout/IconVerticalSolidList"/>
    <dgm:cxn modelId="{9689B226-505E-4258-84B0-16503320D970}" type="presParOf" srcId="{A73EC10C-E37D-44CE-9CF7-FA07ED2E0E38}" destId="{60310139-8953-4AA0-8C6A-9CB44CFF6E05}" srcOrd="1" destOrd="0" presId="urn:microsoft.com/office/officeart/2018/2/layout/IconVerticalSolidList"/>
    <dgm:cxn modelId="{9188C104-E29F-44CB-AC5E-763A745D9617}" type="presParOf" srcId="{A73EC10C-E37D-44CE-9CF7-FA07ED2E0E38}" destId="{3736FAF7-CF55-4280-BED4-8EEBF545C69A}" srcOrd="2" destOrd="0" presId="urn:microsoft.com/office/officeart/2018/2/layout/IconVerticalSolidList"/>
    <dgm:cxn modelId="{90E64D6B-A34F-4F06-850E-04267A96E9FD}" type="presParOf" srcId="{A73EC10C-E37D-44CE-9CF7-FA07ED2E0E38}" destId="{0225638C-7718-437D-B386-D6BC4BE7C29F}" srcOrd="3" destOrd="0" presId="urn:microsoft.com/office/officeart/2018/2/layout/IconVerticalSolidList"/>
    <dgm:cxn modelId="{A17B03A3-F6BB-4485-A004-8EA14D372A94}" type="presParOf" srcId="{4021FD1D-2DB2-4B0D-8909-FE195409C6A6}" destId="{ADADE317-3A11-4A62-A784-345D4F0721A0}" srcOrd="3" destOrd="0" presId="urn:microsoft.com/office/officeart/2018/2/layout/IconVerticalSolidList"/>
    <dgm:cxn modelId="{EDF4B1AB-FCC5-47DE-B595-1934A08E88CC}" type="presParOf" srcId="{4021FD1D-2DB2-4B0D-8909-FE195409C6A6}" destId="{94421202-8D34-4984-8A1C-3456902B3C22}" srcOrd="4" destOrd="0" presId="urn:microsoft.com/office/officeart/2018/2/layout/IconVerticalSolidList"/>
    <dgm:cxn modelId="{12AD7BA8-A7B5-4230-8E19-9F7F7136040E}" type="presParOf" srcId="{94421202-8D34-4984-8A1C-3456902B3C22}" destId="{F5FCB3A5-C175-4472-B2B4-DB94BF52A001}" srcOrd="0" destOrd="0" presId="urn:microsoft.com/office/officeart/2018/2/layout/IconVerticalSolidList"/>
    <dgm:cxn modelId="{C25E83E7-B53C-4AFF-873B-D805E0B59F2C}" type="presParOf" srcId="{94421202-8D34-4984-8A1C-3456902B3C22}" destId="{D7FD55BE-B5F9-4973-94F9-A1B60AD8EBB1}" srcOrd="1" destOrd="0" presId="urn:microsoft.com/office/officeart/2018/2/layout/IconVerticalSolidList"/>
    <dgm:cxn modelId="{EB8DA1A7-697B-47FF-9B87-D0D0D5764883}" type="presParOf" srcId="{94421202-8D34-4984-8A1C-3456902B3C22}" destId="{88E729A3-4D67-46B8-884C-92CAAA9D9A8F}" srcOrd="2" destOrd="0" presId="urn:microsoft.com/office/officeart/2018/2/layout/IconVerticalSolidList"/>
    <dgm:cxn modelId="{83C11AB2-A99E-4BCD-A068-304D6BCF22B7}" type="presParOf" srcId="{94421202-8D34-4984-8A1C-3456902B3C22}" destId="{AA54F908-4A06-41B2-AE1C-7052E21316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6FD53-146A-4087-97D1-832EAE60C0D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E1852A-A122-4ACE-A52A-ECEC847A5F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Incorporate basic functionality like profile creation, login, and provide a high-level functionality of all the MVP features</a:t>
          </a:r>
        </a:p>
      </dgm:t>
    </dgm:pt>
    <dgm:pt modelId="{1C8D715B-21EF-4AC5-9D15-E5564852F772}" type="parTrans" cxnId="{B758A748-86FC-423F-8DB0-84AC0ABEF309}">
      <dgm:prSet/>
      <dgm:spPr/>
      <dgm:t>
        <a:bodyPr/>
        <a:lstStyle/>
        <a:p>
          <a:endParaRPr lang="en-US"/>
        </a:p>
      </dgm:t>
    </dgm:pt>
    <dgm:pt modelId="{59EA1912-9595-4AC1-B772-B79635D8D16A}" type="sibTrans" cxnId="{B758A748-86FC-423F-8DB0-84AC0ABEF30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4781BF92-4919-469B-837E-FFB7A0603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 chat functionality, for paid users, fix any bugs found in the previous quarters</a:t>
          </a:r>
        </a:p>
      </dgm:t>
    </dgm:pt>
    <dgm:pt modelId="{3905FDFE-DDEF-4068-803E-2530D4CC3792}" type="parTrans" cxnId="{875FA65E-ED8A-42CE-8E4E-18C7577C9BD3}">
      <dgm:prSet/>
      <dgm:spPr/>
      <dgm:t>
        <a:bodyPr/>
        <a:lstStyle/>
        <a:p>
          <a:endParaRPr lang="en-US"/>
        </a:p>
      </dgm:t>
    </dgm:pt>
    <dgm:pt modelId="{530247A0-5613-4CE1-A118-665771225B61}" type="sibTrans" cxnId="{875FA65E-ED8A-42CE-8E4E-18C7577C9BD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EF516A8-875D-47BF-A2D4-74DF87184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Further customize the application planner, and try to maximize the effort to increase the market share</a:t>
          </a:r>
        </a:p>
      </dgm:t>
    </dgm:pt>
    <dgm:pt modelId="{55B2A631-7F16-427B-B4F0-FF7BF5C39551}" type="parTrans" cxnId="{BF5CE2EE-3FF6-4D94-A874-215ABC04B8E6}">
      <dgm:prSet/>
      <dgm:spPr/>
      <dgm:t>
        <a:bodyPr/>
        <a:lstStyle/>
        <a:p>
          <a:endParaRPr lang="en-US"/>
        </a:p>
      </dgm:t>
    </dgm:pt>
    <dgm:pt modelId="{53476A56-1309-4B34-8B5A-251F704B63A0}" type="sibTrans" cxnId="{BF5CE2EE-3FF6-4D94-A874-215ABC04B8E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83353D7-362C-49FD-911D-AA4A05F2A073}">
      <dgm:prSet/>
      <dgm:spPr/>
      <dgm:t>
        <a:bodyPr/>
        <a:lstStyle/>
        <a:p>
          <a:r>
            <a:rPr lang="en-US" dirty="0"/>
            <a:t>Provide machine learning based recommendations, introduce iOS app</a:t>
          </a:r>
        </a:p>
      </dgm:t>
    </dgm:pt>
    <dgm:pt modelId="{EF512BEB-1BEF-49B2-989E-635A86B46F36}" type="parTrans" cxnId="{117E7C1F-CF47-4334-90AF-F25742A7F6B1}">
      <dgm:prSet/>
      <dgm:spPr/>
      <dgm:t>
        <a:bodyPr/>
        <a:lstStyle/>
        <a:p>
          <a:endParaRPr lang="en-US"/>
        </a:p>
      </dgm:t>
    </dgm:pt>
    <dgm:pt modelId="{9444228F-E6A7-4277-8669-D6E1D034523A}" type="sibTrans" cxnId="{117E7C1F-CF47-4334-90AF-F25742A7F6B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C7B22DA-AA29-4824-B68A-5ACB2E21ECE2}" type="pres">
      <dgm:prSet presAssocID="{6EA6FD53-146A-4087-97D1-832EAE60C0DC}" presName="Name0" presStyleCnt="0">
        <dgm:presLayoutVars>
          <dgm:animLvl val="lvl"/>
          <dgm:resizeHandles val="exact"/>
        </dgm:presLayoutVars>
      </dgm:prSet>
      <dgm:spPr/>
    </dgm:pt>
    <dgm:pt modelId="{F1962220-9C38-46EF-A1C8-EA06590AE911}" type="pres">
      <dgm:prSet presAssocID="{6BE1852A-A122-4ACE-A52A-ECEC847A5FF4}" presName="compositeNode" presStyleCnt="0">
        <dgm:presLayoutVars>
          <dgm:bulletEnabled val="1"/>
        </dgm:presLayoutVars>
      </dgm:prSet>
      <dgm:spPr/>
    </dgm:pt>
    <dgm:pt modelId="{F4BDA335-EC18-499C-A078-89ACC9F6D8A1}" type="pres">
      <dgm:prSet presAssocID="{6BE1852A-A122-4ACE-A52A-ECEC847A5FF4}" presName="bgRect" presStyleLbl="alignNode1" presStyleIdx="0" presStyleCnt="4"/>
      <dgm:spPr/>
    </dgm:pt>
    <dgm:pt modelId="{BEA81CC3-E82C-475C-B523-E110862C28F2}" type="pres">
      <dgm:prSet presAssocID="{59EA1912-9595-4AC1-B772-B79635D8D16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E4492C3-B987-4A11-A991-88F72A2E3E63}" type="pres">
      <dgm:prSet presAssocID="{6BE1852A-A122-4ACE-A52A-ECEC847A5FF4}" presName="nodeRect" presStyleLbl="alignNode1" presStyleIdx="0" presStyleCnt="4">
        <dgm:presLayoutVars>
          <dgm:bulletEnabled val="1"/>
        </dgm:presLayoutVars>
      </dgm:prSet>
      <dgm:spPr/>
    </dgm:pt>
    <dgm:pt modelId="{15B452A5-AEBD-4F25-84E4-2ED641319CDA}" type="pres">
      <dgm:prSet presAssocID="{59EA1912-9595-4AC1-B772-B79635D8D16A}" presName="sibTrans" presStyleCnt="0"/>
      <dgm:spPr/>
    </dgm:pt>
    <dgm:pt modelId="{5307472F-986F-4CAC-AE1A-E379B5F06979}" type="pres">
      <dgm:prSet presAssocID="{4781BF92-4919-469B-837E-FFB7A0603C02}" presName="compositeNode" presStyleCnt="0">
        <dgm:presLayoutVars>
          <dgm:bulletEnabled val="1"/>
        </dgm:presLayoutVars>
      </dgm:prSet>
      <dgm:spPr/>
    </dgm:pt>
    <dgm:pt modelId="{A5178594-8D9C-4174-889B-40E09FCBF31C}" type="pres">
      <dgm:prSet presAssocID="{4781BF92-4919-469B-837E-FFB7A0603C02}" presName="bgRect" presStyleLbl="alignNode1" presStyleIdx="1" presStyleCnt="4"/>
      <dgm:spPr/>
    </dgm:pt>
    <dgm:pt modelId="{48A40E76-B88F-41F8-9AB1-8C01E732AB73}" type="pres">
      <dgm:prSet presAssocID="{530247A0-5613-4CE1-A118-665771225B6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CFE407B-EB08-4FE8-8137-795A06B712C2}" type="pres">
      <dgm:prSet presAssocID="{4781BF92-4919-469B-837E-FFB7A0603C02}" presName="nodeRect" presStyleLbl="alignNode1" presStyleIdx="1" presStyleCnt="4">
        <dgm:presLayoutVars>
          <dgm:bulletEnabled val="1"/>
        </dgm:presLayoutVars>
      </dgm:prSet>
      <dgm:spPr/>
    </dgm:pt>
    <dgm:pt modelId="{B552B868-A75A-49FB-A328-B1F593049A2F}" type="pres">
      <dgm:prSet presAssocID="{530247A0-5613-4CE1-A118-665771225B61}" presName="sibTrans" presStyleCnt="0"/>
      <dgm:spPr/>
    </dgm:pt>
    <dgm:pt modelId="{87393472-D910-4BFE-9692-65DA57F6B9CB}" type="pres">
      <dgm:prSet presAssocID="{6EF516A8-875D-47BF-A2D4-74DF87184E42}" presName="compositeNode" presStyleCnt="0">
        <dgm:presLayoutVars>
          <dgm:bulletEnabled val="1"/>
        </dgm:presLayoutVars>
      </dgm:prSet>
      <dgm:spPr/>
    </dgm:pt>
    <dgm:pt modelId="{7ED19441-33FF-42DC-B31F-B0BB76CDE9AE}" type="pres">
      <dgm:prSet presAssocID="{6EF516A8-875D-47BF-A2D4-74DF87184E42}" presName="bgRect" presStyleLbl="alignNode1" presStyleIdx="2" presStyleCnt="4"/>
      <dgm:spPr/>
    </dgm:pt>
    <dgm:pt modelId="{8D9D980F-7141-45E4-ACE6-BB02F9CE54BF}" type="pres">
      <dgm:prSet presAssocID="{53476A56-1309-4B34-8B5A-251F704B63A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2B95F0E-2E7E-4EA8-ADC1-9FE9C4A696E2}" type="pres">
      <dgm:prSet presAssocID="{6EF516A8-875D-47BF-A2D4-74DF87184E42}" presName="nodeRect" presStyleLbl="alignNode1" presStyleIdx="2" presStyleCnt="4">
        <dgm:presLayoutVars>
          <dgm:bulletEnabled val="1"/>
        </dgm:presLayoutVars>
      </dgm:prSet>
      <dgm:spPr/>
    </dgm:pt>
    <dgm:pt modelId="{6041F3FC-2DC3-4029-B627-65D28C9B85D7}" type="pres">
      <dgm:prSet presAssocID="{53476A56-1309-4B34-8B5A-251F704B63A0}" presName="sibTrans" presStyleCnt="0"/>
      <dgm:spPr/>
    </dgm:pt>
    <dgm:pt modelId="{68AEED95-4F5D-4D8A-8C58-F0B51403743E}" type="pres">
      <dgm:prSet presAssocID="{E83353D7-362C-49FD-911D-AA4A05F2A073}" presName="compositeNode" presStyleCnt="0">
        <dgm:presLayoutVars>
          <dgm:bulletEnabled val="1"/>
        </dgm:presLayoutVars>
      </dgm:prSet>
      <dgm:spPr/>
    </dgm:pt>
    <dgm:pt modelId="{F196219C-3532-499C-9E04-60E45E50FB58}" type="pres">
      <dgm:prSet presAssocID="{E83353D7-362C-49FD-911D-AA4A05F2A073}" presName="bgRect" presStyleLbl="alignNode1" presStyleIdx="3" presStyleCnt="4"/>
      <dgm:spPr/>
    </dgm:pt>
    <dgm:pt modelId="{BB8453D3-EB55-40D3-91DC-0402985932D5}" type="pres">
      <dgm:prSet presAssocID="{9444228F-E6A7-4277-8669-D6E1D034523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FFB6DE3-8015-411C-B80B-FFD86686DEEB}" type="pres">
      <dgm:prSet presAssocID="{E83353D7-362C-49FD-911D-AA4A05F2A07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17E7C1F-CF47-4334-90AF-F25742A7F6B1}" srcId="{6EA6FD53-146A-4087-97D1-832EAE60C0DC}" destId="{E83353D7-362C-49FD-911D-AA4A05F2A073}" srcOrd="3" destOrd="0" parTransId="{EF512BEB-1BEF-49B2-989E-635A86B46F36}" sibTransId="{9444228F-E6A7-4277-8669-D6E1D034523A}"/>
    <dgm:cxn modelId="{C349AE2E-4095-4573-8BB3-4571F1AB4490}" type="presOf" srcId="{6BE1852A-A122-4ACE-A52A-ECEC847A5FF4}" destId="{F4BDA335-EC18-499C-A078-89ACC9F6D8A1}" srcOrd="0" destOrd="0" presId="urn:microsoft.com/office/officeart/2016/7/layout/LinearBlockProcessNumbered"/>
    <dgm:cxn modelId="{F8BCA53C-6B2F-4700-9072-7C57C7B83B72}" type="presOf" srcId="{9444228F-E6A7-4277-8669-D6E1D034523A}" destId="{BB8453D3-EB55-40D3-91DC-0402985932D5}" srcOrd="0" destOrd="0" presId="urn:microsoft.com/office/officeart/2016/7/layout/LinearBlockProcessNumbered"/>
    <dgm:cxn modelId="{875FA65E-ED8A-42CE-8E4E-18C7577C9BD3}" srcId="{6EA6FD53-146A-4087-97D1-832EAE60C0DC}" destId="{4781BF92-4919-469B-837E-FFB7A0603C02}" srcOrd="1" destOrd="0" parTransId="{3905FDFE-DDEF-4068-803E-2530D4CC3792}" sibTransId="{530247A0-5613-4CE1-A118-665771225B61}"/>
    <dgm:cxn modelId="{B088A342-E9F2-48CE-A9EF-A1A353FFAFDC}" type="presOf" srcId="{6EF516A8-875D-47BF-A2D4-74DF87184E42}" destId="{82B95F0E-2E7E-4EA8-ADC1-9FE9C4A696E2}" srcOrd="1" destOrd="0" presId="urn:microsoft.com/office/officeart/2016/7/layout/LinearBlockProcessNumbered"/>
    <dgm:cxn modelId="{67BF2664-A24E-446C-87E7-7A7B1AE0CF00}" type="presOf" srcId="{6EA6FD53-146A-4087-97D1-832EAE60C0DC}" destId="{EC7B22DA-AA29-4824-B68A-5ACB2E21ECE2}" srcOrd="0" destOrd="0" presId="urn:microsoft.com/office/officeart/2016/7/layout/LinearBlockProcessNumbered"/>
    <dgm:cxn modelId="{B758A748-86FC-423F-8DB0-84AC0ABEF309}" srcId="{6EA6FD53-146A-4087-97D1-832EAE60C0DC}" destId="{6BE1852A-A122-4ACE-A52A-ECEC847A5FF4}" srcOrd="0" destOrd="0" parTransId="{1C8D715B-21EF-4AC5-9D15-E5564852F772}" sibTransId="{59EA1912-9595-4AC1-B772-B79635D8D16A}"/>
    <dgm:cxn modelId="{D245364E-70DF-4AC8-AF37-70AE090F2A71}" type="presOf" srcId="{530247A0-5613-4CE1-A118-665771225B61}" destId="{48A40E76-B88F-41F8-9AB1-8C01E732AB73}" srcOrd="0" destOrd="0" presId="urn:microsoft.com/office/officeart/2016/7/layout/LinearBlockProcessNumbered"/>
    <dgm:cxn modelId="{CC131F52-1E09-4DBB-953D-078BE438098A}" type="presOf" srcId="{4781BF92-4919-469B-837E-FFB7A0603C02}" destId="{9CFE407B-EB08-4FE8-8137-795A06B712C2}" srcOrd="1" destOrd="0" presId="urn:microsoft.com/office/officeart/2016/7/layout/LinearBlockProcessNumbered"/>
    <dgm:cxn modelId="{95712193-E49A-4783-8EB6-272D056AB407}" type="presOf" srcId="{6BE1852A-A122-4ACE-A52A-ECEC847A5FF4}" destId="{AE4492C3-B987-4A11-A991-88F72A2E3E63}" srcOrd="1" destOrd="0" presId="urn:microsoft.com/office/officeart/2016/7/layout/LinearBlockProcessNumbered"/>
    <dgm:cxn modelId="{4FB8C299-7D89-4429-9199-CDA84F26C631}" type="presOf" srcId="{53476A56-1309-4B34-8B5A-251F704B63A0}" destId="{8D9D980F-7141-45E4-ACE6-BB02F9CE54BF}" srcOrd="0" destOrd="0" presId="urn:microsoft.com/office/officeart/2016/7/layout/LinearBlockProcessNumbered"/>
    <dgm:cxn modelId="{4CAE179C-7016-439C-9904-CD9E9E2995B2}" type="presOf" srcId="{E83353D7-362C-49FD-911D-AA4A05F2A073}" destId="{F196219C-3532-499C-9E04-60E45E50FB58}" srcOrd="0" destOrd="0" presId="urn:microsoft.com/office/officeart/2016/7/layout/LinearBlockProcessNumbered"/>
    <dgm:cxn modelId="{967B81A7-C106-4CB9-8BEC-B1225E0FB1F4}" type="presOf" srcId="{E83353D7-362C-49FD-911D-AA4A05F2A073}" destId="{FFFB6DE3-8015-411C-B80B-FFD86686DEEB}" srcOrd="1" destOrd="0" presId="urn:microsoft.com/office/officeart/2016/7/layout/LinearBlockProcessNumbered"/>
    <dgm:cxn modelId="{686165B0-A5E3-41BD-87A8-9A194D8B5A87}" type="presOf" srcId="{59EA1912-9595-4AC1-B772-B79635D8D16A}" destId="{BEA81CC3-E82C-475C-B523-E110862C28F2}" srcOrd="0" destOrd="0" presId="urn:microsoft.com/office/officeart/2016/7/layout/LinearBlockProcessNumbered"/>
    <dgm:cxn modelId="{DADBD8CC-DE6F-4D09-A609-1BEA514447CC}" type="presOf" srcId="{4781BF92-4919-469B-837E-FFB7A0603C02}" destId="{A5178594-8D9C-4174-889B-40E09FCBF31C}" srcOrd="0" destOrd="0" presId="urn:microsoft.com/office/officeart/2016/7/layout/LinearBlockProcessNumbered"/>
    <dgm:cxn modelId="{D608A4CF-3833-49E2-9EBB-DEC4338CA2B9}" type="presOf" srcId="{6EF516A8-875D-47BF-A2D4-74DF87184E42}" destId="{7ED19441-33FF-42DC-B31F-B0BB76CDE9AE}" srcOrd="0" destOrd="0" presId="urn:microsoft.com/office/officeart/2016/7/layout/LinearBlockProcessNumbered"/>
    <dgm:cxn modelId="{BF5CE2EE-3FF6-4D94-A874-215ABC04B8E6}" srcId="{6EA6FD53-146A-4087-97D1-832EAE60C0DC}" destId="{6EF516A8-875D-47BF-A2D4-74DF87184E42}" srcOrd="2" destOrd="0" parTransId="{55B2A631-7F16-427B-B4F0-FF7BF5C39551}" sibTransId="{53476A56-1309-4B34-8B5A-251F704B63A0}"/>
    <dgm:cxn modelId="{6B540790-AA69-4662-B61F-7A73C3DFA611}" type="presParOf" srcId="{EC7B22DA-AA29-4824-B68A-5ACB2E21ECE2}" destId="{F1962220-9C38-46EF-A1C8-EA06590AE911}" srcOrd="0" destOrd="0" presId="urn:microsoft.com/office/officeart/2016/7/layout/LinearBlockProcessNumbered"/>
    <dgm:cxn modelId="{F7AB7BD9-2675-4CE5-8DF2-66E456371405}" type="presParOf" srcId="{F1962220-9C38-46EF-A1C8-EA06590AE911}" destId="{F4BDA335-EC18-499C-A078-89ACC9F6D8A1}" srcOrd="0" destOrd="0" presId="urn:microsoft.com/office/officeart/2016/7/layout/LinearBlockProcessNumbered"/>
    <dgm:cxn modelId="{030860A5-D479-4202-B89C-AA091E750622}" type="presParOf" srcId="{F1962220-9C38-46EF-A1C8-EA06590AE911}" destId="{BEA81CC3-E82C-475C-B523-E110862C28F2}" srcOrd="1" destOrd="0" presId="urn:microsoft.com/office/officeart/2016/7/layout/LinearBlockProcessNumbered"/>
    <dgm:cxn modelId="{5E5A1553-C27A-4C3C-A62A-4673F52CD047}" type="presParOf" srcId="{F1962220-9C38-46EF-A1C8-EA06590AE911}" destId="{AE4492C3-B987-4A11-A991-88F72A2E3E63}" srcOrd="2" destOrd="0" presId="urn:microsoft.com/office/officeart/2016/7/layout/LinearBlockProcessNumbered"/>
    <dgm:cxn modelId="{78CAAEE1-E4F9-4EA3-B9C5-028CD645CEE0}" type="presParOf" srcId="{EC7B22DA-AA29-4824-B68A-5ACB2E21ECE2}" destId="{15B452A5-AEBD-4F25-84E4-2ED641319CDA}" srcOrd="1" destOrd="0" presId="urn:microsoft.com/office/officeart/2016/7/layout/LinearBlockProcessNumbered"/>
    <dgm:cxn modelId="{B60966C2-9AF1-48A7-8541-71274F62A988}" type="presParOf" srcId="{EC7B22DA-AA29-4824-B68A-5ACB2E21ECE2}" destId="{5307472F-986F-4CAC-AE1A-E379B5F06979}" srcOrd="2" destOrd="0" presId="urn:microsoft.com/office/officeart/2016/7/layout/LinearBlockProcessNumbered"/>
    <dgm:cxn modelId="{EEB02D9A-FE3B-449F-A42E-050CB2AFE40F}" type="presParOf" srcId="{5307472F-986F-4CAC-AE1A-E379B5F06979}" destId="{A5178594-8D9C-4174-889B-40E09FCBF31C}" srcOrd="0" destOrd="0" presId="urn:microsoft.com/office/officeart/2016/7/layout/LinearBlockProcessNumbered"/>
    <dgm:cxn modelId="{EC249D14-767C-4F89-982E-F51F007FE777}" type="presParOf" srcId="{5307472F-986F-4CAC-AE1A-E379B5F06979}" destId="{48A40E76-B88F-41F8-9AB1-8C01E732AB73}" srcOrd="1" destOrd="0" presId="urn:microsoft.com/office/officeart/2016/7/layout/LinearBlockProcessNumbered"/>
    <dgm:cxn modelId="{486EA73C-148A-4B8B-B26C-9F95F584FE4D}" type="presParOf" srcId="{5307472F-986F-4CAC-AE1A-E379B5F06979}" destId="{9CFE407B-EB08-4FE8-8137-795A06B712C2}" srcOrd="2" destOrd="0" presId="urn:microsoft.com/office/officeart/2016/7/layout/LinearBlockProcessNumbered"/>
    <dgm:cxn modelId="{161938C6-1CE7-468E-B21D-6958BAE17D7E}" type="presParOf" srcId="{EC7B22DA-AA29-4824-B68A-5ACB2E21ECE2}" destId="{B552B868-A75A-49FB-A328-B1F593049A2F}" srcOrd="3" destOrd="0" presId="urn:microsoft.com/office/officeart/2016/7/layout/LinearBlockProcessNumbered"/>
    <dgm:cxn modelId="{EF2E5EF9-68D1-489A-B7A1-5DB86E4680C1}" type="presParOf" srcId="{EC7B22DA-AA29-4824-B68A-5ACB2E21ECE2}" destId="{87393472-D910-4BFE-9692-65DA57F6B9CB}" srcOrd="4" destOrd="0" presId="urn:microsoft.com/office/officeart/2016/7/layout/LinearBlockProcessNumbered"/>
    <dgm:cxn modelId="{558EE64F-BD6D-4ADE-88CA-5FC413D2911C}" type="presParOf" srcId="{87393472-D910-4BFE-9692-65DA57F6B9CB}" destId="{7ED19441-33FF-42DC-B31F-B0BB76CDE9AE}" srcOrd="0" destOrd="0" presId="urn:microsoft.com/office/officeart/2016/7/layout/LinearBlockProcessNumbered"/>
    <dgm:cxn modelId="{123E889B-F714-491D-B8B6-881F0DB9C246}" type="presParOf" srcId="{87393472-D910-4BFE-9692-65DA57F6B9CB}" destId="{8D9D980F-7141-45E4-ACE6-BB02F9CE54BF}" srcOrd="1" destOrd="0" presId="urn:microsoft.com/office/officeart/2016/7/layout/LinearBlockProcessNumbered"/>
    <dgm:cxn modelId="{897CF986-9C74-49B6-A777-589D485DBDA3}" type="presParOf" srcId="{87393472-D910-4BFE-9692-65DA57F6B9CB}" destId="{82B95F0E-2E7E-4EA8-ADC1-9FE9C4A696E2}" srcOrd="2" destOrd="0" presId="urn:microsoft.com/office/officeart/2016/7/layout/LinearBlockProcessNumbered"/>
    <dgm:cxn modelId="{0474D35B-C3CB-4253-A936-B8350A4A10C2}" type="presParOf" srcId="{EC7B22DA-AA29-4824-B68A-5ACB2E21ECE2}" destId="{6041F3FC-2DC3-4029-B627-65D28C9B85D7}" srcOrd="5" destOrd="0" presId="urn:microsoft.com/office/officeart/2016/7/layout/LinearBlockProcessNumbered"/>
    <dgm:cxn modelId="{DDEB2CDD-B5B4-45A3-957F-B05F5AE31BCE}" type="presParOf" srcId="{EC7B22DA-AA29-4824-B68A-5ACB2E21ECE2}" destId="{68AEED95-4F5D-4D8A-8C58-F0B51403743E}" srcOrd="6" destOrd="0" presId="urn:microsoft.com/office/officeart/2016/7/layout/LinearBlockProcessNumbered"/>
    <dgm:cxn modelId="{20D03ADC-DC38-435C-A570-60D8582D8E6A}" type="presParOf" srcId="{68AEED95-4F5D-4D8A-8C58-F0B51403743E}" destId="{F196219C-3532-499C-9E04-60E45E50FB58}" srcOrd="0" destOrd="0" presId="urn:microsoft.com/office/officeart/2016/7/layout/LinearBlockProcessNumbered"/>
    <dgm:cxn modelId="{09DC7E8F-9283-4919-BBB9-DF2987E67966}" type="presParOf" srcId="{68AEED95-4F5D-4D8A-8C58-F0B51403743E}" destId="{BB8453D3-EB55-40D3-91DC-0402985932D5}" srcOrd="1" destOrd="0" presId="urn:microsoft.com/office/officeart/2016/7/layout/LinearBlockProcessNumbered"/>
    <dgm:cxn modelId="{EFD70137-F0D9-4780-B07A-11F4D4396484}" type="presParOf" srcId="{68AEED95-4F5D-4D8A-8C58-F0B51403743E}" destId="{FFFB6DE3-8015-411C-B80B-FFD86686DE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E69B09-642C-4868-BDE7-3D90BE3F5436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00BF83-60A5-436E-A57E-8AF29DD7DECD}">
      <dgm:prSet/>
      <dgm:spPr/>
      <dgm:t>
        <a:bodyPr/>
        <a:lstStyle/>
        <a:p>
          <a:r>
            <a:rPr lang="en-US" dirty="0"/>
            <a:t>The Free to Use features, for every student would be:</a:t>
          </a:r>
        </a:p>
      </dgm:t>
    </dgm:pt>
    <dgm:pt modelId="{666556D2-3318-413E-AA3C-30FAC0859E8A}" type="parTrans" cxnId="{1C54C735-9AFC-4AD9-8D6A-CB0E6CDB0909}">
      <dgm:prSet/>
      <dgm:spPr/>
      <dgm:t>
        <a:bodyPr/>
        <a:lstStyle/>
        <a:p>
          <a:endParaRPr lang="en-US"/>
        </a:p>
      </dgm:t>
    </dgm:pt>
    <dgm:pt modelId="{621155EF-255B-47B9-8636-0F380A32672D}" type="sibTrans" cxnId="{1C54C735-9AFC-4AD9-8D6A-CB0E6CDB0909}">
      <dgm:prSet/>
      <dgm:spPr/>
      <dgm:t>
        <a:bodyPr/>
        <a:lstStyle/>
        <a:p>
          <a:endParaRPr lang="en-US"/>
        </a:p>
      </dgm:t>
    </dgm:pt>
    <dgm:pt modelId="{5996766D-611C-4520-8DC8-59D29D3C3CEB}">
      <dgm:prSet/>
      <dgm:spPr/>
      <dgm:t>
        <a:bodyPr/>
        <a:lstStyle/>
        <a:p>
          <a:r>
            <a:rPr lang="en-US" dirty="0"/>
            <a:t>Forum</a:t>
          </a:r>
        </a:p>
      </dgm:t>
    </dgm:pt>
    <dgm:pt modelId="{60ADFAAE-6333-45C2-BEE7-B853C687E14F}" type="parTrans" cxnId="{15FD2751-1908-4C7D-844F-8C6C88361F51}">
      <dgm:prSet/>
      <dgm:spPr/>
      <dgm:t>
        <a:bodyPr/>
        <a:lstStyle/>
        <a:p>
          <a:endParaRPr lang="en-US"/>
        </a:p>
      </dgm:t>
    </dgm:pt>
    <dgm:pt modelId="{86650250-4B7B-49A8-980F-7ADCFF6E6D57}" type="sibTrans" cxnId="{15FD2751-1908-4C7D-844F-8C6C88361F51}">
      <dgm:prSet/>
      <dgm:spPr/>
      <dgm:t>
        <a:bodyPr/>
        <a:lstStyle/>
        <a:p>
          <a:endParaRPr lang="en-US"/>
        </a:p>
      </dgm:t>
    </dgm:pt>
    <dgm:pt modelId="{44FACD24-B5E5-42C5-AE6B-AE5B97980878}">
      <dgm:prSet/>
      <dgm:spPr/>
      <dgm:t>
        <a:bodyPr/>
        <a:lstStyle/>
        <a:p>
          <a:r>
            <a:rPr lang="en-US" dirty="0"/>
            <a:t>Pre-defined Group Chats</a:t>
          </a:r>
        </a:p>
      </dgm:t>
    </dgm:pt>
    <dgm:pt modelId="{6BBB4E6B-88FE-4B50-A05D-74C354001F1F}" type="parTrans" cxnId="{D6391A5E-F1AE-4609-A103-B287ACB81CC9}">
      <dgm:prSet/>
      <dgm:spPr/>
      <dgm:t>
        <a:bodyPr/>
        <a:lstStyle/>
        <a:p>
          <a:endParaRPr lang="en-US"/>
        </a:p>
      </dgm:t>
    </dgm:pt>
    <dgm:pt modelId="{FDF819EA-7E44-4AA8-96AC-B6E15CAEC785}" type="sibTrans" cxnId="{D6391A5E-F1AE-4609-A103-B287ACB81CC9}">
      <dgm:prSet/>
      <dgm:spPr/>
      <dgm:t>
        <a:bodyPr/>
        <a:lstStyle/>
        <a:p>
          <a:endParaRPr lang="en-US"/>
        </a:p>
      </dgm:t>
    </dgm:pt>
    <dgm:pt modelId="{751AE1BB-36C5-49BD-A744-4B54E7ECDBA4}">
      <dgm:prSet/>
      <dgm:spPr/>
      <dgm:t>
        <a:bodyPr/>
        <a:lstStyle/>
        <a:p>
          <a:r>
            <a:rPr lang="en-US" dirty="0"/>
            <a:t>University and Course Selector</a:t>
          </a:r>
        </a:p>
      </dgm:t>
    </dgm:pt>
    <dgm:pt modelId="{FCFDBE2B-7352-4CD6-9025-B31CD900E45F}" type="parTrans" cxnId="{1B37EDA0-A36F-467C-9470-E71A5727BF51}">
      <dgm:prSet/>
      <dgm:spPr/>
      <dgm:t>
        <a:bodyPr/>
        <a:lstStyle/>
        <a:p>
          <a:endParaRPr lang="en-US"/>
        </a:p>
      </dgm:t>
    </dgm:pt>
    <dgm:pt modelId="{79F9A1C9-2782-4586-B7E7-085D2D57E50A}" type="sibTrans" cxnId="{1B37EDA0-A36F-467C-9470-E71A5727BF51}">
      <dgm:prSet/>
      <dgm:spPr/>
      <dgm:t>
        <a:bodyPr/>
        <a:lstStyle/>
        <a:p>
          <a:endParaRPr lang="en-US"/>
        </a:p>
      </dgm:t>
    </dgm:pt>
    <dgm:pt modelId="{776978E2-9873-455D-8752-E7A14D224DF1}">
      <dgm:prSet/>
      <dgm:spPr/>
      <dgm:t>
        <a:bodyPr/>
        <a:lstStyle/>
        <a:p>
          <a:r>
            <a:rPr lang="en-US" dirty="0"/>
            <a:t>Videos and Documents (Basic)</a:t>
          </a:r>
        </a:p>
      </dgm:t>
    </dgm:pt>
    <dgm:pt modelId="{06844E48-E177-49F9-887A-592BC0669A7F}" type="parTrans" cxnId="{2142A482-5006-4C6B-B61B-EA65E655325C}">
      <dgm:prSet/>
      <dgm:spPr/>
      <dgm:t>
        <a:bodyPr/>
        <a:lstStyle/>
        <a:p>
          <a:endParaRPr lang="en-US"/>
        </a:p>
      </dgm:t>
    </dgm:pt>
    <dgm:pt modelId="{BC71D2E7-0C67-44D9-93C2-1E74564950CA}" type="sibTrans" cxnId="{2142A482-5006-4C6B-B61B-EA65E655325C}">
      <dgm:prSet/>
      <dgm:spPr/>
      <dgm:t>
        <a:bodyPr/>
        <a:lstStyle/>
        <a:p>
          <a:endParaRPr lang="en-US"/>
        </a:p>
      </dgm:t>
    </dgm:pt>
    <dgm:pt modelId="{EC188D1E-5011-4A6A-9C6F-2B819555A0FF}">
      <dgm:prSet/>
      <dgm:spPr/>
      <dgm:t>
        <a:bodyPr/>
        <a:lstStyle/>
        <a:p>
          <a:r>
            <a:rPr lang="en-US" dirty="0"/>
            <a:t>Study Materials, Insurance and Loans</a:t>
          </a:r>
        </a:p>
      </dgm:t>
    </dgm:pt>
    <dgm:pt modelId="{23A97265-5BAC-4879-8A5B-9CB3C5DB52E3}" type="parTrans" cxnId="{370635A7-280C-467E-8A5A-8D11805F9EF6}">
      <dgm:prSet/>
      <dgm:spPr/>
      <dgm:t>
        <a:bodyPr/>
        <a:lstStyle/>
        <a:p>
          <a:endParaRPr lang="en-US"/>
        </a:p>
      </dgm:t>
    </dgm:pt>
    <dgm:pt modelId="{EB04024A-9983-441E-8B7C-D7CC414C70FA}" type="sibTrans" cxnId="{370635A7-280C-467E-8A5A-8D11805F9EF6}">
      <dgm:prSet/>
      <dgm:spPr/>
      <dgm:t>
        <a:bodyPr/>
        <a:lstStyle/>
        <a:p>
          <a:endParaRPr lang="en-US"/>
        </a:p>
      </dgm:t>
    </dgm:pt>
    <dgm:pt modelId="{60BC448B-7ACF-4450-A8D4-E9D5C40C212D}">
      <dgm:prSet/>
      <dgm:spPr/>
      <dgm:t>
        <a:bodyPr/>
        <a:lstStyle/>
        <a:p>
          <a:r>
            <a:rPr lang="en-US" dirty="0"/>
            <a:t>Chat with other students</a:t>
          </a:r>
        </a:p>
      </dgm:t>
    </dgm:pt>
    <dgm:pt modelId="{12A0EAE0-883D-4CC7-B8F3-89498C56FE00}" type="parTrans" cxnId="{9300C2B8-CB6F-45F2-8CB9-129173744E9F}">
      <dgm:prSet/>
      <dgm:spPr/>
      <dgm:t>
        <a:bodyPr/>
        <a:lstStyle/>
        <a:p>
          <a:endParaRPr lang="en-US"/>
        </a:p>
      </dgm:t>
    </dgm:pt>
    <dgm:pt modelId="{E09BC7B4-79C3-4503-838E-0EB57767743B}" type="sibTrans" cxnId="{9300C2B8-CB6F-45F2-8CB9-129173744E9F}">
      <dgm:prSet/>
      <dgm:spPr/>
      <dgm:t>
        <a:bodyPr/>
        <a:lstStyle/>
        <a:p>
          <a:endParaRPr lang="en-US"/>
        </a:p>
      </dgm:t>
    </dgm:pt>
    <dgm:pt modelId="{CE24B822-0B0F-4DB2-AD03-B5459F877983}">
      <dgm:prSet/>
      <dgm:spPr/>
      <dgm:t>
        <a:bodyPr/>
        <a:lstStyle/>
        <a:p>
          <a:r>
            <a:rPr lang="en-US" dirty="0"/>
            <a:t>The Premium Features would be:</a:t>
          </a:r>
        </a:p>
      </dgm:t>
    </dgm:pt>
    <dgm:pt modelId="{E08E2EB8-1582-4575-BC4D-82C556345538}" type="parTrans" cxnId="{ED68CAF4-D47B-4F8F-B59A-5E6D0BABDC37}">
      <dgm:prSet/>
      <dgm:spPr/>
      <dgm:t>
        <a:bodyPr/>
        <a:lstStyle/>
        <a:p>
          <a:endParaRPr lang="en-US"/>
        </a:p>
      </dgm:t>
    </dgm:pt>
    <dgm:pt modelId="{99A12AB4-A168-4CAF-9578-156C99482B2A}" type="sibTrans" cxnId="{ED68CAF4-D47B-4F8F-B59A-5E6D0BABDC37}">
      <dgm:prSet/>
      <dgm:spPr/>
      <dgm:t>
        <a:bodyPr/>
        <a:lstStyle/>
        <a:p>
          <a:endParaRPr lang="en-US"/>
        </a:p>
      </dgm:t>
    </dgm:pt>
    <dgm:pt modelId="{44CC8B5B-FC7E-4166-AE54-FC4D132DE047}">
      <dgm:prSet/>
      <dgm:spPr/>
      <dgm:t>
        <a:bodyPr/>
        <a:lstStyle/>
        <a:p>
          <a:r>
            <a:rPr lang="en-US" dirty="0"/>
            <a:t>Unlimited</a:t>
          </a:r>
          <a:r>
            <a:rPr lang="en-US" baseline="0" dirty="0"/>
            <a:t> Chat with students</a:t>
          </a:r>
          <a:endParaRPr lang="en-US" dirty="0"/>
        </a:p>
      </dgm:t>
    </dgm:pt>
    <dgm:pt modelId="{D87E9789-9557-46FE-88E4-5FFB60C00BE5}" type="parTrans" cxnId="{65F19D9C-EA53-4615-9A19-ADFF0F034854}">
      <dgm:prSet/>
      <dgm:spPr/>
      <dgm:t>
        <a:bodyPr/>
        <a:lstStyle/>
        <a:p>
          <a:endParaRPr lang="en-US"/>
        </a:p>
      </dgm:t>
    </dgm:pt>
    <dgm:pt modelId="{15FEF52C-BD0A-440D-B8DE-0F1FDAE81431}" type="sibTrans" cxnId="{65F19D9C-EA53-4615-9A19-ADFF0F034854}">
      <dgm:prSet/>
      <dgm:spPr/>
      <dgm:t>
        <a:bodyPr/>
        <a:lstStyle/>
        <a:p>
          <a:endParaRPr lang="en-US"/>
        </a:p>
      </dgm:t>
    </dgm:pt>
    <dgm:pt modelId="{B312C080-DFCF-404B-9D16-3B2C9BA36B19}">
      <dgm:prSet/>
      <dgm:spPr/>
      <dgm:t>
        <a:bodyPr/>
        <a:lstStyle/>
        <a:p>
          <a:r>
            <a:rPr lang="en-US"/>
            <a:t>Exclusive Videos and Documents</a:t>
          </a:r>
        </a:p>
      </dgm:t>
    </dgm:pt>
    <dgm:pt modelId="{91A4FC5A-3839-407D-9DDF-004A2CBFFCDA}" type="parTrans" cxnId="{4B142A7C-E8B6-417E-9121-6BD4C356ECDA}">
      <dgm:prSet/>
      <dgm:spPr/>
      <dgm:t>
        <a:bodyPr/>
        <a:lstStyle/>
        <a:p>
          <a:endParaRPr lang="en-US"/>
        </a:p>
      </dgm:t>
    </dgm:pt>
    <dgm:pt modelId="{08DC5A5A-85DD-4CE5-B7D8-5EABD6BB44D3}" type="sibTrans" cxnId="{4B142A7C-E8B6-417E-9121-6BD4C356ECDA}">
      <dgm:prSet/>
      <dgm:spPr/>
      <dgm:t>
        <a:bodyPr/>
        <a:lstStyle/>
        <a:p>
          <a:endParaRPr lang="en-US"/>
        </a:p>
      </dgm:t>
    </dgm:pt>
    <dgm:pt modelId="{21A6C08C-7F3F-4312-9D03-D8264E9A952D}">
      <dgm:prSet/>
      <dgm:spPr/>
      <dgm:t>
        <a:bodyPr/>
        <a:lstStyle/>
        <a:p>
          <a:r>
            <a:rPr lang="en-US" dirty="0"/>
            <a:t>Chat with a Professional expert</a:t>
          </a:r>
        </a:p>
      </dgm:t>
    </dgm:pt>
    <dgm:pt modelId="{712DA284-F491-4544-921D-5F3491DFC12C}" type="parTrans" cxnId="{0A321475-55A2-4591-82C5-AA6F1542883D}">
      <dgm:prSet/>
      <dgm:spPr/>
      <dgm:t>
        <a:bodyPr/>
        <a:lstStyle/>
        <a:p>
          <a:endParaRPr lang="en-US"/>
        </a:p>
      </dgm:t>
    </dgm:pt>
    <dgm:pt modelId="{CF119874-CE2B-465A-AB57-5C9F44819902}" type="sibTrans" cxnId="{0A321475-55A2-4591-82C5-AA6F1542883D}">
      <dgm:prSet/>
      <dgm:spPr/>
      <dgm:t>
        <a:bodyPr/>
        <a:lstStyle/>
        <a:p>
          <a:endParaRPr lang="en-US"/>
        </a:p>
      </dgm:t>
    </dgm:pt>
    <dgm:pt modelId="{6666B27E-C672-4E89-BA52-108FCD198BB0}">
      <dgm:prSet/>
      <dgm:spPr/>
      <dgm:t>
        <a:bodyPr/>
        <a:lstStyle/>
        <a:p>
          <a:r>
            <a:rPr lang="en-US" dirty="0"/>
            <a:t>Ad Free</a:t>
          </a:r>
        </a:p>
      </dgm:t>
    </dgm:pt>
    <dgm:pt modelId="{FD00AB0E-9F27-4440-A95F-A50E8414C43D}" type="parTrans" cxnId="{A0FCF2CC-CE79-4114-BAE1-B11334655D9F}">
      <dgm:prSet/>
      <dgm:spPr/>
      <dgm:t>
        <a:bodyPr/>
        <a:lstStyle/>
        <a:p>
          <a:endParaRPr lang="en-US"/>
        </a:p>
      </dgm:t>
    </dgm:pt>
    <dgm:pt modelId="{5A19FFE2-A0BE-493B-B860-99FF4BD9EA85}" type="sibTrans" cxnId="{A0FCF2CC-CE79-4114-BAE1-B11334655D9F}">
      <dgm:prSet/>
      <dgm:spPr/>
      <dgm:t>
        <a:bodyPr/>
        <a:lstStyle/>
        <a:p>
          <a:endParaRPr lang="en-US"/>
        </a:p>
      </dgm:t>
    </dgm:pt>
    <dgm:pt modelId="{10E9E073-4FB5-4A38-A7A4-B791A2CEF334}">
      <dgm:prSet/>
      <dgm:spPr/>
      <dgm:t>
        <a:bodyPr/>
        <a:lstStyle/>
        <a:p>
          <a:r>
            <a:rPr lang="en-US"/>
            <a:t>Application Planner</a:t>
          </a:r>
          <a:endParaRPr lang="en-US" dirty="0"/>
        </a:p>
      </dgm:t>
    </dgm:pt>
    <dgm:pt modelId="{18825E55-E169-467D-8E4B-BD1E7B905AF3}" type="parTrans" cxnId="{5A30CFCA-A0FE-4B50-B493-0C042450FA4F}">
      <dgm:prSet/>
      <dgm:spPr/>
      <dgm:t>
        <a:bodyPr/>
        <a:lstStyle/>
        <a:p>
          <a:endParaRPr lang="en-US"/>
        </a:p>
      </dgm:t>
    </dgm:pt>
    <dgm:pt modelId="{271AB2BB-8845-4483-BD90-9063755338E8}" type="sibTrans" cxnId="{5A30CFCA-A0FE-4B50-B493-0C042450FA4F}">
      <dgm:prSet/>
      <dgm:spPr/>
      <dgm:t>
        <a:bodyPr/>
        <a:lstStyle/>
        <a:p>
          <a:endParaRPr lang="en-US"/>
        </a:p>
      </dgm:t>
    </dgm:pt>
    <dgm:pt modelId="{1C91D080-9ACB-4A7A-96B3-3BFCB2FC5D08}" type="pres">
      <dgm:prSet presAssocID="{3EE69B09-642C-4868-BDE7-3D90BE3F5436}" presName="Name0" presStyleCnt="0">
        <dgm:presLayoutVars>
          <dgm:dir/>
          <dgm:animLvl val="lvl"/>
          <dgm:resizeHandles val="exact"/>
        </dgm:presLayoutVars>
      </dgm:prSet>
      <dgm:spPr/>
    </dgm:pt>
    <dgm:pt modelId="{335BD0FB-4C88-44FC-81E5-C838EC78F515}" type="pres">
      <dgm:prSet presAssocID="{CE24B822-0B0F-4DB2-AD03-B5459F877983}" presName="boxAndChildren" presStyleCnt="0"/>
      <dgm:spPr/>
    </dgm:pt>
    <dgm:pt modelId="{5DC489EB-208B-4FDD-A4C7-9B6E4B6FF327}" type="pres">
      <dgm:prSet presAssocID="{CE24B822-0B0F-4DB2-AD03-B5459F877983}" presName="parentTextBox" presStyleLbl="node1" presStyleIdx="0" presStyleCnt="2"/>
      <dgm:spPr/>
    </dgm:pt>
    <dgm:pt modelId="{F3E1C329-5936-457B-9F92-E2683532011E}" type="pres">
      <dgm:prSet presAssocID="{CE24B822-0B0F-4DB2-AD03-B5459F877983}" presName="entireBox" presStyleLbl="node1" presStyleIdx="0" presStyleCnt="2"/>
      <dgm:spPr/>
    </dgm:pt>
    <dgm:pt modelId="{B98BAABF-4FAE-4E2F-A007-3D88F964C561}" type="pres">
      <dgm:prSet presAssocID="{CE24B822-0B0F-4DB2-AD03-B5459F877983}" presName="descendantBox" presStyleCnt="0"/>
      <dgm:spPr/>
    </dgm:pt>
    <dgm:pt modelId="{73BAC50A-1782-4C5C-ABEC-0962D0B28F64}" type="pres">
      <dgm:prSet presAssocID="{44CC8B5B-FC7E-4166-AE54-FC4D132DE047}" presName="childTextBox" presStyleLbl="fgAccFollowNode1" presStyleIdx="0" presStyleCnt="11">
        <dgm:presLayoutVars>
          <dgm:bulletEnabled val="1"/>
        </dgm:presLayoutVars>
      </dgm:prSet>
      <dgm:spPr/>
    </dgm:pt>
    <dgm:pt modelId="{E1A7D6DF-0001-499F-B5AD-5D034AC606CD}" type="pres">
      <dgm:prSet presAssocID="{B312C080-DFCF-404B-9D16-3B2C9BA36B19}" presName="childTextBox" presStyleLbl="fgAccFollowNode1" presStyleIdx="1" presStyleCnt="11">
        <dgm:presLayoutVars>
          <dgm:bulletEnabled val="1"/>
        </dgm:presLayoutVars>
      </dgm:prSet>
      <dgm:spPr/>
    </dgm:pt>
    <dgm:pt modelId="{745C36B8-64E9-4BF9-938E-2A144FBD128F}" type="pres">
      <dgm:prSet presAssocID="{21A6C08C-7F3F-4312-9D03-D8264E9A952D}" presName="childTextBox" presStyleLbl="fgAccFollowNode1" presStyleIdx="2" presStyleCnt="11">
        <dgm:presLayoutVars>
          <dgm:bulletEnabled val="1"/>
        </dgm:presLayoutVars>
      </dgm:prSet>
      <dgm:spPr/>
    </dgm:pt>
    <dgm:pt modelId="{17A2341B-1161-41FC-B1E4-10E44A3C687F}" type="pres">
      <dgm:prSet presAssocID="{6666B27E-C672-4E89-BA52-108FCD198BB0}" presName="childTextBox" presStyleLbl="fgAccFollowNode1" presStyleIdx="3" presStyleCnt="11">
        <dgm:presLayoutVars>
          <dgm:bulletEnabled val="1"/>
        </dgm:presLayoutVars>
      </dgm:prSet>
      <dgm:spPr/>
    </dgm:pt>
    <dgm:pt modelId="{BF043427-0E4B-4F7A-9AC0-375AA6FEC714}" type="pres">
      <dgm:prSet presAssocID="{10E9E073-4FB5-4A38-A7A4-B791A2CEF334}" presName="childTextBox" presStyleLbl="fgAccFollowNode1" presStyleIdx="4" presStyleCnt="11">
        <dgm:presLayoutVars>
          <dgm:bulletEnabled val="1"/>
        </dgm:presLayoutVars>
      </dgm:prSet>
      <dgm:spPr/>
    </dgm:pt>
    <dgm:pt modelId="{F358D7CD-858F-48AF-91C6-641C32ACDA36}" type="pres">
      <dgm:prSet presAssocID="{621155EF-255B-47B9-8636-0F380A32672D}" presName="sp" presStyleCnt="0"/>
      <dgm:spPr/>
    </dgm:pt>
    <dgm:pt modelId="{ECF88083-CCB8-46FB-B532-CCA4A9E56979}" type="pres">
      <dgm:prSet presAssocID="{5800BF83-60A5-436E-A57E-8AF29DD7DECD}" presName="arrowAndChildren" presStyleCnt="0"/>
      <dgm:spPr/>
    </dgm:pt>
    <dgm:pt modelId="{BD873F45-BE56-43AA-8394-69EBE07B9FA7}" type="pres">
      <dgm:prSet presAssocID="{5800BF83-60A5-436E-A57E-8AF29DD7DECD}" presName="parentTextArrow" presStyleLbl="node1" presStyleIdx="0" presStyleCnt="2"/>
      <dgm:spPr/>
    </dgm:pt>
    <dgm:pt modelId="{BFE72E83-E79F-44E4-B6CF-C6A778C70D36}" type="pres">
      <dgm:prSet presAssocID="{5800BF83-60A5-436E-A57E-8AF29DD7DECD}" presName="arrow" presStyleLbl="node1" presStyleIdx="1" presStyleCnt="2"/>
      <dgm:spPr/>
    </dgm:pt>
    <dgm:pt modelId="{DCC7162F-C594-48D1-ACAD-13EB31625EDC}" type="pres">
      <dgm:prSet presAssocID="{5800BF83-60A5-436E-A57E-8AF29DD7DECD}" presName="descendantArrow" presStyleCnt="0"/>
      <dgm:spPr/>
    </dgm:pt>
    <dgm:pt modelId="{4F209A63-504A-4764-865D-2927A50674B0}" type="pres">
      <dgm:prSet presAssocID="{5996766D-611C-4520-8DC8-59D29D3C3CEB}" presName="childTextArrow" presStyleLbl="fgAccFollowNode1" presStyleIdx="5" presStyleCnt="11">
        <dgm:presLayoutVars>
          <dgm:bulletEnabled val="1"/>
        </dgm:presLayoutVars>
      </dgm:prSet>
      <dgm:spPr/>
    </dgm:pt>
    <dgm:pt modelId="{D172C65D-2C48-4362-8E7A-4325A563813F}" type="pres">
      <dgm:prSet presAssocID="{44FACD24-B5E5-42C5-AE6B-AE5B97980878}" presName="childTextArrow" presStyleLbl="fgAccFollowNode1" presStyleIdx="6" presStyleCnt="11">
        <dgm:presLayoutVars>
          <dgm:bulletEnabled val="1"/>
        </dgm:presLayoutVars>
      </dgm:prSet>
      <dgm:spPr/>
    </dgm:pt>
    <dgm:pt modelId="{AD6BCA89-866E-4432-B5D5-80BF9567833A}" type="pres">
      <dgm:prSet presAssocID="{751AE1BB-36C5-49BD-A744-4B54E7ECDBA4}" presName="childTextArrow" presStyleLbl="fgAccFollowNode1" presStyleIdx="7" presStyleCnt="11">
        <dgm:presLayoutVars>
          <dgm:bulletEnabled val="1"/>
        </dgm:presLayoutVars>
      </dgm:prSet>
      <dgm:spPr/>
    </dgm:pt>
    <dgm:pt modelId="{0CCEFCFE-A96E-402C-8405-D04D2BF17F7F}" type="pres">
      <dgm:prSet presAssocID="{776978E2-9873-455D-8752-E7A14D224DF1}" presName="childTextArrow" presStyleLbl="fgAccFollowNode1" presStyleIdx="8" presStyleCnt="11">
        <dgm:presLayoutVars>
          <dgm:bulletEnabled val="1"/>
        </dgm:presLayoutVars>
      </dgm:prSet>
      <dgm:spPr/>
    </dgm:pt>
    <dgm:pt modelId="{5E2218CD-7C2F-4A5A-B47D-0759EF920B7A}" type="pres">
      <dgm:prSet presAssocID="{EC188D1E-5011-4A6A-9C6F-2B819555A0FF}" presName="childTextArrow" presStyleLbl="fgAccFollowNode1" presStyleIdx="9" presStyleCnt="11">
        <dgm:presLayoutVars>
          <dgm:bulletEnabled val="1"/>
        </dgm:presLayoutVars>
      </dgm:prSet>
      <dgm:spPr/>
    </dgm:pt>
    <dgm:pt modelId="{26A473F1-096A-409E-A17C-B5572D921CEA}" type="pres">
      <dgm:prSet presAssocID="{60BC448B-7ACF-4450-A8D4-E9D5C40C212D}" presName="childTextArrow" presStyleLbl="fgAccFollowNode1" presStyleIdx="10" presStyleCnt="11">
        <dgm:presLayoutVars>
          <dgm:bulletEnabled val="1"/>
        </dgm:presLayoutVars>
      </dgm:prSet>
      <dgm:spPr/>
    </dgm:pt>
  </dgm:ptLst>
  <dgm:cxnLst>
    <dgm:cxn modelId="{90B9600A-6457-4458-8ACF-4FCD51315C63}" type="presOf" srcId="{5996766D-611C-4520-8DC8-59D29D3C3CEB}" destId="{4F209A63-504A-4764-865D-2927A50674B0}" srcOrd="0" destOrd="0" presId="urn:microsoft.com/office/officeart/2005/8/layout/process4"/>
    <dgm:cxn modelId="{AEF2B116-4BA2-4B9E-919F-84AE4D3DADE1}" type="presOf" srcId="{B312C080-DFCF-404B-9D16-3B2C9BA36B19}" destId="{E1A7D6DF-0001-499F-B5AD-5D034AC606CD}" srcOrd="0" destOrd="0" presId="urn:microsoft.com/office/officeart/2005/8/layout/process4"/>
    <dgm:cxn modelId="{CEE26E1C-C00A-4705-A1F4-827FD24966C7}" type="presOf" srcId="{6666B27E-C672-4E89-BA52-108FCD198BB0}" destId="{17A2341B-1161-41FC-B1E4-10E44A3C687F}" srcOrd="0" destOrd="0" presId="urn:microsoft.com/office/officeart/2005/8/layout/process4"/>
    <dgm:cxn modelId="{F32D2E1D-6639-4A17-8613-E43CF3518777}" type="presOf" srcId="{3EE69B09-642C-4868-BDE7-3D90BE3F5436}" destId="{1C91D080-9ACB-4A7A-96B3-3BFCB2FC5D08}" srcOrd="0" destOrd="0" presId="urn:microsoft.com/office/officeart/2005/8/layout/process4"/>
    <dgm:cxn modelId="{1C54C735-9AFC-4AD9-8D6A-CB0E6CDB0909}" srcId="{3EE69B09-642C-4868-BDE7-3D90BE3F5436}" destId="{5800BF83-60A5-436E-A57E-8AF29DD7DECD}" srcOrd="0" destOrd="0" parTransId="{666556D2-3318-413E-AA3C-30FAC0859E8A}" sibTransId="{621155EF-255B-47B9-8636-0F380A32672D}"/>
    <dgm:cxn modelId="{D6391A5E-F1AE-4609-A103-B287ACB81CC9}" srcId="{5800BF83-60A5-436E-A57E-8AF29DD7DECD}" destId="{44FACD24-B5E5-42C5-AE6B-AE5B97980878}" srcOrd="1" destOrd="0" parTransId="{6BBB4E6B-88FE-4B50-A05D-74C354001F1F}" sibTransId="{FDF819EA-7E44-4AA8-96AC-B6E15CAEC785}"/>
    <dgm:cxn modelId="{5E4CB167-9AE1-4605-901A-AF6BC263E315}" type="presOf" srcId="{44CC8B5B-FC7E-4166-AE54-FC4D132DE047}" destId="{73BAC50A-1782-4C5C-ABEC-0962D0B28F64}" srcOrd="0" destOrd="0" presId="urn:microsoft.com/office/officeart/2005/8/layout/process4"/>
    <dgm:cxn modelId="{AAF9AE68-F715-4A71-AD51-17C235B1185C}" type="presOf" srcId="{751AE1BB-36C5-49BD-A744-4B54E7ECDBA4}" destId="{AD6BCA89-866E-4432-B5D5-80BF9567833A}" srcOrd="0" destOrd="0" presId="urn:microsoft.com/office/officeart/2005/8/layout/process4"/>
    <dgm:cxn modelId="{AD11D36D-E780-407F-8D5F-623DEBAB973D}" type="presOf" srcId="{CE24B822-0B0F-4DB2-AD03-B5459F877983}" destId="{5DC489EB-208B-4FDD-A4C7-9B6E4B6FF327}" srcOrd="0" destOrd="0" presId="urn:microsoft.com/office/officeart/2005/8/layout/process4"/>
    <dgm:cxn modelId="{15FD2751-1908-4C7D-844F-8C6C88361F51}" srcId="{5800BF83-60A5-436E-A57E-8AF29DD7DECD}" destId="{5996766D-611C-4520-8DC8-59D29D3C3CEB}" srcOrd="0" destOrd="0" parTransId="{60ADFAAE-6333-45C2-BEE7-B853C687E14F}" sibTransId="{86650250-4B7B-49A8-980F-7ADCFF6E6D57}"/>
    <dgm:cxn modelId="{0A321475-55A2-4591-82C5-AA6F1542883D}" srcId="{CE24B822-0B0F-4DB2-AD03-B5459F877983}" destId="{21A6C08C-7F3F-4312-9D03-D8264E9A952D}" srcOrd="2" destOrd="0" parTransId="{712DA284-F491-4544-921D-5F3491DFC12C}" sibTransId="{CF119874-CE2B-465A-AB57-5C9F44819902}"/>
    <dgm:cxn modelId="{7DA9DA75-84EB-4169-A80A-D9785C536AA3}" type="presOf" srcId="{5800BF83-60A5-436E-A57E-8AF29DD7DECD}" destId="{BD873F45-BE56-43AA-8394-69EBE07B9FA7}" srcOrd="0" destOrd="0" presId="urn:microsoft.com/office/officeart/2005/8/layout/process4"/>
    <dgm:cxn modelId="{4B142A7C-E8B6-417E-9121-6BD4C356ECDA}" srcId="{CE24B822-0B0F-4DB2-AD03-B5459F877983}" destId="{B312C080-DFCF-404B-9D16-3B2C9BA36B19}" srcOrd="1" destOrd="0" parTransId="{91A4FC5A-3839-407D-9DDF-004A2CBFFCDA}" sibTransId="{08DC5A5A-85DD-4CE5-B7D8-5EABD6BB44D3}"/>
    <dgm:cxn modelId="{9C27D77E-4683-455F-BA3E-DEE11989612C}" type="presOf" srcId="{EC188D1E-5011-4A6A-9C6F-2B819555A0FF}" destId="{5E2218CD-7C2F-4A5A-B47D-0759EF920B7A}" srcOrd="0" destOrd="0" presId="urn:microsoft.com/office/officeart/2005/8/layout/process4"/>
    <dgm:cxn modelId="{2142A482-5006-4C6B-B61B-EA65E655325C}" srcId="{5800BF83-60A5-436E-A57E-8AF29DD7DECD}" destId="{776978E2-9873-455D-8752-E7A14D224DF1}" srcOrd="3" destOrd="0" parTransId="{06844E48-E177-49F9-887A-592BC0669A7F}" sibTransId="{BC71D2E7-0C67-44D9-93C2-1E74564950CA}"/>
    <dgm:cxn modelId="{8192359B-CB44-40DA-B830-09A1C6992A9C}" type="presOf" srcId="{10E9E073-4FB5-4A38-A7A4-B791A2CEF334}" destId="{BF043427-0E4B-4F7A-9AC0-375AA6FEC714}" srcOrd="0" destOrd="0" presId="urn:microsoft.com/office/officeart/2005/8/layout/process4"/>
    <dgm:cxn modelId="{65F19D9C-EA53-4615-9A19-ADFF0F034854}" srcId="{CE24B822-0B0F-4DB2-AD03-B5459F877983}" destId="{44CC8B5B-FC7E-4166-AE54-FC4D132DE047}" srcOrd="0" destOrd="0" parTransId="{D87E9789-9557-46FE-88E4-5FFB60C00BE5}" sibTransId="{15FEF52C-BD0A-440D-B8DE-0F1FDAE81431}"/>
    <dgm:cxn modelId="{1B37EDA0-A36F-467C-9470-E71A5727BF51}" srcId="{5800BF83-60A5-436E-A57E-8AF29DD7DECD}" destId="{751AE1BB-36C5-49BD-A744-4B54E7ECDBA4}" srcOrd="2" destOrd="0" parTransId="{FCFDBE2B-7352-4CD6-9025-B31CD900E45F}" sibTransId="{79F9A1C9-2782-4586-B7E7-085D2D57E50A}"/>
    <dgm:cxn modelId="{370635A7-280C-467E-8A5A-8D11805F9EF6}" srcId="{5800BF83-60A5-436E-A57E-8AF29DD7DECD}" destId="{EC188D1E-5011-4A6A-9C6F-2B819555A0FF}" srcOrd="4" destOrd="0" parTransId="{23A97265-5BAC-4879-8A5B-9CB3C5DB52E3}" sibTransId="{EB04024A-9983-441E-8B7C-D7CC414C70FA}"/>
    <dgm:cxn modelId="{1DBD2EAA-D229-4148-B577-FD2D55B2CED4}" type="presOf" srcId="{44FACD24-B5E5-42C5-AE6B-AE5B97980878}" destId="{D172C65D-2C48-4362-8E7A-4325A563813F}" srcOrd="0" destOrd="0" presId="urn:microsoft.com/office/officeart/2005/8/layout/process4"/>
    <dgm:cxn modelId="{B264ECAB-F8DB-4363-A4BC-42BE0BC849B9}" type="presOf" srcId="{21A6C08C-7F3F-4312-9D03-D8264E9A952D}" destId="{745C36B8-64E9-4BF9-938E-2A144FBD128F}" srcOrd="0" destOrd="0" presId="urn:microsoft.com/office/officeart/2005/8/layout/process4"/>
    <dgm:cxn modelId="{9300C2B8-CB6F-45F2-8CB9-129173744E9F}" srcId="{5800BF83-60A5-436E-A57E-8AF29DD7DECD}" destId="{60BC448B-7ACF-4450-A8D4-E9D5C40C212D}" srcOrd="5" destOrd="0" parTransId="{12A0EAE0-883D-4CC7-B8F3-89498C56FE00}" sibTransId="{E09BC7B4-79C3-4503-838E-0EB57767743B}"/>
    <dgm:cxn modelId="{645B3AC1-3E25-4346-AFEB-2A3EEDBF03C4}" type="presOf" srcId="{CE24B822-0B0F-4DB2-AD03-B5459F877983}" destId="{F3E1C329-5936-457B-9F92-E2683532011E}" srcOrd="1" destOrd="0" presId="urn:microsoft.com/office/officeart/2005/8/layout/process4"/>
    <dgm:cxn modelId="{825184CA-829B-440E-B4C0-B4EEBBB249CB}" type="presOf" srcId="{5800BF83-60A5-436E-A57E-8AF29DD7DECD}" destId="{BFE72E83-E79F-44E4-B6CF-C6A778C70D36}" srcOrd="1" destOrd="0" presId="urn:microsoft.com/office/officeart/2005/8/layout/process4"/>
    <dgm:cxn modelId="{5A30CFCA-A0FE-4B50-B493-0C042450FA4F}" srcId="{CE24B822-0B0F-4DB2-AD03-B5459F877983}" destId="{10E9E073-4FB5-4A38-A7A4-B791A2CEF334}" srcOrd="4" destOrd="0" parTransId="{18825E55-E169-467D-8E4B-BD1E7B905AF3}" sibTransId="{271AB2BB-8845-4483-BD90-9063755338E8}"/>
    <dgm:cxn modelId="{9790C2CB-ED0B-42E2-B0D0-6386F1D95B8A}" type="presOf" srcId="{60BC448B-7ACF-4450-A8D4-E9D5C40C212D}" destId="{26A473F1-096A-409E-A17C-B5572D921CEA}" srcOrd="0" destOrd="0" presId="urn:microsoft.com/office/officeart/2005/8/layout/process4"/>
    <dgm:cxn modelId="{A0FCF2CC-CE79-4114-BAE1-B11334655D9F}" srcId="{CE24B822-0B0F-4DB2-AD03-B5459F877983}" destId="{6666B27E-C672-4E89-BA52-108FCD198BB0}" srcOrd="3" destOrd="0" parTransId="{FD00AB0E-9F27-4440-A95F-A50E8414C43D}" sibTransId="{5A19FFE2-A0BE-493B-B860-99FF4BD9EA85}"/>
    <dgm:cxn modelId="{9EC452D2-BB88-4C02-9963-D8854D8B82D3}" type="presOf" srcId="{776978E2-9873-455D-8752-E7A14D224DF1}" destId="{0CCEFCFE-A96E-402C-8405-D04D2BF17F7F}" srcOrd="0" destOrd="0" presId="urn:microsoft.com/office/officeart/2005/8/layout/process4"/>
    <dgm:cxn modelId="{ED68CAF4-D47B-4F8F-B59A-5E6D0BABDC37}" srcId="{3EE69B09-642C-4868-BDE7-3D90BE3F5436}" destId="{CE24B822-0B0F-4DB2-AD03-B5459F877983}" srcOrd="1" destOrd="0" parTransId="{E08E2EB8-1582-4575-BC4D-82C556345538}" sibTransId="{99A12AB4-A168-4CAF-9578-156C99482B2A}"/>
    <dgm:cxn modelId="{ACFE2DDE-E1C9-459C-925E-4399F7208BC7}" type="presParOf" srcId="{1C91D080-9ACB-4A7A-96B3-3BFCB2FC5D08}" destId="{335BD0FB-4C88-44FC-81E5-C838EC78F515}" srcOrd="0" destOrd="0" presId="urn:microsoft.com/office/officeart/2005/8/layout/process4"/>
    <dgm:cxn modelId="{0A7406A2-947B-4147-A2DC-BCC8DFF732F0}" type="presParOf" srcId="{335BD0FB-4C88-44FC-81E5-C838EC78F515}" destId="{5DC489EB-208B-4FDD-A4C7-9B6E4B6FF327}" srcOrd="0" destOrd="0" presId="urn:microsoft.com/office/officeart/2005/8/layout/process4"/>
    <dgm:cxn modelId="{0C523F6D-017D-4357-B912-8B937A63E7B4}" type="presParOf" srcId="{335BD0FB-4C88-44FC-81E5-C838EC78F515}" destId="{F3E1C329-5936-457B-9F92-E2683532011E}" srcOrd="1" destOrd="0" presId="urn:microsoft.com/office/officeart/2005/8/layout/process4"/>
    <dgm:cxn modelId="{FE96E98C-C8C2-4B14-9868-3907840F75A8}" type="presParOf" srcId="{335BD0FB-4C88-44FC-81E5-C838EC78F515}" destId="{B98BAABF-4FAE-4E2F-A007-3D88F964C561}" srcOrd="2" destOrd="0" presId="urn:microsoft.com/office/officeart/2005/8/layout/process4"/>
    <dgm:cxn modelId="{A584F6F4-C6BA-43C7-88D6-48EC12FC3CFE}" type="presParOf" srcId="{B98BAABF-4FAE-4E2F-A007-3D88F964C561}" destId="{73BAC50A-1782-4C5C-ABEC-0962D0B28F64}" srcOrd="0" destOrd="0" presId="urn:microsoft.com/office/officeart/2005/8/layout/process4"/>
    <dgm:cxn modelId="{15A12C8A-3588-43E9-B404-C2C5EBA7DB8E}" type="presParOf" srcId="{B98BAABF-4FAE-4E2F-A007-3D88F964C561}" destId="{E1A7D6DF-0001-499F-B5AD-5D034AC606CD}" srcOrd="1" destOrd="0" presId="urn:microsoft.com/office/officeart/2005/8/layout/process4"/>
    <dgm:cxn modelId="{3090D99D-C2A7-422E-919D-9AD13B1E99E3}" type="presParOf" srcId="{B98BAABF-4FAE-4E2F-A007-3D88F964C561}" destId="{745C36B8-64E9-4BF9-938E-2A144FBD128F}" srcOrd="2" destOrd="0" presId="urn:microsoft.com/office/officeart/2005/8/layout/process4"/>
    <dgm:cxn modelId="{01C2C27B-CE68-403C-9F8B-3AE8F40F7D3F}" type="presParOf" srcId="{B98BAABF-4FAE-4E2F-A007-3D88F964C561}" destId="{17A2341B-1161-41FC-B1E4-10E44A3C687F}" srcOrd="3" destOrd="0" presId="urn:microsoft.com/office/officeart/2005/8/layout/process4"/>
    <dgm:cxn modelId="{25EAE6C2-D216-436C-8D18-6F336F532AA7}" type="presParOf" srcId="{B98BAABF-4FAE-4E2F-A007-3D88F964C561}" destId="{BF043427-0E4B-4F7A-9AC0-375AA6FEC714}" srcOrd="4" destOrd="0" presId="urn:microsoft.com/office/officeart/2005/8/layout/process4"/>
    <dgm:cxn modelId="{27228477-DCF5-4395-BA8F-2A2350F8E91D}" type="presParOf" srcId="{1C91D080-9ACB-4A7A-96B3-3BFCB2FC5D08}" destId="{F358D7CD-858F-48AF-91C6-641C32ACDA36}" srcOrd="1" destOrd="0" presId="urn:microsoft.com/office/officeart/2005/8/layout/process4"/>
    <dgm:cxn modelId="{E7B30BF5-601E-4C4E-B196-1685CE04B944}" type="presParOf" srcId="{1C91D080-9ACB-4A7A-96B3-3BFCB2FC5D08}" destId="{ECF88083-CCB8-46FB-B532-CCA4A9E56979}" srcOrd="2" destOrd="0" presId="urn:microsoft.com/office/officeart/2005/8/layout/process4"/>
    <dgm:cxn modelId="{99B8CC0B-75F0-409C-AB1E-E5BCDA7C12ED}" type="presParOf" srcId="{ECF88083-CCB8-46FB-B532-CCA4A9E56979}" destId="{BD873F45-BE56-43AA-8394-69EBE07B9FA7}" srcOrd="0" destOrd="0" presId="urn:microsoft.com/office/officeart/2005/8/layout/process4"/>
    <dgm:cxn modelId="{F545DA16-9417-450F-9DEF-DF9EA4DEAAA6}" type="presParOf" srcId="{ECF88083-CCB8-46FB-B532-CCA4A9E56979}" destId="{BFE72E83-E79F-44E4-B6CF-C6A778C70D36}" srcOrd="1" destOrd="0" presId="urn:microsoft.com/office/officeart/2005/8/layout/process4"/>
    <dgm:cxn modelId="{D4459B76-AACC-43DC-BE8B-A3BEFD13939F}" type="presParOf" srcId="{ECF88083-CCB8-46FB-B532-CCA4A9E56979}" destId="{DCC7162F-C594-48D1-ACAD-13EB31625EDC}" srcOrd="2" destOrd="0" presId="urn:microsoft.com/office/officeart/2005/8/layout/process4"/>
    <dgm:cxn modelId="{7EDF7435-B211-46EE-AC17-A7589DF2AA1F}" type="presParOf" srcId="{DCC7162F-C594-48D1-ACAD-13EB31625EDC}" destId="{4F209A63-504A-4764-865D-2927A50674B0}" srcOrd="0" destOrd="0" presId="urn:microsoft.com/office/officeart/2005/8/layout/process4"/>
    <dgm:cxn modelId="{FC15C338-2207-4F55-82D5-F7DA3579672E}" type="presParOf" srcId="{DCC7162F-C594-48D1-ACAD-13EB31625EDC}" destId="{D172C65D-2C48-4362-8E7A-4325A563813F}" srcOrd="1" destOrd="0" presId="urn:microsoft.com/office/officeart/2005/8/layout/process4"/>
    <dgm:cxn modelId="{A272234F-F935-470A-86D2-EE9328EB1A76}" type="presParOf" srcId="{DCC7162F-C594-48D1-ACAD-13EB31625EDC}" destId="{AD6BCA89-866E-4432-B5D5-80BF9567833A}" srcOrd="2" destOrd="0" presId="urn:microsoft.com/office/officeart/2005/8/layout/process4"/>
    <dgm:cxn modelId="{A253ECE2-88DC-4CF7-AA29-251125EDE7B6}" type="presParOf" srcId="{DCC7162F-C594-48D1-ACAD-13EB31625EDC}" destId="{0CCEFCFE-A96E-402C-8405-D04D2BF17F7F}" srcOrd="3" destOrd="0" presId="urn:microsoft.com/office/officeart/2005/8/layout/process4"/>
    <dgm:cxn modelId="{EE9604F1-3E21-4B5E-AC76-7A7A3AD69B0A}" type="presParOf" srcId="{DCC7162F-C594-48D1-ACAD-13EB31625EDC}" destId="{5E2218CD-7C2F-4A5A-B47D-0759EF920B7A}" srcOrd="4" destOrd="0" presId="urn:microsoft.com/office/officeart/2005/8/layout/process4"/>
    <dgm:cxn modelId="{AF5713DB-853F-455E-BA2A-2A9D76F545AB}" type="presParOf" srcId="{DCC7162F-C594-48D1-ACAD-13EB31625EDC}" destId="{26A473F1-096A-409E-A17C-B5572D921CEA}" srcOrd="5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78DF89-7867-4685-95C5-03DBD352C8C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1F03DF-CEE3-4B7D-B11E-25AA987F6802}">
      <dgm:prSet/>
      <dgm:spPr/>
      <dgm:t>
        <a:bodyPr/>
        <a:lstStyle/>
        <a:p>
          <a:r>
            <a:rPr lang="en-US"/>
            <a:t>Google Analytics metrics – Conversion Rate, Sessions, Revenue</a:t>
          </a:r>
        </a:p>
      </dgm:t>
    </dgm:pt>
    <dgm:pt modelId="{26DD7B18-FC0D-4513-8260-E55F6F6BCF97}" type="parTrans" cxnId="{3DB5752D-99F7-4008-A7BE-EB8AC6748794}">
      <dgm:prSet/>
      <dgm:spPr/>
      <dgm:t>
        <a:bodyPr/>
        <a:lstStyle/>
        <a:p>
          <a:endParaRPr lang="en-US"/>
        </a:p>
      </dgm:t>
    </dgm:pt>
    <dgm:pt modelId="{F2A8DBC5-F644-440F-9518-FEFEBE06C075}" type="sibTrans" cxnId="{3DB5752D-99F7-4008-A7BE-EB8AC6748794}">
      <dgm:prSet/>
      <dgm:spPr/>
      <dgm:t>
        <a:bodyPr/>
        <a:lstStyle/>
        <a:p>
          <a:endParaRPr lang="en-US"/>
        </a:p>
      </dgm:t>
    </dgm:pt>
    <dgm:pt modelId="{3081D913-E246-4C09-9E27-99EC63CC263D}">
      <dgm:prSet/>
      <dgm:spPr/>
      <dgm:t>
        <a:bodyPr/>
        <a:lstStyle/>
        <a:p>
          <a:r>
            <a:rPr lang="en-US" dirty="0"/>
            <a:t>Qualitative metrics – Top Videos viewed, Most active users </a:t>
          </a:r>
        </a:p>
      </dgm:t>
    </dgm:pt>
    <dgm:pt modelId="{BA0A1E3A-3C79-4C35-80CA-9DD1D7E81C96}" type="parTrans" cxnId="{A9EB10DC-2322-4EC8-9CB1-57FF5D821FA2}">
      <dgm:prSet/>
      <dgm:spPr/>
      <dgm:t>
        <a:bodyPr/>
        <a:lstStyle/>
        <a:p>
          <a:endParaRPr lang="en-US"/>
        </a:p>
      </dgm:t>
    </dgm:pt>
    <dgm:pt modelId="{8F984AA2-9486-446C-A7FB-459BD261FD7D}" type="sibTrans" cxnId="{A9EB10DC-2322-4EC8-9CB1-57FF5D821FA2}">
      <dgm:prSet/>
      <dgm:spPr/>
      <dgm:t>
        <a:bodyPr/>
        <a:lstStyle/>
        <a:p>
          <a:endParaRPr lang="en-US"/>
        </a:p>
      </dgm:t>
    </dgm:pt>
    <dgm:pt modelId="{FAE29E1D-A09D-4129-B7C1-07CCD1CBC2DD}">
      <dgm:prSet/>
      <dgm:spPr/>
      <dgm:t>
        <a:bodyPr/>
        <a:lstStyle/>
        <a:p>
          <a:r>
            <a:rPr lang="en-US"/>
            <a:t>User engagement metrics – WAU, MAU, # Of Posts created</a:t>
          </a:r>
        </a:p>
      </dgm:t>
    </dgm:pt>
    <dgm:pt modelId="{461293C7-9326-485B-B03C-3A2620C0AD03}" type="parTrans" cxnId="{FFCFAE0B-5E38-4154-91E9-ED241E6886C8}">
      <dgm:prSet/>
      <dgm:spPr/>
      <dgm:t>
        <a:bodyPr/>
        <a:lstStyle/>
        <a:p>
          <a:endParaRPr lang="en-US"/>
        </a:p>
      </dgm:t>
    </dgm:pt>
    <dgm:pt modelId="{88CAE6A8-1425-4AA3-B5C8-EE392F2DD52E}" type="sibTrans" cxnId="{FFCFAE0B-5E38-4154-91E9-ED241E6886C8}">
      <dgm:prSet/>
      <dgm:spPr/>
      <dgm:t>
        <a:bodyPr/>
        <a:lstStyle/>
        <a:p>
          <a:endParaRPr lang="en-US"/>
        </a:p>
      </dgm:t>
    </dgm:pt>
    <dgm:pt modelId="{2697704C-4A5F-4B29-8765-2284948D15DE}" type="pres">
      <dgm:prSet presAssocID="{4878DF89-7867-4685-95C5-03DBD352C8C8}" presName="root" presStyleCnt="0">
        <dgm:presLayoutVars>
          <dgm:dir/>
          <dgm:resizeHandles val="exact"/>
        </dgm:presLayoutVars>
      </dgm:prSet>
      <dgm:spPr/>
    </dgm:pt>
    <dgm:pt modelId="{98D8A5A8-8AC3-4ADD-B49D-CD56C6C6A1DD}" type="pres">
      <dgm:prSet presAssocID="{791F03DF-CEE3-4B7D-B11E-25AA987F6802}" presName="compNode" presStyleCnt="0"/>
      <dgm:spPr/>
    </dgm:pt>
    <dgm:pt modelId="{60AC9537-799B-4287-8863-8B12235680E0}" type="pres">
      <dgm:prSet presAssocID="{791F03DF-CEE3-4B7D-B11E-25AA987F6802}" presName="bgRect" presStyleLbl="bgShp" presStyleIdx="0" presStyleCnt="3"/>
      <dgm:spPr/>
    </dgm:pt>
    <dgm:pt modelId="{EF846B63-3FF0-417C-BBC4-D3AB9410BCD7}" type="pres">
      <dgm:prSet presAssocID="{791F03DF-CEE3-4B7D-B11E-25AA987F68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4E7C04-3D8C-4DFC-BA2B-9884084A6AAD}" type="pres">
      <dgm:prSet presAssocID="{791F03DF-CEE3-4B7D-B11E-25AA987F6802}" presName="spaceRect" presStyleCnt="0"/>
      <dgm:spPr/>
    </dgm:pt>
    <dgm:pt modelId="{8DF37D5F-50EC-4497-A008-FDB3377B01E1}" type="pres">
      <dgm:prSet presAssocID="{791F03DF-CEE3-4B7D-B11E-25AA987F6802}" presName="parTx" presStyleLbl="revTx" presStyleIdx="0" presStyleCnt="3">
        <dgm:presLayoutVars>
          <dgm:chMax val="0"/>
          <dgm:chPref val="0"/>
        </dgm:presLayoutVars>
      </dgm:prSet>
      <dgm:spPr/>
    </dgm:pt>
    <dgm:pt modelId="{13DCE1BF-FB0B-455E-8DF9-30135627C8D5}" type="pres">
      <dgm:prSet presAssocID="{F2A8DBC5-F644-440F-9518-FEFEBE06C075}" presName="sibTrans" presStyleCnt="0"/>
      <dgm:spPr/>
    </dgm:pt>
    <dgm:pt modelId="{4F923651-9BD2-4335-B525-493D0BBAA77A}" type="pres">
      <dgm:prSet presAssocID="{3081D913-E246-4C09-9E27-99EC63CC263D}" presName="compNode" presStyleCnt="0"/>
      <dgm:spPr/>
    </dgm:pt>
    <dgm:pt modelId="{DC5CDB53-1C9B-4B52-B9A3-B0A61A0EB3F7}" type="pres">
      <dgm:prSet presAssocID="{3081D913-E246-4C09-9E27-99EC63CC263D}" presName="bgRect" presStyleLbl="bgShp" presStyleIdx="1" presStyleCnt="3"/>
      <dgm:spPr/>
    </dgm:pt>
    <dgm:pt modelId="{08B36B3C-5AC6-420F-A5C0-C9026C0A1480}" type="pres">
      <dgm:prSet presAssocID="{3081D913-E246-4C09-9E27-99EC63CC26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D85CF14-33E4-47F5-B9D8-626F95FEDDB4}" type="pres">
      <dgm:prSet presAssocID="{3081D913-E246-4C09-9E27-99EC63CC263D}" presName="spaceRect" presStyleCnt="0"/>
      <dgm:spPr/>
    </dgm:pt>
    <dgm:pt modelId="{409E9252-B7D3-4AB5-AD34-B00726D710E0}" type="pres">
      <dgm:prSet presAssocID="{3081D913-E246-4C09-9E27-99EC63CC263D}" presName="parTx" presStyleLbl="revTx" presStyleIdx="1" presStyleCnt="3">
        <dgm:presLayoutVars>
          <dgm:chMax val="0"/>
          <dgm:chPref val="0"/>
        </dgm:presLayoutVars>
      </dgm:prSet>
      <dgm:spPr/>
    </dgm:pt>
    <dgm:pt modelId="{3DF140BB-4D31-4AB7-A24B-DEDF5B1E1A98}" type="pres">
      <dgm:prSet presAssocID="{8F984AA2-9486-446C-A7FB-459BD261FD7D}" presName="sibTrans" presStyleCnt="0"/>
      <dgm:spPr/>
    </dgm:pt>
    <dgm:pt modelId="{C92DEE28-DF41-43C3-AD1B-2F8D4E5EDACA}" type="pres">
      <dgm:prSet presAssocID="{FAE29E1D-A09D-4129-B7C1-07CCD1CBC2DD}" presName="compNode" presStyleCnt="0"/>
      <dgm:spPr/>
    </dgm:pt>
    <dgm:pt modelId="{7610034A-69B6-476C-B4BE-0FDC3BAC21BB}" type="pres">
      <dgm:prSet presAssocID="{FAE29E1D-A09D-4129-B7C1-07CCD1CBC2DD}" presName="bgRect" presStyleLbl="bgShp" presStyleIdx="2" presStyleCnt="3"/>
      <dgm:spPr/>
    </dgm:pt>
    <dgm:pt modelId="{DBEC7C6D-89B7-4B3F-AD99-41BC9961082C}" type="pres">
      <dgm:prSet presAssocID="{FAE29E1D-A09D-4129-B7C1-07CCD1CBC2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027F45-FD51-421B-AEEE-676B15A713D8}" type="pres">
      <dgm:prSet presAssocID="{FAE29E1D-A09D-4129-B7C1-07CCD1CBC2DD}" presName="spaceRect" presStyleCnt="0"/>
      <dgm:spPr/>
    </dgm:pt>
    <dgm:pt modelId="{AA657EF4-A8F6-4219-94DB-A2C39231F5FF}" type="pres">
      <dgm:prSet presAssocID="{FAE29E1D-A09D-4129-B7C1-07CCD1CBC2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CFAE0B-5E38-4154-91E9-ED241E6886C8}" srcId="{4878DF89-7867-4685-95C5-03DBD352C8C8}" destId="{FAE29E1D-A09D-4129-B7C1-07CCD1CBC2DD}" srcOrd="2" destOrd="0" parTransId="{461293C7-9326-485B-B03C-3A2620C0AD03}" sibTransId="{88CAE6A8-1425-4AA3-B5C8-EE392F2DD52E}"/>
    <dgm:cxn modelId="{3DB5752D-99F7-4008-A7BE-EB8AC6748794}" srcId="{4878DF89-7867-4685-95C5-03DBD352C8C8}" destId="{791F03DF-CEE3-4B7D-B11E-25AA987F6802}" srcOrd="0" destOrd="0" parTransId="{26DD7B18-FC0D-4513-8260-E55F6F6BCF97}" sibTransId="{F2A8DBC5-F644-440F-9518-FEFEBE06C075}"/>
    <dgm:cxn modelId="{A994E742-BDBE-403D-AD8F-27B9FAE3F035}" type="presOf" srcId="{3081D913-E246-4C09-9E27-99EC63CC263D}" destId="{409E9252-B7D3-4AB5-AD34-B00726D710E0}" srcOrd="0" destOrd="0" presId="urn:microsoft.com/office/officeart/2018/2/layout/IconVerticalSolidList"/>
    <dgm:cxn modelId="{62A32150-E29F-4903-850F-8F2A3D360870}" type="presOf" srcId="{4878DF89-7867-4685-95C5-03DBD352C8C8}" destId="{2697704C-4A5F-4B29-8765-2284948D15DE}" srcOrd="0" destOrd="0" presId="urn:microsoft.com/office/officeart/2018/2/layout/IconVerticalSolidList"/>
    <dgm:cxn modelId="{6EE75CCD-CAA5-4035-8DA1-AF7FFF0F2BE8}" type="presOf" srcId="{FAE29E1D-A09D-4129-B7C1-07CCD1CBC2DD}" destId="{AA657EF4-A8F6-4219-94DB-A2C39231F5FF}" srcOrd="0" destOrd="0" presId="urn:microsoft.com/office/officeart/2018/2/layout/IconVerticalSolidList"/>
    <dgm:cxn modelId="{A9EB10DC-2322-4EC8-9CB1-57FF5D821FA2}" srcId="{4878DF89-7867-4685-95C5-03DBD352C8C8}" destId="{3081D913-E246-4C09-9E27-99EC63CC263D}" srcOrd="1" destOrd="0" parTransId="{BA0A1E3A-3C79-4C35-80CA-9DD1D7E81C96}" sibTransId="{8F984AA2-9486-446C-A7FB-459BD261FD7D}"/>
    <dgm:cxn modelId="{08990CF4-26C0-41B5-BDC3-A09B9D096DD7}" type="presOf" srcId="{791F03DF-CEE3-4B7D-B11E-25AA987F6802}" destId="{8DF37D5F-50EC-4497-A008-FDB3377B01E1}" srcOrd="0" destOrd="0" presId="urn:microsoft.com/office/officeart/2018/2/layout/IconVerticalSolidList"/>
    <dgm:cxn modelId="{671EBB63-C324-40D8-A921-9EFA281F29DB}" type="presParOf" srcId="{2697704C-4A5F-4B29-8765-2284948D15DE}" destId="{98D8A5A8-8AC3-4ADD-B49D-CD56C6C6A1DD}" srcOrd="0" destOrd="0" presId="urn:microsoft.com/office/officeart/2018/2/layout/IconVerticalSolidList"/>
    <dgm:cxn modelId="{3C1E32F1-CD53-48B6-A660-36C55AE93BAB}" type="presParOf" srcId="{98D8A5A8-8AC3-4ADD-B49D-CD56C6C6A1DD}" destId="{60AC9537-799B-4287-8863-8B12235680E0}" srcOrd="0" destOrd="0" presId="urn:microsoft.com/office/officeart/2018/2/layout/IconVerticalSolidList"/>
    <dgm:cxn modelId="{628D195A-39D9-4572-9390-F7618DB07C40}" type="presParOf" srcId="{98D8A5A8-8AC3-4ADD-B49D-CD56C6C6A1DD}" destId="{EF846B63-3FF0-417C-BBC4-D3AB9410BCD7}" srcOrd="1" destOrd="0" presId="urn:microsoft.com/office/officeart/2018/2/layout/IconVerticalSolidList"/>
    <dgm:cxn modelId="{D777486B-9A5A-447C-BA8D-B50E716A57C5}" type="presParOf" srcId="{98D8A5A8-8AC3-4ADD-B49D-CD56C6C6A1DD}" destId="{A74E7C04-3D8C-4DFC-BA2B-9884084A6AAD}" srcOrd="2" destOrd="0" presId="urn:microsoft.com/office/officeart/2018/2/layout/IconVerticalSolidList"/>
    <dgm:cxn modelId="{4ECB5F45-A9F8-4257-90C4-D4F47F829301}" type="presParOf" srcId="{98D8A5A8-8AC3-4ADD-B49D-CD56C6C6A1DD}" destId="{8DF37D5F-50EC-4497-A008-FDB3377B01E1}" srcOrd="3" destOrd="0" presId="urn:microsoft.com/office/officeart/2018/2/layout/IconVerticalSolidList"/>
    <dgm:cxn modelId="{ADE38874-3B38-4523-B2B4-7A9DDD593083}" type="presParOf" srcId="{2697704C-4A5F-4B29-8765-2284948D15DE}" destId="{13DCE1BF-FB0B-455E-8DF9-30135627C8D5}" srcOrd="1" destOrd="0" presId="urn:microsoft.com/office/officeart/2018/2/layout/IconVerticalSolidList"/>
    <dgm:cxn modelId="{DF6C9DF3-2FDC-46DB-9B8B-B6C32AE2A1C8}" type="presParOf" srcId="{2697704C-4A5F-4B29-8765-2284948D15DE}" destId="{4F923651-9BD2-4335-B525-493D0BBAA77A}" srcOrd="2" destOrd="0" presId="urn:microsoft.com/office/officeart/2018/2/layout/IconVerticalSolidList"/>
    <dgm:cxn modelId="{357FB295-1604-4FDF-B7AB-5308D43622F6}" type="presParOf" srcId="{4F923651-9BD2-4335-B525-493D0BBAA77A}" destId="{DC5CDB53-1C9B-4B52-B9A3-B0A61A0EB3F7}" srcOrd="0" destOrd="0" presId="urn:microsoft.com/office/officeart/2018/2/layout/IconVerticalSolidList"/>
    <dgm:cxn modelId="{BDA0975B-93B8-4233-9E90-27F945341E92}" type="presParOf" srcId="{4F923651-9BD2-4335-B525-493D0BBAA77A}" destId="{08B36B3C-5AC6-420F-A5C0-C9026C0A1480}" srcOrd="1" destOrd="0" presId="urn:microsoft.com/office/officeart/2018/2/layout/IconVerticalSolidList"/>
    <dgm:cxn modelId="{A723ABF0-7DEB-4559-9C80-1936825ECDA9}" type="presParOf" srcId="{4F923651-9BD2-4335-B525-493D0BBAA77A}" destId="{6D85CF14-33E4-47F5-B9D8-626F95FEDDB4}" srcOrd="2" destOrd="0" presId="urn:microsoft.com/office/officeart/2018/2/layout/IconVerticalSolidList"/>
    <dgm:cxn modelId="{07E6163F-9750-4F15-A534-B6AF56FCF8A3}" type="presParOf" srcId="{4F923651-9BD2-4335-B525-493D0BBAA77A}" destId="{409E9252-B7D3-4AB5-AD34-B00726D710E0}" srcOrd="3" destOrd="0" presId="urn:microsoft.com/office/officeart/2018/2/layout/IconVerticalSolidList"/>
    <dgm:cxn modelId="{E6FF04FF-C180-4D55-9D91-2BF9675BEBBE}" type="presParOf" srcId="{2697704C-4A5F-4B29-8765-2284948D15DE}" destId="{3DF140BB-4D31-4AB7-A24B-DEDF5B1E1A98}" srcOrd="3" destOrd="0" presId="urn:microsoft.com/office/officeart/2018/2/layout/IconVerticalSolidList"/>
    <dgm:cxn modelId="{EA59B46B-AAB1-4ACE-9886-D4DD33D64457}" type="presParOf" srcId="{2697704C-4A5F-4B29-8765-2284948D15DE}" destId="{C92DEE28-DF41-43C3-AD1B-2F8D4E5EDACA}" srcOrd="4" destOrd="0" presId="urn:microsoft.com/office/officeart/2018/2/layout/IconVerticalSolidList"/>
    <dgm:cxn modelId="{66ECB874-54DF-4514-AE06-1E7F96FF3B77}" type="presParOf" srcId="{C92DEE28-DF41-43C3-AD1B-2F8D4E5EDACA}" destId="{7610034A-69B6-476C-B4BE-0FDC3BAC21BB}" srcOrd="0" destOrd="0" presId="urn:microsoft.com/office/officeart/2018/2/layout/IconVerticalSolidList"/>
    <dgm:cxn modelId="{CB697BA3-1C73-4C34-8CC6-E6C451F7A34F}" type="presParOf" srcId="{C92DEE28-DF41-43C3-AD1B-2F8D4E5EDACA}" destId="{DBEC7C6D-89B7-4B3F-AD99-41BC9961082C}" srcOrd="1" destOrd="0" presId="urn:microsoft.com/office/officeart/2018/2/layout/IconVerticalSolidList"/>
    <dgm:cxn modelId="{4D5D3887-6D1D-4B86-B72C-913018FA1CB8}" type="presParOf" srcId="{C92DEE28-DF41-43C3-AD1B-2F8D4E5EDACA}" destId="{5D027F45-FD51-421B-AEEE-676B15A713D8}" srcOrd="2" destOrd="0" presId="urn:microsoft.com/office/officeart/2018/2/layout/IconVerticalSolidList"/>
    <dgm:cxn modelId="{D7D80204-465A-4FFD-BCC4-828DCED563FB}" type="presParOf" srcId="{C92DEE28-DF41-43C3-AD1B-2F8D4E5EDACA}" destId="{AA657EF4-A8F6-4219-94DB-A2C39231F5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53E86-6D5D-4394-BE43-2B4D22CA0509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2CD601-3FE4-42FE-94DE-F7965F19D633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44980-7932-41DC-9DA1-708A8DED804E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app is for the students aspiring for graduate studies in United States</a:t>
          </a:r>
        </a:p>
      </dsp:txBody>
      <dsp:txXfrm>
        <a:off x="1736952" y="642"/>
        <a:ext cx="5095259" cy="1503855"/>
      </dsp:txXfrm>
    </dsp:sp>
    <dsp:sp modelId="{23F9BD0B-4ACF-41FC-8CDD-6F424D843D99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310139-8953-4AA0-8C6A-9CB44CFF6E05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5638C-7718-437D-B386-D6BC4BE7C29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product will provide well informed guidance, planning and counselling to the students</a:t>
          </a:r>
        </a:p>
      </dsp:txBody>
      <dsp:txXfrm>
        <a:off x="1736952" y="1880461"/>
        <a:ext cx="5095259" cy="1503855"/>
      </dsp:txXfrm>
    </dsp:sp>
    <dsp:sp modelId="{F5FCB3A5-C175-4472-B2B4-DB94BF52A001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FD55BE-B5F9-4973-94F9-A1B60AD8EBB1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4F908-4A06-41B2-AE1C-7052E2131643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Also, it will provide students the ability to plan their application process at their own speed and provide them with highly essential resources which are required today while applying abroad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DA335-EC18-499C-A078-89ACC9F6D8A1}">
      <dsp:nvSpPr>
        <dsp:cNvPr id="0" name=""/>
        <dsp:cNvSpPr/>
      </dsp:nvSpPr>
      <dsp:spPr>
        <a:xfrm>
          <a:off x="175" y="555217"/>
          <a:ext cx="2119587" cy="25435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0" rIns="209368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Incorporate basic functionality like profile creation, login, and provide a high-level functionality of all the MVP features</a:t>
          </a:r>
        </a:p>
      </dsp:txBody>
      <dsp:txXfrm>
        <a:off x="175" y="1572619"/>
        <a:ext cx="2119587" cy="1526103"/>
      </dsp:txXfrm>
    </dsp:sp>
    <dsp:sp modelId="{BEA81CC3-E82C-475C-B523-E110862C28F2}">
      <dsp:nvSpPr>
        <dsp:cNvPr id="0" name=""/>
        <dsp:cNvSpPr/>
      </dsp:nvSpPr>
      <dsp:spPr>
        <a:xfrm>
          <a:off x="175" y="555217"/>
          <a:ext cx="2119587" cy="10174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165100" rIns="209368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  <a:endParaRPr lang="en-US" sz="4900" kern="1200" dirty="0"/>
        </a:p>
      </dsp:txBody>
      <dsp:txXfrm>
        <a:off x="175" y="555217"/>
        <a:ext cx="2119587" cy="1017402"/>
      </dsp:txXfrm>
    </dsp:sp>
    <dsp:sp modelId="{A5178594-8D9C-4174-889B-40E09FCBF31C}">
      <dsp:nvSpPr>
        <dsp:cNvPr id="0" name=""/>
        <dsp:cNvSpPr/>
      </dsp:nvSpPr>
      <dsp:spPr>
        <a:xfrm>
          <a:off x="2289330" y="555217"/>
          <a:ext cx="2119587" cy="2543505"/>
        </a:xfrm>
        <a:prstGeom prst="rect">
          <a:avLst/>
        </a:prstGeom>
        <a:solidFill>
          <a:schemeClr val="accent2">
            <a:hueOff val="151055"/>
            <a:satOff val="-15998"/>
            <a:lumOff val="-392"/>
            <a:alphaOff val="0"/>
          </a:schemeClr>
        </a:solidFill>
        <a:ln w="1587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0" rIns="209368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Integrate chat functionality, for paid users, fix any bugs found in the previous quarters</a:t>
          </a:r>
        </a:p>
      </dsp:txBody>
      <dsp:txXfrm>
        <a:off x="2289330" y="1572619"/>
        <a:ext cx="2119587" cy="1526103"/>
      </dsp:txXfrm>
    </dsp:sp>
    <dsp:sp modelId="{48A40E76-B88F-41F8-9AB1-8C01E732AB73}">
      <dsp:nvSpPr>
        <dsp:cNvPr id="0" name=""/>
        <dsp:cNvSpPr/>
      </dsp:nvSpPr>
      <dsp:spPr>
        <a:xfrm>
          <a:off x="2289330" y="555217"/>
          <a:ext cx="2119587" cy="10174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165100" rIns="209368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89330" y="555217"/>
        <a:ext cx="2119587" cy="1017402"/>
      </dsp:txXfrm>
    </dsp:sp>
    <dsp:sp modelId="{7ED19441-33FF-42DC-B31F-B0BB76CDE9AE}">
      <dsp:nvSpPr>
        <dsp:cNvPr id="0" name=""/>
        <dsp:cNvSpPr/>
      </dsp:nvSpPr>
      <dsp:spPr>
        <a:xfrm>
          <a:off x="4578485" y="555217"/>
          <a:ext cx="2119587" cy="2543505"/>
        </a:xfrm>
        <a:prstGeom prst="rect">
          <a:avLst/>
        </a:prstGeom>
        <a:solidFill>
          <a:schemeClr val="accent2">
            <a:hueOff val="302110"/>
            <a:satOff val="-31995"/>
            <a:lumOff val="-784"/>
            <a:alphaOff val="0"/>
          </a:schemeClr>
        </a:solidFill>
        <a:ln w="1587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0" rIns="209368" bIns="33020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Further customize the application planner, and try to maximize the effort to increase the market share</a:t>
          </a:r>
        </a:p>
      </dsp:txBody>
      <dsp:txXfrm>
        <a:off x="4578485" y="1572619"/>
        <a:ext cx="2119587" cy="1526103"/>
      </dsp:txXfrm>
    </dsp:sp>
    <dsp:sp modelId="{8D9D980F-7141-45E4-ACE6-BB02F9CE54BF}">
      <dsp:nvSpPr>
        <dsp:cNvPr id="0" name=""/>
        <dsp:cNvSpPr/>
      </dsp:nvSpPr>
      <dsp:spPr>
        <a:xfrm>
          <a:off x="4578485" y="555217"/>
          <a:ext cx="2119587" cy="10174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165100" rIns="209368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78485" y="555217"/>
        <a:ext cx="2119587" cy="1017402"/>
      </dsp:txXfrm>
    </dsp:sp>
    <dsp:sp modelId="{F196219C-3532-499C-9E04-60E45E50FB58}">
      <dsp:nvSpPr>
        <dsp:cNvPr id="0" name=""/>
        <dsp:cNvSpPr/>
      </dsp:nvSpPr>
      <dsp:spPr>
        <a:xfrm>
          <a:off x="6867640" y="555217"/>
          <a:ext cx="2119587" cy="2543505"/>
        </a:xfrm>
        <a:prstGeom prst="rec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1587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0" rIns="20936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Provide machine learning based recommendations, introduce iOS app</a:t>
          </a:r>
        </a:p>
      </dsp:txBody>
      <dsp:txXfrm>
        <a:off x="6867640" y="1572619"/>
        <a:ext cx="2119587" cy="1526103"/>
      </dsp:txXfrm>
    </dsp:sp>
    <dsp:sp modelId="{BB8453D3-EB55-40D3-91DC-0402985932D5}">
      <dsp:nvSpPr>
        <dsp:cNvPr id="0" name=""/>
        <dsp:cNvSpPr/>
      </dsp:nvSpPr>
      <dsp:spPr>
        <a:xfrm>
          <a:off x="6867640" y="555217"/>
          <a:ext cx="2119587" cy="1017402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68" tIns="165100" rIns="209368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04</a:t>
          </a:r>
        </a:p>
      </dsp:txBody>
      <dsp:txXfrm>
        <a:off x="6867640" y="555217"/>
        <a:ext cx="2119587" cy="1017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1C329-5936-457B-9F92-E2683532011E}">
      <dsp:nvSpPr>
        <dsp:cNvPr id="0" name=""/>
        <dsp:cNvSpPr/>
      </dsp:nvSpPr>
      <dsp:spPr>
        <a:xfrm>
          <a:off x="0" y="3177573"/>
          <a:ext cx="6832212" cy="2084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Premium Features would be:</a:t>
          </a:r>
        </a:p>
      </dsp:txBody>
      <dsp:txXfrm>
        <a:off x="0" y="3177573"/>
        <a:ext cx="6832212" cy="1125809"/>
      </dsp:txXfrm>
    </dsp:sp>
    <dsp:sp modelId="{73BAC50A-1782-4C5C-ABEC-0962D0B28F64}">
      <dsp:nvSpPr>
        <dsp:cNvPr id="0" name=""/>
        <dsp:cNvSpPr/>
      </dsp:nvSpPr>
      <dsp:spPr>
        <a:xfrm>
          <a:off x="834" y="4261685"/>
          <a:ext cx="1366108" cy="959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Unlimited</a:t>
          </a:r>
          <a:r>
            <a:rPr lang="en-US" sz="1300" kern="1200" baseline="0" dirty="0"/>
            <a:t> Chat with students</a:t>
          </a:r>
          <a:endParaRPr lang="en-US" sz="1300" kern="1200" dirty="0"/>
        </a:p>
      </dsp:txBody>
      <dsp:txXfrm>
        <a:off x="834" y="4261685"/>
        <a:ext cx="1366108" cy="959022"/>
      </dsp:txXfrm>
    </dsp:sp>
    <dsp:sp modelId="{E1A7D6DF-0001-499F-B5AD-5D034AC606CD}">
      <dsp:nvSpPr>
        <dsp:cNvPr id="0" name=""/>
        <dsp:cNvSpPr/>
      </dsp:nvSpPr>
      <dsp:spPr>
        <a:xfrm>
          <a:off x="1366942" y="4261685"/>
          <a:ext cx="1366108" cy="959022"/>
        </a:xfrm>
        <a:prstGeom prst="rect">
          <a:avLst/>
        </a:prstGeom>
        <a:solidFill>
          <a:schemeClr val="accent2">
            <a:tint val="40000"/>
            <a:alpha val="90000"/>
            <a:hueOff val="92866"/>
            <a:satOff val="-4186"/>
            <a:lumOff val="-29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6"/>
              <a:satOff val="-4186"/>
              <a:lumOff val="-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Exclusive Videos and Documents</a:t>
          </a:r>
        </a:p>
      </dsp:txBody>
      <dsp:txXfrm>
        <a:off x="1366942" y="4261685"/>
        <a:ext cx="1366108" cy="959022"/>
      </dsp:txXfrm>
    </dsp:sp>
    <dsp:sp modelId="{745C36B8-64E9-4BF9-938E-2A144FBD128F}">
      <dsp:nvSpPr>
        <dsp:cNvPr id="0" name=""/>
        <dsp:cNvSpPr/>
      </dsp:nvSpPr>
      <dsp:spPr>
        <a:xfrm>
          <a:off x="2733051" y="4261685"/>
          <a:ext cx="1366108" cy="959022"/>
        </a:xfrm>
        <a:prstGeom prst="rect">
          <a:avLst/>
        </a:prstGeom>
        <a:solidFill>
          <a:schemeClr val="accent2">
            <a:tint val="40000"/>
            <a:alpha val="90000"/>
            <a:hueOff val="185731"/>
            <a:satOff val="-8371"/>
            <a:lumOff val="-59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85731"/>
              <a:satOff val="-8371"/>
              <a:lumOff val="-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Chat with a Professional expert</a:t>
          </a:r>
        </a:p>
      </dsp:txBody>
      <dsp:txXfrm>
        <a:off x="2733051" y="4261685"/>
        <a:ext cx="1366108" cy="959022"/>
      </dsp:txXfrm>
    </dsp:sp>
    <dsp:sp modelId="{17A2341B-1161-41FC-B1E4-10E44A3C687F}">
      <dsp:nvSpPr>
        <dsp:cNvPr id="0" name=""/>
        <dsp:cNvSpPr/>
      </dsp:nvSpPr>
      <dsp:spPr>
        <a:xfrm>
          <a:off x="4099160" y="4261685"/>
          <a:ext cx="1366108" cy="959022"/>
        </a:xfrm>
        <a:prstGeom prst="rect">
          <a:avLst/>
        </a:prstGeom>
        <a:solidFill>
          <a:schemeClr val="accent2">
            <a:tint val="40000"/>
            <a:alpha val="90000"/>
            <a:hueOff val="278597"/>
            <a:satOff val="-12557"/>
            <a:lumOff val="-88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78597"/>
              <a:satOff val="-12557"/>
              <a:lumOff val="-8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 Free</a:t>
          </a:r>
        </a:p>
      </dsp:txBody>
      <dsp:txXfrm>
        <a:off x="4099160" y="4261685"/>
        <a:ext cx="1366108" cy="959022"/>
      </dsp:txXfrm>
    </dsp:sp>
    <dsp:sp modelId="{BF043427-0E4B-4F7A-9AC0-375AA6FEC714}">
      <dsp:nvSpPr>
        <dsp:cNvPr id="0" name=""/>
        <dsp:cNvSpPr/>
      </dsp:nvSpPr>
      <dsp:spPr>
        <a:xfrm>
          <a:off x="5465269" y="4261685"/>
          <a:ext cx="1366108" cy="959022"/>
        </a:xfrm>
        <a:prstGeom prst="rect">
          <a:avLst/>
        </a:prstGeom>
        <a:solidFill>
          <a:schemeClr val="accent2">
            <a:tint val="40000"/>
            <a:alpha val="90000"/>
            <a:hueOff val="371462"/>
            <a:satOff val="-16742"/>
            <a:lumOff val="-118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371462"/>
              <a:satOff val="-16742"/>
              <a:lumOff val="-1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Application Planner</a:t>
          </a:r>
          <a:endParaRPr lang="en-US" sz="1300" kern="1200" dirty="0"/>
        </a:p>
      </dsp:txBody>
      <dsp:txXfrm>
        <a:off x="5465269" y="4261685"/>
        <a:ext cx="1366108" cy="959022"/>
      </dsp:txXfrm>
    </dsp:sp>
    <dsp:sp modelId="{BFE72E83-E79F-44E4-B6CF-C6A778C70D36}">
      <dsp:nvSpPr>
        <dsp:cNvPr id="0" name=""/>
        <dsp:cNvSpPr/>
      </dsp:nvSpPr>
      <dsp:spPr>
        <a:xfrm rot="10800000">
          <a:off x="0" y="2374"/>
          <a:ext cx="6832212" cy="3206471"/>
        </a:xfrm>
        <a:prstGeom prst="upArrowCallout">
          <a:avLst/>
        </a:prstGeom>
        <a:solidFill>
          <a:schemeClr val="accent2">
            <a:hueOff val="453165"/>
            <a:satOff val="-47993"/>
            <a:lumOff val="-1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Free to Use features, for every student would be:</a:t>
          </a:r>
        </a:p>
      </dsp:txBody>
      <dsp:txXfrm rot="-10800000">
        <a:off x="0" y="2374"/>
        <a:ext cx="6832212" cy="1125471"/>
      </dsp:txXfrm>
    </dsp:sp>
    <dsp:sp modelId="{4F209A63-504A-4764-865D-2927A50674B0}">
      <dsp:nvSpPr>
        <dsp:cNvPr id="0" name=""/>
        <dsp:cNvSpPr/>
      </dsp:nvSpPr>
      <dsp:spPr>
        <a:xfrm>
          <a:off x="3336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Forum</a:t>
          </a:r>
        </a:p>
      </dsp:txBody>
      <dsp:txXfrm>
        <a:off x="3336" y="1127845"/>
        <a:ext cx="1137589" cy="958734"/>
      </dsp:txXfrm>
    </dsp:sp>
    <dsp:sp modelId="{D172C65D-2C48-4362-8E7A-4325A563813F}">
      <dsp:nvSpPr>
        <dsp:cNvPr id="0" name=""/>
        <dsp:cNvSpPr/>
      </dsp:nvSpPr>
      <dsp:spPr>
        <a:xfrm>
          <a:off x="1140926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557194"/>
            <a:satOff val="-25114"/>
            <a:lumOff val="-1772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557194"/>
              <a:satOff val="-25114"/>
              <a:lumOff val="-1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Pre-defined Group Chats</a:t>
          </a:r>
        </a:p>
      </dsp:txBody>
      <dsp:txXfrm>
        <a:off x="1140926" y="1127845"/>
        <a:ext cx="1137589" cy="958734"/>
      </dsp:txXfrm>
    </dsp:sp>
    <dsp:sp modelId="{AD6BCA89-866E-4432-B5D5-80BF9567833A}">
      <dsp:nvSpPr>
        <dsp:cNvPr id="0" name=""/>
        <dsp:cNvSpPr/>
      </dsp:nvSpPr>
      <dsp:spPr>
        <a:xfrm>
          <a:off x="2278516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650059"/>
            <a:satOff val="-29299"/>
            <a:lumOff val="-206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650059"/>
              <a:satOff val="-29299"/>
              <a:lumOff val="-2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University and Course Selector</a:t>
          </a:r>
        </a:p>
      </dsp:txBody>
      <dsp:txXfrm>
        <a:off x="2278516" y="1127845"/>
        <a:ext cx="1137589" cy="958734"/>
      </dsp:txXfrm>
    </dsp:sp>
    <dsp:sp modelId="{0CCEFCFE-A96E-402C-8405-D04D2BF17F7F}">
      <dsp:nvSpPr>
        <dsp:cNvPr id="0" name=""/>
        <dsp:cNvSpPr/>
      </dsp:nvSpPr>
      <dsp:spPr>
        <a:xfrm>
          <a:off x="3416106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742925"/>
            <a:satOff val="-33485"/>
            <a:lumOff val="-236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742925"/>
              <a:satOff val="-33485"/>
              <a:lumOff val="-23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Videos and Documents (Basic)</a:t>
          </a:r>
        </a:p>
      </dsp:txBody>
      <dsp:txXfrm>
        <a:off x="3416106" y="1127845"/>
        <a:ext cx="1137589" cy="958734"/>
      </dsp:txXfrm>
    </dsp:sp>
    <dsp:sp modelId="{5E2218CD-7C2F-4A5A-B47D-0759EF920B7A}">
      <dsp:nvSpPr>
        <dsp:cNvPr id="0" name=""/>
        <dsp:cNvSpPr/>
      </dsp:nvSpPr>
      <dsp:spPr>
        <a:xfrm>
          <a:off x="4553695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835790"/>
            <a:satOff val="-37670"/>
            <a:lumOff val="-265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835790"/>
              <a:satOff val="-37670"/>
              <a:lumOff val="-26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Study Materials, Insurance and Loans</a:t>
          </a:r>
        </a:p>
      </dsp:txBody>
      <dsp:txXfrm>
        <a:off x="4553695" y="1127845"/>
        <a:ext cx="1137589" cy="958734"/>
      </dsp:txXfrm>
    </dsp:sp>
    <dsp:sp modelId="{26A473F1-096A-409E-A17C-B5572D921CEA}">
      <dsp:nvSpPr>
        <dsp:cNvPr id="0" name=""/>
        <dsp:cNvSpPr/>
      </dsp:nvSpPr>
      <dsp:spPr>
        <a:xfrm>
          <a:off x="5691285" y="1127845"/>
          <a:ext cx="1137589" cy="958734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Chat with other students</a:t>
          </a:r>
        </a:p>
      </dsp:txBody>
      <dsp:txXfrm>
        <a:off x="5691285" y="1127845"/>
        <a:ext cx="1137589" cy="958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C9537-799B-4287-8863-8B12235680E0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846B63-3FF0-417C-BBC4-D3AB9410BCD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37D5F-50EC-4497-A008-FDB3377B01E1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Google Analytics metrics – Conversion Rate, Sessions, Revenue</a:t>
          </a:r>
        </a:p>
      </dsp:txBody>
      <dsp:txXfrm>
        <a:off x="1736952" y="642"/>
        <a:ext cx="5095259" cy="1503855"/>
      </dsp:txXfrm>
    </dsp:sp>
    <dsp:sp modelId="{DC5CDB53-1C9B-4B52-B9A3-B0A61A0EB3F7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B36B3C-5AC6-420F-A5C0-C9026C0A1480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9E9252-B7D3-4AB5-AD34-B00726D710E0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Qualitative metrics – Top Videos viewed, Most active users </a:t>
          </a:r>
        </a:p>
      </dsp:txBody>
      <dsp:txXfrm>
        <a:off x="1736952" y="1880461"/>
        <a:ext cx="5095259" cy="1503855"/>
      </dsp:txXfrm>
    </dsp:sp>
    <dsp:sp modelId="{7610034A-69B6-476C-B4BE-0FDC3BAC21BB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EC7C6D-89B7-4B3F-AD99-41BC9961082C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657EF4-A8F6-4219-94DB-A2C39231F5F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engagement metrics – WAU, MAU, # Of Posts created</a:t>
          </a:r>
        </a:p>
      </dsp:txBody>
      <dsp:txXfrm>
        <a:off x="1736952" y="3760280"/>
        <a:ext cx="5095259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8730-F5B4-442D-8A9D-425EEDF593C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8A03C-D0C1-47C1-8B54-7424A8E2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8A03C-D0C1-47C1-8B54-7424A8E2A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8A03C-D0C1-47C1-8B54-7424A8E2A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9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0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62" name="Rectangle 39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566B-5628-4B7D-917F-1EDDEBD9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POCKET-PREP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C262DE1-4BD5-41DA-AA22-9948393B4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9062" y="942108"/>
            <a:ext cx="6455549" cy="49691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Submitted By:</a:t>
            </a:r>
          </a:p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Vedant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Singhvi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Chaitanya Joshi</a:t>
            </a:r>
          </a:p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Kruti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Lakhani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Amandeep Singh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Murtaza Haji</a:t>
            </a:r>
          </a:p>
        </p:txBody>
      </p:sp>
    </p:spTree>
    <p:extLst>
      <p:ext uri="{BB962C8B-B14F-4D97-AF65-F5344CB8AC3E}">
        <p14:creationId xmlns:p14="http://schemas.microsoft.com/office/powerpoint/2010/main" val="276007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030214-227F-42DB-9282-BBA6AF8D9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D7E69-9428-4F73-BB75-14A612BE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89" y="1059872"/>
            <a:ext cx="3012216" cy="4851349"/>
          </a:xfrm>
        </p:spPr>
        <p:txBody>
          <a:bodyPr>
            <a:normAutofit/>
          </a:bodyPr>
          <a:lstStyle/>
          <a:p>
            <a:r>
              <a:rPr lang="en-US"/>
              <a:t>Projected Cost</a:t>
            </a:r>
            <a:endParaRPr lang="en-US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D7A9289-BAD1-4A78-979F-A655C886D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1149203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DAA5-44A6-4D30-AB16-508B3B92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68" y="284480"/>
            <a:ext cx="6224244" cy="6309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Development costs (Team of 5 developers)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This include designing and developing all the key features of the app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2 software developers ($ 45000 each)+ 1 cloud developer ($ 50,000)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1 Social Media Expert ($ 70000 ) 2 experts/counsellors ($ 45000 each)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Data platform costs(Vendor costs)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This costs is used to build/rent  storage of mobile app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$20,000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Marketing Costs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Marketing costs </a:t>
            </a:r>
            <a:r>
              <a:rPr lang="en-US" sz="1700"/>
              <a:t>for the </a:t>
            </a:r>
            <a:r>
              <a:rPr lang="en-US" sz="1700" dirty="0"/>
              <a:t>applications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$50,000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b="1" dirty="0"/>
              <a:t>Total projected Costs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$300,000+$20,000+$50,000 = $370,000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442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6277-F16E-41DC-B8C5-873FA300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Addressing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7464-89AC-48B4-9FC5-AF4A9715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EFFFF"/>
                </a:solidFill>
              </a:rPr>
              <a:t>Risk of building an app that doesn’t favored by target users</a:t>
            </a:r>
          </a:p>
          <a:p>
            <a:r>
              <a:rPr lang="en-US" dirty="0">
                <a:solidFill>
                  <a:srgbClr val="FEFFFF"/>
                </a:solidFill>
              </a:rPr>
              <a:t>Risk of choosing wrong developing team</a:t>
            </a:r>
          </a:p>
          <a:p>
            <a:r>
              <a:rPr lang="en-US" dirty="0">
                <a:solidFill>
                  <a:srgbClr val="FEFFFF"/>
                </a:solidFill>
              </a:rPr>
              <a:t>Risk of investing in a uncontrolled platform</a:t>
            </a:r>
          </a:p>
          <a:p>
            <a:r>
              <a:rPr lang="en-US" dirty="0">
                <a:solidFill>
                  <a:srgbClr val="FEFFFF"/>
                </a:solidFill>
              </a:rPr>
              <a:t>Competition</a:t>
            </a:r>
          </a:p>
          <a:p>
            <a:r>
              <a:rPr lang="en-US" dirty="0">
                <a:solidFill>
                  <a:srgbClr val="FEFFFF"/>
                </a:solidFill>
              </a:rPr>
              <a:t>Risk in estimating and scheduling inconsistent development time</a:t>
            </a:r>
          </a:p>
          <a:p>
            <a:r>
              <a:rPr lang="en-US" dirty="0">
                <a:solidFill>
                  <a:srgbClr val="FEFFFF"/>
                </a:solidFill>
              </a:rPr>
              <a:t>Risk of security breaches which includes ignoring proper security measures </a:t>
            </a:r>
          </a:p>
          <a:p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DB81D7C3-C58A-41F4-B218-9A55EAA2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6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52AD-F6DC-46A8-B1BA-408E6DAC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Our project is development of an app for the International students, who aspire to study in US. Our product will provide well informed guidance, and counselling to the students . This app will also encourage international students currently studying in US, to provide their information and this information shall be analyzed to provide suggestions to upcoming student.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2026-CE95-4A96-8D01-4E13018D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Customer Segmentation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aspiring and planning to study abroad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Professionals aspiring to study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currently pursuing graduate studies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Insurance and Loan agencies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Needs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Solutions are expensive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Unavailability of one-stop solution for the admission and application process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accessible resources for students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CCD40F46-8170-4F3A-8D31-FF2E3325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1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F33A-6AF9-45D5-981C-A974AFF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Proposed Solution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57B9864-C060-43AB-B006-9CAD50F2C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3997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4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590-3932-450B-ABC6-6A1C4E3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0BC8-1773-4A23-BEFE-999AB52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 prospective applicant has just decided to apply for US MS program. She is not sure where to start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     Solution: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can prepare a profile at Pocket-Prep and just by selecting her current undergrad course and her interests; Pocket-Prep can present her viable course options she can apply to.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the Documents and Videos section, she can look up helpful documents and videos for study material and other material helpful for the application process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gives the required examination, and uses the University Selector/ Reviews to understand which universities she can attend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uses an application planner, to plan her admission process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She can discuss doubts with the Professional Chat, and connect with students she plans to join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getting an admit in her choice of university, she accesses the insurance and loan agencies to manage her finances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DA83-3511-417C-A7E6-5458757B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Roadmap (Quarter wise)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5EE861-9858-4C9D-919D-541E4CEC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691328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91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9BA39-3F71-4440-8519-38F26A10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Product Features</a:t>
            </a: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0B22A-78C3-429F-90EA-E30E81376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0488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420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99AD4-FFCB-4AA8-A70F-F954A830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9802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 of MVP for launch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844C-E915-499E-9035-6C05BDE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the below features would be part of the minimum viable product (MVP):</a:t>
            </a:r>
          </a:p>
          <a:p>
            <a:r>
              <a:rPr lang="en-US" dirty="0"/>
              <a:t>Sign up</a:t>
            </a:r>
          </a:p>
          <a:p>
            <a:r>
              <a:rPr lang="en-US" dirty="0"/>
              <a:t>Create Profile</a:t>
            </a:r>
          </a:p>
          <a:p>
            <a:r>
              <a:rPr lang="en-US" dirty="0"/>
              <a:t>Log In</a:t>
            </a:r>
          </a:p>
          <a:p>
            <a:r>
              <a:rPr lang="en-US" dirty="0"/>
              <a:t>Forgot Password Page</a:t>
            </a:r>
          </a:p>
          <a:p>
            <a:r>
              <a:rPr lang="en-US" dirty="0"/>
              <a:t>Dashboard </a:t>
            </a:r>
          </a:p>
          <a:p>
            <a:r>
              <a:rPr lang="en-US" dirty="0"/>
              <a:t>Application Planner</a:t>
            </a:r>
          </a:p>
          <a:p>
            <a:r>
              <a:rPr lang="en-US" dirty="0"/>
              <a:t>University and Course Selector</a:t>
            </a:r>
          </a:p>
          <a:p>
            <a:r>
              <a:rPr lang="en-US" dirty="0"/>
              <a:t>Search and View Similar Profiles</a:t>
            </a:r>
          </a:p>
          <a:p>
            <a:r>
              <a:rPr lang="en-US" dirty="0"/>
              <a:t>Study Material, Insurance, Loans</a:t>
            </a:r>
          </a:p>
          <a:p>
            <a:r>
              <a:rPr lang="en-US" dirty="0"/>
              <a:t>Content pages – About us, Contact us, FAQs</a:t>
            </a:r>
          </a:p>
          <a:p>
            <a:r>
              <a:rPr lang="en-US" dirty="0"/>
              <a:t>Payments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B3335-9CE2-4D6D-9A99-3B76E300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Key Metrics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8F3C51-1E7C-43EA-BF82-C9E1611A7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1955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88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5C083-A981-4685-9929-ADDB7F95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Operational Needs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C6BE-D010-4A61-B443-02B21955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Operational needs for out product will mainly includes</a:t>
            </a:r>
          </a:p>
          <a:p>
            <a:r>
              <a:rPr lang="en-US" dirty="0"/>
              <a:t>Payroll</a:t>
            </a:r>
          </a:p>
          <a:p>
            <a:r>
              <a:rPr lang="en-US" dirty="0"/>
              <a:t>Office supplies and Administration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Managing the environments in which system is expected to operate</a:t>
            </a:r>
          </a:p>
          <a:p>
            <a:r>
              <a:rPr lang="en-US" dirty="0"/>
              <a:t>Utilities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62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721</Words>
  <Application>Microsoft Office PowerPoint</Application>
  <PresentationFormat>Widescreen</PresentationFormat>
  <Paragraphs>108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POCKET-PREP</vt:lpstr>
      <vt:lpstr>Our project is development of an app for the International students, who aspire to study in US. Our product will provide well informed guidance, and counselling to the students . This app will also encourage international students currently studying in US, to provide their information and this information shall be analyzed to provide suggestions to upcoming student.</vt:lpstr>
      <vt:lpstr>Proposed Solution</vt:lpstr>
      <vt:lpstr>Storyboard</vt:lpstr>
      <vt:lpstr>Roadmap (Quarter wise)</vt:lpstr>
      <vt:lpstr>Product Features</vt:lpstr>
      <vt:lpstr>Features of MVP for launch</vt:lpstr>
      <vt:lpstr>Key Metrics</vt:lpstr>
      <vt:lpstr>Operational Needs</vt:lpstr>
      <vt:lpstr>Projected Cost</vt:lpstr>
      <vt:lpstr>Addressing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POCKET-PREP</dc:title>
  <dc:creator>Chaitanya</dc:creator>
  <cp:keywords>General</cp:keywords>
  <cp:lastModifiedBy>Vedant Singhvi</cp:lastModifiedBy>
  <cp:revision>10</cp:revision>
  <dcterms:created xsi:type="dcterms:W3CDTF">2018-12-03T05:42:08Z</dcterms:created>
  <dcterms:modified xsi:type="dcterms:W3CDTF">2018-12-06T06:21:49Z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1f776566-3924-4965-b458-28c8d1ff98e2</vt:lpwstr>
  </property>
  <property fmtid="{D5CDD505-2E9C-101B-9397-08002B2CF9AE}" pid="3" name="SSCClassification">
    <vt:lpwstr>G</vt:lpwstr>
  </property>
  <property fmtid="{D5CDD505-2E9C-101B-9397-08002B2CF9AE}" pid="4" name="SSCVisualMarks">
    <vt:lpwstr>N</vt:lpwstr>
  </property>
  <property fmtid="{D5CDD505-2E9C-101B-9397-08002B2CF9AE}" pid="5" name="_AdHocReviewCycleID">
    <vt:i4>-2033333597</vt:i4>
  </property>
  <property fmtid="{D5CDD505-2E9C-101B-9397-08002B2CF9AE}" pid="6" name="_NewReviewCycle">
    <vt:lpwstr/>
  </property>
  <property fmtid="{D5CDD505-2E9C-101B-9397-08002B2CF9AE}" pid="7" name="_EmailSubject">
    <vt:lpwstr>ppt</vt:lpwstr>
  </property>
  <property fmtid="{D5CDD505-2E9C-101B-9397-08002B2CF9AE}" pid="8" name="_AuthorEmail">
    <vt:lpwstr>Vedant_Singhvi@ssga.com</vt:lpwstr>
  </property>
  <property fmtid="{D5CDD505-2E9C-101B-9397-08002B2CF9AE}" pid="9" name="_AuthorEmailDisplayName">
    <vt:lpwstr>Singhvi, Vedant</vt:lpwstr>
  </property>
</Properties>
</file>