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5" r:id="rId20"/>
    <p:sldId id="273" r:id="rId21"/>
    <p:sldId id="27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7B21D-4DB9-4906-A03D-535A51E95D1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8F044-8ED4-4415-B397-6BDBBFC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266" y="2477704"/>
            <a:ext cx="10301468" cy="1088402"/>
          </a:xfrm>
        </p:spPr>
        <p:txBody>
          <a:bodyPr>
            <a:noAutofit/>
          </a:bodyPr>
          <a:lstStyle/>
          <a:p>
            <a:r>
              <a:rPr lang="en-IN" sz="4000" dirty="0"/>
              <a:t>	MUSICAL EVENT FESTIVAL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5130F-82E4-4699-A749-980F64BD8CF3}"/>
              </a:ext>
            </a:extLst>
          </p:cNvPr>
          <p:cNvSpPr txBox="1"/>
          <p:nvPr/>
        </p:nvSpPr>
        <p:spPr>
          <a:xfrm>
            <a:off x="8151223" y="4486628"/>
            <a:ext cx="3727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PRESENTED BY</a:t>
            </a:r>
          </a:p>
          <a:p>
            <a:r>
              <a:rPr lang="en-IN" sz="3200" dirty="0"/>
              <a:t>VEDANT SINGHVI</a:t>
            </a:r>
          </a:p>
          <a:p>
            <a:r>
              <a:rPr lang="en-IN" sz="3200" dirty="0"/>
              <a:t>SECTION 06</a:t>
            </a:r>
          </a:p>
          <a:p>
            <a:r>
              <a:rPr lang="en-IN" sz="3200" dirty="0"/>
              <a:t>001888731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219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42DFD0-E4D3-43BD-9ABA-DB20933A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91" y="2651761"/>
            <a:ext cx="8664689" cy="288036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EDA63E-F695-4BB3-B7C0-8D37C7D4B388}"/>
              </a:ext>
            </a:extLst>
          </p:cNvPr>
          <p:cNvSpPr/>
          <p:nvPr/>
        </p:nvSpPr>
        <p:spPr>
          <a:xfrm>
            <a:off x="1105082" y="589658"/>
            <a:ext cx="88313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THIS SP CAN BE USED BY THE ORGANIZER TO SEE ALL THE CUSTOMERS ATTENDING THE EVENT, ALONG WITH THE CUSTOMER DETAILS AND TICKET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3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4C44-83F0-4ED5-9CFF-C5444C0B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This </a:t>
            </a:r>
            <a:r>
              <a:rPr lang="en-IN" dirty="0" err="1"/>
              <a:t>sp</a:t>
            </a:r>
            <a:r>
              <a:rPr lang="en-IN" dirty="0"/>
              <a:t> can be used by the organiser to display all the advertising agencies, management company and the sponsors it is associated with.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32D8F-3247-435B-AFC9-58FAF2E71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937483"/>
            <a:ext cx="9906000" cy="3301999"/>
          </a:xfrm>
        </p:spPr>
      </p:pic>
    </p:spTree>
    <p:extLst>
      <p:ext uri="{BB962C8B-B14F-4D97-AF65-F5344CB8AC3E}">
        <p14:creationId xmlns:p14="http://schemas.microsoft.com/office/powerpoint/2010/main" val="56931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8552-36F5-46FB-949D-5F683D1D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This </a:t>
            </a:r>
            <a:r>
              <a:rPr lang="en-IN" dirty="0" err="1"/>
              <a:t>sp</a:t>
            </a:r>
            <a:r>
              <a:rPr lang="en-IN" dirty="0"/>
              <a:t> can be used by the customer to view the event name, address, purpose and the seats allocated at that particular event.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6DB3E-FB07-4AB8-9F94-84E7E68ED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681" y="2486740"/>
            <a:ext cx="9017463" cy="3067208"/>
          </a:xfrm>
        </p:spPr>
      </p:pic>
    </p:spTree>
    <p:extLst>
      <p:ext uri="{BB962C8B-B14F-4D97-AF65-F5344CB8AC3E}">
        <p14:creationId xmlns:p14="http://schemas.microsoft.com/office/powerpoint/2010/main" val="270915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F292-FEAA-482B-A0BD-AB976A38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SP can be used by the band, to view the details of the event it has to perform at.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9EC83-6D6F-476F-A7D1-94146A791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523" y="2439112"/>
            <a:ext cx="7391780" cy="3162463"/>
          </a:xfrm>
        </p:spPr>
      </p:pic>
    </p:spTree>
    <p:extLst>
      <p:ext uri="{BB962C8B-B14F-4D97-AF65-F5344CB8AC3E}">
        <p14:creationId xmlns:p14="http://schemas.microsoft.com/office/powerpoint/2010/main" val="69181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C486-97F4-4CD8-9D9E-049F129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SP CAN BE USED BY THE MANAGEMENT TO VIEW ALL THE CUSTOMES IT HAS UNDER IT.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3556C-3ACD-449D-BB5A-0F75F044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867" y="2467689"/>
            <a:ext cx="7633092" cy="3105310"/>
          </a:xfrm>
        </p:spPr>
      </p:pic>
    </p:spTree>
    <p:extLst>
      <p:ext uri="{BB962C8B-B14F-4D97-AF65-F5344CB8AC3E}">
        <p14:creationId xmlns:p14="http://schemas.microsoft.com/office/powerpoint/2010/main" val="362097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86E4-3B3D-45C1-83BD-35373B5F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THIS SP can be used by the event management, to view employees of a specific type.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80A0A-EBC4-402B-A508-9B8102B8D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086" y="2283529"/>
            <a:ext cx="7842653" cy="3473629"/>
          </a:xfrm>
        </p:spPr>
      </p:pic>
    </p:spTree>
    <p:extLst>
      <p:ext uri="{BB962C8B-B14F-4D97-AF65-F5344CB8AC3E}">
        <p14:creationId xmlns:p14="http://schemas.microsoft.com/office/powerpoint/2010/main" val="395354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41A-81FE-4F7B-8513-BA2D8B2C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THIS SP CAN BE USED TO CALCULATE THE TOTAL REVENUE EARNED BY A SPECIFIC ORGANIZER, BY ADDING UP THE TOTAL PRICES OF THE TICKETS SOOLD UNDER THAT ORGANIZER.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5A2E66-7918-40EE-B05C-9F4151DE6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982" y="2534367"/>
            <a:ext cx="7048862" cy="2971953"/>
          </a:xfrm>
        </p:spPr>
      </p:pic>
    </p:spTree>
    <p:extLst>
      <p:ext uri="{BB962C8B-B14F-4D97-AF65-F5344CB8AC3E}">
        <p14:creationId xmlns:p14="http://schemas.microsoft.com/office/powerpoint/2010/main" val="12458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FAE4-66CE-485D-905C-6C7BAA0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728545"/>
          </a:xfrm>
        </p:spPr>
        <p:txBody>
          <a:bodyPr>
            <a:normAutofit/>
          </a:bodyPr>
          <a:lstStyle/>
          <a:p>
            <a:r>
              <a:rPr lang="en-IN" sz="8000" dirty="0"/>
              <a:t>			TRIGGERS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645C-6990-4766-96F6-E5050E2E4A7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412" y="1698171"/>
            <a:ext cx="9905999" cy="551316"/>
          </a:xfrm>
        </p:spPr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8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B296-FA90-4814-9554-38A31385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trigger updates the value in the organizer table, of ticket number, after a ticket has been created.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8CA23-7DD5-4D49-AF5D-B8CBE096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557" y="2241535"/>
            <a:ext cx="5372376" cy="1752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9D30C-7654-4E7F-886E-357995D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25" y="3560792"/>
            <a:ext cx="8712648" cy="1155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945C2-BD50-4B61-B084-E2D09F0AE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516" y="4138671"/>
            <a:ext cx="5797848" cy="1403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54E29E-DB7A-4D46-B50A-73A6CCB86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782" y="5481718"/>
            <a:ext cx="6724996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8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A341-DC83-4F83-8A53-8AFEE741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39002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sz="7200" dirty="0"/>
              <a:t>	VIEWS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7AB1-67B3-461F-BA3D-95F6AA3C256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412" y="1838960"/>
            <a:ext cx="9905999" cy="41052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0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3600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 ER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Relationships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 Stored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Triggers 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5008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DD24-1C95-478A-9DAA-4E2BFCD9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THIS VIEW CAN BE USED FTO VIEW ALL THE EMPLPOYEES WORKING. IT CAN BE PROBABLY USED BY SOME EXTERNAL AGENCY FOR INFORMATIO PURPOSES.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013AD-F9F0-4758-A42F-E7AA6DBAB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057" y="2797906"/>
            <a:ext cx="7988711" cy="2444876"/>
          </a:xfrm>
        </p:spPr>
      </p:pic>
    </p:spTree>
    <p:extLst>
      <p:ext uri="{BB962C8B-B14F-4D97-AF65-F5344CB8AC3E}">
        <p14:creationId xmlns:p14="http://schemas.microsoft.com/office/powerpoint/2010/main" val="75773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1B60-FA26-41EB-8ADD-0BBBA6E6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VIEW CAN BE USED BY THE EVENT ORGANIZER, TO IDENTIFY POTENTIAL SPPONSORS.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56F24-B91A-4EB9-AFAE-DF4BAEEA0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817" y="3055094"/>
            <a:ext cx="5677192" cy="1930499"/>
          </a:xfrm>
        </p:spPr>
      </p:pic>
    </p:spTree>
    <p:extLst>
      <p:ext uri="{BB962C8B-B14F-4D97-AF65-F5344CB8AC3E}">
        <p14:creationId xmlns:p14="http://schemas.microsoft.com/office/powerpoint/2010/main" val="292442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607" y="1335087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069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1359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9258"/>
            <a:ext cx="9905999" cy="5020919"/>
          </a:xfrm>
        </p:spPr>
        <p:txBody>
          <a:bodyPr>
            <a:normAutofit/>
          </a:bodyPr>
          <a:lstStyle/>
          <a:p>
            <a:r>
              <a:rPr lang="en-IN" dirty="0"/>
              <a:t> Musical festivals are on the rise, with many bands coming out of the closet and performing internationally. A event of this level requires several entities to get involved, and calls for the need of a proper database to handle all the data. </a:t>
            </a:r>
          </a:p>
          <a:p>
            <a:r>
              <a:rPr lang="en-IN" dirty="0"/>
              <a:t>Several entities are involved in organizing a musical festival like Advertising agency, Event Management Agency, Sponsor, Customer, Event Organizer, Customer, Employee etc.</a:t>
            </a:r>
          </a:p>
          <a:p>
            <a:r>
              <a:rPr lang="en-IN" dirty="0"/>
              <a:t>Managing all the information can be a difficult task, and hence the need of a proper, normalised database.</a:t>
            </a:r>
          </a:p>
        </p:txBody>
      </p:sp>
    </p:spTree>
    <p:extLst>
      <p:ext uri="{BB962C8B-B14F-4D97-AF65-F5344CB8AC3E}">
        <p14:creationId xmlns:p14="http://schemas.microsoft.com/office/powerpoint/2010/main" val="129448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1006"/>
            <a:ext cx="9905998" cy="1478570"/>
          </a:xfrm>
        </p:spPr>
        <p:txBody>
          <a:bodyPr/>
          <a:lstStyle/>
          <a:p>
            <a:r>
              <a:rPr lang="en-IN" dirty="0"/>
              <a:t>E</a:t>
            </a:r>
            <a:r>
              <a:rPr lang="en-US" dirty="0"/>
              <a:t>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AF6F4-4D7C-41E0-A8DA-4E36953F9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1289522"/>
            <a:ext cx="9448800" cy="5292888"/>
          </a:xfrm>
        </p:spPr>
      </p:pic>
    </p:spTree>
    <p:extLst>
      <p:ext uri="{BB962C8B-B14F-4D97-AF65-F5344CB8AC3E}">
        <p14:creationId xmlns:p14="http://schemas.microsoft.com/office/powerpoint/2010/main" val="115024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1500"/>
            <a:ext cx="9905999" cy="52197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TABLES</a:t>
            </a:r>
          </a:p>
          <a:p>
            <a:r>
              <a:rPr lang="en-IN" dirty="0"/>
              <a:t>Event Organizer: Event Organizer organizes the event. Takes care of the tickets, handling the sponsor, advertising agency and the event management company and brining in the band to perform at the event.</a:t>
            </a:r>
          </a:p>
          <a:p>
            <a:r>
              <a:rPr lang="en-IN" dirty="0"/>
              <a:t>Event Management Company: Managed by the event organizer. It manages the employee, who work for it.</a:t>
            </a:r>
          </a:p>
          <a:p>
            <a:r>
              <a:rPr lang="en-IN" dirty="0"/>
              <a:t>Advertising Agency: It can be of several types, like social media, digital media, paper based etc.</a:t>
            </a:r>
          </a:p>
          <a:p>
            <a:r>
              <a:rPr lang="en-IN" dirty="0"/>
              <a:t>Sponsor: Sponsor can be of several types, like charitable, private, government, etc. A sponsor will provide finance.</a:t>
            </a:r>
          </a:p>
          <a:p>
            <a:r>
              <a:rPr lang="en-IN" dirty="0"/>
              <a:t>Finance: Finance is provided by the sponsor. Can be of the type cash, bank, loan etc.</a:t>
            </a:r>
          </a:p>
        </p:txBody>
      </p:sp>
    </p:spTree>
    <p:extLst>
      <p:ext uri="{BB962C8B-B14F-4D97-AF65-F5344CB8AC3E}">
        <p14:creationId xmlns:p14="http://schemas.microsoft.com/office/powerpoint/2010/main" val="203828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947" y="161319"/>
            <a:ext cx="9905998" cy="90548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Tables (Continued)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95E7F-D02A-4583-A252-AE1A0FCB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1451"/>
            <a:ext cx="9905999" cy="451975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Event: A event is organized by the event organizer. Band can perform at a event and customers can attend the event. The event has a purpose like charity, fun, profit etc.</a:t>
            </a:r>
          </a:p>
          <a:p>
            <a:r>
              <a:rPr lang="en-IN" dirty="0"/>
              <a:t>Band: A band performs at an event. It is brought in by a sponsor to organize at the event. It has a genre, and a name as  the attributes.</a:t>
            </a:r>
          </a:p>
          <a:p>
            <a:r>
              <a:rPr lang="en-IN" dirty="0"/>
              <a:t>Person: Person table includes the details of a person, and it is inherited by customer and employee.</a:t>
            </a:r>
          </a:p>
          <a:p>
            <a:r>
              <a:rPr lang="en-IN" dirty="0"/>
              <a:t>Employee: Employee inherits the attributes of a person, and has specific attributes like work hours and SSN. Employees work for the event management company and are thee type of Security, Food and Décor.</a:t>
            </a:r>
          </a:p>
          <a:p>
            <a:r>
              <a:rPr lang="en-IN" dirty="0"/>
              <a:t>Customer: Customer attend an event, buys tickets and inherits all the properties of person table.</a:t>
            </a:r>
          </a:p>
          <a:p>
            <a:r>
              <a:rPr lang="en-IN" dirty="0"/>
              <a:t>Ticket: A ticket has the seat number, price od the ticket and ticket id. Tickets are provided by the organizer and a customer buys those tickets.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5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0982"/>
            <a:ext cx="9905998" cy="827590"/>
          </a:xfrm>
        </p:spPr>
        <p:txBody>
          <a:bodyPr/>
          <a:lstStyle/>
          <a:p>
            <a:r>
              <a:rPr lang="en-IN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240" y="1018571"/>
            <a:ext cx="10201438" cy="512758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Event Organizer&gt;Tickets: One to Many. One organizer can distribute multiple tickets.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Event Organizer&gt; Band: An event organizer can bring in multiple bands.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Event Organizer&gt; Event: Event Organizer can organize multiple events, but multiple organizers can’t organize one event.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Event Organizer&gt; Tickets: One organizer can provide </a:t>
            </a:r>
            <a:r>
              <a:rPr lang="en-IN" dirty="0" err="1"/>
              <a:t>mulilple</a:t>
            </a:r>
            <a:r>
              <a:rPr lang="en-IN" dirty="0"/>
              <a:t> tickets, for the customers to buy.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Customer&lt;&gt;Event: Multiple customers can attend an event, and multiple events can be attended by a single customer.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Customers&gt; Tickets: One customer can buy only one ticket, and the ticket will contain the customer details along with seat allotted and the price,.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83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7839"/>
            <a:ext cx="9905999" cy="402336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Band&lt;&gt;Events: Multiple bands can perform at an event, a band can perform at multiple events as 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Person&gt;Customer, Employee: Person has the general details about a person, and the employee inherits that along with adding the SSN and Work hours info with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Employee&gt; Event Management: Employee are of multiple types, and they work for an event management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Event Organizer&lt;&gt; Sponsor: An event organizer has multiple sponsor, and sponsors can also have multiple organizers.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Event Organizer&lt;&gt; Advertising: An event organizer has multiple advertising agencies, and sponsors can also have multiple agencies.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Sponsor&gt; Finance: Sponsor provides finance, in the form of several types.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7CF21-8FC7-4FBD-AB53-84A31FDF1498}"/>
              </a:ext>
            </a:extLst>
          </p:cNvPr>
          <p:cNvSpPr txBox="1"/>
          <p:nvPr/>
        </p:nvSpPr>
        <p:spPr>
          <a:xfrm>
            <a:off x="1079863" y="743634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RELATIONSHIPS (CONTINUED)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559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71AE-DCC8-46E3-8BA9-78C7C700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85300"/>
          </a:xfrm>
        </p:spPr>
        <p:txBody>
          <a:bodyPr>
            <a:normAutofit/>
          </a:bodyPr>
          <a:lstStyle/>
          <a:p>
            <a:r>
              <a:rPr lang="en-IN" sz="7200" dirty="0"/>
              <a:t>	STORED PROCEDURES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FA4B-D446-48DC-973C-2B23FA6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155473"/>
            <a:ext cx="9905999" cy="6357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9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1712</TotalTime>
  <Words>910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Wingdings</vt:lpstr>
      <vt:lpstr>Circuit</vt:lpstr>
      <vt:lpstr> MUSICAL EVENT FESTIVAL DATABASE</vt:lpstr>
      <vt:lpstr>CONTENT</vt:lpstr>
      <vt:lpstr>PROBLEM STATEMENT</vt:lpstr>
      <vt:lpstr>ER Diagram</vt:lpstr>
      <vt:lpstr>PowerPoint Presentation</vt:lpstr>
      <vt:lpstr>Tables (Continued)</vt:lpstr>
      <vt:lpstr>RELATIONSHIPS</vt:lpstr>
      <vt:lpstr>PowerPoint Presentation</vt:lpstr>
      <vt:lpstr> STORED PROCEDURES</vt:lpstr>
      <vt:lpstr>PowerPoint Presentation</vt:lpstr>
      <vt:lpstr>This sp can be used by the organiser to display all the advertising agencies, management company and the sponsors it is associated with.</vt:lpstr>
      <vt:lpstr>This sp can be used by the customer to view the event name, address, purpose and the seats allocated at that particular event.</vt:lpstr>
      <vt:lpstr>This SP can be used by the band, to view the details of the event it has to perform at.</vt:lpstr>
      <vt:lpstr>This SP CAN BE USED BY THE MANAGEMENT TO VIEW ALL THE CUSTOMES IT HAS UNDER IT.</vt:lpstr>
      <vt:lpstr>THIS SP can be used by the event management, to view employees of a specific type.</vt:lpstr>
      <vt:lpstr>THIS SP CAN BE USED TO CALCULATE THE TOTAL REVENUE EARNED BY A SPECIFIC ORGANIZER, BY ADDING UP THE TOTAL PRICES OF THE TICKETS SOOLD UNDER THAT ORGANIZER.</vt:lpstr>
      <vt:lpstr>   TRIGGERS</vt:lpstr>
      <vt:lpstr>The trigger updates the value in the organizer table, of ticket number, after a ticket has been created. </vt:lpstr>
      <vt:lpstr>    VIEWS </vt:lpstr>
      <vt:lpstr>THIS VIEW CAN BE USED FTO VIEW ALL THE EMPLPOYEES WORKING. IT CAN BE PROBABLY USED BY SOME EXTERNAL AGENCY FOR INFORMATIO PURPOSES.</vt:lpstr>
      <vt:lpstr>THIS VIEW CAN BE USED BY THE EVENT ORGANIZER, TO IDENTIFY POTENTIAL SPPONSORS.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emission monitoring system</dc:title>
  <dc:creator>mohankumar</dc:creator>
  <cp:lastModifiedBy>Vedant Singhvi</cp:lastModifiedBy>
  <cp:revision>51</cp:revision>
  <dcterms:created xsi:type="dcterms:W3CDTF">2017-12-01T01:49:10Z</dcterms:created>
  <dcterms:modified xsi:type="dcterms:W3CDTF">2017-12-14T10:38:34Z</dcterms:modified>
</cp:coreProperties>
</file>