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C002-C78D-4878-8B37-FCD1417F2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27FCC-D133-48FA-B480-8C5EB389B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C7A4D-5B34-4EB4-A341-DA64CEA3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B20F-1E69-422C-8618-DD82E3F52F2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F325B-64F7-473E-BC83-EA4277E4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CFF58-946D-4DFB-8232-CB6313FBC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4EE-140B-4F53-A800-B7127889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1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D0F28-5B8D-46D3-8CC2-A6ADBD658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815D1-CF52-4BE4-A79E-CE2972209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82AA6-AEAB-42A2-A0E1-9BFC10C1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B20F-1E69-422C-8618-DD82E3F52F2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40631-616D-4464-A035-068425AA0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60F29-6CFC-4D37-9D77-C265F4A5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4EE-140B-4F53-A800-B7127889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6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3A3614-DF3B-4EFF-A8D0-30D58F20F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0C868-697F-48C1-B9CE-4401C06ED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27977-2D34-4A90-89C9-D3EAD4B7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B20F-1E69-422C-8618-DD82E3F52F2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DF6F0-0552-488B-8700-DFA5C2C9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AD511-180E-4C4F-997D-98FDCD317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4EE-140B-4F53-A800-B7127889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9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2F4B4-548B-48AB-8B2D-6E7FBC5C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714D3-89D3-4017-8994-B6B5B11F6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5E7D3-C326-4688-9BB7-4EE9AE592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B20F-1E69-422C-8618-DD82E3F52F2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6CEA9-7453-447D-BB0B-A23A0642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CEBF1-618D-457F-A38F-70B89010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4EE-140B-4F53-A800-B7127889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86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EF5F2-A7D3-4AB6-AB69-209D73CBB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B94A5-EF76-417B-A028-219C14258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719FF-987C-46D5-A3F7-5B9F78AE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B20F-1E69-422C-8618-DD82E3F52F2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7EE69-F029-45CC-8FCC-C0C52E26F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F9EB7-F965-4B02-89E7-2A56F8E9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4EE-140B-4F53-A800-B7127889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1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E3FA-A566-40B5-B2A9-69E92EF6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CD747-16BF-435E-A850-0DBB34101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348CF-548E-4B22-BAE5-8BC89A201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3A278-AFB9-4EA4-8A46-19D93902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B20F-1E69-422C-8618-DD82E3F52F2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78592-75E0-421B-B484-1FC499DA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DE13D-B232-4F95-A4B0-2408708E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4EE-140B-4F53-A800-B7127889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1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A708-F2B9-4CF8-931E-F70562FF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8E753-28F7-471D-933B-76ADDC9AC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B4055-2FBB-4043-B025-1CFE30F2A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4C02A-9890-4702-95BB-693A2F18F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93FDC6-9EB4-477D-87E7-82CB31877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033A7-222D-4462-ACBA-CC10023A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B20F-1E69-422C-8618-DD82E3F52F2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535D26-0161-4032-88B2-F9965FFC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07BD78-C437-4B93-AD4D-1BFBD047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4EE-140B-4F53-A800-B7127889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5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8208-1472-4A76-A60A-8AA5E31F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51815-9DD8-4ED6-B9E2-BBC2811C9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B20F-1E69-422C-8618-DD82E3F52F2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0DB99-7D17-414A-8C8A-476C261F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A28E2-D642-42A8-BAE9-85CDC1E8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4EE-140B-4F53-A800-B7127889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4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E0BC9-8E71-4D9A-8EC5-0CBDC04EF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B20F-1E69-422C-8618-DD82E3F52F2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24E23-8613-4554-AFCD-BE62430C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02640-D708-471E-BE3B-4FD78F39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4EE-140B-4F53-A800-B7127889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7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AB23-B7D8-4B9E-A5EE-3904A2FA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B0D50-A810-4DCF-B3F5-2243DA852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07E9E-506E-4DC4-BD25-98B8C4CA2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06B28-9C84-4EB2-87F5-FA6C537F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B20F-1E69-422C-8618-DD82E3F52F2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503CD-E0AF-4643-B42B-0BFB10582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6D1C7-D6A9-4DBD-83F1-27EB3CD3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4EE-140B-4F53-A800-B7127889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E6FA-F11C-46F3-A316-6ACC2C88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135E4B-E587-4128-A050-7F1BD004E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9A554-4A10-4C74-9ABC-FF6BAF5FC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4EC39-9236-4E45-B5F4-5A208A9A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3B20F-1E69-422C-8618-DD82E3F52F2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CF4CE-3154-44A1-A1F8-7B535869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7E7FA-A51B-41F1-8029-85115F51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4EE-140B-4F53-A800-B7127889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0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A38AC-C9E9-47DD-A262-EA0F70DC9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C2FD2-4F96-4C88-8DB3-A2F5E6EF0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988B8-EECE-48BF-B75E-F5048CBF2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3B20F-1E69-422C-8618-DD82E3F52F2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A2A22-C7CE-4357-9C4E-B6A9E3658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C950-BD82-4397-85EC-5367FA165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934EE-140B-4F53-A800-B7127889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1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2766B25-796E-40A9-8C92-9F48154AC8A0}"/>
              </a:ext>
            </a:extLst>
          </p:cNvPr>
          <p:cNvSpPr/>
          <p:nvPr/>
        </p:nvSpPr>
        <p:spPr>
          <a:xfrm>
            <a:off x="3801980" y="525293"/>
            <a:ext cx="5101388" cy="4977149"/>
          </a:xfrm>
          <a:prstGeom prst="roundRect">
            <a:avLst>
              <a:gd name="adj" fmla="val 2941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D05E65-CB96-4FF1-A905-29FA6D192E1A}"/>
              </a:ext>
            </a:extLst>
          </p:cNvPr>
          <p:cNvSpPr/>
          <p:nvPr/>
        </p:nvSpPr>
        <p:spPr>
          <a:xfrm>
            <a:off x="4251160" y="3523331"/>
            <a:ext cx="882315" cy="6577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AAC7AB4-308C-4F45-BF6C-9779BC0C1013}"/>
              </a:ext>
            </a:extLst>
          </p:cNvPr>
          <p:cNvSpPr/>
          <p:nvPr/>
        </p:nvSpPr>
        <p:spPr>
          <a:xfrm>
            <a:off x="5374106" y="3535363"/>
            <a:ext cx="882315" cy="6577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6FE933-4502-4B12-A418-A36B73B6199B}"/>
              </a:ext>
            </a:extLst>
          </p:cNvPr>
          <p:cNvSpPr/>
          <p:nvPr/>
        </p:nvSpPr>
        <p:spPr>
          <a:xfrm>
            <a:off x="6497052" y="3535363"/>
            <a:ext cx="882315" cy="6577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6CB126-97A4-43C3-B977-42CAFE900039}"/>
              </a:ext>
            </a:extLst>
          </p:cNvPr>
          <p:cNvSpPr/>
          <p:nvPr/>
        </p:nvSpPr>
        <p:spPr>
          <a:xfrm>
            <a:off x="4251160" y="2646862"/>
            <a:ext cx="882315" cy="6577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E141AF-695B-4ACC-8BFB-F0F03E3F36C9}"/>
              </a:ext>
            </a:extLst>
          </p:cNvPr>
          <p:cNvSpPr/>
          <p:nvPr/>
        </p:nvSpPr>
        <p:spPr>
          <a:xfrm>
            <a:off x="5374106" y="2658894"/>
            <a:ext cx="882315" cy="6577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5B7BBC5-51C6-49E8-BE2E-C53BDA77D431}"/>
              </a:ext>
            </a:extLst>
          </p:cNvPr>
          <p:cNvSpPr/>
          <p:nvPr/>
        </p:nvSpPr>
        <p:spPr>
          <a:xfrm>
            <a:off x="6497052" y="2658894"/>
            <a:ext cx="882315" cy="6577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46A9005-0FF8-4F80-A5AF-67FCE4B96FCB}"/>
              </a:ext>
            </a:extLst>
          </p:cNvPr>
          <p:cNvSpPr/>
          <p:nvPr/>
        </p:nvSpPr>
        <p:spPr>
          <a:xfrm>
            <a:off x="4251160" y="1782425"/>
            <a:ext cx="882315" cy="6577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4A57E92-D1BA-4A7F-8CFF-8A1E07648531}"/>
              </a:ext>
            </a:extLst>
          </p:cNvPr>
          <p:cNvSpPr/>
          <p:nvPr/>
        </p:nvSpPr>
        <p:spPr>
          <a:xfrm>
            <a:off x="5374106" y="1794457"/>
            <a:ext cx="882315" cy="6577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E781375-036E-45AC-BA59-3F0AF4DFE770}"/>
              </a:ext>
            </a:extLst>
          </p:cNvPr>
          <p:cNvSpPr/>
          <p:nvPr/>
        </p:nvSpPr>
        <p:spPr>
          <a:xfrm>
            <a:off x="6497052" y="1794457"/>
            <a:ext cx="882315" cy="6577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2BAE7D-62B8-4E60-9374-9089A28A1FC6}"/>
              </a:ext>
            </a:extLst>
          </p:cNvPr>
          <p:cNvSpPr/>
          <p:nvPr/>
        </p:nvSpPr>
        <p:spPr>
          <a:xfrm>
            <a:off x="4251160" y="4399800"/>
            <a:ext cx="882315" cy="6577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552A317-A40A-42F0-9654-CCE9357132B6}"/>
              </a:ext>
            </a:extLst>
          </p:cNvPr>
          <p:cNvSpPr/>
          <p:nvPr/>
        </p:nvSpPr>
        <p:spPr>
          <a:xfrm>
            <a:off x="5374106" y="4411832"/>
            <a:ext cx="882315" cy="6577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5C29816-8EE0-42AC-80B6-9AB5F5DBE2E5}"/>
              </a:ext>
            </a:extLst>
          </p:cNvPr>
          <p:cNvSpPr/>
          <p:nvPr/>
        </p:nvSpPr>
        <p:spPr>
          <a:xfrm>
            <a:off x="6497052" y="4411832"/>
            <a:ext cx="882315" cy="6577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759FB75-91C3-4717-B85A-FC8F6453D980}"/>
              </a:ext>
            </a:extLst>
          </p:cNvPr>
          <p:cNvSpPr/>
          <p:nvPr/>
        </p:nvSpPr>
        <p:spPr>
          <a:xfrm>
            <a:off x="7619998" y="3519236"/>
            <a:ext cx="882315" cy="6577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B71DC13-9CCB-4948-9851-67DCDAF95315}"/>
              </a:ext>
            </a:extLst>
          </p:cNvPr>
          <p:cNvSpPr/>
          <p:nvPr/>
        </p:nvSpPr>
        <p:spPr>
          <a:xfrm>
            <a:off x="7619998" y="2642767"/>
            <a:ext cx="882315" cy="6577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60E9BDE-454B-4AF0-AF78-073CB22C0FC1}"/>
              </a:ext>
            </a:extLst>
          </p:cNvPr>
          <p:cNvSpPr/>
          <p:nvPr/>
        </p:nvSpPr>
        <p:spPr>
          <a:xfrm>
            <a:off x="7619998" y="1778330"/>
            <a:ext cx="882315" cy="6577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\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62BE2AB-C965-4529-8FDF-E837F5643210}"/>
              </a:ext>
            </a:extLst>
          </p:cNvPr>
          <p:cNvSpPr/>
          <p:nvPr/>
        </p:nvSpPr>
        <p:spPr>
          <a:xfrm>
            <a:off x="7619998" y="4395705"/>
            <a:ext cx="882315" cy="6577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D16BACD-EB98-40F0-998D-6B7C0864F7FE}"/>
              </a:ext>
            </a:extLst>
          </p:cNvPr>
          <p:cNvSpPr/>
          <p:nvPr/>
        </p:nvSpPr>
        <p:spPr>
          <a:xfrm>
            <a:off x="4251159" y="917988"/>
            <a:ext cx="3128208" cy="65772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000" dirty="0">
                <a:solidFill>
                  <a:schemeClr val="tx1"/>
                </a:solidFill>
              </a:rPr>
              <a:t>2837.1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FF764F8-0F17-4BAB-A91B-10CBB8996256}"/>
              </a:ext>
            </a:extLst>
          </p:cNvPr>
          <p:cNvSpPr/>
          <p:nvPr/>
        </p:nvSpPr>
        <p:spPr>
          <a:xfrm>
            <a:off x="7619997" y="901861"/>
            <a:ext cx="882315" cy="65772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0450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Ammon Hepworth</dc:creator>
  <cp:lastModifiedBy>Ammon Hepworth</cp:lastModifiedBy>
  <cp:revision>1</cp:revision>
  <dcterms:created xsi:type="dcterms:W3CDTF">2021-09-29T18:49:08Z</dcterms:created>
  <dcterms:modified xsi:type="dcterms:W3CDTF">2021-09-29T19:16:54Z</dcterms:modified>
</cp:coreProperties>
</file>