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Montserrat"/>
      <p:regular r:id="rId15"/>
      <p:bold r:id="rId16"/>
      <p:italic r:id="rId17"/>
      <p:boldItalic r:id="rId18"/>
    </p:embeddedFont>
    <p:embeddedFont>
      <p:font typeface="Exo Medium"/>
      <p:regular r:id="rId19"/>
      <p:bold r:id="rId20"/>
      <p:italic r:id="rId21"/>
      <p:boldItalic r:id="rId22"/>
    </p:embeddedFont>
    <p:embeddedFont>
      <p:font typeface="Abel"/>
      <p:regular r:id="rId23"/>
    </p:embeddedFont>
    <p:embeddedFont>
      <p:font typeface="PT Sans"/>
      <p:regular r:id="rId24"/>
      <p:bold r:id="rId25"/>
      <p:italic r:id="rId26"/>
      <p:boldItalic r:id="rId27"/>
    </p:embeddedFont>
    <p:embeddedFont>
      <p:font typeface="Ex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gVJgJeCSe1cuviWHiNOLFqf70/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ExoMedium-bold.fntdata"/><Relationship Id="rId22" Type="http://schemas.openxmlformats.org/officeDocument/2006/relationships/font" Target="fonts/ExoMedium-boldItalic.fntdata"/><Relationship Id="rId21" Type="http://schemas.openxmlformats.org/officeDocument/2006/relationships/font" Target="fonts/ExoMedium-italic.fntdata"/><Relationship Id="rId24" Type="http://schemas.openxmlformats.org/officeDocument/2006/relationships/font" Target="fonts/PTSans-regular.fntdata"/><Relationship Id="rId23" Type="http://schemas.openxmlformats.org/officeDocument/2006/relationships/font" Target="fonts/Abel-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TSans-italic.fntdata"/><Relationship Id="rId25" Type="http://schemas.openxmlformats.org/officeDocument/2006/relationships/font" Target="fonts/PTSans-bold.fntdata"/><Relationship Id="rId28" Type="http://schemas.openxmlformats.org/officeDocument/2006/relationships/font" Target="fonts/Exo-regular.fntdata"/><Relationship Id="rId27" Type="http://schemas.openxmlformats.org/officeDocument/2006/relationships/font" Target="fonts/PTSans-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Ex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Exo-boldItalic.fntdata"/><Relationship Id="rId30" Type="http://schemas.openxmlformats.org/officeDocument/2006/relationships/font" Target="fonts/Exo-italic.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Montserrat-regular.fntdata"/><Relationship Id="rId14" Type="http://schemas.openxmlformats.org/officeDocument/2006/relationships/slide" Target="slides/slide10.xml"/><Relationship Id="rId17" Type="http://schemas.openxmlformats.org/officeDocument/2006/relationships/font" Target="fonts/Montserrat-italic.fntdata"/><Relationship Id="rId16" Type="http://schemas.openxmlformats.org/officeDocument/2006/relationships/font" Target="fonts/Montserrat-bold.fntdata"/><Relationship Id="rId19" Type="http://schemas.openxmlformats.org/officeDocument/2006/relationships/font" Target="fonts/ExoMedium-regular.fntdata"/><Relationship Id="rId18" Type="http://schemas.openxmlformats.org/officeDocument/2006/relationships/font" Target="fonts/Montserrat-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9" name="Shape 2649"/>
        <p:cNvGrpSpPr/>
        <p:nvPr/>
      </p:nvGrpSpPr>
      <p:grpSpPr>
        <a:xfrm>
          <a:off x="0" y="0"/>
          <a:ext cx="0" cy="0"/>
          <a:chOff x="0" y="0"/>
          <a:chExt cx="0" cy="0"/>
        </a:xfrm>
      </p:grpSpPr>
      <p:sp>
        <p:nvSpPr>
          <p:cNvPr id="2650" name="Google Shape;265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1" name="Google Shape;26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1" name="Shape 2901"/>
        <p:cNvGrpSpPr/>
        <p:nvPr/>
      </p:nvGrpSpPr>
      <p:grpSpPr>
        <a:xfrm>
          <a:off x="0" y="0"/>
          <a:ext cx="0" cy="0"/>
          <a:chOff x="0" y="0"/>
          <a:chExt cx="0" cy="0"/>
        </a:xfrm>
      </p:grpSpPr>
      <p:sp>
        <p:nvSpPr>
          <p:cNvPr id="2902" name="Google Shape;290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3" name="Google Shape;290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4" name="Shape 2714"/>
        <p:cNvGrpSpPr/>
        <p:nvPr/>
      </p:nvGrpSpPr>
      <p:grpSpPr>
        <a:xfrm>
          <a:off x="0" y="0"/>
          <a:ext cx="0" cy="0"/>
          <a:chOff x="0" y="0"/>
          <a:chExt cx="0" cy="0"/>
        </a:xfrm>
      </p:grpSpPr>
      <p:sp>
        <p:nvSpPr>
          <p:cNvPr id="2715" name="Google Shape;271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6" name="Google Shape;271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9" name="Shape 2739"/>
        <p:cNvGrpSpPr/>
        <p:nvPr/>
      </p:nvGrpSpPr>
      <p:grpSpPr>
        <a:xfrm>
          <a:off x="0" y="0"/>
          <a:ext cx="0" cy="0"/>
          <a:chOff x="0" y="0"/>
          <a:chExt cx="0" cy="0"/>
        </a:xfrm>
      </p:grpSpPr>
      <p:sp>
        <p:nvSpPr>
          <p:cNvPr id="2740" name="Google Shape;274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1" name="Google Shape;274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2" name="Shape 2752"/>
        <p:cNvGrpSpPr/>
        <p:nvPr/>
      </p:nvGrpSpPr>
      <p:grpSpPr>
        <a:xfrm>
          <a:off x="0" y="0"/>
          <a:ext cx="0" cy="0"/>
          <a:chOff x="0" y="0"/>
          <a:chExt cx="0" cy="0"/>
        </a:xfrm>
      </p:grpSpPr>
      <p:sp>
        <p:nvSpPr>
          <p:cNvPr id="2753" name="Google Shape;275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4" name="Google Shape;275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7" name="Shape 2797"/>
        <p:cNvGrpSpPr/>
        <p:nvPr/>
      </p:nvGrpSpPr>
      <p:grpSpPr>
        <a:xfrm>
          <a:off x="0" y="0"/>
          <a:ext cx="0" cy="0"/>
          <a:chOff x="0" y="0"/>
          <a:chExt cx="0" cy="0"/>
        </a:xfrm>
      </p:grpSpPr>
      <p:sp>
        <p:nvSpPr>
          <p:cNvPr id="2798" name="Google Shape;279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9" name="Google Shape;279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0" name="Shape 2810"/>
        <p:cNvGrpSpPr/>
        <p:nvPr/>
      </p:nvGrpSpPr>
      <p:grpSpPr>
        <a:xfrm>
          <a:off x="0" y="0"/>
          <a:ext cx="0" cy="0"/>
          <a:chOff x="0" y="0"/>
          <a:chExt cx="0" cy="0"/>
        </a:xfrm>
      </p:grpSpPr>
      <p:sp>
        <p:nvSpPr>
          <p:cNvPr id="2811" name="Google Shape;281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2" name="Google Shape;281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3" name="Shape 2823"/>
        <p:cNvGrpSpPr/>
        <p:nvPr/>
      </p:nvGrpSpPr>
      <p:grpSpPr>
        <a:xfrm>
          <a:off x="0" y="0"/>
          <a:ext cx="0" cy="0"/>
          <a:chOff x="0" y="0"/>
          <a:chExt cx="0" cy="0"/>
        </a:xfrm>
      </p:grpSpPr>
      <p:sp>
        <p:nvSpPr>
          <p:cNvPr id="2824" name="Google Shape;282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5" name="Google Shape;282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2" name="Shape 2882"/>
        <p:cNvGrpSpPr/>
        <p:nvPr/>
      </p:nvGrpSpPr>
      <p:grpSpPr>
        <a:xfrm>
          <a:off x="0" y="0"/>
          <a:ext cx="0" cy="0"/>
          <a:chOff x="0" y="0"/>
          <a:chExt cx="0" cy="0"/>
        </a:xfrm>
      </p:grpSpPr>
      <p:sp>
        <p:nvSpPr>
          <p:cNvPr id="2883" name="Google Shape;288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4" name="Google Shape;288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8" name="Shape 2888"/>
        <p:cNvGrpSpPr/>
        <p:nvPr/>
      </p:nvGrpSpPr>
      <p:grpSpPr>
        <a:xfrm>
          <a:off x="0" y="0"/>
          <a:ext cx="0" cy="0"/>
          <a:chOff x="0" y="0"/>
          <a:chExt cx="0" cy="0"/>
        </a:xfrm>
      </p:grpSpPr>
      <p:sp>
        <p:nvSpPr>
          <p:cNvPr id="2889" name="Google Shape;288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0" name="Google Shape;289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12"/>
          <p:cNvGrpSpPr/>
          <p:nvPr/>
        </p:nvGrpSpPr>
        <p:grpSpPr>
          <a:xfrm>
            <a:off x="-24" y="-27"/>
            <a:ext cx="9143711" cy="5143338"/>
            <a:chOff x="597550" y="708125"/>
            <a:chExt cx="6449225" cy="4193850"/>
          </a:xfrm>
        </p:grpSpPr>
        <p:sp>
          <p:nvSpPr>
            <p:cNvPr id="10" name="Google Shape;10;p12"/>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2"/>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2"/>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2"/>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2"/>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2"/>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2"/>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2"/>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2"/>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2"/>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2"/>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2"/>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2"/>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2"/>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2"/>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2"/>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2"/>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2"/>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2"/>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2"/>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2"/>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2"/>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2"/>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2"/>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2"/>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2"/>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2"/>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2"/>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2"/>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2"/>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2"/>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2"/>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2"/>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2"/>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2"/>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2"/>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2"/>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2"/>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 name="Google Shape;48;p12"/>
          <p:cNvSpPr txBox="1"/>
          <p:nvPr>
            <p:ph type="ctrTitle"/>
          </p:nvPr>
        </p:nvSpPr>
        <p:spPr>
          <a:xfrm>
            <a:off x="1317600" y="1193625"/>
            <a:ext cx="6508800" cy="1724400"/>
          </a:xfrm>
          <a:prstGeom prst="rect">
            <a:avLst/>
          </a:prstGeom>
          <a:noFill/>
          <a:ln>
            <a:noFill/>
          </a:ln>
          <a:effectLst>
            <a:outerShdw blurRad="142875" rotWithShape="0" algn="bl">
              <a:schemeClr val="accent2">
                <a:alpha val="37647"/>
              </a:schemeClr>
            </a:outerShdw>
          </a:effectLst>
        </p:spPr>
        <p:txBody>
          <a:bodyPr anchorCtr="0" anchor="ctr" bIns="91425" lIns="91425" spcFirstLastPara="1" rIns="91425" wrap="square" tIns="91425">
            <a:noAutofit/>
          </a:bodyPr>
          <a:lstStyle>
            <a:lvl1pPr lvl="0" algn="ctr">
              <a:lnSpc>
                <a:spcPct val="90000"/>
              </a:lnSpc>
              <a:spcBef>
                <a:spcPts val="0"/>
              </a:spcBef>
              <a:spcAft>
                <a:spcPts val="0"/>
              </a:spcAft>
              <a:buSzPts val="5200"/>
              <a:buNone/>
              <a:defRPr sz="6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9" name="Google Shape;49;p12"/>
          <p:cNvSpPr txBox="1"/>
          <p:nvPr>
            <p:ph idx="1" type="subTitle"/>
          </p:nvPr>
        </p:nvSpPr>
        <p:spPr>
          <a:xfrm>
            <a:off x="2298150" y="3376773"/>
            <a:ext cx="4547700" cy="306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50" name="Google Shape;50;p12"/>
          <p:cNvGrpSpPr/>
          <p:nvPr/>
        </p:nvGrpSpPr>
        <p:grpSpPr>
          <a:xfrm>
            <a:off x="-11" y="606814"/>
            <a:ext cx="1284436" cy="586800"/>
            <a:chOff x="-11" y="606814"/>
            <a:chExt cx="1284436" cy="586800"/>
          </a:xfrm>
        </p:grpSpPr>
        <p:sp>
          <p:nvSpPr>
            <p:cNvPr id="51" name="Google Shape;51;p1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 name="Google Shape;52;p12"/>
            <p:cNvGrpSpPr/>
            <p:nvPr/>
          </p:nvGrpSpPr>
          <p:grpSpPr>
            <a:xfrm rot="10800000">
              <a:off x="-11" y="779178"/>
              <a:ext cx="883262" cy="242091"/>
              <a:chOff x="2300350" y="2601250"/>
              <a:chExt cx="2275275" cy="623625"/>
            </a:xfrm>
          </p:grpSpPr>
          <p:sp>
            <p:nvSpPr>
              <p:cNvPr id="53" name="Google Shape;53;p12"/>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2"/>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2"/>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2"/>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2"/>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2"/>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9" name="Google Shape;59;p12"/>
          <p:cNvGrpSpPr/>
          <p:nvPr/>
        </p:nvGrpSpPr>
        <p:grpSpPr>
          <a:xfrm rot="5400000">
            <a:off x="85100" y="1849625"/>
            <a:ext cx="98902" cy="553090"/>
            <a:chOff x="4898850" y="4820550"/>
            <a:chExt cx="98902" cy="553090"/>
          </a:xfrm>
        </p:grpSpPr>
        <p:sp>
          <p:nvSpPr>
            <p:cNvPr id="60" name="Google Shape;60;p1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 name="Google Shape;65;p12"/>
          <p:cNvGrpSpPr/>
          <p:nvPr/>
        </p:nvGrpSpPr>
        <p:grpSpPr>
          <a:xfrm>
            <a:off x="-1414555" y="3058729"/>
            <a:ext cx="2297800" cy="347400"/>
            <a:chOff x="-1414555" y="3058729"/>
            <a:chExt cx="2297800" cy="347400"/>
          </a:xfrm>
        </p:grpSpPr>
        <p:sp>
          <p:nvSpPr>
            <p:cNvPr id="66" name="Google Shape;66;p12"/>
            <p:cNvSpPr/>
            <p:nvPr/>
          </p:nvSpPr>
          <p:spPr>
            <a:xfrm>
              <a:off x="-1414555" y="3338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2"/>
            <p:cNvSpPr/>
            <p:nvPr/>
          </p:nvSpPr>
          <p:spPr>
            <a:xfrm>
              <a:off x="-1111455" y="3058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 name="Google Shape;68;p12"/>
          <p:cNvGrpSpPr/>
          <p:nvPr/>
        </p:nvGrpSpPr>
        <p:grpSpPr>
          <a:xfrm flipH="1">
            <a:off x="-799253" y="4139005"/>
            <a:ext cx="1823015" cy="196993"/>
            <a:chOff x="7857346" y="4002005"/>
            <a:chExt cx="1823015" cy="196993"/>
          </a:xfrm>
        </p:grpSpPr>
        <p:sp>
          <p:nvSpPr>
            <p:cNvPr id="69" name="Google Shape;69;p12"/>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2"/>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2"/>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 name="Google Shape;72;p12"/>
          <p:cNvSpPr/>
          <p:nvPr/>
        </p:nvSpPr>
        <p:spPr>
          <a:xfrm rot="10800000">
            <a:off x="8027645" y="2478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 name="Google Shape;75;p12"/>
          <p:cNvGrpSpPr/>
          <p:nvPr/>
        </p:nvGrpSpPr>
        <p:grpSpPr>
          <a:xfrm>
            <a:off x="7812807" y="997962"/>
            <a:ext cx="1520982" cy="302065"/>
            <a:chOff x="5642557" y="-150670"/>
            <a:chExt cx="1520982" cy="302065"/>
          </a:xfrm>
        </p:grpSpPr>
        <p:sp>
          <p:nvSpPr>
            <p:cNvPr id="76" name="Google Shape;76;p12"/>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2"/>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2"/>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2"/>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2"/>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 name="Google Shape;81;p12"/>
          <p:cNvGrpSpPr/>
          <p:nvPr/>
        </p:nvGrpSpPr>
        <p:grpSpPr>
          <a:xfrm>
            <a:off x="8495989" y="1713528"/>
            <a:ext cx="883262" cy="242091"/>
            <a:chOff x="2300350" y="2601250"/>
            <a:chExt cx="2275275" cy="623625"/>
          </a:xfrm>
        </p:grpSpPr>
        <p:sp>
          <p:nvSpPr>
            <p:cNvPr id="82" name="Google Shape;82;p12"/>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2"/>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2"/>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2"/>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2"/>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 name="Google Shape;88;p12"/>
          <p:cNvGrpSpPr/>
          <p:nvPr/>
        </p:nvGrpSpPr>
        <p:grpSpPr>
          <a:xfrm>
            <a:off x="8267392" y="3231066"/>
            <a:ext cx="1105976" cy="133969"/>
            <a:chOff x="8183182" y="663852"/>
            <a:chExt cx="1475028" cy="178673"/>
          </a:xfrm>
        </p:grpSpPr>
        <p:grpSp>
          <p:nvGrpSpPr>
            <p:cNvPr id="89" name="Google Shape;89;p12"/>
            <p:cNvGrpSpPr/>
            <p:nvPr/>
          </p:nvGrpSpPr>
          <p:grpSpPr>
            <a:xfrm>
              <a:off x="8183182" y="774425"/>
              <a:ext cx="1178025" cy="68100"/>
              <a:chOff x="2024450" y="204150"/>
              <a:chExt cx="1178025" cy="68100"/>
            </a:xfrm>
          </p:grpSpPr>
          <p:sp>
            <p:nvSpPr>
              <p:cNvPr id="90" name="Google Shape;90;p1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 name="Google Shape;100;p12"/>
            <p:cNvGrpSpPr/>
            <p:nvPr/>
          </p:nvGrpSpPr>
          <p:grpSpPr>
            <a:xfrm>
              <a:off x="8480185" y="663852"/>
              <a:ext cx="1178025" cy="68100"/>
              <a:chOff x="2024450" y="204150"/>
              <a:chExt cx="1178025" cy="68100"/>
            </a:xfrm>
          </p:grpSpPr>
          <p:sp>
            <p:nvSpPr>
              <p:cNvPr id="101" name="Google Shape;101;p1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1" name="Google Shape;111;p12"/>
          <p:cNvGrpSpPr/>
          <p:nvPr/>
        </p:nvGrpSpPr>
        <p:grpSpPr>
          <a:xfrm rot="5400000">
            <a:off x="8520259" y="3926674"/>
            <a:ext cx="302065" cy="1520982"/>
            <a:chOff x="-108754" y="2690919"/>
            <a:chExt cx="302065" cy="1520982"/>
          </a:xfrm>
        </p:grpSpPr>
        <p:sp>
          <p:nvSpPr>
            <p:cNvPr id="112" name="Google Shape;112;p12"/>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2"/>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2"/>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710357" y="-107958"/>
            <a:ext cx="1520982" cy="302065"/>
            <a:chOff x="5642557" y="-150670"/>
            <a:chExt cx="1520982" cy="302065"/>
          </a:xfrm>
        </p:grpSpPr>
        <p:sp>
          <p:nvSpPr>
            <p:cNvPr id="118" name="Google Shape;118;p12"/>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2"/>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2"/>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12"/>
          <p:cNvGrpSpPr/>
          <p:nvPr/>
        </p:nvGrpSpPr>
        <p:grpSpPr>
          <a:xfrm>
            <a:off x="6420895" y="-1455296"/>
            <a:ext cx="347400" cy="2297800"/>
            <a:chOff x="6420895" y="-1455296"/>
            <a:chExt cx="347400" cy="2297800"/>
          </a:xfrm>
        </p:grpSpPr>
        <p:sp>
          <p:nvSpPr>
            <p:cNvPr id="124" name="Google Shape;124;p12"/>
            <p:cNvSpPr/>
            <p:nvPr/>
          </p:nvSpPr>
          <p:spPr>
            <a:xfrm rot="5400000">
              <a:off x="545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2"/>
            <p:cNvSpPr/>
            <p:nvPr/>
          </p:nvSpPr>
          <p:spPr>
            <a:xfrm rot="5400000">
              <a:off x="573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6" name="Google Shape;126;p1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20" name="Shape 920"/>
        <p:cNvGrpSpPr/>
        <p:nvPr/>
      </p:nvGrpSpPr>
      <p:grpSpPr>
        <a:xfrm>
          <a:off x="0" y="0"/>
          <a:ext cx="0" cy="0"/>
          <a:chOff x="0" y="0"/>
          <a:chExt cx="0" cy="0"/>
        </a:xfrm>
      </p:grpSpPr>
      <p:grpSp>
        <p:nvGrpSpPr>
          <p:cNvPr id="921" name="Google Shape;921;p21"/>
          <p:cNvGrpSpPr/>
          <p:nvPr/>
        </p:nvGrpSpPr>
        <p:grpSpPr>
          <a:xfrm>
            <a:off x="-24" y="-27"/>
            <a:ext cx="9143711" cy="5143338"/>
            <a:chOff x="597550" y="708125"/>
            <a:chExt cx="6449225" cy="4193850"/>
          </a:xfrm>
        </p:grpSpPr>
        <p:sp>
          <p:nvSpPr>
            <p:cNvPr id="922" name="Google Shape;922;p21"/>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21"/>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21"/>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21"/>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21"/>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21"/>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21"/>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21"/>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21"/>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21"/>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21"/>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21"/>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21"/>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21"/>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21"/>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21"/>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21"/>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21"/>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21"/>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21"/>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21"/>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21"/>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21"/>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21"/>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21"/>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21"/>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21"/>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21"/>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21"/>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21"/>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21"/>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21"/>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21"/>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21"/>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21"/>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21"/>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21"/>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21"/>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0" name="Google Shape;960;p21"/>
          <p:cNvSpPr txBox="1"/>
          <p:nvPr>
            <p:ph type="title"/>
          </p:nvPr>
        </p:nvSpPr>
        <p:spPr>
          <a:xfrm>
            <a:off x="1182000" y="1320700"/>
            <a:ext cx="6780000" cy="25236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90000"/>
              </a:lnSpc>
              <a:spcBef>
                <a:spcPts val="0"/>
              </a:spcBef>
              <a:spcAft>
                <a:spcPts val="0"/>
              </a:spcAft>
              <a:buSzPts val="4800"/>
              <a:buNone/>
              <a:defRPr sz="8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61" name="Google Shape;961;p21"/>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62" name="Google Shape;962;p21"/>
          <p:cNvGrpSpPr/>
          <p:nvPr/>
        </p:nvGrpSpPr>
        <p:grpSpPr>
          <a:xfrm>
            <a:off x="-1414555" y="2830129"/>
            <a:ext cx="2297800" cy="347400"/>
            <a:chOff x="-1414555" y="2830129"/>
            <a:chExt cx="2297800" cy="347400"/>
          </a:xfrm>
        </p:grpSpPr>
        <p:sp>
          <p:nvSpPr>
            <p:cNvPr id="963" name="Google Shape;963;p21"/>
            <p:cNvSpPr/>
            <p:nvPr/>
          </p:nvSpPr>
          <p:spPr>
            <a:xfrm>
              <a:off x="-1414555" y="31094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21"/>
            <p:cNvSpPr/>
            <p:nvPr/>
          </p:nvSpPr>
          <p:spPr>
            <a:xfrm>
              <a:off x="-1111455" y="28301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5" name="Google Shape;965;p21"/>
          <p:cNvGrpSpPr/>
          <p:nvPr/>
        </p:nvGrpSpPr>
        <p:grpSpPr>
          <a:xfrm>
            <a:off x="8059521" y="3662080"/>
            <a:ext cx="1823015" cy="196993"/>
            <a:chOff x="7857346" y="4002005"/>
            <a:chExt cx="1823015" cy="196993"/>
          </a:xfrm>
        </p:grpSpPr>
        <p:sp>
          <p:nvSpPr>
            <p:cNvPr id="966" name="Google Shape;966;p21"/>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21"/>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21"/>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9" name="Google Shape;969;p21"/>
          <p:cNvSpPr/>
          <p:nvPr/>
        </p:nvSpPr>
        <p:spPr>
          <a:xfrm rot="10800000">
            <a:off x="7375212" y="404493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70" name="Google Shape;970;p21"/>
          <p:cNvGrpSpPr/>
          <p:nvPr/>
        </p:nvGrpSpPr>
        <p:grpSpPr>
          <a:xfrm flipH="1" rot="-5400000">
            <a:off x="3660496" y="4907217"/>
            <a:ext cx="1823016" cy="296643"/>
            <a:chOff x="7857346" y="3902355"/>
            <a:chExt cx="1823016" cy="296643"/>
          </a:xfrm>
        </p:grpSpPr>
        <p:sp>
          <p:nvSpPr>
            <p:cNvPr id="971" name="Google Shape;971;p21"/>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21"/>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21"/>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21"/>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21"/>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21"/>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7" name="Google Shape;977;p21"/>
          <p:cNvSpPr/>
          <p:nvPr/>
        </p:nvSpPr>
        <p:spPr>
          <a:xfrm rot="10800000">
            <a:off x="8027645" y="2478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21"/>
          <p:cNvSpPr/>
          <p:nvPr/>
        </p:nvSpPr>
        <p:spPr>
          <a:xfrm rot="10800000">
            <a:off x="4395"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21"/>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80" name="Google Shape;980;p21"/>
          <p:cNvGrpSpPr/>
          <p:nvPr/>
        </p:nvGrpSpPr>
        <p:grpSpPr>
          <a:xfrm>
            <a:off x="7812807" y="1533337"/>
            <a:ext cx="1520982" cy="302065"/>
            <a:chOff x="5642557" y="-150670"/>
            <a:chExt cx="1520982" cy="302065"/>
          </a:xfrm>
        </p:grpSpPr>
        <p:sp>
          <p:nvSpPr>
            <p:cNvPr id="981" name="Google Shape;981;p21"/>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21"/>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21"/>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21"/>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21"/>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6" name="Google Shape;986;p21"/>
          <p:cNvGrpSpPr/>
          <p:nvPr/>
        </p:nvGrpSpPr>
        <p:grpSpPr>
          <a:xfrm rot="5400000">
            <a:off x="424642" y="3926674"/>
            <a:ext cx="302065" cy="1520982"/>
            <a:chOff x="-108754" y="2690919"/>
            <a:chExt cx="302065" cy="1520982"/>
          </a:xfrm>
        </p:grpSpPr>
        <p:sp>
          <p:nvSpPr>
            <p:cNvPr id="987" name="Google Shape;987;p21"/>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21"/>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21"/>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21"/>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21"/>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92" name="Google Shape;992;p21"/>
          <p:cNvSpPr/>
          <p:nvPr/>
        </p:nvSpPr>
        <p:spPr>
          <a:xfrm flipH="1" rot="-5400000">
            <a:off x="1059557"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93" name="Google Shape;993;p21"/>
          <p:cNvGrpSpPr/>
          <p:nvPr/>
        </p:nvGrpSpPr>
        <p:grpSpPr>
          <a:xfrm>
            <a:off x="8327763" y="172353"/>
            <a:ext cx="883262" cy="242091"/>
            <a:chOff x="2300350" y="2601250"/>
            <a:chExt cx="2275275" cy="623625"/>
          </a:xfrm>
        </p:grpSpPr>
        <p:sp>
          <p:nvSpPr>
            <p:cNvPr id="994" name="Google Shape;994;p21"/>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21"/>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21"/>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21"/>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21"/>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21"/>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0" name="Google Shape;1000;p21"/>
          <p:cNvGrpSpPr/>
          <p:nvPr/>
        </p:nvGrpSpPr>
        <p:grpSpPr>
          <a:xfrm flipH="1">
            <a:off x="-248008" y="1713528"/>
            <a:ext cx="883262" cy="242091"/>
            <a:chOff x="2300350" y="2601250"/>
            <a:chExt cx="2275275" cy="623625"/>
          </a:xfrm>
        </p:grpSpPr>
        <p:sp>
          <p:nvSpPr>
            <p:cNvPr id="1001" name="Google Shape;1001;p21"/>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21"/>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21"/>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21"/>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21"/>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21"/>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7" name="Google Shape;1007;p21"/>
          <p:cNvGrpSpPr/>
          <p:nvPr/>
        </p:nvGrpSpPr>
        <p:grpSpPr>
          <a:xfrm rot="-5400000">
            <a:off x="3666586" y="-57798"/>
            <a:ext cx="1823016" cy="296643"/>
            <a:chOff x="7857346" y="3902355"/>
            <a:chExt cx="1823016" cy="296643"/>
          </a:xfrm>
        </p:grpSpPr>
        <p:sp>
          <p:nvSpPr>
            <p:cNvPr id="1008" name="Google Shape;1008;p21"/>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21"/>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21"/>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21"/>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21"/>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21"/>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14" name="Shape 1014"/>
        <p:cNvGrpSpPr/>
        <p:nvPr/>
      </p:nvGrpSpPr>
      <p:grpSpPr>
        <a:xfrm>
          <a:off x="0" y="0"/>
          <a:ext cx="0" cy="0"/>
          <a:chOff x="0" y="0"/>
          <a:chExt cx="0" cy="0"/>
        </a:xfrm>
      </p:grpSpPr>
      <p:sp>
        <p:nvSpPr>
          <p:cNvPr id="1015" name="Google Shape;1015;p22"/>
          <p:cNvSpPr txBox="1"/>
          <p:nvPr>
            <p:ph idx="1" type="body"/>
          </p:nvPr>
        </p:nvSpPr>
        <p:spPr>
          <a:xfrm>
            <a:off x="1109550" y="4079027"/>
            <a:ext cx="6924900" cy="449700"/>
          </a:xfrm>
          <a:prstGeom prst="rect">
            <a:avLst/>
          </a:prstGeom>
          <a:noFill/>
          <a:ln>
            <a:noFill/>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400"/>
              <a:buNone/>
              <a:defRPr b="1" sz="2400">
                <a:latin typeface="Exo"/>
                <a:ea typeface="Exo"/>
                <a:cs typeface="Exo"/>
                <a:sym typeface="Exo"/>
              </a:defRPr>
            </a:lvl1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016" name="Shape 1016"/>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017" name="Shape 1017"/>
        <p:cNvGrpSpPr/>
        <p:nvPr/>
      </p:nvGrpSpPr>
      <p:grpSpPr>
        <a:xfrm>
          <a:off x="0" y="0"/>
          <a:ext cx="0" cy="0"/>
          <a:chOff x="0" y="0"/>
          <a:chExt cx="0" cy="0"/>
        </a:xfrm>
      </p:grpSpPr>
      <p:grpSp>
        <p:nvGrpSpPr>
          <p:cNvPr id="1018" name="Google Shape;1018;p24"/>
          <p:cNvGrpSpPr/>
          <p:nvPr/>
        </p:nvGrpSpPr>
        <p:grpSpPr>
          <a:xfrm>
            <a:off x="-24" y="-27"/>
            <a:ext cx="9143711" cy="5143338"/>
            <a:chOff x="597550" y="708125"/>
            <a:chExt cx="6449225" cy="4193850"/>
          </a:xfrm>
        </p:grpSpPr>
        <p:sp>
          <p:nvSpPr>
            <p:cNvPr id="1019" name="Google Shape;1019;p24"/>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24"/>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24"/>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24"/>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24"/>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24"/>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24"/>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24"/>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24"/>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24"/>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24"/>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24"/>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24"/>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24"/>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24"/>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24"/>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24"/>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24"/>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24"/>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24"/>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24"/>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24"/>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24"/>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24"/>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24"/>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24"/>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24"/>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24"/>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24"/>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24"/>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24"/>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24"/>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24"/>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24"/>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24"/>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24"/>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24"/>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24"/>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7" name="Google Shape;1057;p24"/>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058" name="Google Shape;1058;p24"/>
          <p:cNvSpPr txBox="1"/>
          <p:nvPr>
            <p:ph idx="2" type="title"/>
          </p:nvPr>
        </p:nvSpPr>
        <p:spPr>
          <a:xfrm>
            <a:off x="776550" y="1982455"/>
            <a:ext cx="2233500" cy="2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059" name="Google Shape;1059;p24"/>
          <p:cNvSpPr txBox="1"/>
          <p:nvPr>
            <p:ph idx="1" type="subTitle"/>
          </p:nvPr>
        </p:nvSpPr>
        <p:spPr>
          <a:xfrm>
            <a:off x="776550" y="2391054"/>
            <a:ext cx="2233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60" name="Google Shape;1060;p24"/>
          <p:cNvSpPr txBox="1"/>
          <p:nvPr>
            <p:ph idx="3" type="title"/>
          </p:nvPr>
        </p:nvSpPr>
        <p:spPr>
          <a:xfrm>
            <a:off x="776550" y="1345282"/>
            <a:ext cx="2233500" cy="4848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500">
                <a:solidFill>
                  <a:schemeClr val="accen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061" name="Google Shape;1061;p24"/>
          <p:cNvSpPr txBox="1"/>
          <p:nvPr>
            <p:ph idx="4" type="title"/>
          </p:nvPr>
        </p:nvSpPr>
        <p:spPr>
          <a:xfrm>
            <a:off x="3471150" y="1982455"/>
            <a:ext cx="2201700" cy="2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062" name="Google Shape;1062;p24"/>
          <p:cNvSpPr txBox="1"/>
          <p:nvPr>
            <p:ph idx="5" type="subTitle"/>
          </p:nvPr>
        </p:nvSpPr>
        <p:spPr>
          <a:xfrm>
            <a:off x="3471150" y="2391054"/>
            <a:ext cx="22017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63" name="Google Shape;1063;p24"/>
          <p:cNvSpPr txBox="1"/>
          <p:nvPr>
            <p:ph idx="6" type="title"/>
          </p:nvPr>
        </p:nvSpPr>
        <p:spPr>
          <a:xfrm>
            <a:off x="3471150" y="1345282"/>
            <a:ext cx="2201700" cy="4848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500">
                <a:solidFill>
                  <a:schemeClr val="accen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064" name="Google Shape;1064;p24"/>
          <p:cNvSpPr txBox="1"/>
          <p:nvPr>
            <p:ph idx="7" type="title"/>
          </p:nvPr>
        </p:nvSpPr>
        <p:spPr>
          <a:xfrm>
            <a:off x="6149850" y="1982455"/>
            <a:ext cx="2201700" cy="2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065" name="Google Shape;1065;p24"/>
          <p:cNvSpPr txBox="1"/>
          <p:nvPr>
            <p:ph idx="8" type="subTitle"/>
          </p:nvPr>
        </p:nvSpPr>
        <p:spPr>
          <a:xfrm>
            <a:off x="6149850" y="2391054"/>
            <a:ext cx="22017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66" name="Google Shape;1066;p24"/>
          <p:cNvSpPr txBox="1"/>
          <p:nvPr>
            <p:ph idx="9" type="title"/>
          </p:nvPr>
        </p:nvSpPr>
        <p:spPr>
          <a:xfrm>
            <a:off x="6149850" y="1345282"/>
            <a:ext cx="2201700" cy="4848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500">
                <a:solidFill>
                  <a:schemeClr val="accen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067" name="Google Shape;1067;p24"/>
          <p:cNvSpPr txBox="1"/>
          <p:nvPr>
            <p:ph idx="13" type="title"/>
          </p:nvPr>
        </p:nvSpPr>
        <p:spPr>
          <a:xfrm>
            <a:off x="776550" y="3617845"/>
            <a:ext cx="2233500" cy="2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068" name="Google Shape;1068;p24"/>
          <p:cNvSpPr txBox="1"/>
          <p:nvPr>
            <p:ph idx="14" type="subTitle"/>
          </p:nvPr>
        </p:nvSpPr>
        <p:spPr>
          <a:xfrm>
            <a:off x="776550" y="4026444"/>
            <a:ext cx="2233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69" name="Google Shape;1069;p24"/>
          <p:cNvSpPr txBox="1"/>
          <p:nvPr>
            <p:ph idx="15" type="title"/>
          </p:nvPr>
        </p:nvSpPr>
        <p:spPr>
          <a:xfrm>
            <a:off x="776550" y="2980641"/>
            <a:ext cx="2233500" cy="4848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500">
                <a:solidFill>
                  <a:schemeClr val="accen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070" name="Google Shape;1070;p24"/>
          <p:cNvSpPr txBox="1"/>
          <p:nvPr>
            <p:ph idx="16" type="title"/>
          </p:nvPr>
        </p:nvSpPr>
        <p:spPr>
          <a:xfrm>
            <a:off x="3471150" y="3617845"/>
            <a:ext cx="2201700" cy="2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071" name="Google Shape;1071;p24"/>
          <p:cNvSpPr txBox="1"/>
          <p:nvPr>
            <p:ph idx="17" type="subTitle"/>
          </p:nvPr>
        </p:nvSpPr>
        <p:spPr>
          <a:xfrm>
            <a:off x="3471150" y="4026444"/>
            <a:ext cx="22017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72" name="Google Shape;1072;p24"/>
          <p:cNvSpPr txBox="1"/>
          <p:nvPr>
            <p:ph idx="18" type="title"/>
          </p:nvPr>
        </p:nvSpPr>
        <p:spPr>
          <a:xfrm>
            <a:off x="3471150" y="2980641"/>
            <a:ext cx="2201700" cy="4848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500">
                <a:solidFill>
                  <a:schemeClr val="accen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073" name="Google Shape;1073;p24"/>
          <p:cNvSpPr txBox="1"/>
          <p:nvPr>
            <p:ph idx="19" type="title"/>
          </p:nvPr>
        </p:nvSpPr>
        <p:spPr>
          <a:xfrm>
            <a:off x="6149850" y="3617845"/>
            <a:ext cx="2201700" cy="2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074" name="Google Shape;1074;p24"/>
          <p:cNvSpPr txBox="1"/>
          <p:nvPr>
            <p:ph idx="20" type="subTitle"/>
          </p:nvPr>
        </p:nvSpPr>
        <p:spPr>
          <a:xfrm>
            <a:off x="6149850" y="4026444"/>
            <a:ext cx="22017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75" name="Google Shape;1075;p24"/>
          <p:cNvSpPr txBox="1"/>
          <p:nvPr>
            <p:ph idx="21" type="title"/>
          </p:nvPr>
        </p:nvSpPr>
        <p:spPr>
          <a:xfrm>
            <a:off x="6149850" y="2980641"/>
            <a:ext cx="2201700" cy="4848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500">
                <a:solidFill>
                  <a:schemeClr val="accen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grpSp>
        <p:nvGrpSpPr>
          <p:cNvPr id="1076" name="Google Shape;1076;p24"/>
          <p:cNvGrpSpPr/>
          <p:nvPr/>
        </p:nvGrpSpPr>
        <p:grpSpPr>
          <a:xfrm rot="5400000">
            <a:off x="8381450" y="4569182"/>
            <a:ext cx="98902" cy="553090"/>
            <a:chOff x="4898850" y="4820550"/>
            <a:chExt cx="98902" cy="553090"/>
          </a:xfrm>
        </p:grpSpPr>
        <p:sp>
          <p:nvSpPr>
            <p:cNvPr id="1077" name="Google Shape;1077;p24"/>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24"/>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24"/>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24"/>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24"/>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82" name="Google Shape;1082;p24"/>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83" name="Google Shape;1083;p24"/>
          <p:cNvGrpSpPr/>
          <p:nvPr/>
        </p:nvGrpSpPr>
        <p:grpSpPr>
          <a:xfrm rot="-5400000">
            <a:off x="-148234" y="322631"/>
            <a:ext cx="883262" cy="242091"/>
            <a:chOff x="2300350" y="2601250"/>
            <a:chExt cx="2275275" cy="623625"/>
          </a:xfrm>
        </p:grpSpPr>
        <p:sp>
          <p:nvSpPr>
            <p:cNvPr id="1084" name="Google Shape;1084;p24"/>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24"/>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24"/>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24"/>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24"/>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24"/>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0" name="Google Shape;1090;p24"/>
          <p:cNvSpPr/>
          <p:nvPr/>
        </p:nvSpPr>
        <p:spPr>
          <a:xfrm flipH="1" rot="5400000">
            <a:off x="8216276" y="-33530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91" name="Google Shape;1091;p24"/>
          <p:cNvGrpSpPr/>
          <p:nvPr/>
        </p:nvGrpSpPr>
        <p:grpSpPr>
          <a:xfrm>
            <a:off x="-256008" y="4796266"/>
            <a:ext cx="1105976" cy="133969"/>
            <a:chOff x="8183182" y="663852"/>
            <a:chExt cx="1475028" cy="178673"/>
          </a:xfrm>
        </p:grpSpPr>
        <p:grpSp>
          <p:nvGrpSpPr>
            <p:cNvPr id="1092" name="Google Shape;1092;p24"/>
            <p:cNvGrpSpPr/>
            <p:nvPr/>
          </p:nvGrpSpPr>
          <p:grpSpPr>
            <a:xfrm>
              <a:off x="8183182" y="774425"/>
              <a:ext cx="1178025" cy="68100"/>
              <a:chOff x="2024450" y="204150"/>
              <a:chExt cx="1178025" cy="68100"/>
            </a:xfrm>
          </p:grpSpPr>
          <p:sp>
            <p:nvSpPr>
              <p:cNvPr id="1093" name="Google Shape;1093;p2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2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2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2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2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2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2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2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2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2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3" name="Google Shape;1103;p24"/>
            <p:cNvGrpSpPr/>
            <p:nvPr/>
          </p:nvGrpSpPr>
          <p:grpSpPr>
            <a:xfrm>
              <a:off x="8480185" y="663852"/>
              <a:ext cx="1178025" cy="68100"/>
              <a:chOff x="2024450" y="204150"/>
              <a:chExt cx="1178025" cy="68100"/>
            </a:xfrm>
          </p:grpSpPr>
          <p:sp>
            <p:nvSpPr>
              <p:cNvPr id="1104" name="Google Shape;1104;p2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2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2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2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2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2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2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2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2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2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14" name="Google Shape;1114;p24"/>
          <p:cNvGrpSpPr/>
          <p:nvPr/>
        </p:nvGrpSpPr>
        <p:grpSpPr>
          <a:xfrm>
            <a:off x="8290084" y="239916"/>
            <a:ext cx="1105976" cy="133969"/>
            <a:chOff x="8183182" y="663852"/>
            <a:chExt cx="1475028" cy="178673"/>
          </a:xfrm>
        </p:grpSpPr>
        <p:grpSp>
          <p:nvGrpSpPr>
            <p:cNvPr id="1115" name="Google Shape;1115;p24"/>
            <p:cNvGrpSpPr/>
            <p:nvPr/>
          </p:nvGrpSpPr>
          <p:grpSpPr>
            <a:xfrm>
              <a:off x="8183182" y="774425"/>
              <a:ext cx="1178025" cy="68100"/>
              <a:chOff x="2024450" y="204150"/>
              <a:chExt cx="1178025" cy="68100"/>
            </a:xfrm>
          </p:grpSpPr>
          <p:sp>
            <p:nvSpPr>
              <p:cNvPr id="1116" name="Google Shape;1116;p2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2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2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2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2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2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2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2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2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2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6" name="Google Shape;1126;p24"/>
            <p:cNvGrpSpPr/>
            <p:nvPr/>
          </p:nvGrpSpPr>
          <p:grpSpPr>
            <a:xfrm>
              <a:off x="8480185" y="663852"/>
              <a:ext cx="1178025" cy="68100"/>
              <a:chOff x="2024450" y="204150"/>
              <a:chExt cx="1178025" cy="68100"/>
            </a:xfrm>
          </p:grpSpPr>
          <p:sp>
            <p:nvSpPr>
              <p:cNvPr id="1127" name="Google Shape;1127;p2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2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2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2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2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2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2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2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2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2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37" name="Google Shape;1137;p24"/>
          <p:cNvGrpSpPr/>
          <p:nvPr/>
        </p:nvGrpSpPr>
        <p:grpSpPr>
          <a:xfrm rot="5400000">
            <a:off x="8428614" y="2891627"/>
            <a:ext cx="883262" cy="242091"/>
            <a:chOff x="2300350" y="2601250"/>
            <a:chExt cx="2275275" cy="623625"/>
          </a:xfrm>
        </p:grpSpPr>
        <p:sp>
          <p:nvSpPr>
            <p:cNvPr id="1138" name="Google Shape;1138;p24"/>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24"/>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24"/>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24"/>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24"/>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24"/>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4" name="Google Shape;1144;p24"/>
          <p:cNvGrpSpPr/>
          <p:nvPr/>
        </p:nvGrpSpPr>
        <p:grpSpPr>
          <a:xfrm>
            <a:off x="1634157" y="-107958"/>
            <a:ext cx="1520982" cy="302065"/>
            <a:chOff x="5642557" y="-150670"/>
            <a:chExt cx="1520982" cy="302065"/>
          </a:xfrm>
        </p:grpSpPr>
        <p:sp>
          <p:nvSpPr>
            <p:cNvPr id="1145" name="Google Shape;1145;p24"/>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24"/>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24"/>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24"/>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24"/>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3">
    <p:spTree>
      <p:nvGrpSpPr>
        <p:cNvPr id="1150" name="Shape 1150"/>
        <p:cNvGrpSpPr/>
        <p:nvPr/>
      </p:nvGrpSpPr>
      <p:grpSpPr>
        <a:xfrm>
          <a:off x="0" y="0"/>
          <a:ext cx="0" cy="0"/>
          <a:chOff x="0" y="0"/>
          <a:chExt cx="0" cy="0"/>
        </a:xfrm>
      </p:grpSpPr>
      <p:grpSp>
        <p:nvGrpSpPr>
          <p:cNvPr id="1151" name="Google Shape;1151;p25"/>
          <p:cNvGrpSpPr/>
          <p:nvPr/>
        </p:nvGrpSpPr>
        <p:grpSpPr>
          <a:xfrm>
            <a:off x="-24" y="-27"/>
            <a:ext cx="9143711" cy="5143338"/>
            <a:chOff x="597550" y="708125"/>
            <a:chExt cx="6449225" cy="4193850"/>
          </a:xfrm>
        </p:grpSpPr>
        <p:sp>
          <p:nvSpPr>
            <p:cNvPr id="1152" name="Google Shape;1152;p25"/>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25"/>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25"/>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25"/>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25"/>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25"/>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25"/>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25"/>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25"/>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25"/>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25"/>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25"/>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25"/>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25"/>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25"/>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25"/>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25"/>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25"/>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25"/>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25"/>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25"/>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25"/>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25"/>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25"/>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25"/>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25"/>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25"/>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25"/>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25"/>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25"/>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25"/>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25"/>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25"/>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25"/>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25"/>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25"/>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25"/>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25"/>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0" name="Google Shape;1190;p25"/>
          <p:cNvSpPr txBox="1"/>
          <p:nvPr>
            <p:ph type="title"/>
          </p:nvPr>
        </p:nvSpPr>
        <p:spPr>
          <a:xfrm>
            <a:off x="1858000" y="3253511"/>
            <a:ext cx="5428800" cy="4344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solidFill>
                  <a:schemeClr val="accent2"/>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191" name="Google Shape;1191;p25"/>
          <p:cNvSpPr txBox="1"/>
          <p:nvPr>
            <p:ph idx="1" type="subTitle"/>
          </p:nvPr>
        </p:nvSpPr>
        <p:spPr>
          <a:xfrm>
            <a:off x="2262900" y="1459638"/>
            <a:ext cx="4618200" cy="16776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1192" name="Google Shape;1192;p25"/>
          <p:cNvSpPr/>
          <p:nvPr/>
        </p:nvSpPr>
        <p:spPr>
          <a:xfrm flipH="1" rot="-5400000">
            <a:off x="348818" y="420789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3" name="Google Shape;1193;p25"/>
          <p:cNvGrpSpPr/>
          <p:nvPr/>
        </p:nvGrpSpPr>
        <p:grpSpPr>
          <a:xfrm rot="-5400000">
            <a:off x="6107446" y="30626"/>
            <a:ext cx="1823016" cy="296643"/>
            <a:chOff x="7857346" y="3902355"/>
            <a:chExt cx="1823016" cy="296643"/>
          </a:xfrm>
        </p:grpSpPr>
        <p:sp>
          <p:nvSpPr>
            <p:cNvPr id="1194" name="Google Shape;1194;p25"/>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25"/>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25"/>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25"/>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25"/>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25"/>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00" name="Google Shape;1200;p25"/>
          <p:cNvSpPr/>
          <p:nvPr/>
        </p:nvSpPr>
        <p:spPr>
          <a:xfrm flipH="1">
            <a:off x="8088870" y="21452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01" name="Google Shape;1201;p25"/>
          <p:cNvGrpSpPr/>
          <p:nvPr/>
        </p:nvGrpSpPr>
        <p:grpSpPr>
          <a:xfrm>
            <a:off x="8658746" y="2958680"/>
            <a:ext cx="1823015" cy="196993"/>
            <a:chOff x="7857346" y="4002005"/>
            <a:chExt cx="1823015" cy="196993"/>
          </a:xfrm>
        </p:grpSpPr>
        <p:sp>
          <p:nvSpPr>
            <p:cNvPr id="1202" name="Google Shape;1202;p25"/>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25"/>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25"/>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05" name="Google Shape;1205;p25"/>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25"/>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07" name="Google Shape;1207;p25"/>
          <p:cNvGrpSpPr/>
          <p:nvPr/>
        </p:nvGrpSpPr>
        <p:grpSpPr>
          <a:xfrm rot="-5400000">
            <a:off x="338683" y="-295650"/>
            <a:ext cx="302065" cy="1520982"/>
            <a:chOff x="-108754" y="2690919"/>
            <a:chExt cx="302065" cy="1520982"/>
          </a:xfrm>
        </p:grpSpPr>
        <p:sp>
          <p:nvSpPr>
            <p:cNvPr id="1208" name="Google Shape;1208;p25"/>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25"/>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25"/>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25"/>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25"/>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3" name="Google Shape;1213;p25"/>
          <p:cNvGrpSpPr/>
          <p:nvPr/>
        </p:nvGrpSpPr>
        <p:grpSpPr>
          <a:xfrm>
            <a:off x="4296532" y="4950349"/>
            <a:ext cx="1520982" cy="302065"/>
            <a:chOff x="5642557" y="-150670"/>
            <a:chExt cx="1520982" cy="302065"/>
          </a:xfrm>
        </p:grpSpPr>
        <p:sp>
          <p:nvSpPr>
            <p:cNvPr id="1214" name="Google Shape;1214;p25"/>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25"/>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25"/>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25"/>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25"/>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9" name="Google Shape;1219;p25"/>
          <p:cNvGrpSpPr/>
          <p:nvPr/>
        </p:nvGrpSpPr>
        <p:grpSpPr>
          <a:xfrm rot="5400000">
            <a:off x="6750925" y="4175162"/>
            <a:ext cx="98902" cy="553090"/>
            <a:chOff x="4898850" y="4820550"/>
            <a:chExt cx="98902" cy="553090"/>
          </a:xfrm>
        </p:grpSpPr>
        <p:sp>
          <p:nvSpPr>
            <p:cNvPr id="1220" name="Google Shape;1220;p2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2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2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2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2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5" name="Google Shape;1225;p25"/>
          <p:cNvGrpSpPr/>
          <p:nvPr/>
        </p:nvGrpSpPr>
        <p:grpSpPr>
          <a:xfrm>
            <a:off x="-1414555" y="3744529"/>
            <a:ext cx="2297800" cy="347400"/>
            <a:chOff x="-1414555" y="3744529"/>
            <a:chExt cx="2297800" cy="347400"/>
          </a:xfrm>
        </p:grpSpPr>
        <p:sp>
          <p:nvSpPr>
            <p:cNvPr id="1226" name="Google Shape;1226;p25"/>
            <p:cNvSpPr/>
            <p:nvPr/>
          </p:nvSpPr>
          <p:spPr>
            <a:xfrm>
              <a:off x="-1414555" y="40238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25"/>
            <p:cNvSpPr/>
            <p:nvPr/>
          </p:nvSpPr>
          <p:spPr>
            <a:xfrm>
              <a:off x="-1111455" y="37445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8" name="Google Shape;1228;p25"/>
          <p:cNvGrpSpPr/>
          <p:nvPr/>
        </p:nvGrpSpPr>
        <p:grpSpPr>
          <a:xfrm rot="10800000">
            <a:off x="-155261" y="2431003"/>
            <a:ext cx="883262" cy="242091"/>
            <a:chOff x="2300350" y="2601250"/>
            <a:chExt cx="2275275" cy="623625"/>
          </a:xfrm>
        </p:grpSpPr>
        <p:sp>
          <p:nvSpPr>
            <p:cNvPr id="1229" name="Google Shape;1229;p2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2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2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2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2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2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BLANK_4">
    <p:spTree>
      <p:nvGrpSpPr>
        <p:cNvPr id="1235" name="Shape 1235"/>
        <p:cNvGrpSpPr/>
        <p:nvPr/>
      </p:nvGrpSpPr>
      <p:grpSpPr>
        <a:xfrm>
          <a:off x="0" y="0"/>
          <a:ext cx="0" cy="0"/>
          <a:chOff x="0" y="0"/>
          <a:chExt cx="0" cy="0"/>
        </a:xfrm>
      </p:grpSpPr>
      <p:grpSp>
        <p:nvGrpSpPr>
          <p:cNvPr id="1236" name="Google Shape;1236;p26"/>
          <p:cNvGrpSpPr/>
          <p:nvPr/>
        </p:nvGrpSpPr>
        <p:grpSpPr>
          <a:xfrm>
            <a:off x="-24" y="-27"/>
            <a:ext cx="9143711" cy="5143338"/>
            <a:chOff x="597550" y="708125"/>
            <a:chExt cx="6449225" cy="4193850"/>
          </a:xfrm>
        </p:grpSpPr>
        <p:sp>
          <p:nvSpPr>
            <p:cNvPr id="1237" name="Google Shape;1237;p26"/>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26"/>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26"/>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26"/>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26"/>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26"/>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26"/>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26"/>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26"/>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26"/>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26"/>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26"/>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26"/>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26"/>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26"/>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26"/>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26"/>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26"/>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26"/>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26"/>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26"/>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26"/>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26"/>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26"/>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26"/>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26"/>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26"/>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26"/>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26"/>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26"/>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26"/>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26"/>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26"/>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26"/>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26"/>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26"/>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26"/>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26"/>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5" name="Google Shape;1275;p26"/>
          <p:cNvSpPr txBox="1"/>
          <p:nvPr>
            <p:ph type="title"/>
          </p:nvPr>
        </p:nvSpPr>
        <p:spPr>
          <a:xfrm>
            <a:off x="864525" y="2405675"/>
            <a:ext cx="7566300" cy="8418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76" name="Google Shape;1276;p26"/>
          <p:cNvSpPr txBox="1"/>
          <p:nvPr>
            <p:ph idx="1" type="subTitle"/>
          </p:nvPr>
        </p:nvSpPr>
        <p:spPr>
          <a:xfrm>
            <a:off x="864525" y="3440475"/>
            <a:ext cx="4644000" cy="34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77" name="Google Shape;1277;p26"/>
          <p:cNvSpPr txBox="1"/>
          <p:nvPr>
            <p:ph idx="2" type="title"/>
          </p:nvPr>
        </p:nvSpPr>
        <p:spPr>
          <a:xfrm>
            <a:off x="864525" y="1484975"/>
            <a:ext cx="2130300" cy="920700"/>
          </a:xfrm>
          <a:prstGeom prst="rect">
            <a:avLst/>
          </a:prstGeom>
          <a:noFill/>
          <a:ln>
            <a:noFill/>
          </a:ln>
          <a:effectLst>
            <a:outerShdw blurRad="57150" rotWithShape="0" algn="bl">
              <a:schemeClr val="accent2"/>
            </a:outerShdw>
          </a:effectLst>
        </p:spPr>
        <p:txBody>
          <a:bodyPr anchorCtr="0" anchor="ctr" bIns="91425" lIns="91425" spcFirstLastPara="1" rIns="91425" wrap="square" tIns="91425">
            <a:noAutofit/>
          </a:bodyPr>
          <a:lstStyle>
            <a:lvl1pPr lvl="0" algn="l">
              <a:lnSpc>
                <a:spcPct val="100000"/>
              </a:lnSpc>
              <a:spcBef>
                <a:spcPts val="0"/>
              </a:spcBef>
              <a:spcAft>
                <a:spcPts val="0"/>
              </a:spcAft>
              <a:buClr>
                <a:schemeClr val="accent2"/>
              </a:buClr>
              <a:buSzPts val="8000"/>
              <a:buNone/>
              <a:defRPr sz="8000">
                <a:solidFill>
                  <a:schemeClr val="accent2"/>
                </a:solidFill>
              </a:defRPr>
            </a:lvl1pPr>
            <a:lvl2pPr lvl="1" algn="ctr">
              <a:lnSpc>
                <a:spcPct val="100000"/>
              </a:lnSpc>
              <a:spcBef>
                <a:spcPts val="0"/>
              </a:spcBef>
              <a:spcAft>
                <a:spcPts val="0"/>
              </a:spcAft>
              <a:buClr>
                <a:schemeClr val="accent2"/>
              </a:buClr>
              <a:buSzPts val="8000"/>
              <a:buNone/>
              <a:defRPr sz="8000">
                <a:solidFill>
                  <a:schemeClr val="accent2"/>
                </a:solidFill>
              </a:defRPr>
            </a:lvl2pPr>
            <a:lvl3pPr lvl="2" algn="ctr">
              <a:lnSpc>
                <a:spcPct val="100000"/>
              </a:lnSpc>
              <a:spcBef>
                <a:spcPts val="0"/>
              </a:spcBef>
              <a:spcAft>
                <a:spcPts val="0"/>
              </a:spcAft>
              <a:buClr>
                <a:schemeClr val="accent2"/>
              </a:buClr>
              <a:buSzPts val="8000"/>
              <a:buNone/>
              <a:defRPr sz="8000">
                <a:solidFill>
                  <a:schemeClr val="accent2"/>
                </a:solidFill>
              </a:defRPr>
            </a:lvl3pPr>
            <a:lvl4pPr lvl="3" algn="ctr">
              <a:lnSpc>
                <a:spcPct val="100000"/>
              </a:lnSpc>
              <a:spcBef>
                <a:spcPts val="0"/>
              </a:spcBef>
              <a:spcAft>
                <a:spcPts val="0"/>
              </a:spcAft>
              <a:buClr>
                <a:schemeClr val="accent2"/>
              </a:buClr>
              <a:buSzPts val="8000"/>
              <a:buNone/>
              <a:defRPr sz="8000">
                <a:solidFill>
                  <a:schemeClr val="accent2"/>
                </a:solidFill>
              </a:defRPr>
            </a:lvl4pPr>
            <a:lvl5pPr lvl="4" algn="ctr">
              <a:lnSpc>
                <a:spcPct val="100000"/>
              </a:lnSpc>
              <a:spcBef>
                <a:spcPts val="0"/>
              </a:spcBef>
              <a:spcAft>
                <a:spcPts val="0"/>
              </a:spcAft>
              <a:buClr>
                <a:schemeClr val="accent2"/>
              </a:buClr>
              <a:buSzPts val="8000"/>
              <a:buNone/>
              <a:defRPr sz="8000">
                <a:solidFill>
                  <a:schemeClr val="accent2"/>
                </a:solidFill>
              </a:defRPr>
            </a:lvl5pPr>
            <a:lvl6pPr lvl="5" algn="ctr">
              <a:lnSpc>
                <a:spcPct val="100000"/>
              </a:lnSpc>
              <a:spcBef>
                <a:spcPts val="0"/>
              </a:spcBef>
              <a:spcAft>
                <a:spcPts val="0"/>
              </a:spcAft>
              <a:buClr>
                <a:schemeClr val="accent2"/>
              </a:buClr>
              <a:buSzPts val="8000"/>
              <a:buNone/>
              <a:defRPr sz="8000">
                <a:solidFill>
                  <a:schemeClr val="accent2"/>
                </a:solidFill>
              </a:defRPr>
            </a:lvl6pPr>
            <a:lvl7pPr lvl="6" algn="ctr">
              <a:lnSpc>
                <a:spcPct val="100000"/>
              </a:lnSpc>
              <a:spcBef>
                <a:spcPts val="0"/>
              </a:spcBef>
              <a:spcAft>
                <a:spcPts val="0"/>
              </a:spcAft>
              <a:buClr>
                <a:schemeClr val="accent2"/>
              </a:buClr>
              <a:buSzPts val="8000"/>
              <a:buNone/>
              <a:defRPr sz="8000">
                <a:solidFill>
                  <a:schemeClr val="accent2"/>
                </a:solidFill>
              </a:defRPr>
            </a:lvl7pPr>
            <a:lvl8pPr lvl="7" algn="ctr">
              <a:lnSpc>
                <a:spcPct val="100000"/>
              </a:lnSpc>
              <a:spcBef>
                <a:spcPts val="0"/>
              </a:spcBef>
              <a:spcAft>
                <a:spcPts val="0"/>
              </a:spcAft>
              <a:buClr>
                <a:schemeClr val="accent2"/>
              </a:buClr>
              <a:buSzPts val="8000"/>
              <a:buNone/>
              <a:defRPr sz="8000">
                <a:solidFill>
                  <a:schemeClr val="accent2"/>
                </a:solidFill>
              </a:defRPr>
            </a:lvl8pPr>
            <a:lvl9pPr lvl="8" algn="ctr">
              <a:lnSpc>
                <a:spcPct val="100000"/>
              </a:lnSpc>
              <a:spcBef>
                <a:spcPts val="0"/>
              </a:spcBef>
              <a:spcAft>
                <a:spcPts val="0"/>
              </a:spcAft>
              <a:buClr>
                <a:schemeClr val="accent2"/>
              </a:buClr>
              <a:buSzPts val="8000"/>
              <a:buNone/>
              <a:defRPr sz="8000">
                <a:solidFill>
                  <a:schemeClr val="accent2"/>
                </a:solidFill>
              </a:defRPr>
            </a:lvl9pPr>
          </a:lstStyle>
          <a:p/>
        </p:txBody>
      </p:sp>
      <p:grpSp>
        <p:nvGrpSpPr>
          <p:cNvPr id="1278" name="Google Shape;1278;p26"/>
          <p:cNvGrpSpPr/>
          <p:nvPr/>
        </p:nvGrpSpPr>
        <p:grpSpPr>
          <a:xfrm rot="5400000">
            <a:off x="-32670" y="1621025"/>
            <a:ext cx="98902" cy="553090"/>
            <a:chOff x="4898850" y="4820550"/>
            <a:chExt cx="98902" cy="553090"/>
          </a:xfrm>
        </p:grpSpPr>
        <p:sp>
          <p:nvSpPr>
            <p:cNvPr id="1279" name="Google Shape;1279;p2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2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2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2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2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84" name="Google Shape;1284;p26"/>
          <p:cNvSpPr/>
          <p:nvPr/>
        </p:nvSpPr>
        <p:spPr>
          <a:xfrm rot="-5400000">
            <a:off x="348818" y="3906123"/>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26"/>
          <p:cNvSpPr/>
          <p:nvPr/>
        </p:nvSpPr>
        <p:spPr>
          <a:xfrm rot="5400000">
            <a:off x="-562205" y="-3395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26"/>
          <p:cNvSpPr/>
          <p:nvPr/>
        </p:nvSpPr>
        <p:spPr>
          <a:xfrm rot="5400000">
            <a:off x="-282905" y="-364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26"/>
          <p:cNvSpPr/>
          <p:nvPr/>
        </p:nvSpPr>
        <p:spPr>
          <a:xfrm flipH="1" rot="10800000">
            <a:off x="2891470" y="48422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26"/>
          <p:cNvSpPr/>
          <p:nvPr/>
        </p:nvSpPr>
        <p:spPr>
          <a:xfrm>
            <a:off x="8535575"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89" name="Google Shape;1289;p26"/>
          <p:cNvGrpSpPr/>
          <p:nvPr/>
        </p:nvGrpSpPr>
        <p:grpSpPr>
          <a:xfrm flipH="1">
            <a:off x="7898009" y="350736"/>
            <a:ext cx="1520982" cy="302065"/>
            <a:chOff x="5642557" y="-150670"/>
            <a:chExt cx="1520982" cy="302065"/>
          </a:xfrm>
        </p:grpSpPr>
        <p:sp>
          <p:nvSpPr>
            <p:cNvPr id="1290" name="Google Shape;1290;p26"/>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26"/>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26"/>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26"/>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26"/>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5" name="Google Shape;1295;p26"/>
          <p:cNvGrpSpPr/>
          <p:nvPr/>
        </p:nvGrpSpPr>
        <p:grpSpPr>
          <a:xfrm rot="5400000">
            <a:off x="109552" y="1954025"/>
            <a:ext cx="98902" cy="553090"/>
            <a:chOff x="4898850" y="4820550"/>
            <a:chExt cx="98902" cy="553090"/>
          </a:xfrm>
        </p:grpSpPr>
        <p:sp>
          <p:nvSpPr>
            <p:cNvPr id="1296" name="Google Shape;1296;p2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2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2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2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2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1" name="Google Shape;1301;p26"/>
          <p:cNvGrpSpPr/>
          <p:nvPr/>
        </p:nvGrpSpPr>
        <p:grpSpPr>
          <a:xfrm>
            <a:off x="4682157" y="-107958"/>
            <a:ext cx="1520982" cy="302065"/>
            <a:chOff x="5642557" y="-150670"/>
            <a:chExt cx="1520982" cy="302065"/>
          </a:xfrm>
        </p:grpSpPr>
        <p:sp>
          <p:nvSpPr>
            <p:cNvPr id="1302" name="Google Shape;1302;p26"/>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26"/>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26"/>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26"/>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26"/>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7" name="Google Shape;1307;p26"/>
          <p:cNvGrpSpPr/>
          <p:nvPr/>
        </p:nvGrpSpPr>
        <p:grpSpPr>
          <a:xfrm>
            <a:off x="7881845" y="4336579"/>
            <a:ext cx="2297800" cy="347400"/>
            <a:chOff x="7881845" y="4031779"/>
            <a:chExt cx="2297800" cy="347400"/>
          </a:xfrm>
        </p:grpSpPr>
        <p:sp>
          <p:nvSpPr>
            <p:cNvPr id="1308" name="Google Shape;1308;p26"/>
            <p:cNvSpPr/>
            <p:nvPr/>
          </p:nvSpPr>
          <p:spPr>
            <a:xfrm flipH="1">
              <a:off x="8184945" y="43110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26"/>
            <p:cNvSpPr/>
            <p:nvPr/>
          </p:nvSpPr>
          <p:spPr>
            <a:xfrm flipH="1">
              <a:off x="7881845" y="40317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BLANK_8">
    <p:spTree>
      <p:nvGrpSpPr>
        <p:cNvPr id="1310" name="Shape 1310"/>
        <p:cNvGrpSpPr/>
        <p:nvPr/>
      </p:nvGrpSpPr>
      <p:grpSpPr>
        <a:xfrm>
          <a:off x="0" y="0"/>
          <a:ext cx="0" cy="0"/>
          <a:chOff x="0" y="0"/>
          <a:chExt cx="0" cy="0"/>
        </a:xfrm>
      </p:grpSpPr>
      <p:grpSp>
        <p:nvGrpSpPr>
          <p:cNvPr id="1311" name="Google Shape;1311;p27"/>
          <p:cNvGrpSpPr/>
          <p:nvPr/>
        </p:nvGrpSpPr>
        <p:grpSpPr>
          <a:xfrm>
            <a:off x="-24" y="-27"/>
            <a:ext cx="9143711" cy="5143338"/>
            <a:chOff x="597550" y="708125"/>
            <a:chExt cx="6449225" cy="4193850"/>
          </a:xfrm>
        </p:grpSpPr>
        <p:sp>
          <p:nvSpPr>
            <p:cNvPr id="1312" name="Google Shape;1312;p27"/>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27"/>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27"/>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27"/>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27"/>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27"/>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27"/>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27"/>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27"/>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27"/>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27"/>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27"/>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27"/>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27"/>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27"/>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27"/>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27"/>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27"/>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27"/>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27"/>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27"/>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27"/>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27"/>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27"/>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27"/>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27"/>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27"/>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27"/>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27"/>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27"/>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27"/>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27"/>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27"/>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27"/>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27"/>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27"/>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27"/>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27"/>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50" name="Google Shape;1350;p27"/>
          <p:cNvSpPr txBox="1"/>
          <p:nvPr>
            <p:ph type="title"/>
          </p:nvPr>
        </p:nvSpPr>
        <p:spPr>
          <a:xfrm>
            <a:off x="713100" y="2405675"/>
            <a:ext cx="7583400" cy="8418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351" name="Google Shape;1351;p27"/>
          <p:cNvSpPr txBox="1"/>
          <p:nvPr>
            <p:ph idx="1" type="subTitle"/>
          </p:nvPr>
        </p:nvSpPr>
        <p:spPr>
          <a:xfrm>
            <a:off x="3567000" y="3415875"/>
            <a:ext cx="4729500" cy="393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352" name="Google Shape;1352;p27"/>
          <p:cNvSpPr txBox="1"/>
          <p:nvPr>
            <p:ph idx="2" type="title"/>
          </p:nvPr>
        </p:nvSpPr>
        <p:spPr>
          <a:xfrm>
            <a:off x="5961000" y="1484975"/>
            <a:ext cx="2335500" cy="920700"/>
          </a:xfrm>
          <a:prstGeom prst="rect">
            <a:avLst/>
          </a:prstGeom>
          <a:noFill/>
          <a:ln>
            <a:noFill/>
          </a:ln>
          <a:effectLst>
            <a:outerShdw blurRad="57150" rotWithShape="0" algn="bl">
              <a:schemeClr val="accent2"/>
            </a:outerShdw>
          </a:effectLst>
        </p:spPr>
        <p:txBody>
          <a:bodyPr anchorCtr="0" anchor="ctr" bIns="91425" lIns="91425" spcFirstLastPara="1" rIns="91425" wrap="square" tIns="91425">
            <a:noAutofit/>
          </a:bodyPr>
          <a:lstStyle>
            <a:lvl1pPr lvl="0" algn="r">
              <a:lnSpc>
                <a:spcPct val="100000"/>
              </a:lnSpc>
              <a:spcBef>
                <a:spcPts val="0"/>
              </a:spcBef>
              <a:spcAft>
                <a:spcPts val="0"/>
              </a:spcAft>
              <a:buClr>
                <a:schemeClr val="accent2"/>
              </a:buClr>
              <a:buSzPts val="8000"/>
              <a:buNone/>
              <a:defRPr sz="8000">
                <a:solidFill>
                  <a:schemeClr val="accent2"/>
                </a:solidFill>
              </a:defRPr>
            </a:lvl1pPr>
            <a:lvl2pPr lvl="1" algn="ctr">
              <a:lnSpc>
                <a:spcPct val="100000"/>
              </a:lnSpc>
              <a:spcBef>
                <a:spcPts val="0"/>
              </a:spcBef>
              <a:spcAft>
                <a:spcPts val="0"/>
              </a:spcAft>
              <a:buClr>
                <a:schemeClr val="accent2"/>
              </a:buClr>
              <a:buSzPts val="8000"/>
              <a:buNone/>
              <a:defRPr sz="8000">
                <a:solidFill>
                  <a:schemeClr val="accent2"/>
                </a:solidFill>
              </a:defRPr>
            </a:lvl2pPr>
            <a:lvl3pPr lvl="2" algn="ctr">
              <a:lnSpc>
                <a:spcPct val="100000"/>
              </a:lnSpc>
              <a:spcBef>
                <a:spcPts val="0"/>
              </a:spcBef>
              <a:spcAft>
                <a:spcPts val="0"/>
              </a:spcAft>
              <a:buClr>
                <a:schemeClr val="accent2"/>
              </a:buClr>
              <a:buSzPts val="8000"/>
              <a:buNone/>
              <a:defRPr sz="8000">
                <a:solidFill>
                  <a:schemeClr val="accent2"/>
                </a:solidFill>
              </a:defRPr>
            </a:lvl3pPr>
            <a:lvl4pPr lvl="3" algn="ctr">
              <a:lnSpc>
                <a:spcPct val="100000"/>
              </a:lnSpc>
              <a:spcBef>
                <a:spcPts val="0"/>
              </a:spcBef>
              <a:spcAft>
                <a:spcPts val="0"/>
              </a:spcAft>
              <a:buClr>
                <a:schemeClr val="accent2"/>
              </a:buClr>
              <a:buSzPts val="8000"/>
              <a:buNone/>
              <a:defRPr sz="8000">
                <a:solidFill>
                  <a:schemeClr val="accent2"/>
                </a:solidFill>
              </a:defRPr>
            </a:lvl4pPr>
            <a:lvl5pPr lvl="4" algn="ctr">
              <a:lnSpc>
                <a:spcPct val="100000"/>
              </a:lnSpc>
              <a:spcBef>
                <a:spcPts val="0"/>
              </a:spcBef>
              <a:spcAft>
                <a:spcPts val="0"/>
              </a:spcAft>
              <a:buClr>
                <a:schemeClr val="accent2"/>
              </a:buClr>
              <a:buSzPts val="8000"/>
              <a:buNone/>
              <a:defRPr sz="8000">
                <a:solidFill>
                  <a:schemeClr val="accent2"/>
                </a:solidFill>
              </a:defRPr>
            </a:lvl5pPr>
            <a:lvl6pPr lvl="5" algn="ctr">
              <a:lnSpc>
                <a:spcPct val="100000"/>
              </a:lnSpc>
              <a:spcBef>
                <a:spcPts val="0"/>
              </a:spcBef>
              <a:spcAft>
                <a:spcPts val="0"/>
              </a:spcAft>
              <a:buClr>
                <a:schemeClr val="accent2"/>
              </a:buClr>
              <a:buSzPts val="8000"/>
              <a:buNone/>
              <a:defRPr sz="8000">
                <a:solidFill>
                  <a:schemeClr val="accent2"/>
                </a:solidFill>
              </a:defRPr>
            </a:lvl6pPr>
            <a:lvl7pPr lvl="6" algn="ctr">
              <a:lnSpc>
                <a:spcPct val="100000"/>
              </a:lnSpc>
              <a:spcBef>
                <a:spcPts val="0"/>
              </a:spcBef>
              <a:spcAft>
                <a:spcPts val="0"/>
              </a:spcAft>
              <a:buClr>
                <a:schemeClr val="accent2"/>
              </a:buClr>
              <a:buSzPts val="8000"/>
              <a:buNone/>
              <a:defRPr sz="8000">
                <a:solidFill>
                  <a:schemeClr val="accent2"/>
                </a:solidFill>
              </a:defRPr>
            </a:lvl7pPr>
            <a:lvl8pPr lvl="7" algn="ctr">
              <a:lnSpc>
                <a:spcPct val="100000"/>
              </a:lnSpc>
              <a:spcBef>
                <a:spcPts val="0"/>
              </a:spcBef>
              <a:spcAft>
                <a:spcPts val="0"/>
              </a:spcAft>
              <a:buClr>
                <a:schemeClr val="accent2"/>
              </a:buClr>
              <a:buSzPts val="8000"/>
              <a:buNone/>
              <a:defRPr sz="8000">
                <a:solidFill>
                  <a:schemeClr val="accent2"/>
                </a:solidFill>
              </a:defRPr>
            </a:lvl8pPr>
            <a:lvl9pPr lvl="8" algn="ctr">
              <a:lnSpc>
                <a:spcPct val="100000"/>
              </a:lnSpc>
              <a:spcBef>
                <a:spcPts val="0"/>
              </a:spcBef>
              <a:spcAft>
                <a:spcPts val="0"/>
              </a:spcAft>
              <a:buClr>
                <a:schemeClr val="accent2"/>
              </a:buClr>
              <a:buSzPts val="8000"/>
              <a:buNone/>
              <a:defRPr sz="8000">
                <a:solidFill>
                  <a:schemeClr val="accent2"/>
                </a:solidFill>
              </a:defRPr>
            </a:lvl9pPr>
          </a:lstStyle>
          <a:p/>
        </p:txBody>
      </p:sp>
      <p:sp>
        <p:nvSpPr>
          <p:cNvPr id="1353" name="Google Shape;1353;p27"/>
          <p:cNvSpPr/>
          <p:nvPr/>
        </p:nvSpPr>
        <p:spPr>
          <a:xfrm rot="5400000">
            <a:off x="8206161" y="4187300"/>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27"/>
          <p:cNvSpPr/>
          <p:nvPr/>
        </p:nvSpPr>
        <p:spPr>
          <a:xfrm rot="-5400000">
            <a:off x="348812" y="4104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55" name="Google Shape;1355;p27"/>
          <p:cNvGrpSpPr/>
          <p:nvPr/>
        </p:nvGrpSpPr>
        <p:grpSpPr>
          <a:xfrm rot="10800000">
            <a:off x="-11" y="931578"/>
            <a:ext cx="883262" cy="242091"/>
            <a:chOff x="2300350" y="2601250"/>
            <a:chExt cx="2275275" cy="623625"/>
          </a:xfrm>
        </p:grpSpPr>
        <p:sp>
          <p:nvSpPr>
            <p:cNvPr id="1356" name="Google Shape;1356;p2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2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2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2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2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2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2" name="Google Shape;1362;p27"/>
          <p:cNvGrpSpPr/>
          <p:nvPr/>
        </p:nvGrpSpPr>
        <p:grpSpPr>
          <a:xfrm rot="5400000">
            <a:off x="85100" y="1849625"/>
            <a:ext cx="98902" cy="553090"/>
            <a:chOff x="4898850" y="4820550"/>
            <a:chExt cx="98902" cy="553090"/>
          </a:xfrm>
        </p:grpSpPr>
        <p:sp>
          <p:nvSpPr>
            <p:cNvPr id="1363" name="Google Shape;1363;p27"/>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27"/>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27"/>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27"/>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27"/>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8" name="Google Shape;1368;p27"/>
          <p:cNvGrpSpPr/>
          <p:nvPr/>
        </p:nvGrpSpPr>
        <p:grpSpPr>
          <a:xfrm>
            <a:off x="-1414555" y="3058729"/>
            <a:ext cx="2297800" cy="347400"/>
            <a:chOff x="-1414555" y="3058729"/>
            <a:chExt cx="2297800" cy="347400"/>
          </a:xfrm>
        </p:grpSpPr>
        <p:sp>
          <p:nvSpPr>
            <p:cNvPr id="1369" name="Google Shape;1369;p27"/>
            <p:cNvSpPr/>
            <p:nvPr/>
          </p:nvSpPr>
          <p:spPr>
            <a:xfrm>
              <a:off x="-1414555" y="3338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27"/>
            <p:cNvSpPr/>
            <p:nvPr/>
          </p:nvSpPr>
          <p:spPr>
            <a:xfrm>
              <a:off x="-1111455" y="3058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71" name="Google Shape;1371;p27"/>
          <p:cNvSpPr/>
          <p:nvPr/>
        </p:nvSpPr>
        <p:spPr>
          <a:xfrm rot="10800000">
            <a:off x="568018" y="385906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72" name="Google Shape;1372;p27"/>
          <p:cNvGrpSpPr/>
          <p:nvPr/>
        </p:nvGrpSpPr>
        <p:grpSpPr>
          <a:xfrm rot="5400000">
            <a:off x="7927205" y="4153629"/>
            <a:ext cx="1823016" cy="296643"/>
            <a:chOff x="7857346" y="3902355"/>
            <a:chExt cx="1823016" cy="296643"/>
          </a:xfrm>
        </p:grpSpPr>
        <p:sp>
          <p:nvSpPr>
            <p:cNvPr id="1373" name="Google Shape;1373;p27"/>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27"/>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27"/>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27"/>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27"/>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27"/>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9" name="Google Shape;1379;p27"/>
          <p:cNvGrpSpPr/>
          <p:nvPr/>
        </p:nvGrpSpPr>
        <p:grpSpPr>
          <a:xfrm>
            <a:off x="2610895" y="-1455296"/>
            <a:ext cx="347400" cy="2297800"/>
            <a:chOff x="2610895" y="-1455296"/>
            <a:chExt cx="347400" cy="2297800"/>
          </a:xfrm>
        </p:grpSpPr>
        <p:sp>
          <p:nvSpPr>
            <p:cNvPr id="1380" name="Google Shape;1380;p27"/>
            <p:cNvSpPr/>
            <p:nvPr/>
          </p:nvSpPr>
          <p:spPr>
            <a:xfrm rot="5400000">
              <a:off x="164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27"/>
            <p:cNvSpPr/>
            <p:nvPr/>
          </p:nvSpPr>
          <p:spPr>
            <a:xfrm rot="5400000">
              <a:off x="192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82" name="Google Shape;1382;p27"/>
          <p:cNvSpPr/>
          <p:nvPr/>
        </p:nvSpPr>
        <p:spPr>
          <a:xfrm flipH="1" rot="10800000">
            <a:off x="2358070" y="4766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27"/>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84" name="Google Shape;1384;p27"/>
          <p:cNvGrpSpPr/>
          <p:nvPr/>
        </p:nvGrpSpPr>
        <p:grpSpPr>
          <a:xfrm>
            <a:off x="5373295" y="-112914"/>
            <a:ext cx="1520982" cy="302065"/>
            <a:chOff x="5642557" y="-150670"/>
            <a:chExt cx="1520982" cy="302065"/>
          </a:xfrm>
        </p:grpSpPr>
        <p:sp>
          <p:nvSpPr>
            <p:cNvPr id="1385" name="Google Shape;1385;p2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2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2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2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2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6">
    <p:spTree>
      <p:nvGrpSpPr>
        <p:cNvPr id="1390" name="Shape 1390"/>
        <p:cNvGrpSpPr/>
        <p:nvPr/>
      </p:nvGrpSpPr>
      <p:grpSpPr>
        <a:xfrm>
          <a:off x="0" y="0"/>
          <a:ext cx="0" cy="0"/>
          <a:chOff x="0" y="0"/>
          <a:chExt cx="0" cy="0"/>
        </a:xfrm>
      </p:grpSpPr>
      <p:grpSp>
        <p:nvGrpSpPr>
          <p:cNvPr id="1391" name="Google Shape;1391;p28"/>
          <p:cNvGrpSpPr/>
          <p:nvPr/>
        </p:nvGrpSpPr>
        <p:grpSpPr>
          <a:xfrm>
            <a:off x="-24" y="-27"/>
            <a:ext cx="9143711" cy="5143338"/>
            <a:chOff x="597550" y="708125"/>
            <a:chExt cx="6449225" cy="4193850"/>
          </a:xfrm>
        </p:grpSpPr>
        <p:sp>
          <p:nvSpPr>
            <p:cNvPr id="1392" name="Google Shape;1392;p28"/>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28"/>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28"/>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28"/>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28"/>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28"/>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28"/>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28"/>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28"/>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28"/>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28"/>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28"/>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28"/>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28"/>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28"/>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28"/>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28"/>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28"/>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28"/>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28"/>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28"/>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28"/>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28"/>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28"/>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28"/>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28"/>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28"/>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28"/>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28"/>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28"/>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28"/>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28"/>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28"/>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28"/>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28"/>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28"/>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28"/>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28"/>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30" name="Google Shape;1430;p28"/>
          <p:cNvSpPr txBox="1"/>
          <p:nvPr>
            <p:ph type="title"/>
          </p:nvPr>
        </p:nvSpPr>
        <p:spPr>
          <a:xfrm>
            <a:off x="865500" y="1323677"/>
            <a:ext cx="4166100" cy="572700"/>
          </a:xfrm>
          <a:prstGeom prst="rect">
            <a:avLst/>
          </a:prstGeom>
          <a:noFill/>
          <a:ln>
            <a:noFill/>
          </a:ln>
          <a:effectLst>
            <a:outerShdw blurRad="85725" rotWithShape="0" algn="bl">
              <a:schemeClr val="accent2">
                <a:alpha val="40000"/>
              </a:scheme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solidFill>
                  <a:schemeClr val="accent2"/>
                </a:solidFill>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431" name="Google Shape;1431;p28"/>
          <p:cNvSpPr txBox="1"/>
          <p:nvPr>
            <p:ph idx="1" type="subTitle"/>
          </p:nvPr>
        </p:nvSpPr>
        <p:spPr>
          <a:xfrm>
            <a:off x="865500" y="1966252"/>
            <a:ext cx="4166100" cy="1913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2"/>
              </a:buClr>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grpSp>
        <p:nvGrpSpPr>
          <p:cNvPr id="1432" name="Google Shape;1432;p28"/>
          <p:cNvGrpSpPr/>
          <p:nvPr/>
        </p:nvGrpSpPr>
        <p:grpSpPr>
          <a:xfrm rot="5400000">
            <a:off x="-74785" y="2017490"/>
            <a:ext cx="883262" cy="242091"/>
            <a:chOff x="2300350" y="2601250"/>
            <a:chExt cx="2275275" cy="623625"/>
          </a:xfrm>
        </p:grpSpPr>
        <p:sp>
          <p:nvSpPr>
            <p:cNvPr id="1433" name="Google Shape;1433;p28"/>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28"/>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28"/>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28"/>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28"/>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28"/>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9" name="Google Shape;1439;p28"/>
          <p:cNvGrpSpPr/>
          <p:nvPr/>
        </p:nvGrpSpPr>
        <p:grpSpPr>
          <a:xfrm>
            <a:off x="2272907" y="-131145"/>
            <a:ext cx="1520982" cy="302065"/>
            <a:chOff x="5642557" y="-150670"/>
            <a:chExt cx="1520982" cy="302065"/>
          </a:xfrm>
        </p:grpSpPr>
        <p:sp>
          <p:nvSpPr>
            <p:cNvPr id="1440" name="Google Shape;1440;p2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2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2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2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2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5" name="Google Shape;1445;p28"/>
          <p:cNvGrpSpPr/>
          <p:nvPr/>
        </p:nvGrpSpPr>
        <p:grpSpPr>
          <a:xfrm rot="5400000">
            <a:off x="85100" y="3794850"/>
            <a:ext cx="98902" cy="553090"/>
            <a:chOff x="4898850" y="4820550"/>
            <a:chExt cx="98902" cy="553090"/>
          </a:xfrm>
        </p:grpSpPr>
        <p:sp>
          <p:nvSpPr>
            <p:cNvPr id="1446" name="Google Shape;1446;p28"/>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28"/>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28"/>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28"/>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28"/>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51" name="Google Shape;1451;p28"/>
          <p:cNvSpPr/>
          <p:nvPr/>
        </p:nvSpPr>
        <p:spPr>
          <a:xfrm>
            <a:off x="538387" y="-26918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28"/>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28"/>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54" name="Google Shape;1454;p28"/>
          <p:cNvGrpSpPr/>
          <p:nvPr/>
        </p:nvGrpSpPr>
        <p:grpSpPr>
          <a:xfrm rot="5400000">
            <a:off x="8083957" y="246162"/>
            <a:ext cx="1520982" cy="302065"/>
            <a:chOff x="5642557" y="-150670"/>
            <a:chExt cx="1520982" cy="302065"/>
          </a:xfrm>
        </p:grpSpPr>
        <p:sp>
          <p:nvSpPr>
            <p:cNvPr id="1455" name="Google Shape;1455;p2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2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2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2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2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0" name="Google Shape;1460;p28"/>
          <p:cNvGrpSpPr/>
          <p:nvPr/>
        </p:nvGrpSpPr>
        <p:grpSpPr>
          <a:xfrm>
            <a:off x="-240856" y="4335989"/>
            <a:ext cx="1525280" cy="586800"/>
            <a:chOff x="-240856" y="4335989"/>
            <a:chExt cx="1525280" cy="586800"/>
          </a:xfrm>
        </p:grpSpPr>
        <p:sp>
          <p:nvSpPr>
            <p:cNvPr id="1461" name="Google Shape;1461;p28"/>
            <p:cNvSpPr/>
            <p:nvPr/>
          </p:nvSpPr>
          <p:spPr>
            <a:xfrm rot="-5400000">
              <a:off x="348812" y="398717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62" name="Google Shape;1462;p28"/>
            <p:cNvGrpSpPr/>
            <p:nvPr/>
          </p:nvGrpSpPr>
          <p:grpSpPr>
            <a:xfrm>
              <a:off x="-240856" y="4562421"/>
              <a:ext cx="1105976" cy="133969"/>
              <a:chOff x="8183182" y="663852"/>
              <a:chExt cx="1475028" cy="178673"/>
            </a:xfrm>
          </p:grpSpPr>
          <p:grpSp>
            <p:nvGrpSpPr>
              <p:cNvPr id="1463" name="Google Shape;1463;p28"/>
              <p:cNvGrpSpPr/>
              <p:nvPr/>
            </p:nvGrpSpPr>
            <p:grpSpPr>
              <a:xfrm>
                <a:off x="8183182" y="774425"/>
                <a:ext cx="1178025" cy="68100"/>
                <a:chOff x="2024450" y="204150"/>
                <a:chExt cx="1178025" cy="68100"/>
              </a:xfrm>
            </p:grpSpPr>
            <p:sp>
              <p:nvSpPr>
                <p:cNvPr id="1464" name="Google Shape;1464;p2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2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2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2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2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2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2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2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2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2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4" name="Google Shape;1474;p28"/>
              <p:cNvGrpSpPr/>
              <p:nvPr/>
            </p:nvGrpSpPr>
            <p:grpSpPr>
              <a:xfrm>
                <a:off x="8480185" y="663852"/>
                <a:ext cx="1178025" cy="68100"/>
                <a:chOff x="2024450" y="204150"/>
                <a:chExt cx="1178025" cy="68100"/>
              </a:xfrm>
            </p:grpSpPr>
            <p:sp>
              <p:nvSpPr>
                <p:cNvPr id="1475" name="Google Shape;1475;p2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2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2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2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2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2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2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2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2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2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485" name="Google Shape;1485;p28"/>
          <p:cNvGrpSpPr/>
          <p:nvPr/>
        </p:nvGrpSpPr>
        <p:grpSpPr>
          <a:xfrm>
            <a:off x="5717407" y="4966605"/>
            <a:ext cx="1520982" cy="302065"/>
            <a:chOff x="5642557" y="-150670"/>
            <a:chExt cx="1520982" cy="302065"/>
          </a:xfrm>
        </p:grpSpPr>
        <p:sp>
          <p:nvSpPr>
            <p:cNvPr id="1486" name="Google Shape;1486;p2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2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2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2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2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0">
    <p:spTree>
      <p:nvGrpSpPr>
        <p:cNvPr id="1491" name="Shape 1491"/>
        <p:cNvGrpSpPr/>
        <p:nvPr/>
      </p:nvGrpSpPr>
      <p:grpSpPr>
        <a:xfrm>
          <a:off x="0" y="0"/>
          <a:ext cx="0" cy="0"/>
          <a:chOff x="0" y="0"/>
          <a:chExt cx="0" cy="0"/>
        </a:xfrm>
      </p:grpSpPr>
      <p:grpSp>
        <p:nvGrpSpPr>
          <p:cNvPr id="1492" name="Google Shape;1492;p29"/>
          <p:cNvGrpSpPr/>
          <p:nvPr/>
        </p:nvGrpSpPr>
        <p:grpSpPr>
          <a:xfrm>
            <a:off x="-24" y="-27"/>
            <a:ext cx="9143711" cy="5143338"/>
            <a:chOff x="597550" y="708125"/>
            <a:chExt cx="6449225" cy="4193850"/>
          </a:xfrm>
        </p:grpSpPr>
        <p:sp>
          <p:nvSpPr>
            <p:cNvPr id="1493" name="Google Shape;1493;p29"/>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29"/>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29"/>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29"/>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29"/>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29"/>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29"/>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29"/>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29"/>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29"/>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29"/>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29"/>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29"/>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29"/>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29"/>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29"/>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29"/>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29"/>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29"/>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29"/>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29"/>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29"/>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29"/>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29"/>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29"/>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29"/>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29"/>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29"/>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29"/>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29"/>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29"/>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29"/>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29"/>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29"/>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29"/>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29"/>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29"/>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29"/>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31" name="Google Shape;1531;p29"/>
          <p:cNvSpPr txBox="1"/>
          <p:nvPr>
            <p:ph type="title"/>
          </p:nvPr>
        </p:nvSpPr>
        <p:spPr>
          <a:xfrm>
            <a:off x="1773100" y="2597100"/>
            <a:ext cx="18858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532" name="Google Shape;1532;p29"/>
          <p:cNvSpPr txBox="1"/>
          <p:nvPr>
            <p:ph idx="1" type="subTitle"/>
          </p:nvPr>
        </p:nvSpPr>
        <p:spPr>
          <a:xfrm>
            <a:off x="1173396" y="1500310"/>
            <a:ext cx="3085200" cy="974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33" name="Google Shape;1533;p29"/>
          <p:cNvSpPr txBox="1"/>
          <p:nvPr>
            <p:ph idx="2" type="title"/>
          </p:nvPr>
        </p:nvSpPr>
        <p:spPr>
          <a:xfrm>
            <a:off x="5491225" y="3013625"/>
            <a:ext cx="18858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534" name="Google Shape;1534;p29"/>
          <p:cNvSpPr txBox="1"/>
          <p:nvPr>
            <p:ph idx="3" type="subTitle"/>
          </p:nvPr>
        </p:nvSpPr>
        <p:spPr>
          <a:xfrm>
            <a:off x="4891521" y="3409635"/>
            <a:ext cx="3085200" cy="974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1535" name="Google Shape;1535;p29"/>
          <p:cNvGrpSpPr/>
          <p:nvPr/>
        </p:nvGrpSpPr>
        <p:grpSpPr>
          <a:xfrm>
            <a:off x="-11" y="4386462"/>
            <a:ext cx="1284436" cy="586800"/>
            <a:chOff x="-11" y="4386462"/>
            <a:chExt cx="1284436" cy="586800"/>
          </a:xfrm>
        </p:grpSpPr>
        <p:sp>
          <p:nvSpPr>
            <p:cNvPr id="1536" name="Google Shape;1536;p29"/>
            <p:cNvSpPr/>
            <p:nvPr/>
          </p:nvSpPr>
          <p:spPr>
            <a:xfrm rot="-5400000">
              <a:off x="348812" y="403764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37" name="Google Shape;1537;p29"/>
            <p:cNvGrpSpPr/>
            <p:nvPr/>
          </p:nvGrpSpPr>
          <p:grpSpPr>
            <a:xfrm rot="10800000">
              <a:off x="-11" y="4558826"/>
              <a:ext cx="883262" cy="242091"/>
              <a:chOff x="2300350" y="2601250"/>
              <a:chExt cx="2275275" cy="623625"/>
            </a:xfrm>
          </p:grpSpPr>
          <p:sp>
            <p:nvSpPr>
              <p:cNvPr id="1538" name="Google Shape;1538;p29"/>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29"/>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29"/>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29"/>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29"/>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29"/>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544" name="Google Shape;1544;p29"/>
          <p:cNvGrpSpPr/>
          <p:nvPr/>
        </p:nvGrpSpPr>
        <p:grpSpPr>
          <a:xfrm>
            <a:off x="1852307" y="-114308"/>
            <a:ext cx="1520982" cy="302065"/>
            <a:chOff x="5642557" y="-150670"/>
            <a:chExt cx="1520982" cy="302065"/>
          </a:xfrm>
        </p:grpSpPr>
        <p:sp>
          <p:nvSpPr>
            <p:cNvPr id="1545" name="Google Shape;1545;p29"/>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29"/>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29"/>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29"/>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29"/>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0" name="Google Shape;1550;p29"/>
          <p:cNvGrpSpPr/>
          <p:nvPr/>
        </p:nvGrpSpPr>
        <p:grpSpPr>
          <a:xfrm rot="5400000">
            <a:off x="85100" y="1523550"/>
            <a:ext cx="98902" cy="553090"/>
            <a:chOff x="4898850" y="4820550"/>
            <a:chExt cx="98902" cy="553090"/>
          </a:xfrm>
        </p:grpSpPr>
        <p:sp>
          <p:nvSpPr>
            <p:cNvPr id="1551" name="Google Shape;1551;p29"/>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29"/>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29"/>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29"/>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29"/>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56" name="Google Shape;1556;p29"/>
          <p:cNvSpPr/>
          <p:nvPr/>
        </p:nvSpPr>
        <p:spPr>
          <a:xfrm>
            <a:off x="471087"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29"/>
          <p:cNvSpPr/>
          <p:nvPr/>
        </p:nvSpPr>
        <p:spPr>
          <a:xfrm>
            <a:off x="-1281605" y="3790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29"/>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29"/>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60" name="Google Shape;1560;p29"/>
          <p:cNvGrpSpPr/>
          <p:nvPr/>
        </p:nvGrpSpPr>
        <p:grpSpPr>
          <a:xfrm rot="5400000">
            <a:off x="8520259" y="3926674"/>
            <a:ext cx="302065" cy="1520982"/>
            <a:chOff x="-108754" y="2690919"/>
            <a:chExt cx="302065" cy="1520982"/>
          </a:xfrm>
        </p:grpSpPr>
        <p:sp>
          <p:nvSpPr>
            <p:cNvPr id="1561" name="Google Shape;1561;p29"/>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29"/>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29"/>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29"/>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29"/>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66" name="Google Shape;1566;p29"/>
          <p:cNvSpPr txBox="1"/>
          <p:nvPr>
            <p:ph idx="4" type="title"/>
          </p:nvPr>
        </p:nvSpPr>
        <p:spPr>
          <a:xfrm>
            <a:off x="713100" y="539400"/>
            <a:ext cx="7717800" cy="572700"/>
          </a:xfrm>
          <a:prstGeom prst="rect">
            <a:avLst/>
          </a:prstGeom>
          <a:noFill/>
          <a:ln>
            <a:noFill/>
          </a:ln>
          <a:effectLst>
            <a:outerShdw blurRad="142875" rotWithShape="0" algn="bl">
              <a:schemeClr val="accent2">
                <a:alpha val="49803"/>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7">
    <p:spTree>
      <p:nvGrpSpPr>
        <p:cNvPr id="1567" name="Shape 1567"/>
        <p:cNvGrpSpPr/>
        <p:nvPr/>
      </p:nvGrpSpPr>
      <p:grpSpPr>
        <a:xfrm>
          <a:off x="0" y="0"/>
          <a:ext cx="0" cy="0"/>
          <a:chOff x="0" y="0"/>
          <a:chExt cx="0" cy="0"/>
        </a:xfrm>
      </p:grpSpPr>
      <p:grpSp>
        <p:nvGrpSpPr>
          <p:cNvPr id="1568" name="Google Shape;1568;p30"/>
          <p:cNvGrpSpPr/>
          <p:nvPr/>
        </p:nvGrpSpPr>
        <p:grpSpPr>
          <a:xfrm>
            <a:off x="-24" y="-27"/>
            <a:ext cx="9143711" cy="5143338"/>
            <a:chOff x="597550" y="708125"/>
            <a:chExt cx="6449225" cy="4193850"/>
          </a:xfrm>
        </p:grpSpPr>
        <p:sp>
          <p:nvSpPr>
            <p:cNvPr id="1569" name="Google Shape;1569;p30"/>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30"/>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30"/>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30"/>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30"/>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30"/>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30"/>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30"/>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30"/>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30"/>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30"/>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30"/>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30"/>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30"/>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30"/>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30"/>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30"/>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30"/>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30"/>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30"/>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30"/>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30"/>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30"/>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30"/>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30"/>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30"/>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30"/>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30"/>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30"/>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30"/>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30"/>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30"/>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30"/>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30"/>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30"/>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30"/>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30"/>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30"/>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07" name="Google Shape;1607;p30"/>
          <p:cNvSpPr txBox="1"/>
          <p:nvPr>
            <p:ph idx="1" type="subTitle"/>
          </p:nvPr>
        </p:nvSpPr>
        <p:spPr>
          <a:xfrm>
            <a:off x="713100" y="1461275"/>
            <a:ext cx="3746700" cy="270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1608" name="Google Shape;1608;p30"/>
          <p:cNvSpPr txBox="1"/>
          <p:nvPr>
            <p:ph idx="2" type="subTitle"/>
          </p:nvPr>
        </p:nvSpPr>
        <p:spPr>
          <a:xfrm>
            <a:off x="4684200" y="1461275"/>
            <a:ext cx="3746700" cy="170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grpSp>
        <p:nvGrpSpPr>
          <p:cNvPr id="1609" name="Google Shape;1609;p30"/>
          <p:cNvGrpSpPr/>
          <p:nvPr/>
        </p:nvGrpSpPr>
        <p:grpSpPr>
          <a:xfrm>
            <a:off x="1455" y="-88864"/>
            <a:ext cx="586800" cy="1284434"/>
            <a:chOff x="1455" y="-88864"/>
            <a:chExt cx="586800" cy="1284434"/>
          </a:xfrm>
        </p:grpSpPr>
        <p:sp>
          <p:nvSpPr>
            <p:cNvPr id="1610" name="Google Shape;1610;p30"/>
            <p:cNvSpPr/>
            <p:nvPr/>
          </p:nvSpPr>
          <p:spPr>
            <a:xfrm>
              <a:off x="1455" y="-8885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11" name="Google Shape;1611;p30"/>
            <p:cNvGrpSpPr/>
            <p:nvPr/>
          </p:nvGrpSpPr>
          <p:grpSpPr>
            <a:xfrm rot="-5400000">
              <a:off x="-146785" y="231721"/>
              <a:ext cx="883262" cy="242091"/>
              <a:chOff x="2300350" y="2601250"/>
              <a:chExt cx="2275275" cy="623625"/>
            </a:xfrm>
          </p:grpSpPr>
          <p:sp>
            <p:nvSpPr>
              <p:cNvPr id="1612" name="Google Shape;1612;p30"/>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30"/>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30"/>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30"/>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30"/>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30"/>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618" name="Google Shape;1618;p30"/>
          <p:cNvGrpSpPr/>
          <p:nvPr/>
        </p:nvGrpSpPr>
        <p:grpSpPr>
          <a:xfrm rot="5400000">
            <a:off x="6254700" y="-51175"/>
            <a:ext cx="98902" cy="553090"/>
            <a:chOff x="4898850" y="4820550"/>
            <a:chExt cx="98902" cy="553090"/>
          </a:xfrm>
        </p:grpSpPr>
        <p:sp>
          <p:nvSpPr>
            <p:cNvPr id="1619" name="Google Shape;1619;p30"/>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30"/>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30"/>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30"/>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30"/>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4" name="Google Shape;1624;p30"/>
          <p:cNvGrpSpPr/>
          <p:nvPr/>
        </p:nvGrpSpPr>
        <p:grpSpPr>
          <a:xfrm rot="5400000">
            <a:off x="975" y="4180500"/>
            <a:ext cx="98902" cy="553090"/>
            <a:chOff x="4898850" y="4820550"/>
            <a:chExt cx="98902" cy="553090"/>
          </a:xfrm>
        </p:grpSpPr>
        <p:sp>
          <p:nvSpPr>
            <p:cNvPr id="1625" name="Google Shape;1625;p30"/>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30"/>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30"/>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30"/>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30"/>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0" name="Google Shape;1630;p30"/>
          <p:cNvGrpSpPr/>
          <p:nvPr/>
        </p:nvGrpSpPr>
        <p:grpSpPr>
          <a:xfrm flipH="1">
            <a:off x="-799253" y="4748605"/>
            <a:ext cx="1823015" cy="196993"/>
            <a:chOff x="7857346" y="4002005"/>
            <a:chExt cx="1823015" cy="196993"/>
          </a:xfrm>
        </p:grpSpPr>
        <p:sp>
          <p:nvSpPr>
            <p:cNvPr id="1631" name="Google Shape;1631;p30"/>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30"/>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30"/>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34" name="Google Shape;1634;p30"/>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35" name="Google Shape;1635;p30"/>
          <p:cNvGrpSpPr/>
          <p:nvPr/>
        </p:nvGrpSpPr>
        <p:grpSpPr>
          <a:xfrm rot="5400000">
            <a:off x="8520259" y="4079074"/>
            <a:ext cx="302065" cy="1520982"/>
            <a:chOff x="-108754" y="2690919"/>
            <a:chExt cx="302065" cy="1520982"/>
          </a:xfrm>
        </p:grpSpPr>
        <p:sp>
          <p:nvSpPr>
            <p:cNvPr id="1636" name="Google Shape;1636;p30"/>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30"/>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30"/>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30"/>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30"/>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1" name="Google Shape;1641;p30"/>
          <p:cNvGrpSpPr/>
          <p:nvPr/>
        </p:nvGrpSpPr>
        <p:grpSpPr>
          <a:xfrm>
            <a:off x="1434676" y="384506"/>
            <a:ext cx="1252896" cy="51000"/>
            <a:chOff x="2915381" y="4104819"/>
            <a:chExt cx="1252896" cy="51000"/>
          </a:xfrm>
        </p:grpSpPr>
        <p:sp>
          <p:nvSpPr>
            <p:cNvPr id="1642" name="Google Shape;1642;p30"/>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30"/>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30"/>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30"/>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30"/>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30"/>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30"/>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30"/>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30"/>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30"/>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30"/>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30"/>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30"/>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30"/>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56" name="Google Shape;1656;p30"/>
          <p:cNvSpPr txBox="1"/>
          <p:nvPr>
            <p:ph type="title"/>
          </p:nvPr>
        </p:nvSpPr>
        <p:spPr>
          <a:xfrm>
            <a:off x="713100" y="539400"/>
            <a:ext cx="7717800" cy="572700"/>
          </a:xfrm>
          <a:prstGeom prst="rect">
            <a:avLst/>
          </a:prstGeom>
          <a:noFill/>
          <a:ln>
            <a:noFill/>
          </a:ln>
          <a:effectLst>
            <a:outerShdw blurRad="142875" rotWithShape="0" algn="bl">
              <a:schemeClr val="accent2">
                <a:alpha val="49803"/>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7" name="Shape 127"/>
        <p:cNvGrpSpPr/>
        <p:nvPr/>
      </p:nvGrpSpPr>
      <p:grpSpPr>
        <a:xfrm>
          <a:off x="0" y="0"/>
          <a:ext cx="0" cy="0"/>
          <a:chOff x="0" y="0"/>
          <a:chExt cx="0" cy="0"/>
        </a:xfrm>
      </p:grpSpPr>
      <p:grpSp>
        <p:nvGrpSpPr>
          <p:cNvPr id="128" name="Google Shape;128;p13"/>
          <p:cNvGrpSpPr/>
          <p:nvPr/>
        </p:nvGrpSpPr>
        <p:grpSpPr>
          <a:xfrm>
            <a:off x="-24" y="-27"/>
            <a:ext cx="9143711" cy="5143338"/>
            <a:chOff x="597550" y="708125"/>
            <a:chExt cx="6449225" cy="4193850"/>
          </a:xfrm>
        </p:grpSpPr>
        <p:sp>
          <p:nvSpPr>
            <p:cNvPr id="129" name="Google Shape;129;p13"/>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3"/>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3"/>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3"/>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3"/>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3"/>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3"/>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3"/>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3"/>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3"/>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3"/>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3"/>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3"/>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3"/>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3"/>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3"/>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3"/>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3"/>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3"/>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3"/>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3"/>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3"/>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3"/>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3"/>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3"/>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3"/>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3"/>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3"/>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3"/>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3"/>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3"/>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3"/>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3"/>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3"/>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3"/>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3"/>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3"/>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3"/>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7" name="Google Shape;167;p13"/>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68" name="Google Shape;168;p13"/>
          <p:cNvSpPr txBox="1"/>
          <p:nvPr>
            <p:ph idx="1" type="body"/>
          </p:nvPr>
        </p:nvSpPr>
        <p:spPr>
          <a:xfrm>
            <a:off x="713100" y="1187700"/>
            <a:ext cx="77178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434343"/>
              </a:buClr>
              <a:buSzPts val="1200"/>
              <a:buAutoNum type="arabicPeriod"/>
              <a:defRPr sz="1200"/>
            </a:lvl1pPr>
            <a:lvl2pPr indent="-304800" lvl="1" marL="914400" algn="l">
              <a:lnSpc>
                <a:spcPct val="115000"/>
              </a:lnSpc>
              <a:spcBef>
                <a:spcPts val="0"/>
              </a:spcBef>
              <a:spcAft>
                <a:spcPts val="0"/>
              </a:spcAft>
              <a:buClr>
                <a:srgbClr val="434343"/>
              </a:buClr>
              <a:buSzPts val="1200"/>
              <a:buFont typeface="Roboto Condensed Light"/>
              <a:buAutoNum type="alphaLcPeriod"/>
              <a:defRPr/>
            </a:lvl2pPr>
            <a:lvl3pPr indent="-304800" lvl="2" marL="1371600" algn="l">
              <a:lnSpc>
                <a:spcPct val="115000"/>
              </a:lnSpc>
              <a:spcBef>
                <a:spcPts val="0"/>
              </a:spcBef>
              <a:spcAft>
                <a:spcPts val="0"/>
              </a:spcAft>
              <a:buClr>
                <a:srgbClr val="434343"/>
              </a:buClr>
              <a:buSzPts val="1200"/>
              <a:buFont typeface="Roboto Condensed Light"/>
              <a:buAutoNum type="romanLcPeriod"/>
              <a:defRPr/>
            </a:lvl3pPr>
            <a:lvl4pPr indent="-304800" lvl="3" marL="1828800" algn="l">
              <a:lnSpc>
                <a:spcPct val="115000"/>
              </a:lnSpc>
              <a:spcBef>
                <a:spcPts val="0"/>
              </a:spcBef>
              <a:spcAft>
                <a:spcPts val="0"/>
              </a:spcAft>
              <a:buClr>
                <a:srgbClr val="434343"/>
              </a:buClr>
              <a:buSzPts val="1200"/>
              <a:buFont typeface="Roboto Condensed Light"/>
              <a:buAutoNum type="arabicPeriod"/>
              <a:defRPr/>
            </a:lvl4pPr>
            <a:lvl5pPr indent="-304800" lvl="4" marL="2286000" algn="l">
              <a:lnSpc>
                <a:spcPct val="115000"/>
              </a:lnSpc>
              <a:spcBef>
                <a:spcPts val="0"/>
              </a:spcBef>
              <a:spcAft>
                <a:spcPts val="0"/>
              </a:spcAft>
              <a:buClr>
                <a:srgbClr val="434343"/>
              </a:buClr>
              <a:buSzPts val="1200"/>
              <a:buFont typeface="Roboto Condensed Light"/>
              <a:buAutoNum type="alphaLcPeriod"/>
              <a:defRPr/>
            </a:lvl5pPr>
            <a:lvl6pPr indent="-304800" lvl="5" marL="2743200" algn="l">
              <a:lnSpc>
                <a:spcPct val="115000"/>
              </a:lnSpc>
              <a:spcBef>
                <a:spcPts val="0"/>
              </a:spcBef>
              <a:spcAft>
                <a:spcPts val="0"/>
              </a:spcAft>
              <a:buClr>
                <a:srgbClr val="434343"/>
              </a:buClr>
              <a:buSzPts val="1200"/>
              <a:buFont typeface="Roboto Condensed Light"/>
              <a:buAutoNum type="romanLcPeriod"/>
              <a:defRPr/>
            </a:lvl6pPr>
            <a:lvl7pPr indent="-304800" lvl="6" marL="3200400" algn="l">
              <a:lnSpc>
                <a:spcPct val="115000"/>
              </a:lnSpc>
              <a:spcBef>
                <a:spcPts val="0"/>
              </a:spcBef>
              <a:spcAft>
                <a:spcPts val="0"/>
              </a:spcAft>
              <a:buClr>
                <a:srgbClr val="434343"/>
              </a:buClr>
              <a:buSzPts val="1200"/>
              <a:buFont typeface="Roboto Condensed Light"/>
              <a:buAutoNum type="arabicPeriod"/>
              <a:defRPr/>
            </a:lvl7pPr>
            <a:lvl8pPr indent="-304800" lvl="7" marL="3657600" algn="l">
              <a:lnSpc>
                <a:spcPct val="115000"/>
              </a:lnSpc>
              <a:spcBef>
                <a:spcPts val="0"/>
              </a:spcBef>
              <a:spcAft>
                <a:spcPts val="0"/>
              </a:spcAft>
              <a:buClr>
                <a:srgbClr val="434343"/>
              </a:buClr>
              <a:buSzPts val="1200"/>
              <a:buFont typeface="Roboto Condensed Light"/>
              <a:buAutoNum type="alphaLcPeriod"/>
              <a:defRPr/>
            </a:lvl8pPr>
            <a:lvl9pPr indent="-304800" lvl="8" marL="4114800" algn="l">
              <a:lnSpc>
                <a:spcPct val="115000"/>
              </a:lnSpc>
              <a:spcBef>
                <a:spcPts val="0"/>
              </a:spcBef>
              <a:spcAft>
                <a:spcPts val="0"/>
              </a:spcAft>
              <a:buClr>
                <a:srgbClr val="434343"/>
              </a:buClr>
              <a:buSzPts val="1200"/>
              <a:buFont typeface="Roboto Condensed Light"/>
              <a:buAutoNum type="romanLcPeriod"/>
              <a:defRPr/>
            </a:lvl9pPr>
          </a:lstStyle>
          <a:p/>
        </p:txBody>
      </p:sp>
      <p:grpSp>
        <p:nvGrpSpPr>
          <p:cNvPr id="169" name="Google Shape;169;p13"/>
          <p:cNvGrpSpPr/>
          <p:nvPr/>
        </p:nvGrpSpPr>
        <p:grpSpPr>
          <a:xfrm flipH="1" rot="5400000">
            <a:off x="7845446" y="144030"/>
            <a:ext cx="1823016" cy="296643"/>
            <a:chOff x="7857346" y="3902355"/>
            <a:chExt cx="1823016" cy="296643"/>
          </a:xfrm>
        </p:grpSpPr>
        <p:sp>
          <p:nvSpPr>
            <p:cNvPr id="170" name="Google Shape;170;p13"/>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3"/>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3"/>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3"/>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3"/>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3"/>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6" name="Google Shape;176;p13"/>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7" name="Google Shape;177;p13"/>
          <p:cNvGrpSpPr/>
          <p:nvPr/>
        </p:nvGrpSpPr>
        <p:grpSpPr>
          <a:xfrm>
            <a:off x="8085946" y="4723543"/>
            <a:ext cx="1823015" cy="196993"/>
            <a:chOff x="8085946" y="4723543"/>
            <a:chExt cx="1823015" cy="196993"/>
          </a:xfrm>
        </p:grpSpPr>
        <p:sp>
          <p:nvSpPr>
            <p:cNvPr id="178" name="Google Shape;178;p13"/>
            <p:cNvSpPr/>
            <p:nvPr/>
          </p:nvSpPr>
          <p:spPr>
            <a:xfrm flipH="1" rot="10800000">
              <a:off x="8184816" y="4723543"/>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3"/>
            <p:cNvSpPr/>
            <p:nvPr/>
          </p:nvSpPr>
          <p:spPr>
            <a:xfrm flipH="1" rot="10800000">
              <a:off x="8085946" y="4828583"/>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3"/>
            <p:cNvSpPr/>
            <p:nvPr/>
          </p:nvSpPr>
          <p:spPr>
            <a:xfrm flipH="1" rot="10800000">
              <a:off x="8110687" y="4853293"/>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1" name="Google Shape;181;p13"/>
          <p:cNvGrpSpPr/>
          <p:nvPr/>
        </p:nvGrpSpPr>
        <p:grpSpPr>
          <a:xfrm>
            <a:off x="-243064" y="160512"/>
            <a:ext cx="1105976" cy="133969"/>
            <a:chOff x="8183182" y="663852"/>
            <a:chExt cx="1475028" cy="178673"/>
          </a:xfrm>
        </p:grpSpPr>
        <p:grpSp>
          <p:nvGrpSpPr>
            <p:cNvPr id="182" name="Google Shape;182;p13"/>
            <p:cNvGrpSpPr/>
            <p:nvPr/>
          </p:nvGrpSpPr>
          <p:grpSpPr>
            <a:xfrm>
              <a:off x="8183182" y="774425"/>
              <a:ext cx="1178025" cy="68100"/>
              <a:chOff x="2024450" y="204150"/>
              <a:chExt cx="1178025" cy="68100"/>
            </a:xfrm>
          </p:grpSpPr>
          <p:sp>
            <p:nvSpPr>
              <p:cNvPr id="183" name="Google Shape;183;p1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3" name="Google Shape;193;p13"/>
            <p:cNvGrpSpPr/>
            <p:nvPr/>
          </p:nvGrpSpPr>
          <p:grpSpPr>
            <a:xfrm>
              <a:off x="8480185" y="663852"/>
              <a:ext cx="1178025" cy="68100"/>
              <a:chOff x="2024450" y="204150"/>
              <a:chExt cx="1178025" cy="68100"/>
            </a:xfrm>
          </p:grpSpPr>
          <p:sp>
            <p:nvSpPr>
              <p:cNvPr id="194" name="Google Shape;194;p1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04" name="Google Shape;204;p13"/>
          <p:cNvSpPr/>
          <p:nvPr/>
        </p:nvSpPr>
        <p:spPr>
          <a:xfrm>
            <a:off x="-1568655" y="33635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3"/>
          <p:cNvSpPr/>
          <p:nvPr/>
        </p:nvSpPr>
        <p:spPr>
          <a:xfrm rot="10800000">
            <a:off x="12" y="385906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5">
    <p:spTree>
      <p:nvGrpSpPr>
        <p:cNvPr id="1657" name="Shape 1657"/>
        <p:cNvGrpSpPr/>
        <p:nvPr/>
      </p:nvGrpSpPr>
      <p:grpSpPr>
        <a:xfrm>
          <a:off x="0" y="0"/>
          <a:ext cx="0" cy="0"/>
          <a:chOff x="0" y="0"/>
          <a:chExt cx="0" cy="0"/>
        </a:xfrm>
      </p:grpSpPr>
      <p:grpSp>
        <p:nvGrpSpPr>
          <p:cNvPr id="1658" name="Google Shape;1658;p31"/>
          <p:cNvGrpSpPr/>
          <p:nvPr/>
        </p:nvGrpSpPr>
        <p:grpSpPr>
          <a:xfrm>
            <a:off x="-24" y="-27"/>
            <a:ext cx="9143711" cy="5143338"/>
            <a:chOff x="597550" y="708125"/>
            <a:chExt cx="6449225" cy="4193850"/>
          </a:xfrm>
        </p:grpSpPr>
        <p:sp>
          <p:nvSpPr>
            <p:cNvPr id="1659" name="Google Shape;1659;p31"/>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31"/>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31"/>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31"/>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31"/>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31"/>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31"/>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31"/>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31"/>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31"/>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31"/>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31"/>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31"/>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31"/>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31"/>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31"/>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31"/>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31"/>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31"/>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31"/>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31"/>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31"/>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31"/>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31"/>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31"/>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31"/>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31"/>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31"/>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31"/>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31"/>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31"/>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31"/>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31"/>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31"/>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31"/>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31"/>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31"/>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31"/>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97" name="Google Shape;1697;p31"/>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698" name="Google Shape;1698;p31"/>
          <p:cNvSpPr txBox="1"/>
          <p:nvPr>
            <p:ph idx="2" type="title"/>
          </p:nvPr>
        </p:nvSpPr>
        <p:spPr>
          <a:xfrm>
            <a:off x="755600" y="2900863"/>
            <a:ext cx="22656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699" name="Google Shape;1699;p31"/>
          <p:cNvSpPr txBox="1"/>
          <p:nvPr>
            <p:ph idx="1" type="subTitle"/>
          </p:nvPr>
        </p:nvSpPr>
        <p:spPr>
          <a:xfrm>
            <a:off x="755600" y="3296863"/>
            <a:ext cx="2265600" cy="75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00" name="Google Shape;1700;p31"/>
          <p:cNvSpPr txBox="1"/>
          <p:nvPr>
            <p:ph idx="3" type="title"/>
          </p:nvPr>
        </p:nvSpPr>
        <p:spPr>
          <a:xfrm>
            <a:off x="3443604" y="2900863"/>
            <a:ext cx="22656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701" name="Google Shape;1701;p31"/>
          <p:cNvSpPr txBox="1"/>
          <p:nvPr>
            <p:ph idx="4" type="subTitle"/>
          </p:nvPr>
        </p:nvSpPr>
        <p:spPr>
          <a:xfrm>
            <a:off x="3443604" y="3296863"/>
            <a:ext cx="2265600" cy="75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02" name="Google Shape;1702;p31"/>
          <p:cNvSpPr txBox="1"/>
          <p:nvPr>
            <p:ph idx="5" type="title"/>
          </p:nvPr>
        </p:nvSpPr>
        <p:spPr>
          <a:xfrm>
            <a:off x="6132644" y="2900863"/>
            <a:ext cx="22656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703" name="Google Shape;1703;p31"/>
          <p:cNvSpPr txBox="1"/>
          <p:nvPr>
            <p:ph idx="6" type="subTitle"/>
          </p:nvPr>
        </p:nvSpPr>
        <p:spPr>
          <a:xfrm>
            <a:off x="6132644" y="3296863"/>
            <a:ext cx="2265600" cy="75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1704" name="Google Shape;1704;p31"/>
          <p:cNvGrpSpPr/>
          <p:nvPr/>
        </p:nvGrpSpPr>
        <p:grpSpPr>
          <a:xfrm>
            <a:off x="-7" y="-76201"/>
            <a:ext cx="586800" cy="1284425"/>
            <a:chOff x="-7" y="-76201"/>
            <a:chExt cx="586800" cy="1284425"/>
          </a:xfrm>
        </p:grpSpPr>
        <p:sp>
          <p:nvSpPr>
            <p:cNvPr id="1705" name="Google Shape;1705;p31"/>
            <p:cNvSpPr/>
            <p:nvPr/>
          </p:nvSpPr>
          <p:spPr>
            <a:xfrm flipH="1">
              <a:off x="-7" y="-762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06" name="Google Shape;1706;p31"/>
            <p:cNvGrpSpPr/>
            <p:nvPr/>
          </p:nvGrpSpPr>
          <p:grpSpPr>
            <a:xfrm flipH="1" rot="5400000">
              <a:off x="-148228" y="320574"/>
              <a:ext cx="883262" cy="242091"/>
              <a:chOff x="2300350" y="2601250"/>
              <a:chExt cx="2275275" cy="623625"/>
            </a:xfrm>
          </p:grpSpPr>
          <p:sp>
            <p:nvSpPr>
              <p:cNvPr id="1707" name="Google Shape;1707;p31"/>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31"/>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31"/>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31"/>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31"/>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31"/>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713" name="Google Shape;1713;p31"/>
          <p:cNvGrpSpPr/>
          <p:nvPr/>
        </p:nvGrpSpPr>
        <p:grpSpPr>
          <a:xfrm rot="5400000">
            <a:off x="54450" y="1665375"/>
            <a:ext cx="98902" cy="553090"/>
            <a:chOff x="4898850" y="4820550"/>
            <a:chExt cx="98902" cy="553090"/>
          </a:xfrm>
        </p:grpSpPr>
        <p:sp>
          <p:nvSpPr>
            <p:cNvPr id="1714" name="Google Shape;1714;p31"/>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31"/>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31"/>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31"/>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31"/>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19" name="Google Shape;1719;p31"/>
          <p:cNvSpPr/>
          <p:nvPr/>
        </p:nvSpPr>
        <p:spPr>
          <a:xfrm rot="-5400000">
            <a:off x="348814" y="401862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20" name="Google Shape;1720;p31"/>
          <p:cNvGrpSpPr/>
          <p:nvPr/>
        </p:nvGrpSpPr>
        <p:grpSpPr>
          <a:xfrm flipH="1" rot="-5400000">
            <a:off x="7907216" y="4455774"/>
            <a:ext cx="1823016" cy="296643"/>
            <a:chOff x="7857346" y="3902355"/>
            <a:chExt cx="1823016" cy="296643"/>
          </a:xfrm>
        </p:grpSpPr>
        <p:sp>
          <p:nvSpPr>
            <p:cNvPr id="1721" name="Google Shape;1721;p31"/>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31"/>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31"/>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31"/>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31"/>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31"/>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27" name="Google Shape;1727;p31"/>
          <p:cNvGrpSpPr/>
          <p:nvPr/>
        </p:nvGrpSpPr>
        <p:grpSpPr>
          <a:xfrm flipH="1">
            <a:off x="7120557" y="-107958"/>
            <a:ext cx="1520982" cy="302065"/>
            <a:chOff x="5642557" y="-150670"/>
            <a:chExt cx="1520982" cy="302065"/>
          </a:xfrm>
        </p:grpSpPr>
        <p:sp>
          <p:nvSpPr>
            <p:cNvPr id="1728" name="Google Shape;1728;p31"/>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31"/>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31"/>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31"/>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31"/>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3" name="Google Shape;1733;p31"/>
          <p:cNvGrpSpPr/>
          <p:nvPr/>
        </p:nvGrpSpPr>
        <p:grpSpPr>
          <a:xfrm>
            <a:off x="8455187" y="1287478"/>
            <a:ext cx="883262" cy="242091"/>
            <a:chOff x="2300350" y="2601250"/>
            <a:chExt cx="2275275" cy="623625"/>
          </a:xfrm>
        </p:grpSpPr>
        <p:sp>
          <p:nvSpPr>
            <p:cNvPr id="1734" name="Google Shape;1734;p31"/>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31"/>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31"/>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31"/>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31"/>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31"/>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6">
    <p:spTree>
      <p:nvGrpSpPr>
        <p:cNvPr id="1740" name="Shape 1740"/>
        <p:cNvGrpSpPr/>
        <p:nvPr/>
      </p:nvGrpSpPr>
      <p:grpSpPr>
        <a:xfrm>
          <a:off x="0" y="0"/>
          <a:ext cx="0" cy="0"/>
          <a:chOff x="0" y="0"/>
          <a:chExt cx="0" cy="0"/>
        </a:xfrm>
      </p:grpSpPr>
      <p:grpSp>
        <p:nvGrpSpPr>
          <p:cNvPr id="1741" name="Google Shape;1741;p32"/>
          <p:cNvGrpSpPr/>
          <p:nvPr/>
        </p:nvGrpSpPr>
        <p:grpSpPr>
          <a:xfrm>
            <a:off x="-24" y="-27"/>
            <a:ext cx="9143711" cy="5143338"/>
            <a:chOff x="597550" y="708125"/>
            <a:chExt cx="6449225" cy="4193850"/>
          </a:xfrm>
        </p:grpSpPr>
        <p:sp>
          <p:nvSpPr>
            <p:cNvPr id="1742" name="Google Shape;1742;p32"/>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32"/>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32"/>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32"/>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32"/>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32"/>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32"/>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32"/>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32"/>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32"/>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32"/>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32"/>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32"/>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32"/>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32"/>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32"/>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32"/>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32"/>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32"/>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32"/>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32"/>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32"/>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32"/>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32"/>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32"/>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32"/>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32"/>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32"/>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32"/>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32"/>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32"/>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32"/>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32"/>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32"/>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32"/>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32"/>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32"/>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32"/>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80" name="Google Shape;1780;p32"/>
          <p:cNvSpPr txBox="1"/>
          <p:nvPr>
            <p:ph type="title"/>
          </p:nvPr>
        </p:nvSpPr>
        <p:spPr>
          <a:xfrm>
            <a:off x="2246574" y="1636039"/>
            <a:ext cx="20193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781" name="Google Shape;1781;p32"/>
          <p:cNvSpPr txBox="1"/>
          <p:nvPr>
            <p:ph idx="1" type="subTitle"/>
          </p:nvPr>
        </p:nvSpPr>
        <p:spPr>
          <a:xfrm>
            <a:off x="2123424" y="2032039"/>
            <a:ext cx="2265600" cy="53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82" name="Google Shape;1782;p32"/>
          <p:cNvSpPr txBox="1"/>
          <p:nvPr>
            <p:ph idx="2" type="title"/>
          </p:nvPr>
        </p:nvSpPr>
        <p:spPr>
          <a:xfrm>
            <a:off x="6172578" y="1636039"/>
            <a:ext cx="20193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783" name="Google Shape;1783;p32"/>
          <p:cNvSpPr txBox="1"/>
          <p:nvPr>
            <p:ph idx="3" type="subTitle"/>
          </p:nvPr>
        </p:nvSpPr>
        <p:spPr>
          <a:xfrm>
            <a:off x="6049428" y="2032039"/>
            <a:ext cx="2265600" cy="53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84" name="Google Shape;1784;p32"/>
          <p:cNvSpPr txBox="1"/>
          <p:nvPr>
            <p:ph idx="4" type="title"/>
          </p:nvPr>
        </p:nvSpPr>
        <p:spPr>
          <a:xfrm>
            <a:off x="2204274" y="3315400"/>
            <a:ext cx="21039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785" name="Google Shape;1785;p32"/>
          <p:cNvSpPr txBox="1"/>
          <p:nvPr>
            <p:ph idx="5" type="subTitle"/>
          </p:nvPr>
        </p:nvSpPr>
        <p:spPr>
          <a:xfrm>
            <a:off x="2123424" y="3711400"/>
            <a:ext cx="2265600" cy="53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86" name="Google Shape;1786;p32"/>
          <p:cNvSpPr txBox="1"/>
          <p:nvPr>
            <p:ph idx="6" type="title"/>
          </p:nvPr>
        </p:nvSpPr>
        <p:spPr>
          <a:xfrm>
            <a:off x="6172578" y="3315400"/>
            <a:ext cx="20193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787" name="Google Shape;1787;p32"/>
          <p:cNvSpPr txBox="1"/>
          <p:nvPr>
            <p:ph idx="7" type="subTitle"/>
          </p:nvPr>
        </p:nvSpPr>
        <p:spPr>
          <a:xfrm>
            <a:off x="6049428" y="3711400"/>
            <a:ext cx="2265600" cy="53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88" name="Google Shape;1788;p32"/>
          <p:cNvSpPr/>
          <p:nvPr/>
        </p:nvSpPr>
        <p:spPr>
          <a:xfrm>
            <a:off x="7" y="-9920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89" name="Google Shape;1789;p32"/>
          <p:cNvGrpSpPr/>
          <p:nvPr/>
        </p:nvGrpSpPr>
        <p:grpSpPr>
          <a:xfrm>
            <a:off x="-500742" y="161244"/>
            <a:ext cx="1520982" cy="302065"/>
            <a:chOff x="5642557" y="-150670"/>
            <a:chExt cx="1520982" cy="302065"/>
          </a:xfrm>
        </p:grpSpPr>
        <p:sp>
          <p:nvSpPr>
            <p:cNvPr id="1790" name="Google Shape;1790;p32"/>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32"/>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32"/>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32"/>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32"/>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5" name="Google Shape;1795;p32"/>
          <p:cNvGrpSpPr/>
          <p:nvPr/>
        </p:nvGrpSpPr>
        <p:grpSpPr>
          <a:xfrm rot="5400000">
            <a:off x="85100" y="2002025"/>
            <a:ext cx="98902" cy="553090"/>
            <a:chOff x="4898850" y="4820550"/>
            <a:chExt cx="98902" cy="553090"/>
          </a:xfrm>
        </p:grpSpPr>
        <p:sp>
          <p:nvSpPr>
            <p:cNvPr id="1796" name="Google Shape;1796;p3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3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3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3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3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1" name="Google Shape;1801;p32"/>
          <p:cNvGrpSpPr/>
          <p:nvPr/>
        </p:nvGrpSpPr>
        <p:grpSpPr>
          <a:xfrm flipH="1">
            <a:off x="5072422" y="4999731"/>
            <a:ext cx="1823015" cy="196993"/>
            <a:chOff x="7857346" y="4002005"/>
            <a:chExt cx="1823015" cy="196993"/>
          </a:xfrm>
        </p:grpSpPr>
        <p:sp>
          <p:nvSpPr>
            <p:cNvPr id="1802" name="Google Shape;1802;p32"/>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32"/>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32"/>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05" name="Google Shape;1805;p32"/>
          <p:cNvSpPr/>
          <p:nvPr/>
        </p:nvSpPr>
        <p:spPr>
          <a:xfrm rot="-5400000">
            <a:off x="348812" y="419572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06" name="Google Shape;1806;p32"/>
          <p:cNvGrpSpPr/>
          <p:nvPr/>
        </p:nvGrpSpPr>
        <p:grpSpPr>
          <a:xfrm rot="5400000">
            <a:off x="9019112" y="1314150"/>
            <a:ext cx="98902" cy="553090"/>
            <a:chOff x="4898850" y="4820550"/>
            <a:chExt cx="98902" cy="553090"/>
          </a:xfrm>
        </p:grpSpPr>
        <p:sp>
          <p:nvSpPr>
            <p:cNvPr id="1807" name="Google Shape;1807;p3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3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3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3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3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12" name="Google Shape;1812;p3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13" name="Google Shape;1813;p32"/>
          <p:cNvGrpSpPr/>
          <p:nvPr/>
        </p:nvGrpSpPr>
        <p:grpSpPr>
          <a:xfrm>
            <a:off x="5072076" y="284994"/>
            <a:ext cx="1252896" cy="51000"/>
            <a:chOff x="2915381" y="4104819"/>
            <a:chExt cx="1252896" cy="51000"/>
          </a:xfrm>
        </p:grpSpPr>
        <p:sp>
          <p:nvSpPr>
            <p:cNvPr id="1814" name="Google Shape;1814;p32"/>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32"/>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32"/>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32"/>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32"/>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32"/>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32"/>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32"/>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32"/>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32"/>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32"/>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32"/>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32"/>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32"/>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28" name="Google Shape;1828;p32"/>
          <p:cNvGrpSpPr/>
          <p:nvPr/>
        </p:nvGrpSpPr>
        <p:grpSpPr>
          <a:xfrm>
            <a:off x="8557211" y="3859075"/>
            <a:ext cx="586800" cy="1523238"/>
            <a:chOff x="8557211" y="3859075"/>
            <a:chExt cx="586800" cy="1523238"/>
          </a:xfrm>
        </p:grpSpPr>
        <p:sp>
          <p:nvSpPr>
            <p:cNvPr id="1829" name="Google Shape;1829;p3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30" name="Google Shape;1830;p32"/>
            <p:cNvGrpSpPr/>
            <p:nvPr/>
          </p:nvGrpSpPr>
          <p:grpSpPr>
            <a:xfrm rot="5400000">
              <a:off x="8297605" y="4762340"/>
              <a:ext cx="1105976" cy="133969"/>
              <a:chOff x="8183182" y="663852"/>
              <a:chExt cx="1475028" cy="178673"/>
            </a:xfrm>
          </p:grpSpPr>
          <p:grpSp>
            <p:nvGrpSpPr>
              <p:cNvPr id="1831" name="Google Shape;1831;p32"/>
              <p:cNvGrpSpPr/>
              <p:nvPr/>
            </p:nvGrpSpPr>
            <p:grpSpPr>
              <a:xfrm>
                <a:off x="8183182" y="774425"/>
                <a:ext cx="1178025" cy="68100"/>
                <a:chOff x="2024450" y="204150"/>
                <a:chExt cx="1178025" cy="68100"/>
              </a:xfrm>
            </p:grpSpPr>
            <p:sp>
              <p:nvSpPr>
                <p:cNvPr id="1832" name="Google Shape;1832;p3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3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3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3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3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3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3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3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3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3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2" name="Google Shape;1842;p32"/>
              <p:cNvGrpSpPr/>
              <p:nvPr/>
            </p:nvGrpSpPr>
            <p:grpSpPr>
              <a:xfrm>
                <a:off x="8480185" y="663852"/>
                <a:ext cx="1178025" cy="68100"/>
                <a:chOff x="2024450" y="204150"/>
                <a:chExt cx="1178025" cy="68100"/>
              </a:xfrm>
            </p:grpSpPr>
            <p:sp>
              <p:nvSpPr>
                <p:cNvPr id="1843" name="Google Shape;1843;p3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3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3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3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3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3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3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3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3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3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1853" name="Google Shape;1853;p32"/>
          <p:cNvSpPr txBox="1"/>
          <p:nvPr>
            <p:ph idx="8"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a:lvl1pPr>
            <a:lvl2pPr lvl="1" algn="ctr">
              <a:lnSpc>
                <a:spcPct val="100000"/>
              </a:lnSpc>
              <a:spcBef>
                <a:spcPts val="0"/>
              </a:spcBef>
              <a:spcAft>
                <a:spcPts val="0"/>
              </a:spcAft>
              <a:buSzPts val="3200"/>
              <a:buNone/>
              <a:defRPr/>
            </a:lvl2pPr>
            <a:lvl3pPr lvl="2" algn="ctr">
              <a:lnSpc>
                <a:spcPct val="100000"/>
              </a:lnSpc>
              <a:spcBef>
                <a:spcPts val="0"/>
              </a:spcBef>
              <a:spcAft>
                <a:spcPts val="0"/>
              </a:spcAft>
              <a:buSzPts val="3200"/>
              <a:buNone/>
              <a:defRPr/>
            </a:lvl3pPr>
            <a:lvl4pPr lvl="3" algn="ctr">
              <a:lnSpc>
                <a:spcPct val="100000"/>
              </a:lnSpc>
              <a:spcBef>
                <a:spcPts val="0"/>
              </a:spcBef>
              <a:spcAft>
                <a:spcPts val="0"/>
              </a:spcAft>
              <a:buSzPts val="3200"/>
              <a:buNone/>
              <a:defRPr/>
            </a:lvl4pPr>
            <a:lvl5pPr lvl="4" algn="ctr">
              <a:lnSpc>
                <a:spcPct val="100000"/>
              </a:lnSpc>
              <a:spcBef>
                <a:spcPts val="0"/>
              </a:spcBef>
              <a:spcAft>
                <a:spcPts val="0"/>
              </a:spcAft>
              <a:buSzPts val="3200"/>
              <a:buNone/>
              <a:defRPr/>
            </a:lvl5pPr>
            <a:lvl6pPr lvl="5" algn="ctr">
              <a:lnSpc>
                <a:spcPct val="100000"/>
              </a:lnSpc>
              <a:spcBef>
                <a:spcPts val="0"/>
              </a:spcBef>
              <a:spcAft>
                <a:spcPts val="0"/>
              </a:spcAft>
              <a:buSzPts val="3200"/>
              <a:buNone/>
              <a:defRPr/>
            </a:lvl6pPr>
            <a:lvl7pPr lvl="6" algn="ctr">
              <a:lnSpc>
                <a:spcPct val="100000"/>
              </a:lnSpc>
              <a:spcBef>
                <a:spcPts val="0"/>
              </a:spcBef>
              <a:spcAft>
                <a:spcPts val="0"/>
              </a:spcAft>
              <a:buSzPts val="3200"/>
              <a:buNone/>
              <a:defRPr/>
            </a:lvl7pPr>
            <a:lvl8pPr lvl="7" algn="ctr">
              <a:lnSpc>
                <a:spcPct val="100000"/>
              </a:lnSpc>
              <a:spcBef>
                <a:spcPts val="0"/>
              </a:spcBef>
              <a:spcAft>
                <a:spcPts val="0"/>
              </a:spcAft>
              <a:buSzPts val="3200"/>
              <a:buNone/>
              <a:defRPr/>
            </a:lvl8pPr>
            <a:lvl9pPr lvl="8" algn="ctr">
              <a:lnSpc>
                <a:spcPct val="100000"/>
              </a:lnSpc>
              <a:spcBef>
                <a:spcPts val="0"/>
              </a:spcBef>
              <a:spcAft>
                <a:spcPts val="0"/>
              </a:spcAft>
              <a:buSzPts val="32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7">
    <p:spTree>
      <p:nvGrpSpPr>
        <p:cNvPr id="1854" name="Shape 1854"/>
        <p:cNvGrpSpPr/>
        <p:nvPr/>
      </p:nvGrpSpPr>
      <p:grpSpPr>
        <a:xfrm>
          <a:off x="0" y="0"/>
          <a:ext cx="0" cy="0"/>
          <a:chOff x="0" y="0"/>
          <a:chExt cx="0" cy="0"/>
        </a:xfrm>
      </p:grpSpPr>
      <p:grpSp>
        <p:nvGrpSpPr>
          <p:cNvPr id="1855" name="Google Shape;1855;p33"/>
          <p:cNvGrpSpPr/>
          <p:nvPr/>
        </p:nvGrpSpPr>
        <p:grpSpPr>
          <a:xfrm>
            <a:off x="-24" y="-27"/>
            <a:ext cx="9143711" cy="5143338"/>
            <a:chOff x="597550" y="708125"/>
            <a:chExt cx="6449225" cy="4193850"/>
          </a:xfrm>
        </p:grpSpPr>
        <p:sp>
          <p:nvSpPr>
            <p:cNvPr id="1856" name="Google Shape;1856;p33"/>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33"/>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33"/>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33"/>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33"/>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33"/>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33"/>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33"/>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33"/>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33"/>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33"/>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33"/>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33"/>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33"/>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33"/>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33"/>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33"/>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33"/>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33"/>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33"/>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33"/>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33"/>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33"/>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33"/>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33"/>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33"/>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33"/>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33"/>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33"/>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33"/>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33"/>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33"/>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33"/>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33"/>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33"/>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33"/>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33"/>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33"/>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94" name="Google Shape;1894;p33"/>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895" name="Google Shape;1895;p33"/>
          <p:cNvSpPr txBox="1"/>
          <p:nvPr>
            <p:ph idx="2" type="title"/>
          </p:nvPr>
        </p:nvSpPr>
        <p:spPr>
          <a:xfrm>
            <a:off x="2152068" y="1512817"/>
            <a:ext cx="18279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896" name="Google Shape;1896;p33"/>
          <p:cNvSpPr txBox="1"/>
          <p:nvPr>
            <p:ph idx="1" type="subTitle"/>
          </p:nvPr>
        </p:nvSpPr>
        <p:spPr>
          <a:xfrm>
            <a:off x="1992918" y="1911375"/>
            <a:ext cx="2146200" cy="46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97" name="Google Shape;1897;p33"/>
          <p:cNvSpPr txBox="1"/>
          <p:nvPr>
            <p:ph idx="3" type="title"/>
          </p:nvPr>
        </p:nvSpPr>
        <p:spPr>
          <a:xfrm>
            <a:off x="2152068" y="2624681"/>
            <a:ext cx="18279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898" name="Google Shape;1898;p33"/>
          <p:cNvSpPr txBox="1"/>
          <p:nvPr>
            <p:ph idx="4" type="subTitle"/>
          </p:nvPr>
        </p:nvSpPr>
        <p:spPr>
          <a:xfrm>
            <a:off x="1992918" y="3019025"/>
            <a:ext cx="2146200" cy="46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99" name="Google Shape;1899;p33"/>
          <p:cNvSpPr txBox="1"/>
          <p:nvPr>
            <p:ph idx="5" type="title"/>
          </p:nvPr>
        </p:nvSpPr>
        <p:spPr>
          <a:xfrm>
            <a:off x="6055343" y="2624681"/>
            <a:ext cx="18279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900" name="Google Shape;1900;p33"/>
          <p:cNvSpPr txBox="1"/>
          <p:nvPr>
            <p:ph idx="6" type="subTitle"/>
          </p:nvPr>
        </p:nvSpPr>
        <p:spPr>
          <a:xfrm>
            <a:off x="5896193" y="3019032"/>
            <a:ext cx="2146200" cy="46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01" name="Google Shape;1901;p33"/>
          <p:cNvSpPr txBox="1"/>
          <p:nvPr>
            <p:ph idx="7" type="title"/>
          </p:nvPr>
        </p:nvSpPr>
        <p:spPr>
          <a:xfrm>
            <a:off x="6055343" y="1512817"/>
            <a:ext cx="18279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902" name="Google Shape;1902;p33"/>
          <p:cNvSpPr txBox="1"/>
          <p:nvPr>
            <p:ph idx="8" type="subTitle"/>
          </p:nvPr>
        </p:nvSpPr>
        <p:spPr>
          <a:xfrm>
            <a:off x="5896193" y="1911375"/>
            <a:ext cx="2146200" cy="46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03" name="Google Shape;1903;p33"/>
          <p:cNvSpPr txBox="1"/>
          <p:nvPr>
            <p:ph idx="9" type="title"/>
          </p:nvPr>
        </p:nvSpPr>
        <p:spPr>
          <a:xfrm>
            <a:off x="2152068" y="3733187"/>
            <a:ext cx="18279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904" name="Google Shape;1904;p33"/>
          <p:cNvSpPr txBox="1"/>
          <p:nvPr>
            <p:ph idx="13" type="subTitle"/>
          </p:nvPr>
        </p:nvSpPr>
        <p:spPr>
          <a:xfrm>
            <a:off x="1992918" y="4126675"/>
            <a:ext cx="2146200" cy="46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05" name="Google Shape;1905;p33"/>
          <p:cNvSpPr txBox="1"/>
          <p:nvPr>
            <p:ph idx="14" type="title"/>
          </p:nvPr>
        </p:nvSpPr>
        <p:spPr>
          <a:xfrm>
            <a:off x="6055343" y="3733187"/>
            <a:ext cx="18279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906" name="Google Shape;1906;p33"/>
          <p:cNvSpPr txBox="1"/>
          <p:nvPr>
            <p:ph idx="15" type="subTitle"/>
          </p:nvPr>
        </p:nvSpPr>
        <p:spPr>
          <a:xfrm>
            <a:off x="5896193" y="4126677"/>
            <a:ext cx="2146200" cy="46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07" name="Google Shape;1907;p33"/>
          <p:cNvSpPr/>
          <p:nvPr/>
        </p:nvSpPr>
        <p:spPr>
          <a:xfrm>
            <a:off x="1455" y="-8885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08" name="Google Shape;1908;p33"/>
          <p:cNvGrpSpPr/>
          <p:nvPr/>
        </p:nvGrpSpPr>
        <p:grpSpPr>
          <a:xfrm rot="-5400000">
            <a:off x="-146785" y="231721"/>
            <a:ext cx="883262" cy="242091"/>
            <a:chOff x="2300350" y="2601250"/>
            <a:chExt cx="2275275" cy="623625"/>
          </a:xfrm>
        </p:grpSpPr>
        <p:sp>
          <p:nvSpPr>
            <p:cNvPr id="1909" name="Google Shape;1909;p3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3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3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3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3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3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15" name="Google Shape;1915;p33"/>
          <p:cNvGrpSpPr/>
          <p:nvPr/>
        </p:nvGrpSpPr>
        <p:grpSpPr>
          <a:xfrm>
            <a:off x="1685767" y="463191"/>
            <a:ext cx="1105976" cy="133969"/>
            <a:chOff x="8183182" y="663852"/>
            <a:chExt cx="1475028" cy="178673"/>
          </a:xfrm>
        </p:grpSpPr>
        <p:grpSp>
          <p:nvGrpSpPr>
            <p:cNvPr id="1916" name="Google Shape;1916;p33"/>
            <p:cNvGrpSpPr/>
            <p:nvPr/>
          </p:nvGrpSpPr>
          <p:grpSpPr>
            <a:xfrm>
              <a:off x="8183182" y="774425"/>
              <a:ext cx="1178025" cy="68100"/>
              <a:chOff x="2024450" y="204150"/>
              <a:chExt cx="1178025" cy="68100"/>
            </a:xfrm>
          </p:grpSpPr>
          <p:sp>
            <p:nvSpPr>
              <p:cNvPr id="1917" name="Google Shape;1917;p3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3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3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3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3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3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3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3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3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3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27" name="Google Shape;1927;p33"/>
            <p:cNvGrpSpPr/>
            <p:nvPr/>
          </p:nvGrpSpPr>
          <p:grpSpPr>
            <a:xfrm>
              <a:off x="8480185" y="663852"/>
              <a:ext cx="1178025" cy="68100"/>
              <a:chOff x="2024450" y="204150"/>
              <a:chExt cx="1178025" cy="68100"/>
            </a:xfrm>
          </p:grpSpPr>
          <p:sp>
            <p:nvSpPr>
              <p:cNvPr id="1928" name="Google Shape;1928;p3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3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3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3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3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3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3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3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3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3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938" name="Google Shape;1938;p33"/>
          <p:cNvSpPr/>
          <p:nvPr/>
        </p:nvSpPr>
        <p:spPr>
          <a:xfrm flipH="1">
            <a:off x="8167370" y="7562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33"/>
          <p:cNvSpPr/>
          <p:nvPr/>
        </p:nvSpPr>
        <p:spPr>
          <a:xfrm flipH="1">
            <a:off x="7864270" y="4769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40" name="Google Shape;1940;p33"/>
          <p:cNvGrpSpPr/>
          <p:nvPr/>
        </p:nvGrpSpPr>
        <p:grpSpPr>
          <a:xfrm rot="5400000">
            <a:off x="6864300" y="-51175"/>
            <a:ext cx="98902" cy="553090"/>
            <a:chOff x="4898850" y="4820550"/>
            <a:chExt cx="98902" cy="553090"/>
          </a:xfrm>
        </p:grpSpPr>
        <p:sp>
          <p:nvSpPr>
            <p:cNvPr id="1941" name="Google Shape;1941;p33"/>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33"/>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33"/>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33"/>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33"/>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6" name="Google Shape;1946;p33"/>
          <p:cNvGrpSpPr/>
          <p:nvPr/>
        </p:nvGrpSpPr>
        <p:grpSpPr>
          <a:xfrm rot="5400000">
            <a:off x="975" y="4180500"/>
            <a:ext cx="98902" cy="553090"/>
            <a:chOff x="4898850" y="4820550"/>
            <a:chExt cx="98902" cy="553090"/>
          </a:xfrm>
        </p:grpSpPr>
        <p:sp>
          <p:nvSpPr>
            <p:cNvPr id="1947" name="Google Shape;1947;p33"/>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33"/>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33"/>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33"/>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33"/>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52" name="Google Shape;1952;p33"/>
          <p:cNvGrpSpPr/>
          <p:nvPr/>
        </p:nvGrpSpPr>
        <p:grpSpPr>
          <a:xfrm flipH="1">
            <a:off x="-799253" y="4748605"/>
            <a:ext cx="1823015" cy="196993"/>
            <a:chOff x="7857346" y="4002005"/>
            <a:chExt cx="1823015" cy="196993"/>
          </a:xfrm>
        </p:grpSpPr>
        <p:sp>
          <p:nvSpPr>
            <p:cNvPr id="1953" name="Google Shape;1953;p33"/>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33"/>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33"/>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56" name="Google Shape;1956;p33"/>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57" name="Google Shape;1957;p33"/>
          <p:cNvGrpSpPr/>
          <p:nvPr/>
        </p:nvGrpSpPr>
        <p:grpSpPr>
          <a:xfrm rot="5400000">
            <a:off x="8520259" y="4079074"/>
            <a:ext cx="302065" cy="1520982"/>
            <a:chOff x="-108754" y="2690919"/>
            <a:chExt cx="302065" cy="1520982"/>
          </a:xfrm>
        </p:grpSpPr>
        <p:sp>
          <p:nvSpPr>
            <p:cNvPr id="1958" name="Google Shape;1958;p33"/>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33"/>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33"/>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33"/>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33"/>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63" name="Google Shape;1963;p33"/>
          <p:cNvGrpSpPr/>
          <p:nvPr/>
        </p:nvGrpSpPr>
        <p:grpSpPr>
          <a:xfrm>
            <a:off x="3945551" y="4775319"/>
            <a:ext cx="1252896" cy="51000"/>
            <a:chOff x="2915381" y="4104819"/>
            <a:chExt cx="1252896" cy="51000"/>
          </a:xfrm>
        </p:grpSpPr>
        <p:sp>
          <p:nvSpPr>
            <p:cNvPr id="1964" name="Google Shape;1964;p33"/>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33"/>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33"/>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33"/>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33"/>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33"/>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33"/>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33"/>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33"/>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33"/>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33"/>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33"/>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33"/>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33"/>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5">
    <p:spTree>
      <p:nvGrpSpPr>
        <p:cNvPr id="1978" name="Shape 1978"/>
        <p:cNvGrpSpPr/>
        <p:nvPr/>
      </p:nvGrpSpPr>
      <p:grpSpPr>
        <a:xfrm>
          <a:off x="0" y="0"/>
          <a:ext cx="0" cy="0"/>
          <a:chOff x="0" y="0"/>
          <a:chExt cx="0" cy="0"/>
        </a:xfrm>
      </p:grpSpPr>
      <p:grpSp>
        <p:nvGrpSpPr>
          <p:cNvPr id="1979" name="Google Shape;1979;p34"/>
          <p:cNvGrpSpPr/>
          <p:nvPr/>
        </p:nvGrpSpPr>
        <p:grpSpPr>
          <a:xfrm>
            <a:off x="-24" y="-27"/>
            <a:ext cx="9143711" cy="5143338"/>
            <a:chOff x="597550" y="708125"/>
            <a:chExt cx="6449225" cy="4193850"/>
          </a:xfrm>
        </p:grpSpPr>
        <p:sp>
          <p:nvSpPr>
            <p:cNvPr id="1980" name="Google Shape;1980;p34"/>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34"/>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34"/>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34"/>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34"/>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34"/>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34"/>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34"/>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34"/>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34"/>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34"/>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34"/>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34"/>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34"/>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34"/>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34"/>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34"/>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34"/>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34"/>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34"/>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34"/>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34"/>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34"/>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34"/>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34"/>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34"/>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34"/>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34"/>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34"/>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34"/>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34"/>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34"/>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34"/>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34"/>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34"/>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34"/>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34"/>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34"/>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8" name="Google Shape;2018;p34"/>
          <p:cNvGrpSpPr/>
          <p:nvPr/>
        </p:nvGrpSpPr>
        <p:grpSpPr>
          <a:xfrm>
            <a:off x="4674957" y="4956042"/>
            <a:ext cx="1520982" cy="302065"/>
            <a:chOff x="5642557" y="-150670"/>
            <a:chExt cx="1520982" cy="302065"/>
          </a:xfrm>
        </p:grpSpPr>
        <p:sp>
          <p:nvSpPr>
            <p:cNvPr id="2019" name="Google Shape;2019;p34"/>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34"/>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34"/>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34"/>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34"/>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24" name="Google Shape;2024;p34"/>
          <p:cNvGrpSpPr/>
          <p:nvPr/>
        </p:nvGrpSpPr>
        <p:grpSpPr>
          <a:xfrm rot="5400000">
            <a:off x="85100" y="2306825"/>
            <a:ext cx="98902" cy="553090"/>
            <a:chOff x="4898850" y="4820550"/>
            <a:chExt cx="98902" cy="553090"/>
          </a:xfrm>
        </p:grpSpPr>
        <p:sp>
          <p:nvSpPr>
            <p:cNvPr id="2025" name="Google Shape;2025;p34"/>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34"/>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34"/>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34"/>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34"/>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0" name="Google Shape;2030;p34"/>
          <p:cNvGrpSpPr/>
          <p:nvPr/>
        </p:nvGrpSpPr>
        <p:grpSpPr>
          <a:xfrm>
            <a:off x="-1744592" y="3592129"/>
            <a:ext cx="2297800" cy="347400"/>
            <a:chOff x="-1439792" y="3592129"/>
            <a:chExt cx="2297800" cy="347400"/>
          </a:xfrm>
        </p:grpSpPr>
        <p:sp>
          <p:nvSpPr>
            <p:cNvPr id="2031" name="Google Shape;2031;p34"/>
            <p:cNvSpPr/>
            <p:nvPr/>
          </p:nvSpPr>
          <p:spPr>
            <a:xfrm>
              <a:off x="-1439792" y="38714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34"/>
            <p:cNvSpPr/>
            <p:nvPr/>
          </p:nvSpPr>
          <p:spPr>
            <a:xfrm>
              <a:off x="-1136692" y="35921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33" name="Google Shape;2033;p34"/>
          <p:cNvSpPr/>
          <p:nvPr/>
        </p:nvSpPr>
        <p:spPr>
          <a:xfrm rot="10800000">
            <a:off x="414162" y="446566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34" name="Google Shape;2034;p34"/>
          <p:cNvGrpSpPr/>
          <p:nvPr/>
        </p:nvGrpSpPr>
        <p:grpSpPr>
          <a:xfrm>
            <a:off x="-222733" y="225814"/>
            <a:ext cx="1507158" cy="586800"/>
            <a:chOff x="-222733" y="225814"/>
            <a:chExt cx="1507158" cy="586800"/>
          </a:xfrm>
        </p:grpSpPr>
        <p:sp>
          <p:nvSpPr>
            <p:cNvPr id="2035" name="Google Shape;2035;p34"/>
            <p:cNvSpPr/>
            <p:nvPr/>
          </p:nvSpPr>
          <p:spPr>
            <a:xfrm rot="-5400000">
              <a:off x="348812" y="-12299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36" name="Google Shape;2036;p34"/>
            <p:cNvGrpSpPr/>
            <p:nvPr/>
          </p:nvGrpSpPr>
          <p:grpSpPr>
            <a:xfrm>
              <a:off x="-222733" y="452241"/>
              <a:ext cx="1105976" cy="133969"/>
              <a:chOff x="8183182" y="663852"/>
              <a:chExt cx="1475028" cy="178673"/>
            </a:xfrm>
          </p:grpSpPr>
          <p:grpSp>
            <p:nvGrpSpPr>
              <p:cNvPr id="2037" name="Google Shape;2037;p34"/>
              <p:cNvGrpSpPr/>
              <p:nvPr/>
            </p:nvGrpSpPr>
            <p:grpSpPr>
              <a:xfrm>
                <a:off x="8183182" y="774425"/>
                <a:ext cx="1178025" cy="68100"/>
                <a:chOff x="2024450" y="204150"/>
                <a:chExt cx="1178025" cy="68100"/>
              </a:xfrm>
            </p:grpSpPr>
            <p:sp>
              <p:nvSpPr>
                <p:cNvPr id="2038" name="Google Shape;2038;p3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3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3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3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3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3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3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3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3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3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48" name="Google Shape;2048;p34"/>
              <p:cNvGrpSpPr/>
              <p:nvPr/>
            </p:nvGrpSpPr>
            <p:grpSpPr>
              <a:xfrm>
                <a:off x="8480185" y="663852"/>
                <a:ext cx="1178025" cy="68100"/>
                <a:chOff x="2024450" y="204150"/>
                <a:chExt cx="1178025" cy="68100"/>
              </a:xfrm>
            </p:grpSpPr>
            <p:sp>
              <p:nvSpPr>
                <p:cNvPr id="2049" name="Google Shape;2049;p3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3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3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3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3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3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3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3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3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3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2059" name="Google Shape;2059;p34"/>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60" name="Google Shape;2060;p34"/>
          <p:cNvGrpSpPr/>
          <p:nvPr/>
        </p:nvGrpSpPr>
        <p:grpSpPr>
          <a:xfrm>
            <a:off x="8041407" y="183762"/>
            <a:ext cx="1520982" cy="302065"/>
            <a:chOff x="5642557" y="-150670"/>
            <a:chExt cx="1520982" cy="302065"/>
          </a:xfrm>
        </p:grpSpPr>
        <p:sp>
          <p:nvSpPr>
            <p:cNvPr id="2061" name="Google Shape;2061;p34"/>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34"/>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34"/>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34"/>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34"/>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66" name="Google Shape;2066;p34"/>
          <p:cNvGrpSpPr/>
          <p:nvPr/>
        </p:nvGrpSpPr>
        <p:grpSpPr>
          <a:xfrm rot="5400000">
            <a:off x="8360264" y="2845229"/>
            <a:ext cx="883262" cy="242091"/>
            <a:chOff x="2300350" y="2601250"/>
            <a:chExt cx="2275275" cy="623625"/>
          </a:xfrm>
        </p:grpSpPr>
        <p:sp>
          <p:nvSpPr>
            <p:cNvPr id="2067" name="Google Shape;2067;p34"/>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34"/>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34"/>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34"/>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34"/>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34"/>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73" name="Google Shape;2073;p34"/>
          <p:cNvGrpSpPr/>
          <p:nvPr/>
        </p:nvGrpSpPr>
        <p:grpSpPr>
          <a:xfrm>
            <a:off x="8267392" y="4678866"/>
            <a:ext cx="1105976" cy="133969"/>
            <a:chOff x="8183182" y="663852"/>
            <a:chExt cx="1475028" cy="178673"/>
          </a:xfrm>
        </p:grpSpPr>
        <p:grpSp>
          <p:nvGrpSpPr>
            <p:cNvPr id="2074" name="Google Shape;2074;p34"/>
            <p:cNvGrpSpPr/>
            <p:nvPr/>
          </p:nvGrpSpPr>
          <p:grpSpPr>
            <a:xfrm>
              <a:off x="8183182" y="774425"/>
              <a:ext cx="1178025" cy="68100"/>
              <a:chOff x="2024450" y="204150"/>
              <a:chExt cx="1178025" cy="68100"/>
            </a:xfrm>
          </p:grpSpPr>
          <p:sp>
            <p:nvSpPr>
              <p:cNvPr id="2075" name="Google Shape;2075;p3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3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3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3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3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3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3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3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3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3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5" name="Google Shape;2085;p34"/>
            <p:cNvGrpSpPr/>
            <p:nvPr/>
          </p:nvGrpSpPr>
          <p:grpSpPr>
            <a:xfrm>
              <a:off x="8480185" y="663852"/>
              <a:ext cx="1178025" cy="68100"/>
              <a:chOff x="2024450" y="204150"/>
              <a:chExt cx="1178025" cy="68100"/>
            </a:xfrm>
          </p:grpSpPr>
          <p:sp>
            <p:nvSpPr>
              <p:cNvPr id="2086" name="Google Shape;2086;p3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3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3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3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3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3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3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3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3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3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096" name="Google Shape;2096;p34"/>
          <p:cNvGrpSpPr/>
          <p:nvPr/>
        </p:nvGrpSpPr>
        <p:grpSpPr>
          <a:xfrm>
            <a:off x="5023301" y="238994"/>
            <a:ext cx="1252896" cy="51000"/>
            <a:chOff x="2915381" y="4104819"/>
            <a:chExt cx="1252896" cy="51000"/>
          </a:xfrm>
        </p:grpSpPr>
        <p:sp>
          <p:nvSpPr>
            <p:cNvPr id="2097" name="Google Shape;2097;p34"/>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34"/>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34"/>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34"/>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34"/>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34"/>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34"/>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34"/>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34"/>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34"/>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34"/>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34"/>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34"/>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34"/>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11" name="Google Shape;2111;p34"/>
          <p:cNvSpPr txBox="1"/>
          <p:nvPr>
            <p:ph type="title"/>
          </p:nvPr>
        </p:nvSpPr>
        <p:spPr>
          <a:xfrm>
            <a:off x="713100" y="539400"/>
            <a:ext cx="7717800" cy="572700"/>
          </a:xfrm>
          <a:prstGeom prst="rect">
            <a:avLst/>
          </a:prstGeom>
          <a:noFill/>
          <a:ln>
            <a:noFill/>
          </a:ln>
          <a:effectLst>
            <a:outerShdw blurRad="8572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4">
    <p:spTree>
      <p:nvGrpSpPr>
        <p:cNvPr id="2112" name="Shape 2112"/>
        <p:cNvGrpSpPr/>
        <p:nvPr/>
      </p:nvGrpSpPr>
      <p:grpSpPr>
        <a:xfrm>
          <a:off x="0" y="0"/>
          <a:ext cx="0" cy="0"/>
          <a:chOff x="0" y="0"/>
          <a:chExt cx="0" cy="0"/>
        </a:xfrm>
      </p:grpSpPr>
      <p:grpSp>
        <p:nvGrpSpPr>
          <p:cNvPr id="2113" name="Google Shape;2113;p35"/>
          <p:cNvGrpSpPr/>
          <p:nvPr/>
        </p:nvGrpSpPr>
        <p:grpSpPr>
          <a:xfrm>
            <a:off x="-24" y="-27"/>
            <a:ext cx="9143711" cy="5143338"/>
            <a:chOff x="597550" y="708125"/>
            <a:chExt cx="6449225" cy="4193850"/>
          </a:xfrm>
        </p:grpSpPr>
        <p:sp>
          <p:nvSpPr>
            <p:cNvPr id="2114" name="Google Shape;2114;p35"/>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35"/>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35"/>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35"/>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35"/>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35"/>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p35"/>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p35"/>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p35"/>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p35"/>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35"/>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35"/>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35"/>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35"/>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35"/>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35"/>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35"/>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35"/>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35"/>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35"/>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35"/>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p35"/>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35"/>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35"/>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35"/>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35"/>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35"/>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35"/>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35"/>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35"/>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p35"/>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p35"/>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p35"/>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p35"/>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p35"/>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35"/>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p35"/>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p35"/>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52" name="Google Shape;2152;p35"/>
          <p:cNvSpPr/>
          <p:nvPr/>
        </p:nvSpPr>
        <p:spPr>
          <a:xfrm rot="-5400000">
            <a:off x="120212" y="7293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53" name="Google Shape;2153;p35"/>
          <p:cNvGrpSpPr/>
          <p:nvPr/>
        </p:nvGrpSpPr>
        <p:grpSpPr>
          <a:xfrm rot="5400000">
            <a:off x="85100" y="3657925"/>
            <a:ext cx="98902" cy="553090"/>
            <a:chOff x="4898850" y="4820550"/>
            <a:chExt cx="98902" cy="553090"/>
          </a:xfrm>
        </p:grpSpPr>
        <p:sp>
          <p:nvSpPr>
            <p:cNvPr id="2154" name="Google Shape;2154;p3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p3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p3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p3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p3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59" name="Google Shape;2159;p35"/>
          <p:cNvGrpSpPr/>
          <p:nvPr/>
        </p:nvGrpSpPr>
        <p:grpSpPr>
          <a:xfrm flipH="1">
            <a:off x="-538592" y="566830"/>
            <a:ext cx="1823016" cy="296643"/>
            <a:chOff x="7857346" y="3902355"/>
            <a:chExt cx="1823016" cy="296643"/>
          </a:xfrm>
        </p:grpSpPr>
        <p:sp>
          <p:nvSpPr>
            <p:cNvPr id="2160" name="Google Shape;2160;p35"/>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35"/>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35"/>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35"/>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p35"/>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35"/>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66" name="Google Shape;2166;p35"/>
          <p:cNvGrpSpPr/>
          <p:nvPr/>
        </p:nvGrpSpPr>
        <p:grpSpPr>
          <a:xfrm rot="5400000">
            <a:off x="4799100" y="4593800"/>
            <a:ext cx="98902" cy="553090"/>
            <a:chOff x="4898850" y="4820550"/>
            <a:chExt cx="98902" cy="553090"/>
          </a:xfrm>
        </p:grpSpPr>
        <p:sp>
          <p:nvSpPr>
            <p:cNvPr id="2167" name="Google Shape;2167;p3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3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p3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3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3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72" name="Google Shape;2172;p35"/>
          <p:cNvGrpSpPr/>
          <p:nvPr/>
        </p:nvGrpSpPr>
        <p:grpSpPr>
          <a:xfrm>
            <a:off x="432919" y="4756119"/>
            <a:ext cx="1105976" cy="133969"/>
            <a:chOff x="8183182" y="663852"/>
            <a:chExt cx="1475028" cy="178673"/>
          </a:xfrm>
        </p:grpSpPr>
        <p:grpSp>
          <p:nvGrpSpPr>
            <p:cNvPr id="2173" name="Google Shape;2173;p35"/>
            <p:cNvGrpSpPr/>
            <p:nvPr/>
          </p:nvGrpSpPr>
          <p:grpSpPr>
            <a:xfrm>
              <a:off x="8183182" y="774425"/>
              <a:ext cx="1178025" cy="68100"/>
              <a:chOff x="2024450" y="204150"/>
              <a:chExt cx="1178025" cy="68100"/>
            </a:xfrm>
          </p:grpSpPr>
          <p:sp>
            <p:nvSpPr>
              <p:cNvPr id="2174" name="Google Shape;2174;p35"/>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p35"/>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p35"/>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35"/>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35"/>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35"/>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35"/>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35"/>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35"/>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35"/>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84" name="Google Shape;2184;p35"/>
            <p:cNvGrpSpPr/>
            <p:nvPr/>
          </p:nvGrpSpPr>
          <p:grpSpPr>
            <a:xfrm>
              <a:off x="8480185" y="663852"/>
              <a:ext cx="1178025" cy="68100"/>
              <a:chOff x="2024450" y="204150"/>
              <a:chExt cx="1178025" cy="68100"/>
            </a:xfrm>
          </p:grpSpPr>
          <p:sp>
            <p:nvSpPr>
              <p:cNvPr id="2185" name="Google Shape;2185;p35"/>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35"/>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35"/>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p35"/>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35"/>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35"/>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35"/>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35"/>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p35"/>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p35"/>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195" name="Google Shape;2195;p35"/>
          <p:cNvSpPr/>
          <p:nvPr/>
        </p:nvSpPr>
        <p:spPr>
          <a:xfrm rot="5400000">
            <a:off x="8279899" y="422812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p35"/>
          <p:cNvSpPr/>
          <p:nvPr/>
        </p:nvSpPr>
        <p:spPr>
          <a:xfrm>
            <a:off x="8161612" y="-348808"/>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97" name="Google Shape;2197;p35"/>
          <p:cNvGrpSpPr/>
          <p:nvPr/>
        </p:nvGrpSpPr>
        <p:grpSpPr>
          <a:xfrm>
            <a:off x="8395576" y="4749303"/>
            <a:ext cx="883262" cy="242091"/>
            <a:chOff x="2300350" y="2601250"/>
            <a:chExt cx="2275275" cy="623625"/>
          </a:xfrm>
        </p:grpSpPr>
        <p:sp>
          <p:nvSpPr>
            <p:cNvPr id="2198" name="Google Shape;2198;p3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p3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p3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3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p3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p3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04" name="Google Shape;2204;p35"/>
          <p:cNvGrpSpPr/>
          <p:nvPr/>
        </p:nvGrpSpPr>
        <p:grpSpPr>
          <a:xfrm>
            <a:off x="5989113" y="235761"/>
            <a:ext cx="1252896" cy="51000"/>
            <a:chOff x="2915381" y="4104819"/>
            <a:chExt cx="1252896" cy="51000"/>
          </a:xfrm>
        </p:grpSpPr>
        <p:sp>
          <p:nvSpPr>
            <p:cNvPr id="2205" name="Google Shape;2205;p35"/>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p35"/>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p35"/>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p35"/>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p35"/>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p35"/>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p35"/>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35"/>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p35"/>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35"/>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35"/>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35"/>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p35"/>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p35"/>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19" name="Google Shape;2219;p35"/>
          <p:cNvSpPr txBox="1"/>
          <p:nvPr>
            <p:ph type="title"/>
          </p:nvPr>
        </p:nvSpPr>
        <p:spPr>
          <a:xfrm>
            <a:off x="713100" y="539400"/>
            <a:ext cx="7717800" cy="572700"/>
          </a:xfrm>
          <a:prstGeom prst="rect">
            <a:avLst/>
          </a:prstGeom>
          <a:noFill/>
          <a:ln>
            <a:noFill/>
          </a:ln>
          <a:effectLst>
            <a:outerShdw blurRad="85725" rotWithShape="0" algn="bl">
              <a:schemeClr val="accent2">
                <a:alpha val="40784"/>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1">
    <p:spTree>
      <p:nvGrpSpPr>
        <p:cNvPr id="2220" name="Shape 2220"/>
        <p:cNvGrpSpPr/>
        <p:nvPr/>
      </p:nvGrpSpPr>
      <p:grpSpPr>
        <a:xfrm>
          <a:off x="0" y="0"/>
          <a:ext cx="0" cy="0"/>
          <a:chOff x="0" y="0"/>
          <a:chExt cx="0" cy="0"/>
        </a:xfrm>
      </p:grpSpPr>
      <p:grpSp>
        <p:nvGrpSpPr>
          <p:cNvPr id="2221" name="Google Shape;2221;p36"/>
          <p:cNvGrpSpPr/>
          <p:nvPr/>
        </p:nvGrpSpPr>
        <p:grpSpPr>
          <a:xfrm>
            <a:off x="-24" y="-27"/>
            <a:ext cx="9143711" cy="5143338"/>
            <a:chOff x="597550" y="708125"/>
            <a:chExt cx="6449225" cy="4193850"/>
          </a:xfrm>
        </p:grpSpPr>
        <p:sp>
          <p:nvSpPr>
            <p:cNvPr id="2222" name="Google Shape;2222;p36"/>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36"/>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p36"/>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p36"/>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p36"/>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p36"/>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p36"/>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p36"/>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p36"/>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p36"/>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p36"/>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p36"/>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p36"/>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p36"/>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p36"/>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p36"/>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p36"/>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p36"/>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p36"/>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p36"/>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p36"/>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p36"/>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p36"/>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p36"/>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p36"/>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p36"/>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p36"/>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p36"/>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p36"/>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p36"/>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36"/>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36"/>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p36"/>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p36"/>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p36"/>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p36"/>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p36"/>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p36"/>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60" name="Google Shape;2260;p36"/>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261" name="Google Shape;2261;p36"/>
          <p:cNvSpPr txBox="1"/>
          <p:nvPr>
            <p:ph idx="2" type="title"/>
          </p:nvPr>
        </p:nvSpPr>
        <p:spPr>
          <a:xfrm>
            <a:off x="841275" y="2611096"/>
            <a:ext cx="2040600" cy="2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262" name="Google Shape;2262;p36"/>
          <p:cNvSpPr txBox="1"/>
          <p:nvPr>
            <p:ph idx="1" type="subTitle"/>
          </p:nvPr>
        </p:nvSpPr>
        <p:spPr>
          <a:xfrm>
            <a:off x="841275" y="3019695"/>
            <a:ext cx="2040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63" name="Google Shape;2263;p36"/>
          <p:cNvSpPr txBox="1"/>
          <p:nvPr>
            <p:ph idx="3" type="title"/>
          </p:nvPr>
        </p:nvSpPr>
        <p:spPr>
          <a:xfrm>
            <a:off x="744825" y="1668255"/>
            <a:ext cx="2233500" cy="7887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5500">
                <a:solidFill>
                  <a:schemeClr val="accen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264" name="Google Shape;2264;p36"/>
          <p:cNvSpPr txBox="1"/>
          <p:nvPr>
            <p:ph idx="4" type="title"/>
          </p:nvPr>
        </p:nvSpPr>
        <p:spPr>
          <a:xfrm>
            <a:off x="3551593" y="2972975"/>
            <a:ext cx="2040600" cy="2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265" name="Google Shape;2265;p36"/>
          <p:cNvSpPr txBox="1"/>
          <p:nvPr>
            <p:ph idx="5" type="subTitle"/>
          </p:nvPr>
        </p:nvSpPr>
        <p:spPr>
          <a:xfrm>
            <a:off x="3551593" y="3381574"/>
            <a:ext cx="2040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66" name="Google Shape;2266;p36"/>
          <p:cNvSpPr txBox="1"/>
          <p:nvPr>
            <p:ph idx="6" type="title"/>
          </p:nvPr>
        </p:nvSpPr>
        <p:spPr>
          <a:xfrm>
            <a:off x="3455143" y="2030134"/>
            <a:ext cx="2233500" cy="7887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5500">
                <a:solidFill>
                  <a:schemeClr val="accen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267" name="Google Shape;2267;p36"/>
          <p:cNvSpPr txBox="1"/>
          <p:nvPr>
            <p:ph idx="7" type="title"/>
          </p:nvPr>
        </p:nvSpPr>
        <p:spPr>
          <a:xfrm>
            <a:off x="6261925" y="2611096"/>
            <a:ext cx="2040600" cy="2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268" name="Google Shape;2268;p36"/>
          <p:cNvSpPr txBox="1"/>
          <p:nvPr>
            <p:ph idx="8" type="subTitle"/>
          </p:nvPr>
        </p:nvSpPr>
        <p:spPr>
          <a:xfrm>
            <a:off x="6261925" y="3019695"/>
            <a:ext cx="2040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69" name="Google Shape;2269;p36"/>
          <p:cNvSpPr txBox="1"/>
          <p:nvPr>
            <p:ph idx="9" type="title"/>
          </p:nvPr>
        </p:nvSpPr>
        <p:spPr>
          <a:xfrm>
            <a:off x="6165475" y="1668255"/>
            <a:ext cx="2233500" cy="7887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5500">
                <a:solidFill>
                  <a:schemeClr val="accen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grpSp>
        <p:nvGrpSpPr>
          <p:cNvPr id="2270" name="Google Shape;2270;p36"/>
          <p:cNvGrpSpPr/>
          <p:nvPr/>
        </p:nvGrpSpPr>
        <p:grpSpPr>
          <a:xfrm>
            <a:off x="-11" y="4335989"/>
            <a:ext cx="1284436" cy="586800"/>
            <a:chOff x="-11" y="4335989"/>
            <a:chExt cx="1284436" cy="586800"/>
          </a:xfrm>
        </p:grpSpPr>
        <p:sp>
          <p:nvSpPr>
            <p:cNvPr id="2271" name="Google Shape;2271;p36"/>
            <p:cNvSpPr/>
            <p:nvPr/>
          </p:nvSpPr>
          <p:spPr>
            <a:xfrm rot="-5400000">
              <a:off x="348812" y="398717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72" name="Google Shape;2272;p36"/>
            <p:cNvGrpSpPr/>
            <p:nvPr/>
          </p:nvGrpSpPr>
          <p:grpSpPr>
            <a:xfrm rot="10800000">
              <a:off x="-11" y="4508353"/>
              <a:ext cx="883262" cy="242091"/>
              <a:chOff x="2300350" y="2601250"/>
              <a:chExt cx="2275275" cy="623625"/>
            </a:xfrm>
          </p:grpSpPr>
          <p:sp>
            <p:nvSpPr>
              <p:cNvPr id="2273" name="Google Shape;2273;p3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3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p3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3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3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3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279" name="Google Shape;2279;p36"/>
          <p:cNvGrpSpPr/>
          <p:nvPr/>
        </p:nvGrpSpPr>
        <p:grpSpPr>
          <a:xfrm>
            <a:off x="1398057" y="-114308"/>
            <a:ext cx="1520982" cy="302065"/>
            <a:chOff x="5642557" y="-150670"/>
            <a:chExt cx="1520982" cy="302065"/>
          </a:xfrm>
        </p:grpSpPr>
        <p:sp>
          <p:nvSpPr>
            <p:cNvPr id="2280" name="Google Shape;2280;p36"/>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p36"/>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p36"/>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p36"/>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p36"/>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5" name="Google Shape;2285;p36"/>
          <p:cNvGrpSpPr/>
          <p:nvPr/>
        </p:nvGrpSpPr>
        <p:grpSpPr>
          <a:xfrm rot="5400000">
            <a:off x="85100" y="1523550"/>
            <a:ext cx="98902" cy="553090"/>
            <a:chOff x="4898850" y="4820550"/>
            <a:chExt cx="98902" cy="553090"/>
          </a:xfrm>
        </p:grpSpPr>
        <p:sp>
          <p:nvSpPr>
            <p:cNvPr id="2286" name="Google Shape;2286;p3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p3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p3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p3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p3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91" name="Google Shape;2291;p36"/>
          <p:cNvSpPr/>
          <p:nvPr/>
        </p:nvSpPr>
        <p:spPr>
          <a:xfrm>
            <a:off x="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p36"/>
          <p:cNvSpPr/>
          <p:nvPr/>
        </p:nvSpPr>
        <p:spPr>
          <a:xfrm>
            <a:off x="-1281605" y="3790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p36"/>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3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95" name="Google Shape;2295;p36"/>
          <p:cNvGrpSpPr/>
          <p:nvPr/>
        </p:nvGrpSpPr>
        <p:grpSpPr>
          <a:xfrm>
            <a:off x="7812807" y="883512"/>
            <a:ext cx="1520982" cy="302065"/>
            <a:chOff x="5642557" y="-150670"/>
            <a:chExt cx="1520982" cy="302065"/>
          </a:xfrm>
        </p:grpSpPr>
        <p:sp>
          <p:nvSpPr>
            <p:cNvPr id="2296" name="Google Shape;2296;p36"/>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36"/>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36"/>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36"/>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36"/>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01" name="Google Shape;2301;p36"/>
          <p:cNvGrpSpPr/>
          <p:nvPr/>
        </p:nvGrpSpPr>
        <p:grpSpPr>
          <a:xfrm rot="5400000">
            <a:off x="8520259" y="3926674"/>
            <a:ext cx="302065" cy="1520982"/>
            <a:chOff x="-108754" y="2690919"/>
            <a:chExt cx="302065" cy="1520982"/>
          </a:xfrm>
        </p:grpSpPr>
        <p:sp>
          <p:nvSpPr>
            <p:cNvPr id="2302" name="Google Shape;2302;p36"/>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p36"/>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p36"/>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p36"/>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p36"/>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2">
    <p:spTree>
      <p:nvGrpSpPr>
        <p:cNvPr id="2307" name="Shape 2307"/>
        <p:cNvGrpSpPr/>
        <p:nvPr/>
      </p:nvGrpSpPr>
      <p:grpSpPr>
        <a:xfrm>
          <a:off x="0" y="0"/>
          <a:ext cx="0" cy="0"/>
          <a:chOff x="0" y="0"/>
          <a:chExt cx="0" cy="0"/>
        </a:xfrm>
      </p:grpSpPr>
      <p:grpSp>
        <p:nvGrpSpPr>
          <p:cNvPr id="2308" name="Google Shape;2308;p37"/>
          <p:cNvGrpSpPr/>
          <p:nvPr/>
        </p:nvGrpSpPr>
        <p:grpSpPr>
          <a:xfrm>
            <a:off x="-24" y="-27"/>
            <a:ext cx="9143711" cy="5143338"/>
            <a:chOff x="597550" y="708125"/>
            <a:chExt cx="6449225" cy="4193850"/>
          </a:xfrm>
        </p:grpSpPr>
        <p:sp>
          <p:nvSpPr>
            <p:cNvPr id="2309" name="Google Shape;2309;p37"/>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p37"/>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p37"/>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p37"/>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p37"/>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p37"/>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p37"/>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p37"/>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p37"/>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p37"/>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p37"/>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p37"/>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p37"/>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p37"/>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p37"/>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p37"/>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p37"/>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p37"/>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p37"/>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p37"/>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p37"/>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p37"/>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p37"/>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p37"/>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p37"/>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p37"/>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p37"/>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p37"/>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p37"/>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p37"/>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p37"/>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p37"/>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p37"/>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p37"/>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p37"/>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p37"/>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p37"/>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p37"/>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47" name="Google Shape;2347;p37"/>
          <p:cNvSpPr txBox="1"/>
          <p:nvPr>
            <p:ph type="title"/>
          </p:nvPr>
        </p:nvSpPr>
        <p:spPr>
          <a:xfrm>
            <a:off x="2335650" y="758125"/>
            <a:ext cx="4472700" cy="9555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7000">
                <a:solidFill>
                  <a:schemeClr val="accent2"/>
                </a:solidFill>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348" name="Google Shape;2348;p37"/>
          <p:cNvSpPr txBox="1"/>
          <p:nvPr>
            <p:ph idx="1" type="subTitle"/>
          </p:nvPr>
        </p:nvSpPr>
        <p:spPr>
          <a:xfrm>
            <a:off x="2335650" y="1775000"/>
            <a:ext cx="4472700" cy="101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49" name="Google Shape;2349;p37"/>
          <p:cNvSpPr txBox="1"/>
          <p:nvPr/>
        </p:nvSpPr>
        <p:spPr>
          <a:xfrm>
            <a:off x="2532450" y="3327757"/>
            <a:ext cx="4079100" cy="64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accent2"/>
                </a:solidFill>
                <a:latin typeface="PT Sans"/>
                <a:ea typeface="PT Sans"/>
                <a:cs typeface="PT Sans"/>
                <a:sym typeface="PT Sans"/>
              </a:rPr>
              <a:t>Credits:</a:t>
            </a:r>
            <a:r>
              <a:rPr b="0" i="0" lang="en" sz="1200" u="none" cap="none" strike="noStrike">
                <a:solidFill>
                  <a:schemeClr val="accent2"/>
                </a:solidFill>
                <a:latin typeface="PT Sans"/>
                <a:ea typeface="PT Sans"/>
                <a:cs typeface="PT Sans"/>
                <a:sym typeface="PT Sans"/>
              </a:rPr>
              <a:t> </a:t>
            </a:r>
            <a:r>
              <a:rPr b="0" i="0" lang="en" sz="1200" u="none" cap="none" strike="noStrike">
                <a:solidFill>
                  <a:schemeClr val="lt1"/>
                </a:solidFill>
                <a:latin typeface="PT Sans"/>
                <a:ea typeface="PT Sans"/>
                <a:cs typeface="PT Sans"/>
                <a:sym typeface="PT Sans"/>
              </a:rPr>
              <a:t>This presentation template was created by </a:t>
            </a:r>
            <a:r>
              <a:rPr b="1" i="0" lang="en" sz="1200" u="none" cap="none" strike="noStrike">
                <a:solidFill>
                  <a:schemeClr val="accent2"/>
                </a:solidFill>
                <a:uFill>
                  <a:noFill/>
                </a:uFill>
                <a:latin typeface="PT Sans"/>
                <a:ea typeface="PT Sans"/>
                <a:cs typeface="PT Sans"/>
                <a:sym typeface="PT Sans"/>
                <a:hlinkClick r:id="rId2">
                  <a:extLst>
                    <a:ext uri="{A12FA001-AC4F-418D-AE19-62706E023703}">
                      <ahyp:hlinkClr val="tx"/>
                    </a:ext>
                  </a:extLst>
                </a:hlinkClick>
              </a:rPr>
              <a:t>Slidesgo</a:t>
            </a:r>
            <a:r>
              <a:rPr b="0" i="0" lang="en" sz="1200" u="none" cap="none" strike="noStrike">
                <a:solidFill>
                  <a:schemeClr val="lt1"/>
                </a:solidFill>
                <a:latin typeface="PT Sans"/>
                <a:ea typeface="PT Sans"/>
                <a:cs typeface="PT Sans"/>
                <a:sym typeface="PT Sans"/>
              </a:rPr>
              <a:t>, including icons by </a:t>
            </a:r>
            <a:r>
              <a:rPr b="1" i="0" lang="en" sz="1200" u="none" cap="none" strike="noStrike">
                <a:solidFill>
                  <a:schemeClr val="accent2"/>
                </a:solidFill>
                <a:uFill>
                  <a:noFill/>
                </a:uFill>
                <a:latin typeface="PT Sans"/>
                <a:ea typeface="PT Sans"/>
                <a:cs typeface="PT Sans"/>
                <a:sym typeface="PT Sans"/>
                <a:hlinkClick r:id="rId3">
                  <a:extLst>
                    <a:ext uri="{A12FA001-AC4F-418D-AE19-62706E023703}">
                      <ahyp:hlinkClr val="tx"/>
                    </a:ext>
                  </a:extLst>
                </a:hlinkClick>
              </a:rPr>
              <a:t>Flaticon</a:t>
            </a:r>
            <a:r>
              <a:rPr b="0" i="0" lang="en" sz="1200" u="none" cap="none" strike="noStrike">
                <a:solidFill>
                  <a:schemeClr val="lt1"/>
                </a:solidFill>
                <a:latin typeface="PT Sans"/>
                <a:ea typeface="PT Sans"/>
                <a:cs typeface="PT Sans"/>
                <a:sym typeface="PT Sans"/>
              </a:rPr>
              <a:t>, infographics &amp; images by </a:t>
            </a:r>
            <a:r>
              <a:rPr b="1" i="0" lang="en" sz="1200" u="none" cap="none" strike="noStrike">
                <a:solidFill>
                  <a:schemeClr val="accent2"/>
                </a:solidFill>
                <a:uFill>
                  <a:noFill/>
                </a:uFill>
                <a:latin typeface="PT Sans"/>
                <a:ea typeface="PT Sans"/>
                <a:cs typeface="PT Sans"/>
                <a:sym typeface="PT Sans"/>
                <a:hlinkClick r:id="rId4">
                  <a:extLst>
                    <a:ext uri="{A12FA001-AC4F-418D-AE19-62706E023703}">
                      <ahyp:hlinkClr val="tx"/>
                    </a:ext>
                  </a:extLst>
                </a:hlinkClick>
              </a:rPr>
              <a:t>Freepik</a:t>
            </a:r>
            <a:endParaRPr b="0" i="0" sz="1200" u="none" cap="none" strike="noStrike">
              <a:solidFill>
                <a:schemeClr val="lt1"/>
              </a:solidFill>
              <a:latin typeface="PT Sans"/>
              <a:ea typeface="PT Sans"/>
              <a:cs typeface="PT Sans"/>
              <a:sym typeface="PT Sans"/>
            </a:endParaRPr>
          </a:p>
        </p:txBody>
      </p:sp>
      <p:sp>
        <p:nvSpPr>
          <p:cNvPr id="2350" name="Google Shape;2350;p37"/>
          <p:cNvSpPr/>
          <p:nvPr/>
        </p:nvSpPr>
        <p:spPr>
          <a:xfrm rot="10800000">
            <a:off x="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51" name="Google Shape;2351;p37"/>
          <p:cNvGrpSpPr/>
          <p:nvPr/>
        </p:nvGrpSpPr>
        <p:grpSpPr>
          <a:xfrm>
            <a:off x="-11" y="606814"/>
            <a:ext cx="1284436" cy="586800"/>
            <a:chOff x="-11" y="606814"/>
            <a:chExt cx="1284436" cy="586800"/>
          </a:xfrm>
        </p:grpSpPr>
        <p:sp>
          <p:nvSpPr>
            <p:cNvPr id="2352" name="Google Shape;2352;p37"/>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53" name="Google Shape;2353;p37"/>
            <p:cNvGrpSpPr/>
            <p:nvPr/>
          </p:nvGrpSpPr>
          <p:grpSpPr>
            <a:xfrm rot="10800000">
              <a:off x="-11" y="779178"/>
              <a:ext cx="883262" cy="242091"/>
              <a:chOff x="2300350" y="2601250"/>
              <a:chExt cx="2275275" cy="623625"/>
            </a:xfrm>
          </p:grpSpPr>
          <p:sp>
            <p:nvSpPr>
              <p:cNvPr id="2354" name="Google Shape;2354;p3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p3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p3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3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p3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p3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360" name="Google Shape;2360;p37"/>
          <p:cNvGrpSpPr/>
          <p:nvPr/>
        </p:nvGrpSpPr>
        <p:grpSpPr>
          <a:xfrm>
            <a:off x="2618882" y="4981392"/>
            <a:ext cx="1520982" cy="302065"/>
            <a:chOff x="5642557" y="-150670"/>
            <a:chExt cx="1520982" cy="302065"/>
          </a:xfrm>
        </p:grpSpPr>
        <p:sp>
          <p:nvSpPr>
            <p:cNvPr id="2361" name="Google Shape;2361;p3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p3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p3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p3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p3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66" name="Google Shape;2366;p37"/>
          <p:cNvGrpSpPr/>
          <p:nvPr/>
        </p:nvGrpSpPr>
        <p:grpSpPr>
          <a:xfrm rot="5400000">
            <a:off x="85100" y="1849625"/>
            <a:ext cx="98902" cy="553090"/>
            <a:chOff x="4898850" y="4820550"/>
            <a:chExt cx="98902" cy="553090"/>
          </a:xfrm>
        </p:grpSpPr>
        <p:sp>
          <p:nvSpPr>
            <p:cNvPr id="2367" name="Google Shape;2367;p37"/>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p37"/>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p37"/>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p37"/>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p37"/>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72" name="Google Shape;2372;p37"/>
          <p:cNvGrpSpPr/>
          <p:nvPr/>
        </p:nvGrpSpPr>
        <p:grpSpPr>
          <a:xfrm>
            <a:off x="-1414555" y="2830129"/>
            <a:ext cx="2297800" cy="347400"/>
            <a:chOff x="-1414555" y="2830129"/>
            <a:chExt cx="2297800" cy="347400"/>
          </a:xfrm>
        </p:grpSpPr>
        <p:sp>
          <p:nvSpPr>
            <p:cNvPr id="2373" name="Google Shape;2373;p37"/>
            <p:cNvSpPr/>
            <p:nvPr/>
          </p:nvSpPr>
          <p:spPr>
            <a:xfrm>
              <a:off x="-1414555" y="31094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Google Shape;2374;p37"/>
            <p:cNvSpPr/>
            <p:nvPr/>
          </p:nvSpPr>
          <p:spPr>
            <a:xfrm>
              <a:off x="-1111455" y="28301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75" name="Google Shape;2375;p37"/>
          <p:cNvGrpSpPr/>
          <p:nvPr/>
        </p:nvGrpSpPr>
        <p:grpSpPr>
          <a:xfrm flipH="1">
            <a:off x="-529078" y="4313280"/>
            <a:ext cx="1823015" cy="196993"/>
            <a:chOff x="7857346" y="4002005"/>
            <a:chExt cx="1823015" cy="196993"/>
          </a:xfrm>
        </p:grpSpPr>
        <p:sp>
          <p:nvSpPr>
            <p:cNvPr id="2376" name="Google Shape;2376;p37"/>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p37"/>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Google Shape;2378;p37"/>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79" name="Google Shape;2379;p37"/>
          <p:cNvSpPr/>
          <p:nvPr/>
        </p:nvSpPr>
        <p:spPr>
          <a:xfrm rot="5400000">
            <a:off x="8208384" y="388567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80" name="Google Shape;2380;p37"/>
          <p:cNvGrpSpPr/>
          <p:nvPr/>
        </p:nvGrpSpPr>
        <p:grpSpPr>
          <a:xfrm>
            <a:off x="5202992" y="4687341"/>
            <a:ext cx="1105976" cy="133969"/>
            <a:chOff x="8183182" y="663852"/>
            <a:chExt cx="1475028" cy="178673"/>
          </a:xfrm>
        </p:grpSpPr>
        <p:grpSp>
          <p:nvGrpSpPr>
            <p:cNvPr id="2381" name="Google Shape;2381;p37"/>
            <p:cNvGrpSpPr/>
            <p:nvPr/>
          </p:nvGrpSpPr>
          <p:grpSpPr>
            <a:xfrm>
              <a:off x="8183182" y="774425"/>
              <a:ext cx="1178025" cy="68100"/>
              <a:chOff x="2024450" y="204150"/>
              <a:chExt cx="1178025" cy="68100"/>
            </a:xfrm>
          </p:grpSpPr>
          <p:sp>
            <p:nvSpPr>
              <p:cNvPr id="2382" name="Google Shape;2382;p3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Google Shape;2383;p3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p3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p3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p3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p3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3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p3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p3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3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2" name="Google Shape;2392;p37"/>
            <p:cNvGrpSpPr/>
            <p:nvPr/>
          </p:nvGrpSpPr>
          <p:grpSpPr>
            <a:xfrm>
              <a:off x="8480185" y="663852"/>
              <a:ext cx="1178025" cy="68100"/>
              <a:chOff x="2024450" y="204150"/>
              <a:chExt cx="1178025" cy="68100"/>
            </a:xfrm>
          </p:grpSpPr>
          <p:sp>
            <p:nvSpPr>
              <p:cNvPr id="2393" name="Google Shape;2393;p3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p3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Google Shape;2395;p3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Google Shape;2396;p3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7" name="Google Shape;2397;p3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8" name="Google Shape;2398;p3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Google Shape;2399;p3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Google Shape;2400;p3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Google Shape;2401;p3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Google Shape;2402;p3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403" name="Google Shape;2403;p37"/>
          <p:cNvSpPr/>
          <p:nvPr/>
        </p:nvSpPr>
        <p:spPr>
          <a:xfrm rot="10800000">
            <a:off x="8027645" y="21741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04" name="Google Shape;2404;p37"/>
          <p:cNvGrpSpPr/>
          <p:nvPr/>
        </p:nvGrpSpPr>
        <p:grpSpPr>
          <a:xfrm rot="-5400000">
            <a:off x="7172708" y="384980"/>
            <a:ext cx="1823016" cy="296643"/>
            <a:chOff x="7857346" y="3902355"/>
            <a:chExt cx="1823016" cy="296643"/>
          </a:xfrm>
        </p:grpSpPr>
        <p:sp>
          <p:nvSpPr>
            <p:cNvPr id="2405" name="Google Shape;2405;p37"/>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p37"/>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p37"/>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p37"/>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p37"/>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p37"/>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11" name="Google Shape;2411;p37"/>
          <p:cNvGrpSpPr/>
          <p:nvPr/>
        </p:nvGrpSpPr>
        <p:grpSpPr>
          <a:xfrm>
            <a:off x="8267392" y="2926266"/>
            <a:ext cx="1105976" cy="133969"/>
            <a:chOff x="8183182" y="663852"/>
            <a:chExt cx="1475028" cy="178673"/>
          </a:xfrm>
        </p:grpSpPr>
        <p:grpSp>
          <p:nvGrpSpPr>
            <p:cNvPr id="2412" name="Google Shape;2412;p37"/>
            <p:cNvGrpSpPr/>
            <p:nvPr/>
          </p:nvGrpSpPr>
          <p:grpSpPr>
            <a:xfrm>
              <a:off x="8183182" y="774425"/>
              <a:ext cx="1178025" cy="68100"/>
              <a:chOff x="2024450" y="204150"/>
              <a:chExt cx="1178025" cy="68100"/>
            </a:xfrm>
          </p:grpSpPr>
          <p:sp>
            <p:nvSpPr>
              <p:cNvPr id="2413" name="Google Shape;2413;p3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p3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p3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3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p3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p3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p3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p3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p3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p3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23" name="Google Shape;2423;p37"/>
            <p:cNvGrpSpPr/>
            <p:nvPr/>
          </p:nvGrpSpPr>
          <p:grpSpPr>
            <a:xfrm>
              <a:off x="8480185" y="663852"/>
              <a:ext cx="1178025" cy="68100"/>
              <a:chOff x="2024450" y="204150"/>
              <a:chExt cx="1178025" cy="68100"/>
            </a:xfrm>
          </p:grpSpPr>
          <p:sp>
            <p:nvSpPr>
              <p:cNvPr id="2424" name="Google Shape;2424;p3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Google Shape;2425;p3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p3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Google Shape;2427;p3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8" name="Google Shape;2428;p3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Google Shape;2429;p3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p3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p3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p3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p3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434" name="Google Shape;2434;p37"/>
          <p:cNvGrpSpPr/>
          <p:nvPr/>
        </p:nvGrpSpPr>
        <p:grpSpPr>
          <a:xfrm>
            <a:off x="2360001" y="376081"/>
            <a:ext cx="1252896" cy="51000"/>
            <a:chOff x="2915381" y="4104819"/>
            <a:chExt cx="1252896" cy="51000"/>
          </a:xfrm>
        </p:grpSpPr>
        <p:sp>
          <p:nvSpPr>
            <p:cNvPr id="2435" name="Google Shape;2435;p37"/>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37"/>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p37"/>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p37"/>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37"/>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37"/>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p37"/>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37"/>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p37"/>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p37"/>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p37"/>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p37"/>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Google Shape;2447;p37"/>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p37"/>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3">
    <p:spTree>
      <p:nvGrpSpPr>
        <p:cNvPr id="2449" name="Shape 2449"/>
        <p:cNvGrpSpPr/>
        <p:nvPr/>
      </p:nvGrpSpPr>
      <p:grpSpPr>
        <a:xfrm>
          <a:off x="0" y="0"/>
          <a:ext cx="0" cy="0"/>
          <a:chOff x="0" y="0"/>
          <a:chExt cx="0" cy="0"/>
        </a:xfrm>
      </p:grpSpPr>
      <p:grpSp>
        <p:nvGrpSpPr>
          <p:cNvPr id="2450" name="Google Shape;2450;p38"/>
          <p:cNvGrpSpPr/>
          <p:nvPr/>
        </p:nvGrpSpPr>
        <p:grpSpPr>
          <a:xfrm>
            <a:off x="-24" y="-27"/>
            <a:ext cx="9143711" cy="5143338"/>
            <a:chOff x="597550" y="708125"/>
            <a:chExt cx="6449225" cy="4193850"/>
          </a:xfrm>
        </p:grpSpPr>
        <p:sp>
          <p:nvSpPr>
            <p:cNvPr id="2451" name="Google Shape;2451;p38"/>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p38"/>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Google Shape;2453;p38"/>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p38"/>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5" name="Google Shape;2455;p38"/>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p38"/>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p38"/>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p38"/>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38"/>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p38"/>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p38"/>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p38"/>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p38"/>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p38"/>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p38"/>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p38"/>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p38"/>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p38"/>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p38"/>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p38"/>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p38"/>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p38"/>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p38"/>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p38"/>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38"/>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p38"/>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p38"/>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p38"/>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p38"/>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p38"/>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p38"/>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p38"/>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p38"/>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p38"/>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p38"/>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p38"/>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p38"/>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p38"/>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89" name="Google Shape;2489;p38"/>
          <p:cNvGrpSpPr/>
          <p:nvPr/>
        </p:nvGrpSpPr>
        <p:grpSpPr>
          <a:xfrm rot="5400000">
            <a:off x="85100" y="1849625"/>
            <a:ext cx="98902" cy="553090"/>
            <a:chOff x="4898850" y="4820550"/>
            <a:chExt cx="98902" cy="553090"/>
          </a:xfrm>
        </p:grpSpPr>
        <p:sp>
          <p:nvSpPr>
            <p:cNvPr id="2490" name="Google Shape;2490;p38"/>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p38"/>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p38"/>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p38"/>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p38"/>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5" name="Google Shape;2495;p38"/>
          <p:cNvGrpSpPr/>
          <p:nvPr/>
        </p:nvGrpSpPr>
        <p:grpSpPr>
          <a:xfrm flipH="1">
            <a:off x="-839728" y="2843530"/>
            <a:ext cx="1823015" cy="196993"/>
            <a:chOff x="7857346" y="4002005"/>
            <a:chExt cx="1823015" cy="196993"/>
          </a:xfrm>
        </p:grpSpPr>
        <p:sp>
          <p:nvSpPr>
            <p:cNvPr id="2496" name="Google Shape;2496;p38"/>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p38"/>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p38"/>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99" name="Google Shape;2499;p3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p3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01" name="Google Shape;2501;p38"/>
          <p:cNvGrpSpPr/>
          <p:nvPr/>
        </p:nvGrpSpPr>
        <p:grpSpPr>
          <a:xfrm>
            <a:off x="8267392" y="3231066"/>
            <a:ext cx="1105976" cy="133969"/>
            <a:chOff x="8183182" y="663852"/>
            <a:chExt cx="1475028" cy="178673"/>
          </a:xfrm>
        </p:grpSpPr>
        <p:grpSp>
          <p:nvGrpSpPr>
            <p:cNvPr id="2502" name="Google Shape;2502;p38"/>
            <p:cNvGrpSpPr/>
            <p:nvPr/>
          </p:nvGrpSpPr>
          <p:grpSpPr>
            <a:xfrm>
              <a:off x="8183182" y="774425"/>
              <a:ext cx="1178025" cy="68100"/>
              <a:chOff x="2024450" y="204150"/>
              <a:chExt cx="1178025" cy="68100"/>
            </a:xfrm>
          </p:grpSpPr>
          <p:sp>
            <p:nvSpPr>
              <p:cNvPr id="2503" name="Google Shape;2503;p3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Google Shape;2504;p3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p3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p3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p3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p3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p3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p3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p3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p3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13" name="Google Shape;2513;p38"/>
            <p:cNvGrpSpPr/>
            <p:nvPr/>
          </p:nvGrpSpPr>
          <p:grpSpPr>
            <a:xfrm>
              <a:off x="8480185" y="663852"/>
              <a:ext cx="1178025" cy="68100"/>
              <a:chOff x="2024450" y="204150"/>
              <a:chExt cx="1178025" cy="68100"/>
            </a:xfrm>
          </p:grpSpPr>
          <p:sp>
            <p:nvSpPr>
              <p:cNvPr id="2514" name="Google Shape;2514;p3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p3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p3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p3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p3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Google Shape;2519;p3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p3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3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Google Shape;2522;p3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p3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524" name="Google Shape;2524;p38"/>
          <p:cNvGrpSpPr/>
          <p:nvPr/>
        </p:nvGrpSpPr>
        <p:grpSpPr>
          <a:xfrm flipH="1">
            <a:off x="4834557" y="-107958"/>
            <a:ext cx="1520982" cy="302065"/>
            <a:chOff x="5642557" y="-150670"/>
            <a:chExt cx="1520982" cy="302065"/>
          </a:xfrm>
        </p:grpSpPr>
        <p:sp>
          <p:nvSpPr>
            <p:cNvPr id="2525" name="Google Shape;2525;p3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Google Shape;2526;p3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p3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Google Shape;2528;p3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Google Shape;2529;p3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30" name="Google Shape;2530;p38"/>
          <p:cNvGrpSpPr/>
          <p:nvPr/>
        </p:nvGrpSpPr>
        <p:grpSpPr>
          <a:xfrm>
            <a:off x="635870" y="-1455296"/>
            <a:ext cx="347400" cy="2297800"/>
            <a:chOff x="6420895" y="-1455296"/>
            <a:chExt cx="347400" cy="2297800"/>
          </a:xfrm>
        </p:grpSpPr>
        <p:sp>
          <p:nvSpPr>
            <p:cNvPr id="2531" name="Google Shape;2531;p38"/>
            <p:cNvSpPr/>
            <p:nvPr/>
          </p:nvSpPr>
          <p:spPr>
            <a:xfrm rot="5400000">
              <a:off x="545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Google Shape;2532;p38"/>
            <p:cNvSpPr/>
            <p:nvPr/>
          </p:nvSpPr>
          <p:spPr>
            <a:xfrm rot="5400000">
              <a:off x="573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33" name="Google Shape;2533;p3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34" name="Google Shape;2534;p38"/>
          <p:cNvGrpSpPr/>
          <p:nvPr/>
        </p:nvGrpSpPr>
        <p:grpSpPr>
          <a:xfrm>
            <a:off x="333809" y="4164674"/>
            <a:ext cx="302065" cy="1520982"/>
            <a:chOff x="-108754" y="2690919"/>
            <a:chExt cx="302065" cy="1520982"/>
          </a:xfrm>
        </p:grpSpPr>
        <p:sp>
          <p:nvSpPr>
            <p:cNvPr id="2535" name="Google Shape;2535;p38"/>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p38"/>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p38"/>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p38"/>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38"/>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0" name="Google Shape;2540;p38"/>
          <p:cNvGrpSpPr/>
          <p:nvPr/>
        </p:nvGrpSpPr>
        <p:grpSpPr>
          <a:xfrm>
            <a:off x="8490114" y="2144503"/>
            <a:ext cx="883262" cy="242091"/>
            <a:chOff x="2300350" y="2601250"/>
            <a:chExt cx="2275275" cy="623625"/>
          </a:xfrm>
        </p:grpSpPr>
        <p:sp>
          <p:nvSpPr>
            <p:cNvPr id="2541" name="Google Shape;2541;p38"/>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p38"/>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p38"/>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p38"/>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p38"/>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p38"/>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2">
    <p:spTree>
      <p:nvGrpSpPr>
        <p:cNvPr id="2547" name="Shape 2547"/>
        <p:cNvGrpSpPr/>
        <p:nvPr/>
      </p:nvGrpSpPr>
      <p:grpSpPr>
        <a:xfrm>
          <a:off x="0" y="0"/>
          <a:ext cx="0" cy="0"/>
          <a:chOff x="0" y="0"/>
          <a:chExt cx="0" cy="0"/>
        </a:xfrm>
      </p:grpSpPr>
      <p:grpSp>
        <p:nvGrpSpPr>
          <p:cNvPr id="2548" name="Google Shape;2548;p39"/>
          <p:cNvGrpSpPr/>
          <p:nvPr/>
        </p:nvGrpSpPr>
        <p:grpSpPr>
          <a:xfrm>
            <a:off x="-24" y="-27"/>
            <a:ext cx="9143711" cy="5143338"/>
            <a:chOff x="597550" y="708125"/>
            <a:chExt cx="6449225" cy="4193850"/>
          </a:xfrm>
        </p:grpSpPr>
        <p:sp>
          <p:nvSpPr>
            <p:cNvPr id="2549" name="Google Shape;2549;p39"/>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p39"/>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p39"/>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p39"/>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Google Shape;2553;p39"/>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p39"/>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p39"/>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p39"/>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p39"/>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39"/>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p39"/>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p39"/>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p39"/>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p39"/>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p39"/>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39"/>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p39"/>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p39"/>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p39"/>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8" name="Google Shape;2568;p39"/>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Google Shape;2569;p39"/>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39"/>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p39"/>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Google Shape;2572;p39"/>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p39"/>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Google Shape;2574;p39"/>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p39"/>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Google Shape;2576;p39"/>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p39"/>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p39"/>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Google Shape;2579;p39"/>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p39"/>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p39"/>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39"/>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3" name="Google Shape;2583;p39"/>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Google Shape;2584;p39"/>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p39"/>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p39"/>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87" name="Google Shape;2587;p39"/>
          <p:cNvGrpSpPr/>
          <p:nvPr/>
        </p:nvGrpSpPr>
        <p:grpSpPr>
          <a:xfrm rot="5400000">
            <a:off x="85100" y="782825"/>
            <a:ext cx="98902" cy="553090"/>
            <a:chOff x="4898850" y="4820550"/>
            <a:chExt cx="98902" cy="553090"/>
          </a:xfrm>
        </p:grpSpPr>
        <p:sp>
          <p:nvSpPr>
            <p:cNvPr id="2588" name="Google Shape;2588;p39"/>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p39"/>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p39"/>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39"/>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p39"/>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3" name="Google Shape;2593;p39"/>
          <p:cNvGrpSpPr/>
          <p:nvPr/>
        </p:nvGrpSpPr>
        <p:grpSpPr>
          <a:xfrm>
            <a:off x="-1414555" y="1991929"/>
            <a:ext cx="2297800" cy="347400"/>
            <a:chOff x="-1414555" y="3058729"/>
            <a:chExt cx="2297800" cy="347400"/>
          </a:xfrm>
        </p:grpSpPr>
        <p:sp>
          <p:nvSpPr>
            <p:cNvPr id="2594" name="Google Shape;2594;p39"/>
            <p:cNvSpPr/>
            <p:nvPr/>
          </p:nvSpPr>
          <p:spPr>
            <a:xfrm>
              <a:off x="-1414555" y="3338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p39"/>
            <p:cNvSpPr/>
            <p:nvPr/>
          </p:nvSpPr>
          <p:spPr>
            <a:xfrm>
              <a:off x="-1111455" y="3058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6" name="Google Shape;2596;p39"/>
          <p:cNvGrpSpPr/>
          <p:nvPr/>
        </p:nvGrpSpPr>
        <p:grpSpPr>
          <a:xfrm flipH="1">
            <a:off x="-799253" y="3300805"/>
            <a:ext cx="1823015" cy="196993"/>
            <a:chOff x="7857346" y="4002005"/>
            <a:chExt cx="1823015" cy="196993"/>
          </a:xfrm>
        </p:grpSpPr>
        <p:sp>
          <p:nvSpPr>
            <p:cNvPr id="2597" name="Google Shape;2597;p39"/>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Google Shape;2598;p39"/>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Google Shape;2599;p39"/>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00" name="Google Shape;2600;p39"/>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p3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02" name="Google Shape;2602;p39"/>
          <p:cNvGrpSpPr/>
          <p:nvPr/>
        </p:nvGrpSpPr>
        <p:grpSpPr>
          <a:xfrm rot="5400000">
            <a:off x="8288664" y="2674962"/>
            <a:ext cx="883262" cy="242091"/>
            <a:chOff x="2300350" y="2601250"/>
            <a:chExt cx="2275275" cy="623625"/>
          </a:xfrm>
        </p:grpSpPr>
        <p:sp>
          <p:nvSpPr>
            <p:cNvPr id="2603" name="Google Shape;2603;p39"/>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p39"/>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p39"/>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p39"/>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Google Shape;2607;p39"/>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p39"/>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09" name="Google Shape;2609;p39"/>
          <p:cNvGrpSpPr/>
          <p:nvPr/>
        </p:nvGrpSpPr>
        <p:grpSpPr>
          <a:xfrm>
            <a:off x="8533046" y="-288388"/>
            <a:ext cx="302065" cy="1520982"/>
            <a:chOff x="-108754" y="2690919"/>
            <a:chExt cx="302065" cy="1520982"/>
          </a:xfrm>
        </p:grpSpPr>
        <p:sp>
          <p:nvSpPr>
            <p:cNvPr id="2610" name="Google Shape;2610;p39"/>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p39"/>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Google Shape;2612;p39"/>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p39"/>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p39"/>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15" name="Google Shape;2615;p39"/>
          <p:cNvGrpSpPr/>
          <p:nvPr/>
        </p:nvGrpSpPr>
        <p:grpSpPr>
          <a:xfrm>
            <a:off x="1176957" y="-107958"/>
            <a:ext cx="1520982" cy="302065"/>
            <a:chOff x="5642557" y="-150670"/>
            <a:chExt cx="1520982" cy="302065"/>
          </a:xfrm>
        </p:grpSpPr>
        <p:sp>
          <p:nvSpPr>
            <p:cNvPr id="2616" name="Google Shape;2616;p39"/>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Google Shape;2617;p39"/>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Google Shape;2618;p39"/>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p39"/>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p39"/>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21" name="Google Shape;2621;p39"/>
          <p:cNvGrpSpPr/>
          <p:nvPr/>
        </p:nvGrpSpPr>
        <p:grpSpPr>
          <a:xfrm>
            <a:off x="6420895" y="-1455296"/>
            <a:ext cx="347400" cy="2297800"/>
            <a:chOff x="6420895" y="-1455296"/>
            <a:chExt cx="347400" cy="2297800"/>
          </a:xfrm>
        </p:grpSpPr>
        <p:sp>
          <p:nvSpPr>
            <p:cNvPr id="2622" name="Google Shape;2622;p39"/>
            <p:cNvSpPr/>
            <p:nvPr/>
          </p:nvSpPr>
          <p:spPr>
            <a:xfrm rot="5400000">
              <a:off x="545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p39"/>
            <p:cNvSpPr/>
            <p:nvPr/>
          </p:nvSpPr>
          <p:spPr>
            <a:xfrm rot="5400000">
              <a:off x="573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24" name="Google Shape;2624;p39"/>
          <p:cNvGrpSpPr/>
          <p:nvPr/>
        </p:nvGrpSpPr>
        <p:grpSpPr>
          <a:xfrm>
            <a:off x="-222733" y="4310689"/>
            <a:ext cx="1507158" cy="586800"/>
            <a:chOff x="-222733" y="4310689"/>
            <a:chExt cx="1507158" cy="586800"/>
          </a:xfrm>
        </p:grpSpPr>
        <p:sp>
          <p:nvSpPr>
            <p:cNvPr id="2625" name="Google Shape;2625;p3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26" name="Google Shape;2626;p39"/>
            <p:cNvGrpSpPr/>
            <p:nvPr/>
          </p:nvGrpSpPr>
          <p:grpSpPr>
            <a:xfrm>
              <a:off x="-222733" y="4537116"/>
              <a:ext cx="1105976" cy="133969"/>
              <a:chOff x="8183182" y="663852"/>
              <a:chExt cx="1475028" cy="178673"/>
            </a:xfrm>
          </p:grpSpPr>
          <p:grpSp>
            <p:nvGrpSpPr>
              <p:cNvPr id="2627" name="Google Shape;2627;p39"/>
              <p:cNvGrpSpPr/>
              <p:nvPr/>
            </p:nvGrpSpPr>
            <p:grpSpPr>
              <a:xfrm>
                <a:off x="8183182" y="774425"/>
                <a:ext cx="1178025" cy="68100"/>
                <a:chOff x="2024450" y="204150"/>
                <a:chExt cx="1178025" cy="68100"/>
              </a:xfrm>
            </p:grpSpPr>
            <p:sp>
              <p:nvSpPr>
                <p:cNvPr id="2628" name="Google Shape;2628;p3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9" name="Google Shape;2629;p3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Google Shape;2630;p3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p3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p3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Google Shape;2633;p3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p3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p3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Google Shape;2636;p3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Google Shape;2637;p3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8" name="Google Shape;2638;p39"/>
              <p:cNvGrpSpPr/>
              <p:nvPr/>
            </p:nvGrpSpPr>
            <p:grpSpPr>
              <a:xfrm>
                <a:off x="8480185" y="663852"/>
                <a:ext cx="1178025" cy="68100"/>
                <a:chOff x="2024450" y="204150"/>
                <a:chExt cx="1178025" cy="68100"/>
              </a:xfrm>
            </p:grpSpPr>
            <p:sp>
              <p:nvSpPr>
                <p:cNvPr id="2639" name="Google Shape;2639;p3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Google Shape;2640;p3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Google Shape;2641;p3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Google Shape;2642;p3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p3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Google Shape;2644;p3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Google Shape;2645;p3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p3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7" name="Google Shape;2647;p3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Google Shape;2648;p3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9">
    <p:spTree>
      <p:nvGrpSpPr>
        <p:cNvPr id="206" name="Shape 206"/>
        <p:cNvGrpSpPr/>
        <p:nvPr/>
      </p:nvGrpSpPr>
      <p:grpSpPr>
        <a:xfrm>
          <a:off x="0" y="0"/>
          <a:ext cx="0" cy="0"/>
          <a:chOff x="0" y="0"/>
          <a:chExt cx="0" cy="0"/>
        </a:xfrm>
      </p:grpSpPr>
      <p:grpSp>
        <p:nvGrpSpPr>
          <p:cNvPr id="207" name="Google Shape;207;p14"/>
          <p:cNvGrpSpPr/>
          <p:nvPr/>
        </p:nvGrpSpPr>
        <p:grpSpPr>
          <a:xfrm>
            <a:off x="-24" y="-27"/>
            <a:ext cx="9143711" cy="5143338"/>
            <a:chOff x="597550" y="708125"/>
            <a:chExt cx="6449225" cy="4193850"/>
          </a:xfrm>
        </p:grpSpPr>
        <p:sp>
          <p:nvSpPr>
            <p:cNvPr id="208" name="Google Shape;208;p14"/>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4"/>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4"/>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4"/>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4"/>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4"/>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4"/>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4"/>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4"/>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4"/>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4"/>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4"/>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4"/>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4"/>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4"/>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4"/>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4"/>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4"/>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4"/>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4"/>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4"/>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4"/>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4"/>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4"/>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4"/>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4"/>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4"/>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4"/>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4"/>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4"/>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4"/>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4"/>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4"/>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4"/>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4"/>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4"/>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4"/>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4"/>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6" name="Google Shape;246;p14"/>
          <p:cNvSpPr txBox="1"/>
          <p:nvPr>
            <p:ph type="title"/>
          </p:nvPr>
        </p:nvSpPr>
        <p:spPr>
          <a:xfrm>
            <a:off x="713100" y="1723050"/>
            <a:ext cx="4401600" cy="572700"/>
          </a:xfrm>
          <a:prstGeom prst="rect">
            <a:avLst/>
          </a:prstGeom>
          <a:noFill/>
          <a:ln>
            <a:noFill/>
          </a:ln>
          <a:effectLst>
            <a:outerShdw blurRad="157163" rotWithShape="0" algn="bl">
              <a:schemeClr val="accent2">
                <a:alpha val="40000"/>
              </a:scheme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47" name="Google Shape;247;p14"/>
          <p:cNvSpPr txBox="1"/>
          <p:nvPr>
            <p:ph idx="1" type="subTitle"/>
          </p:nvPr>
        </p:nvSpPr>
        <p:spPr>
          <a:xfrm>
            <a:off x="713100" y="2366050"/>
            <a:ext cx="4401600" cy="1066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248" name="Google Shape;248;p14"/>
          <p:cNvGrpSpPr/>
          <p:nvPr/>
        </p:nvGrpSpPr>
        <p:grpSpPr>
          <a:xfrm>
            <a:off x="8137507" y="-109361"/>
            <a:ext cx="586800" cy="1284434"/>
            <a:chOff x="8137507" y="-109361"/>
            <a:chExt cx="586800" cy="1284434"/>
          </a:xfrm>
        </p:grpSpPr>
        <p:sp>
          <p:nvSpPr>
            <p:cNvPr id="249" name="Google Shape;249;p14"/>
            <p:cNvSpPr/>
            <p:nvPr/>
          </p:nvSpPr>
          <p:spPr>
            <a:xfrm>
              <a:off x="8137507" y="-109352"/>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0" name="Google Shape;250;p14"/>
            <p:cNvGrpSpPr/>
            <p:nvPr/>
          </p:nvGrpSpPr>
          <p:grpSpPr>
            <a:xfrm rot="-5400000">
              <a:off x="7989266" y="211224"/>
              <a:ext cx="883262" cy="242091"/>
              <a:chOff x="2300350" y="2601250"/>
              <a:chExt cx="2275275" cy="623625"/>
            </a:xfrm>
          </p:grpSpPr>
          <p:sp>
            <p:nvSpPr>
              <p:cNvPr id="251" name="Google Shape;251;p14"/>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4"/>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4"/>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4"/>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4"/>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4"/>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57" name="Google Shape;257;p14"/>
          <p:cNvGrpSpPr/>
          <p:nvPr/>
        </p:nvGrpSpPr>
        <p:grpSpPr>
          <a:xfrm>
            <a:off x="2517607" y="-116370"/>
            <a:ext cx="1520982" cy="302065"/>
            <a:chOff x="5642557" y="-150670"/>
            <a:chExt cx="1520982" cy="302065"/>
          </a:xfrm>
        </p:grpSpPr>
        <p:sp>
          <p:nvSpPr>
            <p:cNvPr id="258" name="Google Shape;258;p14"/>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4"/>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4"/>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4"/>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4"/>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3" name="Google Shape;263;p14"/>
          <p:cNvSpPr/>
          <p:nvPr/>
        </p:nvSpPr>
        <p:spPr>
          <a:xfrm rot="-5400000">
            <a:off x="341629"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4" name="Google Shape;264;p14"/>
          <p:cNvGrpSpPr/>
          <p:nvPr/>
        </p:nvGrpSpPr>
        <p:grpSpPr>
          <a:xfrm>
            <a:off x="4913901" y="675155"/>
            <a:ext cx="1252896" cy="51000"/>
            <a:chOff x="2915381" y="4104819"/>
            <a:chExt cx="1252896" cy="51000"/>
          </a:xfrm>
        </p:grpSpPr>
        <p:sp>
          <p:nvSpPr>
            <p:cNvPr id="265" name="Google Shape;265;p14"/>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4"/>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4"/>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4"/>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4"/>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4"/>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4"/>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4"/>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4"/>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4"/>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4"/>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4"/>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4"/>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4"/>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9" name="Google Shape;279;p14"/>
          <p:cNvSpPr/>
          <p:nvPr/>
        </p:nvSpPr>
        <p:spPr>
          <a:xfrm rot="5400000">
            <a:off x="8208387" y="420412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4"/>
          <p:cNvSpPr/>
          <p:nvPr/>
        </p:nvSpPr>
        <p:spPr>
          <a:xfrm rot="10800000">
            <a:off x="1362311" y="4240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1" name="Google Shape;281;p14"/>
          <p:cNvGrpSpPr/>
          <p:nvPr/>
        </p:nvGrpSpPr>
        <p:grpSpPr>
          <a:xfrm>
            <a:off x="5600407" y="4993736"/>
            <a:ext cx="1520982" cy="302065"/>
            <a:chOff x="5642557" y="-150670"/>
            <a:chExt cx="1520982" cy="302065"/>
          </a:xfrm>
        </p:grpSpPr>
        <p:sp>
          <p:nvSpPr>
            <p:cNvPr id="282" name="Google Shape;282;p14"/>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4"/>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4"/>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4"/>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4"/>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7" name="Google Shape;287;p14"/>
          <p:cNvGrpSpPr/>
          <p:nvPr/>
        </p:nvGrpSpPr>
        <p:grpSpPr>
          <a:xfrm rot="5400000">
            <a:off x="8900" y="1773425"/>
            <a:ext cx="98902" cy="553090"/>
            <a:chOff x="4898850" y="4820550"/>
            <a:chExt cx="98902" cy="553090"/>
          </a:xfrm>
        </p:grpSpPr>
        <p:sp>
          <p:nvSpPr>
            <p:cNvPr id="288" name="Google Shape;288;p14"/>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4"/>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4"/>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4"/>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4"/>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3" name="Shape 293"/>
        <p:cNvGrpSpPr/>
        <p:nvPr/>
      </p:nvGrpSpPr>
      <p:grpSpPr>
        <a:xfrm>
          <a:off x="0" y="0"/>
          <a:ext cx="0" cy="0"/>
          <a:chOff x="0" y="0"/>
          <a:chExt cx="0" cy="0"/>
        </a:xfrm>
      </p:grpSpPr>
      <p:grpSp>
        <p:nvGrpSpPr>
          <p:cNvPr id="294" name="Google Shape;294;p15"/>
          <p:cNvGrpSpPr/>
          <p:nvPr/>
        </p:nvGrpSpPr>
        <p:grpSpPr>
          <a:xfrm>
            <a:off x="-24" y="-27"/>
            <a:ext cx="9143711" cy="5143338"/>
            <a:chOff x="597550" y="708125"/>
            <a:chExt cx="6449225" cy="4193850"/>
          </a:xfrm>
        </p:grpSpPr>
        <p:sp>
          <p:nvSpPr>
            <p:cNvPr id="295" name="Google Shape;295;p15"/>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5"/>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5"/>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5"/>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5"/>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5"/>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5"/>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5"/>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5"/>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5"/>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5"/>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5"/>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5"/>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5"/>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5"/>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5"/>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5"/>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5"/>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5"/>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5"/>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5"/>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5"/>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5"/>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5"/>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5"/>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5"/>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5"/>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5"/>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5"/>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5"/>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5"/>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5"/>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5"/>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5"/>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5"/>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5"/>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5"/>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5"/>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3" name="Google Shape;333;p15"/>
          <p:cNvSpPr txBox="1"/>
          <p:nvPr>
            <p:ph idx="1" type="subTitle"/>
          </p:nvPr>
        </p:nvSpPr>
        <p:spPr>
          <a:xfrm>
            <a:off x="2399850" y="2366051"/>
            <a:ext cx="4344300" cy="106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4" name="Google Shape;334;p15"/>
          <p:cNvSpPr txBox="1"/>
          <p:nvPr>
            <p:ph type="title"/>
          </p:nvPr>
        </p:nvSpPr>
        <p:spPr>
          <a:xfrm>
            <a:off x="2399850" y="1723050"/>
            <a:ext cx="4344300" cy="5727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335" name="Google Shape;335;p15"/>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6" name="Google Shape;336;p15"/>
          <p:cNvGrpSpPr/>
          <p:nvPr/>
        </p:nvGrpSpPr>
        <p:grpSpPr>
          <a:xfrm rot="10800000">
            <a:off x="-11" y="779178"/>
            <a:ext cx="883262" cy="242091"/>
            <a:chOff x="2300350" y="2601250"/>
            <a:chExt cx="2275275" cy="623625"/>
          </a:xfrm>
        </p:grpSpPr>
        <p:sp>
          <p:nvSpPr>
            <p:cNvPr id="337" name="Google Shape;337;p1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3" name="Google Shape;343;p15"/>
          <p:cNvSpPr/>
          <p:nvPr/>
        </p:nvSpPr>
        <p:spPr>
          <a:xfrm rot="5400000">
            <a:off x="1495470"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5"/>
          <p:cNvSpPr/>
          <p:nvPr/>
        </p:nvSpPr>
        <p:spPr>
          <a:xfrm rot="5400000">
            <a:off x="1774770"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5"/>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6" name="Google Shape;346;p15"/>
          <p:cNvGrpSpPr/>
          <p:nvPr/>
        </p:nvGrpSpPr>
        <p:grpSpPr>
          <a:xfrm>
            <a:off x="-1414555" y="3287329"/>
            <a:ext cx="2297800" cy="347400"/>
            <a:chOff x="-1414555" y="3439729"/>
            <a:chExt cx="2297800" cy="347400"/>
          </a:xfrm>
        </p:grpSpPr>
        <p:sp>
          <p:nvSpPr>
            <p:cNvPr id="347" name="Google Shape;347;p15"/>
            <p:cNvSpPr/>
            <p:nvPr/>
          </p:nvSpPr>
          <p:spPr>
            <a:xfrm>
              <a:off x="-1414555" y="3719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5"/>
            <p:cNvSpPr/>
            <p:nvPr/>
          </p:nvSpPr>
          <p:spPr>
            <a:xfrm>
              <a:off x="-1111455" y="3439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9" name="Google Shape;349;p15"/>
          <p:cNvGrpSpPr/>
          <p:nvPr/>
        </p:nvGrpSpPr>
        <p:grpSpPr>
          <a:xfrm>
            <a:off x="5512632" y="-116346"/>
            <a:ext cx="1520982" cy="302065"/>
            <a:chOff x="5642557" y="-150670"/>
            <a:chExt cx="1520982" cy="302065"/>
          </a:xfrm>
        </p:grpSpPr>
        <p:sp>
          <p:nvSpPr>
            <p:cNvPr id="350" name="Google Shape;350;p15"/>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5"/>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5"/>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5"/>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5"/>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5" name="Google Shape;355;p15"/>
          <p:cNvGrpSpPr/>
          <p:nvPr/>
        </p:nvGrpSpPr>
        <p:grpSpPr>
          <a:xfrm flipH="1" rot="10800000">
            <a:off x="7918521" y="1923880"/>
            <a:ext cx="1823016" cy="296643"/>
            <a:chOff x="7857346" y="3902355"/>
            <a:chExt cx="1823016" cy="296643"/>
          </a:xfrm>
        </p:grpSpPr>
        <p:sp>
          <p:nvSpPr>
            <p:cNvPr id="356" name="Google Shape;356;p15"/>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5"/>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5"/>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5"/>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5"/>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5"/>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2" name="Google Shape;362;p15"/>
          <p:cNvGrpSpPr/>
          <p:nvPr/>
        </p:nvGrpSpPr>
        <p:grpSpPr>
          <a:xfrm flipH="1">
            <a:off x="-799253" y="2157805"/>
            <a:ext cx="1823015" cy="196993"/>
            <a:chOff x="7857346" y="4002005"/>
            <a:chExt cx="1823015" cy="196993"/>
          </a:xfrm>
        </p:grpSpPr>
        <p:sp>
          <p:nvSpPr>
            <p:cNvPr id="363" name="Google Shape;363;p15"/>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5"/>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5"/>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6" name="Google Shape;366;p15"/>
          <p:cNvGrpSpPr/>
          <p:nvPr/>
        </p:nvGrpSpPr>
        <p:grpSpPr>
          <a:xfrm>
            <a:off x="8331253" y="3180067"/>
            <a:ext cx="1105976" cy="133969"/>
            <a:chOff x="8183182" y="663852"/>
            <a:chExt cx="1475028" cy="178673"/>
          </a:xfrm>
        </p:grpSpPr>
        <p:grpSp>
          <p:nvGrpSpPr>
            <p:cNvPr id="367" name="Google Shape;367;p15"/>
            <p:cNvGrpSpPr/>
            <p:nvPr/>
          </p:nvGrpSpPr>
          <p:grpSpPr>
            <a:xfrm>
              <a:off x="8183182" y="774425"/>
              <a:ext cx="1178025" cy="68100"/>
              <a:chOff x="2024450" y="204150"/>
              <a:chExt cx="1178025" cy="68100"/>
            </a:xfrm>
          </p:grpSpPr>
          <p:sp>
            <p:nvSpPr>
              <p:cNvPr id="368" name="Google Shape;368;p15"/>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5"/>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5"/>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5"/>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5"/>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5"/>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5"/>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5"/>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5"/>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5"/>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8" name="Google Shape;378;p15"/>
            <p:cNvGrpSpPr/>
            <p:nvPr/>
          </p:nvGrpSpPr>
          <p:grpSpPr>
            <a:xfrm>
              <a:off x="8480185" y="663852"/>
              <a:ext cx="1178025" cy="68100"/>
              <a:chOff x="2024450" y="204150"/>
              <a:chExt cx="1178025" cy="68100"/>
            </a:xfrm>
          </p:grpSpPr>
          <p:sp>
            <p:nvSpPr>
              <p:cNvPr id="379" name="Google Shape;379;p15"/>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5"/>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5"/>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5"/>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5"/>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5"/>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5"/>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5"/>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5"/>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5"/>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89" name="Google Shape;389;p15"/>
          <p:cNvGrpSpPr/>
          <p:nvPr/>
        </p:nvGrpSpPr>
        <p:grpSpPr>
          <a:xfrm rot="5400000">
            <a:off x="85100" y="4288025"/>
            <a:ext cx="98902" cy="553090"/>
            <a:chOff x="4898850" y="4820550"/>
            <a:chExt cx="98902" cy="553090"/>
          </a:xfrm>
        </p:grpSpPr>
        <p:sp>
          <p:nvSpPr>
            <p:cNvPr id="390" name="Google Shape;390;p1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95" name="Shape 395"/>
        <p:cNvGrpSpPr/>
        <p:nvPr/>
      </p:nvGrpSpPr>
      <p:grpSpPr>
        <a:xfrm>
          <a:off x="0" y="0"/>
          <a:ext cx="0" cy="0"/>
          <a:chOff x="0" y="0"/>
          <a:chExt cx="0" cy="0"/>
        </a:xfrm>
      </p:grpSpPr>
      <p:grpSp>
        <p:nvGrpSpPr>
          <p:cNvPr id="396" name="Google Shape;396;p16"/>
          <p:cNvGrpSpPr/>
          <p:nvPr/>
        </p:nvGrpSpPr>
        <p:grpSpPr>
          <a:xfrm>
            <a:off x="-24" y="-27"/>
            <a:ext cx="9143711" cy="5143338"/>
            <a:chOff x="597550" y="708125"/>
            <a:chExt cx="6449225" cy="4193850"/>
          </a:xfrm>
        </p:grpSpPr>
        <p:sp>
          <p:nvSpPr>
            <p:cNvPr id="397" name="Google Shape;397;p16"/>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6"/>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6"/>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6"/>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6"/>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6"/>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6"/>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6"/>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6"/>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6"/>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6"/>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6"/>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6"/>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6"/>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6"/>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6"/>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6"/>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6"/>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6"/>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6"/>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6"/>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6"/>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6"/>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6"/>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6"/>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6"/>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6"/>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6"/>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6"/>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6"/>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6"/>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6"/>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6"/>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6"/>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6"/>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6"/>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6"/>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6"/>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5" name="Google Shape;435;p16"/>
          <p:cNvSpPr txBox="1"/>
          <p:nvPr>
            <p:ph hasCustomPrompt="1" type="title"/>
          </p:nvPr>
        </p:nvSpPr>
        <p:spPr>
          <a:xfrm>
            <a:off x="713100" y="1328587"/>
            <a:ext cx="7717800" cy="16716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12000">
                <a:solidFill>
                  <a:schemeClr val="accent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36" name="Google Shape;436;p16"/>
          <p:cNvSpPr txBox="1"/>
          <p:nvPr>
            <p:ph idx="1" type="subTitle"/>
          </p:nvPr>
        </p:nvSpPr>
        <p:spPr>
          <a:xfrm>
            <a:off x="2037000" y="3075825"/>
            <a:ext cx="5070000" cy="336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37" name="Google Shape;437;p16"/>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8" name="Google Shape;438;p16"/>
          <p:cNvGrpSpPr/>
          <p:nvPr/>
        </p:nvGrpSpPr>
        <p:grpSpPr>
          <a:xfrm>
            <a:off x="1710357" y="-107958"/>
            <a:ext cx="1520982" cy="302065"/>
            <a:chOff x="5642557" y="-150670"/>
            <a:chExt cx="1520982" cy="302065"/>
          </a:xfrm>
        </p:grpSpPr>
        <p:sp>
          <p:nvSpPr>
            <p:cNvPr id="439" name="Google Shape;439;p16"/>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6"/>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6"/>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6"/>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6"/>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4" name="Google Shape;444;p16"/>
          <p:cNvGrpSpPr/>
          <p:nvPr/>
        </p:nvGrpSpPr>
        <p:grpSpPr>
          <a:xfrm rot="5400000">
            <a:off x="85100" y="1849625"/>
            <a:ext cx="98902" cy="553090"/>
            <a:chOff x="4898850" y="4820550"/>
            <a:chExt cx="98902" cy="553090"/>
          </a:xfrm>
        </p:grpSpPr>
        <p:sp>
          <p:nvSpPr>
            <p:cNvPr id="445" name="Google Shape;445;p1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0" name="Google Shape;450;p16"/>
          <p:cNvSpPr/>
          <p:nvPr/>
        </p:nvSpPr>
        <p:spPr>
          <a:xfrm>
            <a:off x="-1414555" y="3338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6"/>
          <p:cNvSpPr/>
          <p:nvPr/>
        </p:nvSpPr>
        <p:spPr>
          <a:xfrm>
            <a:off x="-1111455" y="3058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2" name="Google Shape;452;p16"/>
          <p:cNvGrpSpPr/>
          <p:nvPr/>
        </p:nvGrpSpPr>
        <p:grpSpPr>
          <a:xfrm flipH="1">
            <a:off x="-799253" y="4139005"/>
            <a:ext cx="1823015" cy="196993"/>
            <a:chOff x="7857346" y="4002005"/>
            <a:chExt cx="1823015" cy="196993"/>
          </a:xfrm>
        </p:grpSpPr>
        <p:sp>
          <p:nvSpPr>
            <p:cNvPr id="453" name="Google Shape;453;p16"/>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6"/>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6"/>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6" name="Google Shape;456;p16"/>
          <p:cNvGrpSpPr/>
          <p:nvPr/>
        </p:nvGrpSpPr>
        <p:grpSpPr>
          <a:xfrm flipH="1" rot="-5400000">
            <a:off x="3660496" y="4881980"/>
            <a:ext cx="1823016" cy="296643"/>
            <a:chOff x="7857346" y="3902355"/>
            <a:chExt cx="1823016" cy="296643"/>
          </a:xfrm>
        </p:grpSpPr>
        <p:sp>
          <p:nvSpPr>
            <p:cNvPr id="457" name="Google Shape;457;p16"/>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6"/>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6"/>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6"/>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6"/>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6"/>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3" name="Google Shape;463;p16"/>
          <p:cNvSpPr/>
          <p:nvPr/>
        </p:nvSpPr>
        <p:spPr>
          <a:xfrm rot="5400000">
            <a:off x="545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6"/>
          <p:cNvSpPr/>
          <p:nvPr/>
        </p:nvSpPr>
        <p:spPr>
          <a:xfrm rot="5400000">
            <a:off x="573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6"/>
          <p:cNvSpPr/>
          <p:nvPr/>
        </p:nvSpPr>
        <p:spPr>
          <a:xfrm rot="10800000">
            <a:off x="8027645" y="2478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6"/>
          <p:cNvSpPr/>
          <p:nvPr/>
        </p:nvSpPr>
        <p:spPr>
          <a:xfrm rot="5400000">
            <a:off x="8208386" y="420378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6"/>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8" name="Google Shape;468;p16"/>
          <p:cNvGrpSpPr/>
          <p:nvPr/>
        </p:nvGrpSpPr>
        <p:grpSpPr>
          <a:xfrm>
            <a:off x="7965207" y="312162"/>
            <a:ext cx="1520982" cy="302065"/>
            <a:chOff x="5642557" y="-150670"/>
            <a:chExt cx="1520982" cy="302065"/>
          </a:xfrm>
        </p:grpSpPr>
        <p:sp>
          <p:nvSpPr>
            <p:cNvPr id="469" name="Google Shape;469;p16"/>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6"/>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6"/>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6"/>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6"/>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4" name="Google Shape;474;p16"/>
          <p:cNvGrpSpPr/>
          <p:nvPr/>
        </p:nvGrpSpPr>
        <p:grpSpPr>
          <a:xfrm>
            <a:off x="8495989" y="3241228"/>
            <a:ext cx="883262" cy="242091"/>
            <a:chOff x="2300350" y="2601250"/>
            <a:chExt cx="2275275" cy="623625"/>
          </a:xfrm>
        </p:grpSpPr>
        <p:sp>
          <p:nvSpPr>
            <p:cNvPr id="475" name="Google Shape;475;p1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1" name="Google Shape;481;p16"/>
          <p:cNvGrpSpPr/>
          <p:nvPr/>
        </p:nvGrpSpPr>
        <p:grpSpPr>
          <a:xfrm>
            <a:off x="8267392" y="1860741"/>
            <a:ext cx="1105976" cy="133969"/>
            <a:chOff x="8183182" y="663852"/>
            <a:chExt cx="1475028" cy="178673"/>
          </a:xfrm>
        </p:grpSpPr>
        <p:grpSp>
          <p:nvGrpSpPr>
            <p:cNvPr id="482" name="Google Shape;482;p16"/>
            <p:cNvGrpSpPr/>
            <p:nvPr/>
          </p:nvGrpSpPr>
          <p:grpSpPr>
            <a:xfrm>
              <a:off x="8183182" y="774425"/>
              <a:ext cx="1178025" cy="68100"/>
              <a:chOff x="2024450" y="204150"/>
              <a:chExt cx="1178025" cy="68100"/>
            </a:xfrm>
          </p:grpSpPr>
          <p:sp>
            <p:nvSpPr>
              <p:cNvPr id="483" name="Google Shape;483;p16"/>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6"/>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6"/>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6"/>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6"/>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6"/>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6"/>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6"/>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6"/>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6"/>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3" name="Google Shape;493;p16"/>
            <p:cNvGrpSpPr/>
            <p:nvPr/>
          </p:nvGrpSpPr>
          <p:grpSpPr>
            <a:xfrm>
              <a:off x="8480185" y="663852"/>
              <a:ext cx="1178025" cy="68100"/>
              <a:chOff x="2024450" y="204150"/>
              <a:chExt cx="1178025" cy="68100"/>
            </a:xfrm>
          </p:grpSpPr>
          <p:sp>
            <p:nvSpPr>
              <p:cNvPr id="494" name="Google Shape;494;p16"/>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6"/>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6"/>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6"/>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6"/>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6"/>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6"/>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6"/>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6"/>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6"/>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04" name="Google Shape;504;p16"/>
          <p:cNvGrpSpPr/>
          <p:nvPr/>
        </p:nvGrpSpPr>
        <p:grpSpPr>
          <a:xfrm>
            <a:off x="5447301" y="4536119"/>
            <a:ext cx="1252896" cy="51000"/>
            <a:chOff x="2915381" y="4104819"/>
            <a:chExt cx="1252896" cy="51000"/>
          </a:xfrm>
        </p:grpSpPr>
        <p:sp>
          <p:nvSpPr>
            <p:cNvPr id="505" name="Google Shape;505;p16"/>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6"/>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6"/>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6"/>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6"/>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6"/>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6"/>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6"/>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6"/>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6"/>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6"/>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6"/>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6"/>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6"/>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9" name="Google Shape;519;p16"/>
          <p:cNvGrpSpPr/>
          <p:nvPr/>
        </p:nvGrpSpPr>
        <p:grpSpPr>
          <a:xfrm>
            <a:off x="-235013" y="829744"/>
            <a:ext cx="1105976" cy="133969"/>
            <a:chOff x="8183182" y="663852"/>
            <a:chExt cx="1475028" cy="178673"/>
          </a:xfrm>
        </p:grpSpPr>
        <p:grpSp>
          <p:nvGrpSpPr>
            <p:cNvPr id="520" name="Google Shape;520;p16"/>
            <p:cNvGrpSpPr/>
            <p:nvPr/>
          </p:nvGrpSpPr>
          <p:grpSpPr>
            <a:xfrm>
              <a:off x="8183182" y="774425"/>
              <a:ext cx="1178025" cy="68100"/>
              <a:chOff x="2024450" y="204150"/>
              <a:chExt cx="1178025" cy="68100"/>
            </a:xfrm>
          </p:grpSpPr>
          <p:sp>
            <p:nvSpPr>
              <p:cNvPr id="521" name="Google Shape;521;p16"/>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6"/>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6"/>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6"/>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6"/>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6"/>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6"/>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6"/>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6"/>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6"/>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1" name="Google Shape;531;p16"/>
            <p:cNvGrpSpPr/>
            <p:nvPr/>
          </p:nvGrpSpPr>
          <p:grpSpPr>
            <a:xfrm>
              <a:off x="8480185" y="663852"/>
              <a:ext cx="1178025" cy="68100"/>
              <a:chOff x="2024450" y="204150"/>
              <a:chExt cx="1178025" cy="68100"/>
            </a:xfrm>
          </p:grpSpPr>
          <p:sp>
            <p:nvSpPr>
              <p:cNvPr id="532" name="Google Shape;532;p16"/>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6"/>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6"/>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6"/>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6"/>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6"/>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6"/>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6"/>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6"/>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6"/>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2" name="Shape 542"/>
        <p:cNvGrpSpPr/>
        <p:nvPr/>
      </p:nvGrpSpPr>
      <p:grpSpPr>
        <a:xfrm>
          <a:off x="0" y="0"/>
          <a:ext cx="0" cy="0"/>
          <a:chOff x="0" y="0"/>
          <a:chExt cx="0" cy="0"/>
        </a:xfrm>
      </p:grpSpPr>
      <p:grpSp>
        <p:nvGrpSpPr>
          <p:cNvPr id="543" name="Google Shape;543;p17"/>
          <p:cNvGrpSpPr/>
          <p:nvPr/>
        </p:nvGrpSpPr>
        <p:grpSpPr>
          <a:xfrm>
            <a:off x="-24" y="-27"/>
            <a:ext cx="9143711" cy="5143338"/>
            <a:chOff x="597550" y="708125"/>
            <a:chExt cx="6449225" cy="4193850"/>
          </a:xfrm>
        </p:grpSpPr>
        <p:sp>
          <p:nvSpPr>
            <p:cNvPr id="544" name="Google Shape;544;p17"/>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7"/>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7"/>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7"/>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7"/>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7"/>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7"/>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7"/>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7"/>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7"/>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7"/>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7"/>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7"/>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7"/>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7"/>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7"/>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7"/>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7"/>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7"/>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7"/>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7"/>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7"/>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7"/>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7"/>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7"/>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7"/>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7"/>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7"/>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7"/>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7"/>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7"/>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7"/>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7"/>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7"/>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7"/>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7"/>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7"/>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7"/>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2" name="Google Shape;582;p17"/>
          <p:cNvSpPr txBox="1"/>
          <p:nvPr>
            <p:ph type="title"/>
          </p:nvPr>
        </p:nvSpPr>
        <p:spPr>
          <a:xfrm>
            <a:off x="713100" y="2405677"/>
            <a:ext cx="7717800" cy="8418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83" name="Google Shape;583;p17"/>
          <p:cNvSpPr txBox="1"/>
          <p:nvPr>
            <p:ph idx="1" type="subTitle"/>
          </p:nvPr>
        </p:nvSpPr>
        <p:spPr>
          <a:xfrm>
            <a:off x="1858650" y="3415877"/>
            <a:ext cx="54267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84" name="Google Shape;584;p17"/>
          <p:cNvSpPr txBox="1"/>
          <p:nvPr>
            <p:ph idx="2" type="title"/>
          </p:nvPr>
        </p:nvSpPr>
        <p:spPr>
          <a:xfrm>
            <a:off x="3132448" y="1484973"/>
            <a:ext cx="2879100" cy="920700"/>
          </a:xfrm>
          <a:prstGeom prst="rect">
            <a:avLst/>
          </a:prstGeom>
          <a:noFill/>
          <a:ln>
            <a:noFill/>
          </a:ln>
          <a:effectLst>
            <a:outerShdw blurRad="57150" rotWithShape="0" algn="bl">
              <a:schemeClr val="accent2"/>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8000">
                <a:solidFill>
                  <a:schemeClr val="accent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585" name="Google Shape;585;p17"/>
          <p:cNvSpPr/>
          <p:nvPr/>
        </p:nvSpPr>
        <p:spPr>
          <a:xfrm flipH="1" rot="10800000">
            <a:off x="7847593" y="412557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6" name="Google Shape;586;p17"/>
          <p:cNvGrpSpPr/>
          <p:nvPr/>
        </p:nvGrpSpPr>
        <p:grpSpPr>
          <a:xfrm flipH="1" rot="-5400000">
            <a:off x="7699352" y="4771133"/>
            <a:ext cx="883262" cy="242091"/>
            <a:chOff x="2300350" y="2601250"/>
            <a:chExt cx="2275275" cy="623625"/>
          </a:xfrm>
        </p:grpSpPr>
        <p:sp>
          <p:nvSpPr>
            <p:cNvPr id="587" name="Google Shape;587;p1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1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3" name="Google Shape;593;p17"/>
          <p:cNvSpPr/>
          <p:nvPr/>
        </p:nvSpPr>
        <p:spPr>
          <a:xfrm flipH="1">
            <a:off x="8088870" y="15356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4" name="Google Shape;594;p17"/>
          <p:cNvGrpSpPr/>
          <p:nvPr/>
        </p:nvGrpSpPr>
        <p:grpSpPr>
          <a:xfrm>
            <a:off x="8658746" y="2349080"/>
            <a:ext cx="1823015" cy="196993"/>
            <a:chOff x="7857346" y="4002005"/>
            <a:chExt cx="1823015" cy="196993"/>
          </a:xfrm>
        </p:grpSpPr>
        <p:sp>
          <p:nvSpPr>
            <p:cNvPr id="595" name="Google Shape;595;p17"/>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7"/>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7"/>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8" name="Google Shape;598;p17"/>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7"/>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0" name="Google Shape;600;p17"/>
          <p:cNvGrpSpPr/>
          <p:nvPr/>
        </p:nvGrpSpPr>
        <p:grpSpPr>
          <a:xfrm rot="-5400000">
            <a:off x="338683" y="-295650"/>
            <a:ext cx="302065" cy="1520982"/>
            <a:chOff x="-108754" y="2690919"/>
            <a:chExt cx="302065" cy="1520982"/>
          </a:xfrm>
        </p:grpSpPr>
        <p:sp>
          <p:nvSpPr>
            <p:cNvPr id="601" name="Google Shape;601;p17"/>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7"/>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7"/>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7"/>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7"/>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6" name="Google Shape;606;p17"/>
          <p:cNvGrpSpPr/>
          <p:nvPr/>
        </p:nvGrpSpPr>
        <p:grpSpPr>
          <a:xfrm>
            <a:off x="5134732" y="4950349"/>
            <a:ext cx="1520982" cy="302065"/>
            <a:chOff x="5642557" y="-150670"/>
            <a:chExt cx="1520982" cy="302065"/>
          </a:xfrm>
        </p:grpSpPr>
        <p:sp>
          <p:nvSpPr>
            <p:cNvPr id="607" name="Google Shape;607;p1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2" name="Google Shape;612;p17"/>
          <p:cNvGrpSpPr/>
          <p:nvPr/>
        </p:nvGrpSpPr>
        <p:grpSpPr>
          <a:xfrm>
            <a:off x="8419792" y="3307266"/>
            <a:ext cx="1105976" cy="133969"/>
            <a:chOff x="8183182" y="663852"/>
            <a:chExt cx="1475028" cy="178673"/>
          </a:xfrm>
        </p:grpSpPr>
        <p:grpSp>
          <p:nvGrpSpPr>
            <p:cNvPr id="613" name="Google Shape;613;p17"/>
            <p:cNvGrpSpPr/>
            <p:nvPr/>
          </p:nvGrpSpPr>
          <p:grpSpPr>
            <a:xfrm>
              <a:off x="8183182" y="774425"/>
              <a:ext cx="1178025" cy="68100"/>
              <a:chOff x="2024450" y="204150"/>
              <a:chExt cx="1178025" cy="68100"/>
            </a:xfrm>
          </p:grpSpPr>
          <p:sp>
            <p:nvSpPr>
              <p:cNvPr id="614" name="Google Shape;614;p1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4" name="Google Shape;624;p17"/>
            <p:cNvGrpSpPr/>
            <p:nvPr/>
          </p:nvGrpSpPr>
          <p:grpSpPr>
            <a:xfrm>
              <a:off x="8480185" y="663852"/>
              <a:ext cx="1178025" cy="68100"/>
              <a:chOff x="2024450" y="204150"/>
              <a:chExt cx="1178025" cy="68100"/>
            </a:xfrm>
          </p:grpSpPr>
          <p:sp>
            <p:nvSpPr>
              <p:cNvPr id="625" name="Google Shape;625;p1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35" name="Google Shape;635;p17"/>
          <p:cNvSpPr/>
          <p:nvPr/>
        </p:nvSpPr>
        <p:spPr>
          <a:xfrm>
            <a:off x="-1414555" y="40238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7"/>
          <p:cNvSpPr/>
          <p:nvPr/>
        </p:nvSpPr>
        <p:spPr>
          <a:xfrm>
            <a:off x="-1111455" y="37445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7" name="Google Shape;637;p17"/>
          <p:cNvGrpSpPr/>
          <p:nvPr/>
        </p:nvGrpSpPr>
        <p:grpSpPr>
          <a:xfrm rot="10800000">
            <a:off x="-155261" y="2431003"/>
            <a:ext cx="883262" cy="242091"/>
            <a:chOff x="2300350" y="2601250"/>
            <a:chExt cx="2275275" cy="623625"/>
          </a:xfrm>
        </p:grpSpPr>
        <p:sp>
          <p:nvSpPr>
            <p:cNvPr id="638" name="Google Shape;638;p1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44" name="Shape 644"/>
        <p:cNvGrpSpPr/>
        <p:nvPr/>
      </p:nvGrpSpPr>
      <p:grpSpPr>
        <a:xfrm>
          <a:off x="0" y="0"/>
          <a:ext cx="0" cy="0"/>
          <a:chOff x="0" y="0"/>
          <a:chExt cx="0" cy="0"/>
        </a:xfrm>
      </p:grpSpPr>
      <p:grpSp>
        <p:nvGrpSpPr>
          <p:cNvPr id="645" name="Google Shape;645;p18"/>
          <p:cNvGrpSpPr/>
          <p:nvPr/>
        </p:nvGrpSpPr>
        <p:grpSpPr>
          <a:xfrm>
            <a:off x="-24" y="-27"/>
            <a:ext cx="9143711" cy="5143338"/>
            <a:chOff x="597550" y="708125"/>
            <a:chExt cx="6449225" cy="4193850"/>
          </a:xfrm>
        </p:grpSpPr>
        <p:sp>
          <p:nvSpPr>
            <p:cNvPr id="646" name="Google Shape;646;p18"/>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8"/>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8"/>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8"/>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8"/>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8"/>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8"/>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8"/>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8"/>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8"/>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8"/>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8"/>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8"/>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8"/>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8"/>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8"/>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8"/>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8"/>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8"/>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8"/>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8"/>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8"/>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8"/>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8"/>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8"/>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8"/>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8"/>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8"/>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8"/>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8"/>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8"/>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8"/>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8"/>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8"/>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8"/>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8"/>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8"/>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18"/>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4" name="Google Shape;684;p18"/>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685" name="Google Shape;685;p18"/>
          <p:cNvSpPr txBox="1"/>
          <p:nvPr>
            <p:ph idx="2" type="title"/>
          </p:nvPr>
        </p:nvSpPr>
        <p:spPr>
          <a:xfrm>
            <a:off x="1540500" y="2903250"/>
            <a:ext cx="26220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686" name="Google Shape;686;p18"/>
          <p:cNvSpPr txBox="1"/>
          <p:nvPr>
            <p:ph idx="1" type="subTitle"/>
          </p:nvPr>
        </p:nvSpPr>
        <p:spPr>
          <a:xfrm>
            <a:off x="1540500" y="3299259"/>
            <a:ext cx="2622000" cy="96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87" name="Google Shape;687;p18"/>
          <p:cNvSpPr txBox="1"/>
          <p:nvPr>
            <p:ph idx="3" type="title"/>
          </p:nvPr>
        </p:nvSpPr>
        <p:spPr>
          <a:xfrm>
            <a:off x="4987075" y="2903250"/>
            <a:ext cx="26220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688" name="Google Shape;688;p18"/>
          <p:cNvSpPr txBox="1"/>
          <p:nvPr>
            <p:ph idx="4" type="subTitle"/>
          </p:nvPr>
        </p:nvSpPr>
        <p:spPr>
          <a:xfrm>
            <a:off x="4987075" y="3299258"/>
            <a:ext cx="2622000" cy="96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689" name="Google Shape;689;p18"/>
          <p:cNvGrpSpPr/>
          <p:nvPr/>
        </p:nvGrpSpPr>
        <p:grpSpPr>
          <a:xfrm>
            <a:off x="1062892" y="4807516"/>
            <a:ext cx="1548000" cy="68100"/>
            <a:chOff x="3980838" y="4076181"/>
            <a:chExt cx="1548000" cy="68100"/>
          </a:xfrm>
        </p:grpSpPr>
        <p:sp>
          <p:nvSpPr>
            <p:cNvPr id="690" name="Google Shape;690;p18"/>
            <p:cNvSpPr/>
            <p:nvPr/>
          </p:nvSpPr>
          <p:spPr>
            <a:xfrm>
              <a:off x="398083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8"/>
            <p:cNvSpPr/>
            <p:nvPr/>
          </p:nvSpPr>
          <p:spPr>
            <a:xfrm>
              <a:off x="410416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8"/>
            <p:cNvSpPr/>
            <p:nvPr/>
          </p:nvSpPr>
          <p:spPr>
            <a:xfrm>
              <a:off x="422748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8"/>
            <p:cNvSpPr/>
            <p:nvPr/>
          </p:nvSpPr>
          <p:spPr>
            <a:xfrm>
              <a:off x="435081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8"/>
            <p:cNvSpPr/>
            <p:nvPr/>
          </p:nvSpPr>
          <p:spPr>
            <a:xfrm>
              <a:off x="447413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8"/>
            <p:cNvSpPr/>
            <p:nvPr/>
          </p:nvSpPr>
          <p:spPr>
            <a:xfrm>
              <a:off x="459746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8"/>
            <p:cNvSpPr/>
            <p:nvPr/>
          </p:nvSpPr>
          <p:spPr>
            <a:xfrm>
              <a:off x="472078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8"/>
            <p:cNvSpPr/>
            <p:nvPr/>
          </p:nvSpPr>
          <p:spPr>
            <a:xfrm>
              <a:off x="484411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8"/>
            <p:cNvSpPr/>
            <p:nvPr/>
          </p:nvSpPr>
          <p:spPr>
            <a:xfrm>
              <a:off x="496743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8"/>
            <p:cNvSpPr/>
            <p:nvPr/>
          </p:nvSpPr>
          <p:spPr>
            <a:xfrm>
              <a:off x="509076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8"/>
            <p:cNvSpPr/>
            <p:nvPr/>
          </p:nvSpPr>
          <p:spPr>
            <a:xfrm>
              <a:off x="521408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8"/>
            <p:cNvSpPr/>
            <p:nvPr/>
          </p:nvSpPr>
          <p:spPr>
            <a:xfrm>
              <a:off x="533741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8"/>
            <p:cNvSpPr/>
            <p:nvPr/>
          </p:nvSpPr>
          <p:spPr>
            <a:xfrm>
              <a:off x="546073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3" name="Google Shape;703;p18"/>
          <p:cNvGrpSpPr/>
          <p:nvPr/>
        </p:nvGrpSpPr>
        <p:grpSpPr>
          <a:xfrm flipH="1" rot="5400000">
            <a:off x="-531622" y="163274"/>
            <a:ext cx="1823016" cy="296643"/>
            <a:chOff x="7857346" y="3902355"/>
            <a:chExt cx="1823016" cy="296643"/>
          </a:xfrm>
        </p:grpSpPr>
        <p:sp>
          <p:nvSpPr>
            <p:cNvPr id="704" name="Google Shape;704;p18"/>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8"/>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8"/>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8"/>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8"/>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8"/>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0" name="Google Shape;710;p18"/>
          <p:cNvGrpSpPr/>
          <p:nvPr/>
        </p:nvGrpSpPr>
        <p:grpSpPr>
          <a:xfrm>
            <a:off x="4664363" y="4961113"/>
            <a:ext cx="1520982" cy="302065"/>
            <a:chOff x="5642557" y="-150670"/>
            <a:chExt cx="1520982" cy="302065"/>
          </a:xfrm>
        </p:grpSpPr>
        <p:sp>
          <p:nvSpPr>
            <p:cNvPr id="711" name="Google Shape;711;p1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1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1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6" name="Google Shape;716;p18"/>
          <p:cNvGrpSpPr/>
          <p:nvPr/>
        </p:nvGrpSpPr>
        <p:grpSpPr>
          <a:xfrm>
            <a:off x="1557957" y="-107958"/>
            <a:ext cx="1520982" cy="302065"/>
            <a:chOff x="5642557" y="-150670"/>
            <a:chExt cx="1520982" cy="302065"/>
          </a:xfrm>
        </p:grpSpPr>
        <p:sp>
          <p:nvSpPr>
            <p:cNvPr id="717" name="Google Shape;717;p1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2" name="Google Shape;722;p18"/>
          <p:cNvGrpSpPr/>
          <p:nvPr/>
        </p:nvGrpSpPr>
        <p:grpSpPr>
          <a:xfrm>
            <a:off x="7855739" y="297302"/>
            <a:ext cx="883262" cy="242091"/>
            <a:chOff x="2300350" y="2601250"/>
            <a:chExt cx="2275275" cy="623625"/>
          </a:xfrm>
        </p:grpSpPr>
        <p:sp>
          <p:nvSpPr>
            <p:cNvPr id="723" name="Google Shape;723;p18"/>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8"/>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8"/>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8"/>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8"/>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8"/>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9" name="Google Shape;729;p18"/>
          <p:cNvGrpSpPr/>
          <p:nvPr/>
        </p:nvGrpSpPr>
        <p:grpSpPr>
          <a:xfrm rot="10800000">
            <a:off x="-214148" y="2709227"/>
            <a:ext cx="883262" cy="242091"/>
            <a:chOff x="2300350" y="2601250"/>
            <a:chExt cx="2275275" cy="623625"/>
          </a:xfrm>
        </p:grpSpPr>
        <p:sp>
          <p:nvSpPr>
            <p:cNvPr id="730" name="Google Shape;730;p18"/>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8"/>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8"/>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8"/>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8"/>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18"/>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6" name="Google Shape;736;p18"/>
          <p:cNvSpPr/>
          <p:nvPr/>
        </p:nvSpPr>
        <p:spPr>
          <a:xfrm flipH="1" rot="5400000">
            <a:off x="8198089" y="410275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7" name="Google Shape;737;p18"/>
          <p:cNvGrpSpPr/>
          <p:nvPr/>
        </p:nvGrpSpPr>
        <p:grpSpPr>
          <a:xfrm flipH="1" rot="10800000">
            <a:off x="8250449" y="4623928"/>
            <a:ext cx="883262" cy="242091"/>
            <a:chOff x="2300350" y="2601250"/>
            <a:chExt cx="2275275" cy="623625"/>
          </a:xfrm>
        </p:grpSpPr>
        <p:sp>
          <p:nvSpPr>
            <p:cNvPr id="738" name="Google Shape;738;p18"/>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8"/>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8"/>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8"/>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8"/>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8"/>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4" name="Shape 744"/>
        <p:cNvGrpSpPr/>
        <p:nvPr/>
      </p:nvGrpSpPr>
      <p:grpSpPr>
        <a:xfrm>
          <a:off x="0" y="0"/>
          <a:ext cx="0" cy="0"/>
          <a:chOff x="0" y="0"/>
          <a:chExt cx="0" cy="0"/>
        </a:xfrm>
      </p:grpSpPr>
      <p:grpSp>
        <p:nvGrpSpPr>
          <p:cNvPr id="745" name="Google Shape;745;p19"/>
          <p:cNvGrpSpPr/>
          <p:nvPr/>
        </p:nvGrpSpPr>
        <p:grpSpPr>
          <a:xfrm>
            <a:off x="-24" y="-27"/>
            <a:ext cx="9143711" cy="5143338"/>
            <a:chOff x="597550" y="708125"/>
            <a:chExt cx="6449225" cy="4193850"/>
          </a:xfrm>
        </p:grpSpPr>
        <p:sp>
          <p:nvSpPr>
            <p:cNvPr id="746" name="Google Shape;746;p19"/>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9"/>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9"/>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9"/>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19"/>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9"/>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19"/>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19"/>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9"/>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9"/>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9"/>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19"/>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9"/>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19"/>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9"/>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9"/>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9"/>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9"/>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9"/>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19"/>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19"/>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19"/>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19"/>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19"/>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19"/>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19"/>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19"/>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19"/>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19"/>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19"/>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19"/>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19"/>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19"/>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19"/>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19"/>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19"/>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19"/>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19"/>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4" name="Google Shape;784;p19"/>
          <p:cNvSpPr txBox="1"/>
          <p:nvPr>
            <p:ph type="title"/>
          </p:nvPr>
        </p:nvSpPr>
        <p:spPr>
          <a:xfrm>
            <a:off x="713100" y="539400"/>
            <a:ext cx="7717800" cy="5727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785" name="Google Shape;785;p19"/>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6" name="Google Shape;786;p19"/>
          <p:cNvGrpSpPr/>
          <p:nvPr/>
        </p:nvGrpSpPr>
        <p:grpSpPr>
          <a:xfrm>
            <a:off x="494301" y="4792125"/>
            <a:ext cx="1252896" cy="51000"/>
            <a:chOff x="2915381" y="4104819"/>
            <a:chExt cx="1252896" cy="51000"/>
          </a:xfrm>
        </p:grpSpPr>
        <p:sp>
          <p:nvSpPr>
            <p:cNvPr id="787" name="Google Shape;787;p19"/>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19"/>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19"/>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19"/>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19"/>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19"/>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19"/>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19"/>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19"/>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19"/>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19"/>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19"/>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19"/>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19"/>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1" name="Google Shape;801;p19"/>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2" name="Google Shape;802;p19"/>
          <p:cNvGrpSpPr/>
          <p:nvPr/>
        </p:nvGrpSpPr>
        <p:grpSpPr>
          <a:xfrm rot="5400000">
            <a:off x="8520259" y="4079074"/>
            <a:ext cx="302065" cy="1520982"/>
            <a:chOff x="-108754" y="2690919"/>
            <a:chExt cx="302065" cy="1520982"/>
          </a:xfrm>
        </p:grpSpPr>
        <p:sp>
          <p:nvSpPr>
            <p:cNvPr id="803" name="Google Shape;803;p19"/>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19"/>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19"/>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19"/>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19"/>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8" name="Google Shape;808;p19"/>
          <p:cNvGrpSpPr/>
          <p:nvPr/>
        </p:nvGrpSpPr>
        <p:grpSpPr>
          <a:xfrm rot="5400000">
            <a:off x="85100" y="1849625"/>
            <a:ext cx="98902" cy="553090"/>
            <a:chOff x="4898850" y="4820550"/>
            <a:chExt cx="98902" cy="553090"/>
          </a:xfrm>
        </p:grpSpPr>
        <p:sp>
          <p:nvSpPr>
            <p:cNvPr id="809" name="Google Shape;809;p19"/>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19"/>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19"/>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19"/>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19"/>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4" name="Google Shape;814;p19"/>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15" name="Google Shape;815;p19"/>
          <p:cNvGrpSpPr/>
          <p:nvPr/>
        </p:nvGrpSpPr>
        <p:grpSpPr>
          <a:xfrm rot="-5400000">
            <a:off x="-148234" y="322631"/>
            <a:ext cx="883262" cy="242091"/>
            <a:chOff x="2300350" y="2601250"/>
            <a:chExt cx="2275275" cy="623625"/>
          </a:xfrm>
        </p:grpSpPr>
        <p:sp>
          <p:nvSpPr>
            <p:cNvPr id="816" name="Google Shape;816;p19"/>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19"/>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19"/>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19"/>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19"/>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19"/>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2" name="Google Shape;822;p19"/>
          <p:cNvGrpSpPr/>
          <p:nvPr/>
        </p:nvGrpSpPr>
        <p:grpSpPr>
          <a:xfrm>
            <a:off x="1710357" y="-107958"/>
            <a:ext cx="1520982" cy="302065"/>
            <a:chOff x="5642557" y="-150670"/>
            <a:chExt cx="1520982" cy="302065"/>
          </a:xfrm>
        </p:grpSpPr>
        <p:sp>
          <p:nvSpPr>
            <p:cNvPr id="823" name="Google Shape;823;p19"/>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19"/>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19"/>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19"/>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19"/>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28" name="Shape 828"/>
        <p:cNvGrpSpPr/>
        <p:nvPr/>
      </p:nvGrpSpPr>
      <p:grpSpPr>
        <a:xfrm>
          <a:off x="0" y="0"/>
          <a:ext cx="0" cy="0"/>
          <a:chOff x="0" y="0"/>
          <a:chExt cx="0" cy="0"/>
        </a:xfrm>
      </p:grpSpPr>
      <p:grpSp>
        <p:nvGrpSpPr>
          <p:cNvPr id="829" name="Google Shape;829;p20"/>
          <p:cNvGrpSpPr/>
          <p:nvPr/>
        </p:nvGrpSpPr>
        <p:grpSpPr>
          <a:xfrm>
            <a:off x="-24" y="-27"/>
            <a:ext cx="9143711" cy="5143338"/>
            <a:chOff x="597550" y="708125"/>
            <a:chExt cx="6449225" cy="4193850"/>
          </a:xfrm>
        </p:grpSpPr>
        <p:sp>
          <p:nvSpPr>
            <p:cNvPr id="830" name="Google Shape;830;p20"/>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20"/>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20"/>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20"/>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20"/>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20"/>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20"/>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20"/>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20"/>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20"/>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20"/>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20"/>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20"/>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20"/>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20"/>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20"/>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20"/>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20"/>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20"/>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20"/>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20"/>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20"/>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20"/>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20"/>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20"/>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20"/>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20"/>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20"/>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20"/>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20"/>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20"/>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20"/>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20"/>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20"/>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20"/>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20"/>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20"/>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20"/>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8" name="Google Shape;868;p20"/>
          <p:cNvSpPr txBox="1"/>
          <p:nvPr>
            <p:ph type="title"/>
          </p:nvPr>
        </p:nvSpPr>
        <p:spPr>
          <a:xfrm>
            <a:off x="4433200" y="1945637"/>
            <a:ext cx="3997800" cy="5727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869" name="Google Shape;869;p20"/>
          <p:cNvSpPr txBox="1"/>
          <p:nvPr>
            <p:ph idx="1" type="subTitle"/>
          </p:nvPr>
        </p:nvSpPr>
        <p:spPr>
          <a:xfrm>
            <a:off x="4433200" y="2519285"/>
            <a:ext cx="3997800" cy="73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70" name="Google Shape;870;p20"/>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20"/>
          <p:cNvSpPr/>
          <p:nvPr/>
        </p:nvSpPr>
        <p:spPr>
          <a:xfrm rot="-5400000">
            <a:off x="348812" y="-552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72" name="Google Shape;872;p20"/>
          <p:cNvGrpSpPr/>
          <p:nvPr/>
        </p:nvGrpSpPr>
        <p:grpSpPr>
          <a:xfrm rot="10800000">
            <a:off x="-11" y="465966"/>
            <a:ext cx="883262" cy="242091"/>
            <a:chOff x="2300350" y="2601250"/>
            <a:chExt cx="2275275" cy="623625"/>
          </a:xfrm>
        </p:grpSpPr>
        <p:sp>
          <p:nvSpPr>
            <p:cNvPr id="873" name="Google Shape;873;p20"/>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20"/>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20"/>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20"/>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20"/>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20"/>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9" name="Google Shape;879;p20"/>
          <p:cNvGrpSpPr/>
          <p:nvPr/>
        </p:nvGrpSpPr>
        <p:grpSpPr>
          <a:xfrm>
            <a:off x="1710357" y="-107958"/>
            <a:ext cx="1520982" cy="302065"/>
            <a:chOff x="5642557" y="-150670"/>
            <a:chExt cx="1520982" cy="302065"/>
          </a:xfrm>
        </p:grpSpPr>
        <p:sp>
          <p:nvSpPr>
            <p:cNvPr id="880" name="Google Shape;880;p20"/>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20"/>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20"/>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20"/>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20"/>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5" name="Google Shape;885;p20"/>
          <p:cNvSpPr/>
          <p:nvPr/>
        </p:nvSpPr>
        <p:spPr>
          <a:xfrm rot="5400000">
            <a:off x="5514970" y="-390021"/>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20"/>
          <p:cNvSpPr/>
          <p:nvPr/>
        </p:nvSpPr>
        <p:spPr>
          <a:xfrm rot="5400000">
            <a:off x="5794270" y="-86921"/>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87" name="Google Shape;887;p20"/>
          <p:cNvGrpSpPr/>
          <p:nvPr/>
        </p:nvGrpSpPr>
        <p:grpSpPr>
          <a:xfrm>
            <a:off x="3502226" y="841481"/>
            <a:ext cx="1252896" cy="51000"/>
            <a:chOff x="2915381" y="4104819"/>
            <a:chExt cx="1252896" cy="51000"/>
          </a:xfrm>
        </p:grpSpPr>
        <p:sp>
          <p:nvSpPr>
            <p:cNvPr id="888" name="Google Shape;888;p20"/>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20"/>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20"/>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20"/>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20"/>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20"/>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20"/>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20"/>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20"/>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20"/>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20"/>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20"/>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20"/>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20"/>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2" name="Google Shape;902;p20"/>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03" name="Google Shape;903;p20"/>
          <p:cNvGrpSpPr/>
          <p:nvPr/>
        </p:nvGrpSpPr>
        <p:grpSpPr>
          <a:xfrm>
            <a:off x="8085946" y="4723543"/>
            <a:ext cx="1823015" cy="196993"/>
            <a:chOff x="8085946" y="4723543"/>
            <a:chExt cx="1823015" cy="196993"/>
          </a:xfrm>
        </p:grpSpPr>
        <p:sp>
          <p:nvSpPr>
            <p:cNvPr id="904" name="Google Shape;904;p20"/>
            <p:cNvSpPr/>
            <p:nvPr/>
          </p:nvSpPr>
          <p:spPr>
            <a:xfrm flipH="1" rot="10800000">
              <a:off x="8184816" y="4723543"/>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20"/>
            <p:cNvSpPr/>
            <p:nvPr/>
          </p:nvSpPr>
          <p:spPr>
            <a:xfrm flipH="1" rot="10800000">
              <a:off x="8085946" y="4828583"/>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20"/>
            <p:cNvSpPr/>
            <p:nvPr/>
          </p:nvSpPr>
          <p:spPr>
            <a:xfrm flipH="1" rot="10800000">
              <a:off x="8110687" y="4853293"/>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7" name="Google Shape;907;p20"/>
          <p:cNvSpPr/>
          <p:nvPr/>
        </p:nvSpPr>
        <p:spPr>
          <a:xfrm rot="10800000">
            <a:off x="419712" y="406403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08" name="Google Shape;908;p20"/>
          <p:cNvGrpSpPr/>
          <p:nvPr/>
        </p:nvGrpSpPr>
        <p:grpSpPr>
          <a:xfrm rot="5400000">
            <a:off x="29239" y="3087771"/>
            <a:ext cx="98902" cy="553090"/>
            <a:chOff x="4898850" y="4820550"/>
            <a:chExt cx="98902" cy="553090"/>
          </a:xfrm>
        </p:grpSpPr>
        <p:sp>
          <p:nvSpPr>
            <p:cNvPr id="909" name="Google Shape;909;p20"/>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20"/>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20"/>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20"/>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20"/>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4" name="Google Shape;914;p20"/>
          <p:cNvGrpSpPr/>
          <p:nvPr/>
        </p:nvGrpSpPr>
        <p:grpSpPr>
          <a:xfrm>
            <a:off x="4954518" y="4958766"/>
            <a:ext cx="1520982" cy="302065"/>
            <a:chOff x="5642557" y="-150670"/>
            <a:chExt cx="1520982" cy="302065"/>
          </a:xfrm>
        </p:grpSpPr>
        <p:sp>
          <p:nvSpPr>
            <p:cNvPr id="915" name="Google Shape;915;p20"/>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20"/>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20"/>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20"/>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20"/>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4"/>
            </a:gs>
            <a:gs pos="100000">
              <a:schemeClr val="dk1"/>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Exo"/>
              <a:buNone/>
              <a:defRPr b="1" i="0" sz="3200" u="none" cap="none" strike="noStrike">
                <a:solidFill>
                  <a:schemeClr val="lt1"/>
                </a:solidFill>
                <a:latin typeface="Exo"/>
                <a:ea typeface="Exo"/>
                <a:cs typeface="Exo"/>
                <a:sym typeface="Exo"/>
              </a:defRPr>
            </a:lvl1pPr>
            <a:lvl2pPr lvl="1" marR="0" rtl="0" algn="l">
              <a:lnSpc>
                <a:spcPct val="100000"/>
              </a:lnSpc>
              <a:spcBef>
                <a:spcPts val="0"/>
              </a:spcBef>
              <a:spcAft>
                <a:spcPts val="0"/>
              </a:spcAft>
              <a:buClr>
                <a:schemeClr val="lt1"/>
              </a:buClr>
              <a:buSzPts val="3200"/>
              <a:buFont typeface="Exo"/>
              <a:buNone/>
              <a:defRPr b="0" i="0" sz="3200" u="none" cap="none" strike="noStrike">
                <a:solidFill>
                  <a:schemeClr val="lt1"/>
                </a:solidFill>
                <a:latin typeface="Exo"/>
                <a:ea typeface="Exo"/>
                <a:cs typeface="Exo"/>
                <a:sym typeface="Exo"/>
              </a:defRPr>
            </a:lvl2pPr>
            <a:lvl3pPr lvl="2" marR="0" rtl="0" algn="l">
              <a:lnSpc>
                <a:spcPct val="100000"/>
              </a:lnSpc>
              <a:spcBef>
                <a:spcPts val="0"/>
              </a:spcBef>
              <a:spcAft>
                <a:spcPts val="0"/>
              </a:spcAft>
              <a:buClr>
                <a:schemeClr val="lt1"/>
              </a:buClr>
              <a:buSzPts val="3200"/>
              <a:buFont typeface="Exo"/>
              <a:buNone/>
              <a:defRPr b="0" i="0" sz="3200" u="none" cap="none" strike="noStrike">
                <a:solidFill>
                  <a:schemeClr val="lt1"/>
                </a:solidFill>
                <a:latin typeface="Exo"/>
                <a:ea typeface="Exo"/>
                <a:cs typeface="Exo"/>
                <a:sym typeface="Exo"/>
              </a:defRPr>
            </a:lvl3pPr>
            <a:lvl4pPr lvl="3" marR="0" rtl="0" algn="l">
              <a:lnSpc>
                <a:spcPct val="100000"/>
              </a:lnSpc>
              <a:spcBef>
                <a:spcPts val="0"/>
              </a:spcBef>
              <a:spcAft>
                <a:spcPts val="0"/>
              </a:spcAft>
              <a:buClr>
                <a:schemeClr val="lt1"/>
              </a:buClr>
              <a:buSzPts val="3200"/>
              <a:buFont typeface="Exo"/>
              <a:buNone/>
              <a:defRPr b="0" i="0" sz="3200" u="none" cap="none" strike="noStrike">
                <a:solidFill>
                  <a:schemeClr val="lt1"/>
                </a:solidFill>
                <a:latin typeface="Exo"/>
                <a:ea typeface="Exo"/>
                <a:cs typeface="Exo"/>
                <a:sym typeface="Exo"/>
              </a:defRPr>
            </a:lvl4pPr>
            <a:lvl5pPr lvl="4" marR="0" rtl="0" algn="l">
              <a:lnSpc>
                <a:spcPct val="100000"/>
              </a:lnSpc>
              <a:spcBef>
                <a:spcPts val="0"/>
              </a:spcBef>
              <a:spcAft>
                <a:spcPts val="0"/>
              </a:spcAft>
              <a:buClr>
                <a:schemeClr val="lt1"/>
              </a:buClr>
              <a:buSzPts val="3200"/>
              <a:buFont typeface="Exo"/>
              <a:buNone/>
              <a:defRPr b="0" i="0" sz="3200" u="none" cap="none" strike="noStrike">
                <a:solidFill>
                  <a:schemeClr val="lt1"/>
                </a:solidFill>
                <a:latin typeface="Exo"/>
                <a:ea typeface="Exo"/>
                <a:cs typeface="Exo"/>
                <a:sym typeface="Exo"/>
              </a:defRPr>
            </a:lvl5pPr>
            <a:lvl6pPr lvl="5" marR="0" rtl="0" algn="l">
              <a:lnSpc>
                <a:spcPct val="100000"/>
              </a:lnSpc>
              <a:spcBef>
                <a:spcPts val="0"/>
              </a:spcBef>
              <a:spcAft>
                <a:spcPts val="0"/>
              </a:spcAft>
              <a:buClr>
                <a:schemeClr val="lt1"/>
              </a:buClr>
              <a:buSzPts val="3200"/>
              <a:buFont typeface="Exo"/>
              <a:buNone/>
              <a:defRPr b="0" i="0" sz="3200" u="none" cap="none" strike="noStrike">
                <a:solidFill>
                  <a:schemeClr val="lt1"/>
                </a:solidFill>
                <a:latin typeface="Exo"/>
                <a:ea typeface="Exo"/>
                <a:cs typeface="Exo"/>
                <a:sym typeface="Exo"/>
              </a:defRPr>
            </a:lvl6pPr>
            <a:lvl7pPr lvl="6" marR="0" rtl="0" algn="l">
              <a:lnSpc>
                <a:spcPct val="100000"/>
              </a:lnSpc>
              <a:spcBef>
                <a:spcPts val="0"/>
              </a:spcBef>
              <a:spcAft>
                <a:spcPts val="0"/>
              </a:spcAft>
              <a:buClr>
                <a:schemeClr val="lt1"/>
              </a:buClr>
              <a:buSzPts val="3200"/>
              <a:buFont typeface="Exo"/>
              <a:buNone/>
              <a:defRPr b="0" i="0" sz="3200" u="none" cap="none" strike="noStrike">
                <a:solidFill>
                  <a:schemeClr val="lt1"/>
                </a:solidFill>
                <a:latin typeface="Exo"/>
                <a:ea typeface="Exo"/>
                <a:cs typeface="Exo"/>
                <a:sym typeface="Exo"/>
              </a:defRPr>
            </a:lvl7pPr>
            <a:lvl8pPr lvl="7" marR="0" rtl="0" algn="l">
              <a:lnSpc>
                <a:spcPct val="100000"/>
              </a:lnSpc>
              <a:spcBef>
                <a:spcPts val="0"/>
              </a:spcBef>
              <a:spcAft>
                <a:spcPts val="0"/>
              </a:spcAft>
              <a:buClr>
                <a:schemeClr val="lt1"/>
              </a:buClr>
              <a:buSzPts val="3200"/>
              <a:buFont typeface="Exo"/>
              <a:buNone/>
              <a:defRPr b="0" i="0" sz="3200" u="none" cap="none" strike="noStrike">
                <a:solidFill>
                  <a:schemeClr val="lt1"/>
                </a:solidFill>
                <a:latin typeface="Exo"/>
                <a:ea typeface="Exo"/>
                <a:cs typeface="Exo"/>
                <a:sym typeface="Exo"/>
              </a:defRPr>
            </a:lvl8pPr>
            <a:lvl9pPr lvl="8" marR="0" rtl="0" algn="l">
              <a:lnSpc>
                <a:spcPct val="100000"/>
              </a:lnSpc>
              <a:spcBef>
                <a:spcPts val="0"/>
              </a:spcBef>
              <a:spcAft>
                <a:spcPts val="0"/>
              </a:spcAft>
              <a:buClr>
                <a:schemeClr val="lt1"/>
              </a:buClr>
              <a:buSzPts val="3200"/>
              <a:buFont typeface="Exo"/>
              <a:buNone/>
              <a:defRPr b="0" i="0" sz="3200" u="none" cap="none" strike="noStrike">
                <a:solidFill>
                  <a:schemeClr val="lt1"/>
                </a:solidFill>
                <a:latin typeface="Exo"/>
                <a:ea typeface="Exo"/>
                <a:cs typeface="Exo"/>
                <a:sym typeface="Exo"/>
              </a:defRPr>
            </a:lvl9pPr>
          </a:lstStyle>
          <a:p/>
        </p:txBody>
      </p:sp>
      <p:sp>
        <p:nvSpPr>
          <p:cNvPr id="7" name="Google Shape;7;p11"/>
          <p:cNvSpPr txBox="1"/>
          <p:nvPr>
            <p:ph idx="1" type="body"/>
          </p:nvPr>
        </p:nvSpPr>
        <p:spPr>
          <a:xfrm>
            <a:off x="713100" y="1187700"/>
            <a:ext cx="77178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lt1"/>
              </a:buClr>
              <a:buSzPts val="1400"/>
              <a:buFont typeface="PT Sans"/>
              <a:buChar char="●"/>
              <a:defRPr b="0" i="0" sz="1400" u="none" cap="none" strike="noStrike">
                <a:solidFill>
                  <a:schemeClr val="lt1"/>
                </a:solidFill>
                <a:latin typeface="PT Sans"/>
                <a:ea typeface="PT Sans"/>
                <a:cs typeface="PT Sans"/>
                <a:sym typeface="PT Sans"/>
              </a:defRPr>
            </a:lvl1pPr>
            <a:lvl2pPr indent="-317500" lvl="1" marL="914400" marR="0" rtl="0" algn="l">
              <a:lnSpc>
                <a:spcPct val="115000"/>
              </a:lnSpc>
              <a:spcBef>
                <a:spcPts val="0"/>
              </a:spcBef>
              <a:spcAft>
                <a:spcPts val="0"/>
              </a:spcAft>
              <a:buClr>
                <a:schemeClr val="lt1"/>
              </a:buClr>
              <a:buSzPts val="1400"/>
              <a:buFont typeface="PT Sans"/>
              <a:buChar char="○"/>
              <a:defRPr b="0" i="0" sz="1400" u="none" cap="none" strike="noStrike">
                <a:solidFill>
                  <a:schemeClr val="lt1"/>
                </a:solidFill>
                <a:latin typeface="PT Sans"/>
                <a:ea typeface="PT Sans"/>
                <a:cs typeface="PT Sans"/>
                <a:sym typeface="PT Sans"/>
              </a:defRPr>
            </a:lvl2pPr>
            <a:lvl3pPr indent="-317500" lvl="2" marL="1371600" marR="0" rtl="0" algn="l">
              <a:lnSpc>
                <a:spcPct val="115000"/>
              </a:lnSpc>
              <a:spcBef>
                <a:spcPts val="0"/>
              </a:spcBef>
              <a:spcAft>
                <a:spcPts val="0"/>
              </a:spcAft>
              <a:buClr>
                <a:schemeClr val="lt1"/>
              </a:buClr>
              <a:buSzPts val="1400"/>
              <a:buFont typeface="PT Sans"/>
              <a:buChar char="■"/>
              <a:defRPr b="0" i="0" sz="1400" u="none" cap="none" strike="noStrike">
                <a:solidFill>
                  <a:schemeClr val="lt1"/>
                </a:solidFill>
                <a:latin typeface="PT Sans"/>
                <a:ea typeface="PT Sans"/>
                <a:cs typeface="PT Sans"/>
                <a:sym typeface="PT Sans"/>
              </a:defRPr>
            </a:lvl3pPr>
            <a:lvl4pPr indent="-317500" lvl="3" marL="1828800" marR="0" rtl="0" algn="l">
              <a:lnSpc>
                <a:spcPct val="115000"/>
              </a:lnSpc>
              <a:spcBef>
                <a:spcPts val="0"/>
              </a:spcBef>
              <a:spcAft>
                <a:spcPts val="0"/>
              </a:spcAft>
              <a:buClr>
                <a:schemeClr val="lt1"/>
              </a:buClr>
              <a:buSzPts val="1400"/>
              <a:buFont typeface="PT Sans"/>
              <a:buChar char="●"/>
              <a:defRPr b="0" i="0" sz="1400" u="none" cap="none" strike="noStrike">
                <a:solidFill>
                  <a:schemeClr val="lt1"/>
                </a:solidFill>
                <a:latin typeface="PT Sans"/>
                <a:ea typeface="PT Sans"/>
                <a:cs typeface="PT Sans"/>
                <a:sym typeface="PT Sans"/>
              </a:defRPr>
            </a:lvl4pPr>
            <a:lvl5pPr indent="-317500" lvl="4" marL="2286000" marR="0" rtl="0" algn="l">
              <a:lnSpc>
                <a:spcPct val="115000"/>
              </a:lnSpc>
              <a:spcBef>
                <a:spcPts val="0"/>
              </a:spcBef>
              <a:spcAft>
                <a:spcPts val="0"/>
              </a:spcAft>
              <a:buClr>
                <a:schemeClr val="lt1"/>
              </a:buClr>
              <a:buSzPts val="1400"/>
              <a:buFont typeface="PT Sans"/>
              <a:buChar char="○"/>
              <a:defRPr b="0" i="0" sz="1400" u="none" cap="none" strike="noStrike">
                <a:solidFill>
                  <a:schemeClr val="lt1"/>
                </a:solidFill>
                <a:latin typeface="PT Sans"/>
                <a:ea typeface="PT Sans"/>
                <a:cs typeface="PT Sans"/>
                <a:sym typeface="PT Sans"/>
              </a:defRPr>
            </a:lvl5pPr>
            <a:lvl6pPr indent="-317500" lvl="5" marL="2743200" marR="0" rtl="0" algn="l">
              <a:lnSpc>
                <a:spcPct val="115000"/>
              </a:lnSpc>
              <a:spcBef>
                <a:spcPts val="0"/>
              </a:spcBef>
              <a:spcAft>
                <a:spcPts val="0"/>
              </a:spcAft>
              <a:buClr>
                <a:schemeClr val="lt1"/>
              </a:buClr>
              <a:buSzPts val="1400"/>
              <a:buFont typeface="PT Sans"/>
              <a:buChar char="■"/>
              <a:defRPr b="0" i="0" sz="1400" u="none" cap="none" strike="noStrike">
                <a:solidFill>
                  <a:schemeClr val="lt1"/>
                </a:solidFill>
                <a:latin typeface="PT Sans"/>
                <a:ea typeface="PT Sans"/>
                <a:cs typeface="PT Sans"/>
                <a:sym typeface="PT Sans"/>
              </a:defRPr>
            </a:lvl6pPr>
            <a:lvl7pPr indent="-317500" lvl="6" marL="3200400" marR="0" rtl="0" algn="l">
              <a:lnSpc>
                <a:spcPct val="115000"/>
              </a:lnSpc>
              <a:spcBef>
                <a:spcPts val="0"/>
              </a:spcBef>
              <a:spcAft>
                <a:spcPts val="0"/>
              </a:spcAft>
              <a:buClr>
                <a:schemeClr val="lt1"/>
              </a:buClr>
              <a:buSzPts val="1400"/>
              <a:buFont typeface="PT Sans"/>
              <a:buChar char="●"/>
              <a:defRPr b="0" i="0" sz="1400" u="none" cap="none" strike="noStrike">
                <a:solidFill>
                  <a:schemeClr val="lt1"/>
                </a:solidFill>
                <a:latin typeface="PT Sans"/>
                <a:ea typeface="PT Sans"/>
                <a:cs typeface="PT Sans"/>
                <a:sym typeface="PT Sans"/>
              </a:defRPr>
            </a:lvl7pPr>
            <a:lvl8pPr indent="-317500" lvl="7" marL="3657600" marR="0" rtl="0" algn="l">
              <a:lnSpc>
                <a:spcPct val="115000"/>
              </a:lnSpc>
              <a:spcBef>
                <a:spcPts val="0"/>
              </a:spcBef>
              <a:spcAft>
                <a:spcPts val="0"/>
              </a:spcAft>
              <a:buClr>
                <a:schemeClr val="lt1"/>
              </a:buClr>
              <a:buSzPts val="1400"/>
              <a:buFont typeface="PT Sans"/>
              <a:buChar char="○"/>
              <a:defRPr b="0" i="0" sz="1400" u="none" cap="none" strike="noStrike">
                <a:solidFill>
                  <a:schemeClr val="lt1"/>
                </a:solidFill>
                <a:latin typeface="PT Sans"/>
                <a:ea typeface="PT Sans"/>
                <a:cs typeface="PT Sans"/>
                <a:sym typeface="PT Sans"/>
              </a:defRPr>
            </a:lvl8pPr>
            <a:lvl9pPr indent="-317500" lvl="8" marL="4114800" marR="0" rtl="0" algn="l">
              <a:lnSpc>
                <a:spcPct val="115000"/>
              </a:lnSpc>
              <a:spcBef>
                <a:spcPts val="0"/>
              </a:spcBef>
              <a:spcAft>
                <a:spcPts val="0"/>
              </a:spcAft>
              <a:buClr>
                <a:schemeClr val="lt1"/>
              </a:buClr>
              <a:buSzPts val="1400"/>
              <a:buFont typeface="PT Sans"/>
              <a:buChar char="■"/>
              <a:defRPr b="0" i="0" sz="1400" u="none" cap="none" strike="noStrike">
                <a:solidFill>
                  <a:schemeClr val="lt1"/>
                </a:solidFill>
                <a:latin typeface="PT Sans"/>
                <a:ea typeface="PT Sans"/>
                <a:cs typeface="PT Sans"/>
                <a:sym typeface="PT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kaggle.com/datasets/vora1011/ipl-2008-to-2021-all-match-datase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2" name="Shape 2652"/>
        <p:cNvGrpSpPr/>
        <p:nvPr/>
      </p:nvGrpSpPr>
      <p:grpSpPr>
        <a:xfrm>
          <a:off x="0" y="0"/>
          <a:ext cx="0" cy="0"/>
          <a:chOff x="0" y="0"/>
          <a:chExt cx="0" cy="0"/>
        </a:xfrm>
      </p:grpSpPr>
      <p:sp>
        <p:nvSpPr>
          <p:cNvPr id="2653" name="Google Shape;2653;p1"/>
          <p:cNvSpPr/>
          <p:nvPr/>
        </p:nvSpPr>
        <p:spPr>
          <a:xfrm>
            <a:off x="2130750" y="3329973"/>
            <a:ext cx="48825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4" name="Google Shape;2654;p1"/>
          <p:cNvSpPr txBox="1"/>
          <p:nvPr>
            <p:ph idx="1" type="subTitle"/>
          </p:nvPr>
        </p:nvSpPr>
        <p:spPr>
          <a:xfrm>
            <a:off x="2298150" y="3376773"/>
            <a:ext cx="4547700" cy="306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TEAM: EPIC BYTE</a:t>
            </a:r>
            <a:endParaRPr/>
          </a:p>
        </p:txBody>
      </p:sp>
      <p:grpSp>
        <p:nvGrpSpPr>
          <p:cNvPr id="2655" name="Google Shape;2655;p1"/>
          <p:cNvGrpSpPr/>
          <p:nvPr/>
        </p:nvGrpSpPr>
        <p:grpSpPr>
          <a:xfrm rot="10800000">
            <a:off x="2130739" y="4336003"/>
            <a:ext cx="883262" cy="242091"/>
            <a:chOff x="2300350" y="2601250"/>
            <a:chExt cx="2275275" cy="623625"/>
          </a:xfrm>
        </p:grpSpPr>
        <p:sp>
          <p:nvSpPr>
            <p:cNvPr id="2656" name="Google Shape;2656;p1"/>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Google Shape;2657;p1"/>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Google Shape;2658;p1"/>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9" name="Google Shape;2659;p1"/>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0" name="Google Shape;2660;p1"/>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1" name="Google Shape;2661;p1"/>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62" name="Google Shape;2662;p1"/>
          <p:cNvGrpSpPr/>
          <p:nvPr/>
        </p:nvGrpSpPr>
        <p:grpSpPr>
          <a:xfrm flipH="1" rot="-5400000">
            <a:off x="3660496" y="4881980"/>
            <a:ext cx="1823016" cy="296643"/>
            <a:chOff x="7857346" y="3902355"/>
            <a:chExt cx="1823016" cy="296643"/>
          </a:xfrm>
        </p:grpSpPr>
        <p:sp>
          <p:nvSpPr>
            <p:cNvPr id="2663" name="Google Shape;2663;p1"/>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4" name="Google Shape;2664;p1"/>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5" name="Google Shape;2665;p1"/>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6" name="Google Shape;2666;p1"/>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7" name="Google Shape;2667;p1"/>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8" name="Google Shape;2668;p1"/>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69" name="Google Shape;2669;p1"/>
          <p:cNvGrpSpPr/>
          <p:nvPr/>
        </p:nvGrpSpPr>
        <p:grpSpPr>
          <a:xfrm rot="5400000">
            <a:off x="2421400" y="552075"/>
            <a:ext cx="98902" cy="553090"/>
            <a:chOff x="4898850" y="4820550"/>
            <a:chExt cx="98902" cy="553090"/>
          </a:xfrm>
        </p:grpSpPr>
        <p:sp>
          <p:nvSpPr>
            <p:cNvPr id="2670" name="Google Shape;2670;p1"/>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1" name="Google Shape;2671;p1"/>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2" name="Google Shape;2672;p1"/>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3" name="Google Shape;2673;p1"/>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4" name="Google Shape;2674;p1"/>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75" name="Google Shape;2675;p1"/>
          <p:cNvGrpSpPr/>
          <p:nvPr/>
        </p:nvGrpSpPr>
        <p:grpSpPr>
          <a:xfrm>
            <a:off x="4505167" y="564628"/>
            <a:ext cx="1105976" cy="133969"/>
            <a:chOff x="8183182" y="663852"/>
            <a:chExt cx="1475028" cy="178673"/>
          </a:xfrm>
        </p:grpSpPr>
        <p:grpSp>
          <p:nvGrpSpPr>
            <p:cNvPr id="2676" name="Google Shape;2676;p1"/>
            <p:cNvGrpSpPr/>
            <p:nvPr/>
          </p:nvGrpSpPr>
          <p:grpSpPr>
            <a:xfrm>
              <a:off x="8183182" y="774425"/>
              <a:ext cx="1178025" cy="68100"/>
              <a:chOff x="2024450" y="204150"/>
              <a:chExt cx="1178025" cy="68100"/>
            </a:xfrm>
          </p:grpSpPr>
          <p:sp>
            <p:nvSpPr>
              <p:cNvPr id="2677" name="Google Shape;2677;p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8" name="Google Shape;2678;p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9" name="Google Shape;2679;p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0" name="Google Shape;2680;p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1" name="Google Shape;2681;p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2" name="Google Shape;2682;p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Google Shape;2683;p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Google Shape;2684;p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5" name="Google Shape;2685;p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6" name="Google Shape;2686;p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87" name="Google Shape;2687;p1"/>
            <p:cNvGrpSpPr/>
            <p:nvPr/>
          </p:nvGrpSpPr>
          <p:grpSpPr>
            <a:xfrm>
              <a:off x="8480185" y="663852"/>
              <a:ext cx="1178025" cy="68100"/>
              <a:chOff x="2024450" y="204150"/>
              <a:chExt cx="1178025" cy="68100"/>
            </a:xfrm>
          </p:grpSpPr>
          <p:sp>
            <p:nvSpPr>
              <p:cNvPr id="2688" name="Google Shape;2688;p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Google Shape;2689;p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Google Shape;2690;p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p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2" name="Google Shape;2692;p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3" name="Google Shape;2693;p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Google Shape;2694;p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5" name="Google Shape;2695;p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6" name="Google Shape;2696;p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Google Shape;2697;p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698" name="Google Shape;2698;p1"/>
          <p:cNvGrpSpPr/>
          <p:nvPr/>
        </p:nvGrpSpPr>
        <p:grpSpPr>
          <a:xfrm>
            <a:off x="5447301" y="4536119"/>
            <a:ext cx="1252896" cy="51000"/>
            <a:chOff x="2915381" y="4104819"/>
            <a:chExt cx="1252896" cy="51000"/>
          </a:xfrm>
        </p:grpSpPr>
        <p:sp>
          <p:nvSpPr>
            <p:cNvPr id="2699" name="Google Shape;2699;p1"/>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0" name="Google Shape;2700;p1"/>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1" name="Google Shape;2701;p1"/>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2" name="Google Shape;2702;p1"/>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3" name="Google Shape;2703;p1"/>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4" name="Google Shape;2704;p1"/>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5" name="Google Shape;2705;p1"/>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6" name="Google Shape;2706;p1"/>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7" name="Google Shape;2707;p1"/>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8" name="Google Shape;2708;p1"/>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9" name="Google Shape;2709;p1"/>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0" name="Google Shape;2710;p1"/>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1" name="Google Shape;2711;p1"/>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2" name="Google Shape;2712;p1"/>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13" name="Google Shape;2713;p1"/>
          <p:cNvSpPr txBox="1"/>
          <p:nvPr>
            <p:ph type="ctrTitle"/>
          </p:nvPr>
        </p:nvSpPr>
        <p:spPr>
          <a:xfrm>
            <a:off x="1027875" y="1193625"/>
            <a:ext cx="7018500" cy="1724400"/>
          </a:xfrm>
          <a:prstGeom prst="rect">
            <a:avLst/>
          </a:prstGeom>
          <a:noFill/>
          <a:ln>
            <a:noFill/>
          </a:ln>
          <a:effectLst>
            <a:outerShdw blurRad="142875" rotWithShape="0" algn="bl">
              <a:schemeClr val="accent2">
                <a:alpha val="37647"/>
              </a:schemeClr>
            </a:outerShdw>
          </a:effectLst>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5200"/>
              <a:buNone/>
            </a:pPr>
            <a:r>
              <a:rPr lang="en" sz="5800">
                <a:solidFill>
                  <a:schemeClr val="accent2"/>
                </a:solidFill>
              </a:rPr>
              <a:t>CRICKET </a:t>
            </a:r>
            <a:r>
              <a:rPr lang="en" sz="5800">
                <a:solidFill>
                  <a:srgbClr val="F2F2F2"/>
                </a:solidFill>
              </a:rPr>
              <a:t>DREAMER</a:t>
            </a:r>
            <a:endParaRPr sz="5000">
              <a:solidFill>
                <a:srgbClr val="F2F2F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4" name="Shape 2904"/>
        <p:cNvGrpSpPr/>
        <p:nvPr/>
      </p:nvGrpSpPr>
      <p:grpSpPr>
        <a:xfrm>
          <a:off x="0" y="0"/>
          <a:ext cx="0" cy="0"/>
          <a:chOff x="0" y="0"/>
          <a:chExt cx="0" cy="0"/>
        </a:xfrm>
      </p:grpSpPr>
      <p:sp>
        <p:nvSpPr>
          <p:cNvPr id="2905" name="Google Shape;2905;p10"/>
          <p:cNvSpPr txBox="1"/>
          <p:nvPr>
            <p:ph type="title"/>
          </p:nvPr>
        </p:nvSpPr>
        <p:spPr>
          <a:xfrm>
            <a:off x="713100" y="471754"/>
            <a:ext cx="7717800" cy="42000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0"/>
              <a:buNone/>
            </a:pPr>
            <a:r>
              <a:rPr lang="en"/>
              <a:t>THANK</a:t>
            </a:r>
            <a:endParaRPr/>
          </a:p>
          <a:p>
            <a:pPr indent="0" lvl="0" marL="0" rtl="0" algn="ctr">
              <a:lnSpc>
                <a:spcPct val="100000"/>
              </a:lnSpc>
              <a:spcBef>
                <a:spcPts val="0"/>
              </a:spcBef>
              <a:spcAft>
                <a:spcPts val="0"/>
              </a:spcAft>
              <a:buSzPts val="12000"/>
              <a:buNone/>
            </a:pPr>
            <a:r>
              <a:rPr lang="en">
                <a:solidFill>
                  <a:schemeClr val="lt1"/>
                </a:solidFill>
              </a:rPr>
              <a:t>YOU</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7" name="Shape 2717"/>
        <p:cNvGrpSpPr/>
        <p:nvPr/>
      </p:nvGrpSpPr>
      <p:grpSpPr>
        <a:xfrm>
          <a:off x="0" y="0"/>
          <a:ext cx="0" cy="0"/>
          <a:chOff x="0" y="0"/>
          <a:chExt cx="0" cy="0"/>
        </a:xfrm>
      </p:grpSpPr>
      <p:sp>
        <p:nvSpPr>
          <p:cNvPr id="2718" name="Google Shape;2718;p2"/>
          <p:cNvSpPr txBox="1"/>
          <p:nvPr/>
        </p:nvSpPr>
        <p:spPr>
          <a:xfrm>
            <a:off x="1996950" y="324025"/>
            <a:ext cx="5150100" cy="431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en" sz="2800" u="none" cap="none" strike="noStrike">
                <a:solidFill>
                  <a:schemeClr val="accent2"/>
                </a:solidFill>
                <a:latin typeface="Exo"/>
                <a:ea typeface="Exo"/>
                <a:cs typeface="Exo"/>
                <a:sym typeface="Exo"/>
              </a:rPr>
              <a:t>OUR </a:t>
            </a:r>
            <a:r>
              <a:rPr b="1" i="0" lang="en" sz="2800" u="none" cap="none" strike="noStrike">
                <a:solidFill>
                  <a:schemeClr val="lt1"/>
                </a:solidFill>
                <a:latin typeface="Exo"/>
                <a:ea typeface="Exo"/>
                <a:cs typeface="Exo"/>
                <a:sym typeface="Exo"/>
              </a:rPr>
              <a:t>TEAM</a:t>
            </a:r>
            <a:endParaRPr b="0" i="0" sz="2800" u="none" cap="none" strike="noStrike">
              <a:solidFill>
                <a:schemeClr val="lt1"/>
              </a:solidFill>
              <a:latin typeface="Abel"/>
              <a:ea typeface="Abel"/>
              <a:cs typeface="Abel"/>
              <a:sym typeface="Abel"/>
            </a:endParaRPr>
          </a:p>
        </p:txBody>
      </p:sp>
      <p:sp>
        <p:nvSpPr>
          <p:cNvPr id="2719" name="Google Shape;2719;p2"/>
          <p:cNvSpPr txBox="1"/>
          <p:nvPr/>
        </p:nvSpPr>
        <p:spPr>
          <a:xfrm>
            <a:off x="2625725" y="2863576"/>
            <a:ext cx="2200200" cy="80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accent2"/>
                </a:solidFill>
                <a:latin typeface="Exo"/>
                <a:ea typeface="Exo"/>
                <a:cs typeface="Exo"/>
                <a:sym typeface="Exo"/>
              </a:rPr>
              <a:t>Xavier </a:t>
            </a:r>
            <a:r>
              <a:rPr b="1" i="0" lang="en" sz="1400" u="none" cap="none" strike="noStrike">
                <a:solidFill>
                  <a:schemeClr val="lt1"/>
                </a:solidFill>
                <a:latin typeface="Exo"/>
                <a:ea typeface="Exo"/>
                <a:cs typeface="Exo"/>
                <a:sym typeface="Exo"/>
              </a:rPr>
              <a:t>Institute of Engineering</a:t>
            </a:r>
            <a:endParaRPr b="0" i="0" sz="14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9E2C9"/>
              </a:solidFill>
              <a:latin typeface="Montserrat"/>
              <a:ea typeface="Montserrat"/>
              <a:cs typeface="Montserrat"/>
              <a:sym typeface="Montserrat"/>
            </a:endParaRPr>
          </a:p>
        </p:txBody>
      </p:sp>
      <p:sp>
        <p:nvSpPr>
          <p:cNvPr id="2720" name="Google Shape;2720;p2"/>
          <p:cNvSpPr txBox="1"/>
          <p:nvPr/>
        </p:nvSpPr>
        <p:spPr>
          <a:xfrm>
            <a:off x="2625725" y="1114525"/>
            <a:ext cx="2200200" cy="359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chemeClr val="accent2"/>
                </a:solidFill>
                <a:latin typeface="Exo"/>
                <a:ea typeface="Exo"/>
                <a:cs typeface="Exo"/>
                <a:sym typeface="Exo"/>
              </a:rPr>
              <a:t>Vedant </a:t>
            </a:r>
            <a:r>
              <a:rPr b="1" i="0" lang="en" sz="1400" u="none" cap="none" strike="noStrike">
                <a:solidFill>
                  <a:schemeClr val="lt1"/>
                </a:solidFill>
                <a:latin typeface="Exo"/>
                <a:ea typeface="Exo"/>
                <a:cs typeface="Exo"/>
                <a:sym typeface="Exo"/>
              </a:rPr>
              <a:t>Warke</a:t>
            </a:r>
            <a:endParaRPr b="0" i="0" sz="1400" u="none" cap="none" strike="noStrike">
              <a:solidFill>
                <a:schemeClr val="lt1"/>
              </a:solidFill>
              <a:latin typeface="Abel"/>
              <a:ea typeface="Abel"/>
              <a:cs typeface="Abel"/>
              <a:sym typeface="Abel"/>
            </a:endParaRPr>
          </a:p>
        </p:txBody>
      </p:sp>
      <p:sp>
        <p:nvSpPr>
          <p:cNvPr id="2721" name="Google Shape;2721;p2"/>
          <p:cNvSpPr txBox="1"/>
          <p:nvPr/>
        </p:nvSpPr>
        <p:spPr>
          <a:xfrm>
            <a:off x="2625725" y="1405403"/>
            <a:ext cx="2200200" cy="80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chemeClr val="accent2"/>
                </a:solidFill>
                <a:latin typeface="Exo"/>
                <a:ea typeface="Exo"/>
                <a:cs typeface="Exo"/>
                <a:sym typeface="Exo"/>
              </a:rPr>
              <a:t>Xavier </a:t>
            </a:r>
            <a:r>
              <a:rPr b="1" i="0" lang="en" sz="1400" u="none" cap="none" strike="noStrike">
                <a:solidFill>
                  <a:schemeClr val="lt1"/>
                </a:solidFill>
                <a:latin typeface="Exo"/>
                <a:ea typeface="Exo"/>
                <a:cs typeface="Exo"/>
                <a:sym typeface="Exo"/>
              </a:rPr>
              <a:t>Institute of Engineering</a:t>
            </a:r>
            <a:endParaRPr b="0" i="0" sz="14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9E2C9"/>
              </a:solidFill>
              <a:latin typeface="Montserrat"/>
              <a:ea typeface="Montserrat"/>
              <a:cs typeface="Montserrat"/>
              <a:sym typeface="Montserrat"/>
            </a:endParaRPr>
          </a:p>
        </p:txBody>
      </p:sp>
      <p:sp>
        <p:nvSpPr>
          <p:cNvPr id="2722" name="Google Shape;2722;p2"/>
          <p:cNvSpPr txBox="1"/>
          <p:nvPr/>
        </p:nvSpPr>
        <p:spPr>
          <a:xfrm>
            <a:off x="2625725" y="2535823"/>
            <a:ext cx="2200200" cy="359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accent2"/>
                </a:solidFill>
                <a:latin typeface="Exo"/>
                <a:ea typeface="Exo"/>
                <a:cs typeface="Exo"/>
                <a:sym typeface="Exo"/>
              </a:rPr>
              <a:t>John </a:t>
            </a:r>
            <a:r>
              <a:rPr b="1" i="0" lang="en" sz="1400" u="none" cap="none" strike="noStrike">
                <a:solidFill>
                  <a:schemeClr val="lt1"/>
                </a:solidFill>
                <a:latin typeface="Exo"/>
                <a:ea typeface="Exo"/>
                <a:cs typeface="Exo"/>
                <a:sym typeface="Exo"/>
              </a:rPr>
              <a:t>Baby</a:t>
            </a:r>
            <a:endParaRPr b="0" i="0" sz="1800" u="none" cap="none" strike="noStrike">
              <a:solidFill>
                <a:schemeClr val="lt1"/>
              </a:solidFill>
              <a:latin typeface="Abel"/>
              <a:ea typeface="Abel"/>
              <a:cs typeface="Abel"/>
              <a:sym typeface="Abel"/>
            </a:endParaRPr>
          </a:p>
        </p:txBody>
      </p:sp>
      <p:sp>
        <p:nvSpPr>
          <p:cNvPr id="2723" name="Google Shape;2723;p2"/>
          <p:cNvSpPr txBox="1"/>
          <p:nvPr/>
        </p:nvSpPr>
        <p:spPr>
          <a:xfrm>
            <a:off x="4698250" y="1114525"/>
            <a:ext cx="2200200" cy="359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chemeClr val="accent2"/>
                </a:solidFill>
                <a:latin typeface="Exo"/>
                <a:ea typeface="Exo"/>
                <a:cs typeface="Exo"/>
                <a:sym typeface="Exo"/>
              </a:rPr>
              <a:t>Devang </a:t>
            </a:r>
            <a:r>
              <a:rPr b="1" i="0" lang="en" sz="1400" u="none" cap="none" strike="noStrike">
                <a:solidFill>
                  <a:schemeClr val="lt1"/>
                </a:solidFill>
                <a:latin typeface="Exo"/>
                <a:ea typeface="Exo"/>
                <a:cs typeface="Exo"/>
                <a:sym typeface="Exo"/>
              </a:rPr>
              <a:t>Parab</a:t>
            </a:r>
            <a:endParaRPr b="0" i="0" sz="1800" u="none" cap="none" strike="noStrike">
              <a:solidFill>
                <a:schemeClr val="lt1"/>
              </a:solidFill>
              <a:latin typeface="Abel"/>
              <a:ea typeface="Abel"/>
              <a:cs typeface="Abel"/>
              <a:sym typeface="Abel"/>
            </a:endParaRPr>
          </a:p>
        </p:txBody>
      </p:sp>
      <p:sp>
        <p:nvSpPr>
          <p:cNvPr id="2724" name="Google Shape;2724;p2"/>
          <p:cNvSpPr txBox="1"/>
          <p:nvPr/>
        </p:nvSpPr>
        <p:spPr>
          <a:xfrm>
            <a:off x="4698250" y="1405403"/>
            <a:ext cx="2200200" cy="80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chemeClr val="accent2"/>
                </a:solidFill>
                <a:latin typeface="Exo"/>
                <a:ea typeface="Exo"/>
                <a:cs typeface="Exo"/>
                <a:sym typeface="Exo"/>
              </a:rPr>
              <a:t>Xavier </a:t>
            </a:r>
            <a:r>
              <a:rPr b="1" i="0" lang="en" sz="1400" u="none" cap="none" strike="noStrike">
                <a:solidFill>
                  <a:schemeClr val="lt1"/>
                </a:solidFill>
                <a:latin typeface="Exo"/>
                <a:ea typeface="Exo"/>
                <a:cs typeface="Exo"/>
                <a:sym typeface="Exo"/>
              </a:rPr>
              <a:t>Institute of Engineering</a:t>
            </a:r>
            <a:endParaRPr b="0" i="0" sz="1400" u="none" cap="none" strike="noStrike">
              <a:solidFill>
                <a:srgbClr val="E9E2C9"/>
              </a:solidFill>
              <a:latin typeface="Montserrat"/>
              <a:ea typeface="Montserrat"/>
              <a:cs typeface="Montserrat"/>
              <a:sym typeface="Montserrat"/>
            </a:endParaRPr>
          </a:p>
        </p:txBody>
      </p:sp>
      <p:sp>
        <p:nvSpPr>
          <p:cNvPr id="2725" name="Google Shape;2725;p2"/>
          <p:cNvSpPr txBox="1"/>
          <p:nvPr/>
        </p:nvSpPr>
        <p:spPr>
          <a:xfrm>
            <a:off x="4698250" y="2535823"/>
            <a:ext cx="2200200" cy="359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accent2"/>
                </a:solidFill>
                <a:latin typeface="Exo"/>
                <a:ea typeface="Exo"/>
                <a:cs typeface="Exo"/>
                <a:sym typeface="Exo"/>
              </a:rPr>
              <a:t>Asad </a:t>
            </a:r>
            <a:r>
              <a:rPr b="1" i="0" lang="en" sz="1400" u="none" cap="none" strike="noStrike">
                <a:solidFill>
                  <a:schemeClr val="lt1"/>
                </a:solidFill>
                <a:latin typeface="Exo"/>
                <a:ea typeface="Exo"/>
                <a:cs typeface="Exo"/>
                <a:sym typeface="Exo"/>
              </a:rPr>
              <a:t>Shaikh</a:t>
            </a:r>
            <a:endParaRPr b="0" i="0" sz="1800" u="none" cap="none" strike="noStrike">
              <a:solidFill>
                <a:schemeClr val="lt1"/>
              </a:solidFill>
              <a:latin typeface="Abel"/>
              <a:ea typeface="Abel"/>
              <a:cs typeface="Abel"/>
              <a:sym typeface="Abel"/>
            </a:endParaRPr>
          </a:p>
        </p:txBody>
      </p:sp>
      <p:sp>
        <p:nvSpPr>
          <p:cNvPr id="2726" name="Google Shape;2726;p2"/>
          <p:cNvSpPr txBox="1"/>
          <p:nvPr/>
        </p:nvSpPr>
        <p:spPr>
          <a:xfrm>
            <a:off x="4698250" y="2863576"/>
            <a:ext cx="2200200" cy="80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accent2"/>
                </a:solidFill>
                <a:latin typeface="Exo"/>
                <a:ea typeface="Exo"/>
                <a:cs typeface="Exo"/>
                <a:sym typeface="Exo"/>
              </a:rPr>
              <a:t>Xavier </a:t>
            </a:r>
            <a:r>
              <a:rPr b="1" i="0" lang="en" sz="1400" u="none" cap="none" strike="noStrike">
                <a:solidFill>
                  <a:schemeClr val="lt1"/>
                </a:solidFill>
                <a:latin typeface="Exo"/>
                <a:ea typeface="Exo"/>
                <a:cs typeface="Exo"/>
                <a:sym typeface="Exo"/>
              </a:rPr>
              <a:t>Institute of Engineering</a:t>
            </a:r>
            <a:endParaRPr b="0" i="0" sz="14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9E2C9"/>
              </a:solidFill>
              <a:latin typeface="Montserrat"/>
              <a:ea typeface="Montserrat"/>
              <a:cs typeface="Montserrat"/>
              <a:sym typeface="Montserrat"/>
            </a:endParaRPr>
          </a:p>
        </p:txBody>
      </p:sp>
      <p:pic>
        <p:nvPicPr>
          <p:cNvPr id="2727" name="Google Shape;2727;p2"/>
          <p:cNvPicPr preferRelativeResize="0"/>
          <p:nvPr/>
        </p:nvPicPr>
        <p:blipFill rotWithShape="1">
          <a:blip r:embed="rId3">
            <a:alphaModFix/>
          </a:blip>
          <a:srcRect b="0" l="0" r="0" t="0"/>
          <a:stretch/>
        </p:blipFill>
        <p:spPr>
          <a:xfrm>
            <a:off x="1218300" y="915138"/>
            <a:ext cx="1216425" cy="1216425"/>
          </a:xfrm>
          <a:prstGeom prst="rect">
            <a:avLst/>
          </a:prstGeom>
          <a:noFill/>
          <a:ln>
            <a:noFill/>
          </a:ln>
        </p:spPr>
      </p:pic>
      <p:pic>
        <p:nvPicPr>
          <p:cNvPr id="2728" name="Google Shape;2728;p2"/>
          <p:cNvPicPr preferRelativeResize="0"/>
          <p:nvPr/>
        </p:nvPicPr>
        <p:blipFill rotWithShape="1">
          <a:blip r:embed="rId4">
            <a:alphaModFix/>
          </a:blip>
          <a:srcRect b="0" l="0" r="0" t="0"/>
          <a:stretch/>
        </p:blipFill>
        <p:spPr>
          <a:xfrm>
            <a:off x="6183024" y="2021649"/>
            <a:ext cx="1803549" cy="1803549"/>
          </a:xfrm>
          <a:prstGeom prst="rect">
            <a:avLst/>
          </a:prstGeom>
          <a:noFill/>
          <a:ln>
            <a:noFill/>
          </a:ln>
        </p:spPr>
      </p:pic>
      <p:pic>
        <p:nvPicPr>
          <p:cNvPr id="2729" name="Google Shape;2729;p2"/>
          <p:cNvPicPr preferRelativeResize="0"/>
          <p:nvPr/>
        </p:nvPicPr>
        <p:blipFill rotWithShape="1">
          <a:blip r:embed="rId5">
            <a:alphaModFix/>
          </a:blip>
          <a:srcRect b="0" l="0" r="0" t="0"/>
          <a:stretch/>
        </p:blipFill>
        <p:spPr>
          <a:xfrm>
            <a:off x="1218300" y="2411188"/>
            <a:ext cx="1216425" cy="1216425"/>
          </a:xfrm>
          <a:prstGeom prst="rect">
            <a:avLst/>
          </a:prstGeom>
          <a:noFill/>
          <a:ln>
            <a:noFill/>
          </a:ln>
        </p:spPr>
      </p:pic>
      <p:sp>
        <p:nvSpPr>
          <p:cNvPr id="2730" name="Google Shape;2730;p2"/>
          <p:cNvSpPr txBox="1"/>
          <p:nvPr/>
        </p:nvSpPr>
        <p:spPr>
          <a:xfrm>
            <a:off x="3179225" y="4257351"/>
            <a:ext cx="2200200" cy="80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accent2"/>
                </a:solidFill>
                <a:latin typeface="Exo"/>
                <a:ea typeface="Exo"/>
                <a:cs typeface="Exo"/>
                <a:sym typeface="Exo"/>
              </a:rPr>
              <a:t>Xavier </a:t>
            </a:r>
            <a:r>
              <a:rPr b="1" i="0" lang="en" sz="1400" u="none" cap="none" strike="noStrike">
                <a:solidFill>
                  <a:schemeClr val="lt1"/>
                </a:solidFill>
                <a:latin typeface="Exo"/>
                <a:ea typeface="Exo"/>
                <a:cs typeface="Exo"/>
                <a:sym typeface="Exo"/>
              </a:rPr>
              <a:t>Institute of Engineering</a:t>
            </a:r>
            <a:endParaRPr b="0" i="0" sz="14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9E2C9"/>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9E2C9"/>
              </a:solidFill>
              <a:latin typeface="Montserrat"/>
              <a:ea typeface="Montserrat"/>
              <a:cs typeface="Montserrat"/>
              <a:sym typeface="Montserrat"/>
            </a:endParaRPr>
          </a:p>
        </p:txBody>
      </p:sp>
      <p:sp>
        <p:nvSpPr>
          <p:cNvPr id="2731" name="Google Shape;2731;p2"/>
          <p:cNvSpPr txBox="1"/>
          <p:nvPr/>
        </p:nvSpPr>
        <p:spPr>
          <a:xfrm>
            <a:off x="3179225" y="3897948"/>
            <a:ext cx="2200200" cy="359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accent2"/>
                </a:solidFill>
                <a:latin typeface="Exo"/>
                <a:ea typeface="Exo"/>
                <a:cs typeface="Exo"/>
                <a:sym typeface="Exo"/>
              </a:rPr>
              <a:t>Vishal </a:t>
            </a:r>
            <a:r>
              <a:rPr b="1" i="0" lang="en" sz="1400" u="none" cap="none" strike="noStrike">
                <a:solidFill>
                  <a:schemeClr val="lt1"/>
                </a:solidFill>
                <a:latin typeface="Exo"/>
                <a:ea typeface="Exo"/>
                <a:cs typeface="Exo"/>
                <a:sym typeface="Exo"/>
              </a:rPr>
              <a:t>Mamluskar</a:t>
            </a:r>
            <a:endParaRPr b="0" i="0" sz="1800" u="none" cap="none" strike="noStrike">
              <a:solidFill>
                <a:schemeClr val="lt1"/>
              </a:solidFill>
              <a:latin typeface="Abel"/>
              <a:ea typeface="Abel"/>
              <a:cs typeface="Abel"/>
              <a:sym typeface="Abel"/>
            </a:endParaRPr>
          </a:p>
        </p:txBody>
      </p:sp>
      <p:sp>
        <p:nvSpPr>
          <p:cNvPr id="2732" name="Google Shape;2732;p2"/>
          <p:cNvSpPr/>
          <p:nvPr/>
        </p:nvSpPr>
        <p:spPr>
          <a:xfrm>
            <a:off x="1267625" y="862138"/>
            <a:ext cx="3027900" cy="1322400"/>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3" name="Google Shape;2733;p2"/>
          <p:cNvSpPr/>
          <p:nvPr/>
        </p:nvSpPr>
        <p:spPr>
          <a:xfrm>
            <a:off x="4698250" y="875088"/>
            <a:ext cx="3027900" cy="1322400"/>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4" name="Google Shape;2734;p2"/>
          <p:cNvSpPr/>
          <p:nvPr/>
        </p:nvSpPr>
        <p:spPr>
          <a:xfrm>
            <a:off x="1267625" y="2317175"/>
            <a:ext cx="3027900" cy="1322400"/>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5" name="Google Shape;2735;p2"/>
          <p:cNvSpPr/>
          <p:nvPr/>
        </p:nvSpPr>
        <p:spPr>
          <a:xfrm>
            <a:off x="4698250" y="2317175"/>
            <a:ext cx="3027900" cy="1322400"/>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36" name="Google Shape;2736;p2"/>
          <p:cNvPicPr preferRelativeResize="0"/>
          <p:nvPr/>
        </p:nvPicPr>
        <p:blipFill rotWithShape="1">
          <a:blip r:embed="rId6">
            <a:alphaModFix/>
          </a:blip>
          <a:srcRect b="0" l="0" r="0" t="0"/>
          <a:stretch/>
        </p:blipFill>
        <p:spPr>
          <a:xfrm>
            <a:off x="4972150" y="3743150"/>
            <a:ext cx="855174" cy="1216426"/>
          </a:xfrm>
          <a:prstGeom prst="rect">
            <a:avLst/>
          </a:prstGeom>
          <a:noFill/>
          <a:ln>
            <a:noFill/>
          </a:ln>
        </p:spPr>
      </p:pic>
      <p:sp>
        <p:nvSpPr>
          <p:cNvPr id="2737" name="Google Shape;2737;p2"/>
          <p:cNvSpPr/>
          <p:nvPr/>
        </p:nvSpPr>
        <p:spPr>
          <a:xfrm>
            <a:off x="3058050" y="3743150"/>
            <a:ext cx="3027900" cy="1322400"/>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38" name="Google Shape;2738;p2"/>
          <p:cNvPicPr preferRelativeResize="0"/>
          <p:nvPr/>
        </p:nvPicPr>
        <p:blipFill rotWithShape="1">
          <a:blip r:embed="rId7">
            <a:alphaModFix/>
          </a:blip>
          <a:srcRect b="0" l="0" r="0" t="0"/>
          <a:stretch/>
        </p:blipFill>
        <p:spPr>
          <a:xfrm>
            <a:off x="6657213" y="925600"/>
            <a:ext cx="855175" cy="12213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2" name="Shape 2742"/>
        <p:cNvGrpSpPr/>
        <p:nvPr/>
      </p:nvGrpSpPr>
      <p:grpSpPr>
        <a:xfrm>
          <a:off x="0" y="0"/>
          <a:ext cx="0" cy="0"/>
          <a:chOff x="0" y="0"/>
          <a:chExt cx="0" cy="0"/>
        </a:xfrm>
      </p:grpSpPr>
      <p:sp>
        <p:nvSpPr>
          <p:cNvPr id="2743" name="Google Shape;2743;p3"/>
          <p:cNvSpPr txBox="1"/>
          <p:nvPr>
            <p:ph type="title"/>
          </p:nvPr>
        </p:nvSpPr>
        <p:spPr>
          <a:xfrm>
            <a:off x="713100" y="539400"/>
            <a:ext cx="7717800" cy="5727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lang="en" sz="2800">
                <a:solidFill>
                  <a:schemeClr val="accent2"/>
                </a:solidFill>
              </a:rPr>
              <a:t>INTRO</a:t>
            </a:r>
            <a:r>
              <a:rPr lang="en" sz="2800"/>
              <a:t>DUCTION</a:t>
            </a:r>
            <a:endParaRPr sz="2800">
              <a:solidFill>
                <a:schemeClr val="accent2"/>
              </a:solidFill>
            </a:endParaRPr>
          </a:p>
        </p:txBody>
      </p:sp>
      <p:sp>
        <p:nvSpPr>
          <p:cNvPr id="2744" name="Google Shape;2744;p3"/>
          <p:cNvSpPr txBox="1"/>
          <p:nvPr>
            <p:ph idx="1" type="body"/>
          </p:nvPr>
        </p:nvSpPr>
        <p:spPr>
          <a:xfrm>
            <a:off x="713100" y="1200875"/>
            <a:ext cx="77178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b="1" sz="1400">
              <a:solidFill>
                <a:schemeClr val="accent2"/>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lang="en" sz="2500">
                <a:solidFill>
                  <a:schemeClr val="accent2"/>
                </a:solidFill>
                <a:latin typeface="Exo Medium"/>
                <a:ea typeface="Exo Medium"/>
                <a:cs typeface="Exo Medium"/>
                <a:sym typeface="Exo Medium"/>
              </a:rPr>
              <a:t>W</a:t>
            </a:r>
            <a:r>
              <a:rPr lang="en" sz="1600">
                <a:solidFill>
                  <a:srgbClr val="F2F2F2"/>
                </a:solidFill>
                <a:latin typeface="Exo Medium"/>
                <a:ea typeface="Exo Medium"/>
                <a:cs typeface="Exo Medium"/>
                <a:sym typeface="Exo Medium"/>
              </a:rPr>
              <a:t>elcome to "Cricket Dreamer", where the exciting world of cricket meets cutting-edge Machine Learning (ML) technology. Our project comprises two indispensable components: "Dream 11 Predictor" and "Match Win Predictor". </a:t>
            </a:r>
            <a:endParaRPr sz="1600">
              <a:solidFill>
                <a:srgbClr val="F2F2F2"/>
              </a:solidFill>
              <a:latin typeface="Exo Medium"/>
              <a:ea typeface="Exo Medium"/>
              <a:cs typeface="Exo Medium"/>
              <a:sym typeface="Exo Medium"/>
            </a:endParaRPr>
          </a:p>
          <a:p>
            <a:pPr indent="0" lvl="0" marL="0" rtl="0" algn="l">
              <a:lnSpc>
                <a:spcPct val="100000"/>
              </a:lnSpc>
              <a:spcBef>
                <a:spcPts val="1200"/>
              </a:spcBef>
              <a:spcAft>
                <a:spcPts val="1200"/>
              </a:spcAft>
              <a:buSzPts val="1200"/>
              <a:buNone/>
            </a:pPr>
            <a:r>
              <a:rPr lang="en" sz="2500">
                <a:solidFill>
                  <a:schemeClr val="accent2"/>
                </a:solidFill>
                <a:latin typeface="Exo Medium"/>
                <a:ea typeface="Exo Medium"/>
                <a:cs typeface="Exo Medium"/>
                <a:sym typeface="Exo Medium"/>
              </a:rPr>
              <a:t>T</a:t>
            </a:r>
            <a:r>
              <a:rPr lang="en" sz="1600">
                <a:solidFill>
                  <a:srgbClr val="F2F2F2"/>
                </a:solidFill>
                <a:latin typeface="Exo Medium"/>
                <a:ea typeface="Exo Medium"/>
                <a:cs typeface="Exo Medium"/>
                <a:sym typeface="Exo Medium"/>
              </a:rPr>
              <a:t>hrough meticulous data analysis and predictive modeling, Cricket Dreamer aims to empower cricket enthusiasts with data-driven insights that elevate their fantasy cricket experiences and intensify the anticipation of match outcomes. Join us on this exhilarating journey, where the fusion of cricket and machine learning takes sports analysis to new heights.</a:t>
            </a:r>
            <a:endParaRPr sz="1600">
              <a:solidFill>
                <a:srgbClr val="F2F2F2"/>
              </a:solidFill>
              <a:latin typeface="Exo Medium"/>
              <a:ea typeface="Exo Medium"/>
              <a:cs typeface="Exo Medium"/>
              <a:sym typeface="Exo Medium"/>
            </a:endParaRPr>
          </a:p>
        </p:txBody>
      </p:sp>
      <p:grpSp>
        <p:nvGrpSpPr>
          <p:cNvPr id="2745" name="Google Shape;2745;p3"/>
          <p:cNvGrpSpPr/>
          <p:nvPr/>
        </p:nvGrpSpPr>
        <p:grpSpPr>
          <a:xfrm>
            <a:off x="7126489" y="852727"/>
            <a:ext cx="883262" cy="242091"/>
            <a:chOff x="2300350" y="2601250"/>
            <a:chExt cx="2275275" cy="623625"/>
          </a:xfrm>
        </p:grpSpPr>
        <p:sp>
          <p:nvSpPr>
            <p:cNvPr id="2746" name="Google Shape;2746;p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7" name="Google Shape;2747;p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8" name="Google Shape;2748;p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9" name="Google Shape;2749;p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0" name="Google Shape;2750;p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1" name="Google Shape;2751;p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5" name="Shape 2755"/>
        <p:cNvGrpSpPr/>
        <p:nvPr/>
      </p:nvGrpSpPr>
      <p:grpSpPr>
        <a:xfrm>
          <a:off x="0" y="0"/>
          <a:ext cx="0" cy="0"/>
          <a:chOff x="0" y="0"/>
          <a:chExt cx="0" cy="0"/>
        </a:xfrm>
      </p:grpSpPr>
      <p:sp>
        <p:nvSpPr>
          <p:cNvPr id="2756" name="Google Shape;2756;p4"/>
          <p:cNvSpPr txBox="1"/>
          <p:nvPr>
            <p:ph type="title"/>
          </p:nvPr>
        </p:nvSpPr>
        <p:spPr>
          <a:xfrm>
            <a:off x="692800" y="1030475"/>
            <a:ext cx="4856400" cy="572700"/>
          </a:xfrm>
          <a:prstGeom prst="rect">
            <a:avLst/>
          </a:prstGeom>
          <a:noFill/>
          <a:ln>
            <a:noFill/>
          </a:ln>
          <a:effectLst>
            <a:outerShdw blurRad="157163" rotWithShape="0" algn="bl">
              <a:schemeClr val="accent2">
                <a:alpha val="40000"/>
              </a:schemeClr>
            </a:outerShdw>
          </a:effectLst>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lang="en"/>
              <a:t>OBJECTIVE </a:t>
            </a:r>
            <a:r>
              <a:rPr lang="en">
                <a:solidFill>
                  <a:schemeClr val="accent2"/>
                </a:solidFill>
              </a:rPr>
              <a:t>STATEMENT</a:t>
            </a:r>
            <a:endParaRPr>
              <a:solidFill>
                <a:schemeClr val="accent2"/>
              </a:solidFill>
            </a:endParaRPr>
          </a:p>
        </p:txBody>
      </p:sp>
      <p:sp>
        <p:nvSpPr>
          <p:cNvPr id="2757" name="Google Shape;2757;p4"/>
          <p:cNvSpPr txBox="1"/>
          <p:nvPr>
            <p:ph idx="1" type="subTitle"/>
          </p:nvPr>
        </p:nvSpPr>
        <p:spPr>
          <a:xfrm>
            <a:off x="826875" y="1953475"/>
            <a:ext cx="4401600" cy="190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2500">
                <a:solidFill>
                  <a:schemeClr val="accent2"/>
                </a:solidFill>
                <a:latin typeface="Exo"/>
                <a:ea typeface="Exo"/>
                <a:cs typeface="Exo"/>
                <a:sym typeface="Exo"/>
              </a:rPr>
              <a:t>O</a:t>
            </a:r>
            <a:r>
              <a:rPr lang="en">
                <a:latin typeface="Exo"/>
                <a:ea typeface="Exo"/>
                <a:cs typeface="Exo"/>
                <a:sym typeface="Exo"/>
              </a:rPr>
              <a:t>ur mission is to revolutionize fantasy sports, leveraging advanced AI algorithms to predict optimal Dream 11 team formations and match outcomes. </a:t>
            </a:r>
            <a:endParaRPr>
              <a:latin typeface="Exo"/>
              <a:ea typeface="Exo"/>
              <a:cs typeface="Exo"/>
              <a:sym typeface="Exo"/>
            </a:endParaRPr>
          </a:p>
          <a:p>
            <a:pPr indent="0" lvl="0" marL="0" rtl="0" algn="l">
              <a:lnSpc>
                <a:spcPct val="100000"/>
              </a:lnSpc>
              <a:spcBef>
                <a:spcPts val="0"/>
              </a:spcBef>
              <a:spcAft>
                <a:spcPts val="0"/>
              </a:spcAft>
              <a:buSzPts val="1400"/>
              <a:buNone/>
            </a:pPr>
            <a:r>
              <a:t/>
            </a:r>
            <a:endParaRPr>
              <a:latin typeface="Exo"/>
              <a:ea typeface="Exo"/>
              <a:cs typeface="Exo"/>
              <a:sym typeface="Exo"/>
            </a:endParaRPr>
          </a:p>
          <a:p>
            <a:pPr indent="0" lvl="0" marL="0" rtl="0" algn="l">
              <a:lnSpc>
                <a:spcPct val="100000"/>
              </a:lnSpc>
              <a:spcBef>
                <a:spcPts val="0"/>
              </a:spcBef>
              <a:spcAft>
                <a:spcPts val="0"/>
              </a:spcAft>
              <a:buSzPts val="1400"/>
              <a:buNone/>
            </a:pPr>
            <a:r>
              <a:rPr lang="en" sz="2500">
                <a:solidFill>
                  <a:schemeClr val="accent2"/>
                </a:solidFill>
                <a:latin typeface="Exo"/>
                <a:ea typeface="Exo"/>
                <a:cs typeface="Exo"/>
                <a:sym typeface="Exo"/>
              </a:rPr>
              <a:t>W</a:t>
            </a:r>
            <a:r>
              <a:rPr lang="en">
                <a:latin typeface="Exo"/>
                <a:ea typeface="Exo"/>
                <a:cs typeface="Exo"/>
                <a:sym typeface="Exo"/>
              </a:rPr>
              <a:t>e are dedicated to empowering Dream 11 enthusiasts with accurate and data-driven predictions, enhancing their decision-making prowess. Through insightful analytics and engaging experiences, we strive to redefine how sports fans interact with their favorite games.</a:t>
            </a:r>
            <a:endParaRPr>
              <a:latin typeface="Exo"/>
              <a:ea typeface="Exo"/>
              <a:cs typeface="Exo"/>
              <a:sym typeface="Exo"/>
            </a:endParaRPr>
          </a:p>
        </p:txBody>
      </p:sp>
      <p:pic>
        <p:nvPicPr>
          <p:cNvPr id="2758" name="Google Shape;2758;p4"/>
          <p:cNvPicPr preferRelativeResize="0"/>
          <p:nvPr/>
        </p:nvPicPr>
        <p:blipFill rotWithShape="1">
          <a:blip r:embed="rId3">
            <a:alphaModFix/>
          </a:blip>
          <a:srcRect b="0" l="15591" r="15598" t="0"/>
          <a:stretch/>
        </p:blipFill>
        <p:spPr>
          <a:xfrm>
            <a:off x="5474725" y="1307063"/>
            <a:ext cx="2727600" cy="2730300"/>
          </a:xfrm>
          <a:prstGeom prst="ellipse">
            <a:avLst/>
          </a:prstGeom>
          <a:noFill/>
          <a:ln>
            <a:noFill/>
          </a:ln>
          <a:effectLst>
            <a:outerShdw blurRad="657225" rotWithShape="0" algn="bl">
              <a:schemeClr val="accent2">
                <a:alpha val="40000"/>
              </a:schemeClr>
            </a:outerShdw>
          </a:effectLst>
        </p:spPr>
      </p:pic>
      <p:sp>
        <p:nvSpPr>
          <p:cNvPr id="2759" name="Google Shape;2759;p4"/>
          <p:cNvSpPr/>
          <p:nvPr/>
        </p:nvSpPr>
        <p:spPr>
          <a:xfrm>
            <a:off x="-1414555" y="4201465"/>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0" name="Google Shape;2760;p4"/>
          <p:cNvSpPr/>
          <p:nvPr/>
        </p:nvSpPr>
        <p:spPr>
          <a:xfrm>
            <a:off x="-1111455" y="3922165"/>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61" name="Google Shape;2761;p4"/>
          <p:cNvGrpSpPr/>
          <p:nvPr/>
        </p:nvGrpSpPr>
        <p:grpSpPr>
          <a:xfrm rot="10800000">
            <a:off x="7471439" y="3616978"/>
            <a:ext cx="883262" cy="242091"/>
            <a:chOff x="2300350" y="2601250"/>
            <a:chExt cx="2275275" cy="623625"/>
          </a:xfrm>
        </p:grpSpPr>
        <p:sp>
          <p:nvSpPr>
            <p:cNvPr id="2762" name="Google Shape;2762;p4"/>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3" name="Google Shape;2763;p4"/>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4" name="Google Shape;2764;p4"/>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5" name="Google Shape;2765;p4"/>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6" name="Google Shape;2766;p4"/>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7" name="Google Shape;2767;p4"/>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68" name="Google Shape;2768;p4"/>
          <p:cNvGrpSpPr/>
          <p:nvPr/>
        </p:nvGrpSpPr>
        <p:grpSpPr>
          <a:xfrm rot="5400000">
            <a:off x="2345200" y="704475"/>
            <a:ext cx="98902" cy="553090"/>
            <a:chOff x="4898850" y="4820550"/>
            <a:chExt cx="98902" cy="553090"/>
          </a:xfrm>
        </p:grpSpPr>
        <p:sp>
          <p:nvSpPr>
            <p:cNvPr id="2769" name="Google Shape;2769;p4"/>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0" name="Google Shape;2770;p4"/>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1" name="Google Shape;2771;p4"/>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2" name="Google Shape;2772;p4"/>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3" name="Google Shape;2773;p4"/>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74" name="Google Shape;2774;p4"/>
          <p:cNvGrpSpPr/>
          <p:nvPr/>
        </p:nvGrpSpPr>
        <p:grpSpPr>
          <a:xfrm>
            <a:off x="4762192" y="4297866"/>
            <a:ext cx="1105976" cy="133969"/>
            <a:chOff x="8183182" y="663852"/>
            <a:chExt cx="1475028" cy="178673"/>
          </a:xfrm>
        </p:grpSpPr>
        <p:grpSp>
          <p:nvGrpSpPr>
            <p:cNvPr id="2775" name="Google Shape;2775;p4"/>
            <p:cNvGrpSpPr/>
            <p:nvPr/>
          </p:nvGrpSpPr>
          <p:grpSpPr>
            <a:xfrm>
              <a:off x="8183182" y="774425"/>
              <a:ext cx="1178025" cy="68100"/>
              <a:chOff x="2024450" y="204150"/>
              <a:chExt cx="1178025" cy="68100"/>
            </a:xfrm>
          </p:grpSpPr>
          <p:sp>
            <p:nvSpPr>
              <p:cNvPr id="2776" name="Google Shape;2776;p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7" name="Google Shape;2777;p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8" name="Google Shape;2778;p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9" name="Google Shape;2779;p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0" name="Google Shape;2780;p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1" name="Google Shape;2781;p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2" name="Google Shape;2782;p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3" name="Google Shape;2783;p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4" name="Google Shape;2784;p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5" name="Google Shape;2785;p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86" name="Google Shape;2786;p4"/>
            <p:cNvGrpSpPr/>
            <p:nvPr/>
          </p:nvGrpSpPr>
          <p:grpSpPr>
            <a:xfrm>
              <a:off x="8480185" y="663852"/>
              <a:ext cx="1178025" cy="68100"/>
              <a:chOff x="2024450" y="204150"/>
              <a:chExt cx="1178025" cy="68100"/>
            </a:xfrm>
          </p:grpSpPr>
          <p:sp>
            <p:nvSpPr>
              <p:cNvPr id="2787" name="Google Shape;2787;p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8" name="Google Shape;2788;p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9" name="Google Shape;2789;p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0" name="Google Shape;2790;p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1" name="Google Shape;2791;p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2" name="Google Shape;2792;p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3" name="Google Shape;2793;p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4" name="Google Shape;2794;p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5" name="Google Shape;2795;p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6" name="Google Shape;2796;p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0" name="Shape 2800"/>
        <p:cNvGrpSpPr/>
        <p:nvPr/>
      </p:nvGrpSpPr>
      <p:grpSpPr>
        <a:xfrm>
          <a:off x="0" y="0"/>
          <a:ext cx="0" cy="0"/>
          <a:chOff x="0" y="0"/>
          <a:chExt cx="0" cy="0"/>
        </a:xfrm>
      </p:grpSpPr>
      <p:sp>
        <p:nvSpPr>
          <p:cNvPr id="2801" name="Google Shape;2801;p5"/>
          <p:cNvSpPr txBox="1"/>
          <p:nvPr>
            <p:ph idx="1" type="body"/>
          </p:nvPr>
        </p:nvSpPr>
        <p:spPr>
          <a:xfrm>
            <a:off x="713100" y="1187700"/>
            <a:ext cx="77178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sz="1600">
                <a:latin typeface="Exo"/>
                <a:ea typeface="Exo"/>
                <a:cs typeface="Exo"/>
                <a:sym typeface="Exo"/>
              </a:rPr>
              <a:t>"</a:t>
            </a:r>
            <a:r>
              <a:rPr b="1" lang="en" sz="1600">
                <a:solidFill>
                  <a:schemeClr val="accent2"/>
                </a:solidFill>
                <a:latin typeface="Exo"/>
                <a:ea typeface="Exo"/>
                <a:cs typeface="Exo"/>
                <a:sym typeface="Exo"/>
              </a:rPr>
              <a:t>Cricket Dreamer</a:t>
            </a:r>
            <a:r>
              <a:rPr lang="en" sz="1600">
                <a:latin typeface="Exo"/>
                <a:ea typeface="Exo"/>
                <a:cs typeface="Exo"/>
                <a:sym typeface="Exo"/>
              </a:rPr>
              <a:t>" is an innovative ML data analysis project that revolutionizes cricket engagement. With its two dynamic features, "</a:t>
            </a:r>
            <a:r>
              <a:rPr b="1" lang="en" sz="1600">
                <a:solidFill>
                  <a:schemeClr val="accent2"/>
                </a:solidFill>
                <a:latin typeface="Exo"/>
                <a:ea typeface="Exo"/>
                <a:cs typeface="Exo"/>
                <a:sym typeface="Exo"/>
              </a:rPr>
              <a:t>Dream 11 Predictor</a:t>
            </a:r>
            <a:r>
              <a:rPr lang="en" sz="1600">
                <a:latin typeface="Exo"/>
                <a:ea typeface="Exo"/>
                <a:cs typeface="Exo"/>
                <a:sym typeface="Exo"/>
              </a:rPr>
              <a:t>" and "</a:t>
            </a:r>
            <a:r>
              <a:rPr b="1" lang="en" sz="1600">
                <a:solidFill>
                  <a:schemeClr val="accent2"/>
                </a:solidFill>
                <a:latin typeface="Exo"/>
                <a:ea typeface="Exo"/>
                <a:cs typeface="Exo"/>
                <a:sym typeface="Exo"/>
              </a:rPr>
              <a:t>Match Win Predictor</a:t>
            </a:r>
            <a:r>
              <a:rPr lang="en" sz="1600">
                <a:latin typeface="Exo"/>
                <a:ea typeface="Exo"/>
                <a:cs typeface="Exo"/>
                <a:sym typeface="Exo"/>
              </a:rPr>
              <a:t>". </a:t>
            </a:r>
            <a:endParaRPr sz="1600">
              <a:latin typeface="Exo"/>
              <a:ea typeface="Exo"/>
              <a:cs typeface="Exo"/>
              <a:sym typeface="Exo"/>
            </a:endParaRPr>
          </a:p>
          <a:p>
            <a:pPr indent="0" lvl="0" marL="0" rtl="0" algn="l">
              <a:lnSpc>
                <a:spcPct val="100000"/>
              </a:lnSpc>
              <a:spcBef>
                <a:spcPts val="1200"/>
              </a:spcBef>
              <a:spcAft>
                <a:spcPts val="0"/>
              </a:spcAft>
              <a:buSzPts val="1200"/>
              <a:buNone/>
            </a:pPr>
            <a:r>
              <a:rPr lang="en" sz="1600">
                <a:latin typeface="Exo"/>
                <a:ea typeface="Exo"/>
                <a:cs typeface="Exo"/>
                <a:sym typeface="Exo"/>
              </a:rPr>
              <a:t>The platform empowers users to create the ultimate fantasy cricket team that is the best combined 11 of playing teams in the Dream 11 Prediction module and anticipate match outcomes accurately in Match Win Predictor module. </a:t>
            </a:r>
            <a:endParaRPr sz="1600">
              <a:latin typeface="Exo"/>
              <a:ea typeface="Exo"/>
              <a:cs typeface="Exo"/>
              <a:sym typeface="Exo"/>
            </a:endParaRPr>
          </a:p>
          <a:p>
            <a:pPr indent="0" lvl="0" marL="0" rtl="0" algn="l">
              <a:lnSpc>
                <a:spcPct val="100000"/>
              </a:lnSpc>
              <a:spcBef>
                <a:spcPts val="1200"/>
              </a:spcBef>
              <a:spcAft>
                <a:spcPts val="1200"/>
              </a:spcAft>
              <a:buSzPts val="1200"/>
              <a:buNone/>
            </a:pPr>
            <a:r>
              <a:rPr lang="en" sz="1600">
                <a:latin typeface="Exo"/>
                <a:ea typeface="Exo"/>
                <a:cs typeface="Exo"/>
                <a:sym typeface="Exo"/>
              </a:rPr>
              <a:t>By leveraging historical data and advanced algorithms, Cricket Dreamer enhances the thrill of cricket, fusing data-driven insights with passionate sports fandom.</a:t>
            </a:r>
            <a:endParaRPr sz="1600">
              <a:latin typeface="Exo"/>
              <a:ea typeface="Exo"/>
              <a:cs typeface="Exo"/>
              <a:sym typeface="Exo"/>
            </a:endParaRPr>
          </a:p>
        </p:txBody>
      </p:sp>
      <p:sp>
        <p:nvSpPr>
          <p:cNvPr id="2802" name="Google Shape;2802;p5"/>
          <p:cNvSpPr txBox="1"/>
          <p:nvPr>
            <p:ph type="title"/>
          </p:nvPr>
        </p:nvSpPr>
        <p:spPr>
          <a:xfrm>
            <a:off x="713100" y="539400"/>
            <a:ext cx="7717800" cy="5727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lang="en" sz="2800">
                <a:solidFill>
                  <a:schemeClr val="accent2"/>
                </a:solidFill>
              </a:rPr>
              <a:t>Project </a:t>
            </a:r>
            <a:r>
              <a:rPr lang="en" sz="2800">
                <a:solidFill>
                  <a:srgbClr val="F2F2F2"/>
                </a:solidFill>
              </a:rPr>
              <a:t>Summary</a:t>
            </a:r>
            <a:endParaRPr sz="2800">
              <a:solidFill>
                <a:srgbClr val="F2F2F2"/>
              </a:solidFill>
            </a:endParaRPr>
          </a:p>
        </p:txBody>
      </p:sp>
      <p:grpSp>
        <p:nvGrpSpPr>
          <p:cNvPr id="2803" name="Google Shape;2803;p5"/>
          <p:cNvGrpSpPr/>
          <p:nvPr/>
        </p:nvGrpSpPr>
        <p:grpSpPr>
          <a:xfrm>
            <a:off x="7126489" y="852727"/>
            <a:ext cx="883262" cy="242091"/>
            <a:chOff x="2300350" y="2601250"/>
            <a:chExt cx="2275275" cy="623625"/>
          </a:xfrm>
        </p:grpSpPr>
        <p:sp>
          <p:nvSpPr>
            <p:cNvPr id="2804" name="Google Shape;2804;p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5" name="Google Shape;2805;p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6" name="Google Shape;2806;p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7" name="Google Shape;2807;p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8" name="Google Shape;2808;p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9" name="Google Shape;2809;p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3" name="Shape 2813"/>
        <p:cNvGrpSpPr/>
        <p:nvPr/>
      </p:nvGrpSpPr>
      <p:grpSpPr>
        <a:xfrm>
          <a:off x="0" y="0"/>
          <a:ext cx="0" cy="0"/>
          <a:chOff x="0" y="0"/>
          <a:chExt cx="0" cy="0"/>
        </a:xfrm>
      </p:grpSpPr>
      <p:sp>
        <p:nvSpPr>
          <p:cNvPr id="2814" name="Google Shape;2814;p6"/>
          <p:cNvSpPr txBox="1"/>
          <p:nvPr>
            <p:ph type="title"/>
          </p:nvPr>
        </p:nvSpPr>
        <p:spPr>
          <a:xfrm>
            <a:off x="713100" y="539400"/>
            <a:ext cx="7717800" cy="5727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lang="en" sz="2800">
                <a:solidFill>
                  <a:schemeClr val="accent2"/>
                </a:solidFill>
              </a:rPr>
              <a:t>Datasets </a:t>
            </a:r>
            <a:r>
              <a:rPr lang="en" sz="2800"/>
              <a:t>Used</a:t>
            </a:r>
            <a:endParaRPr sz="2800"/>
          </a:p>
        </p:txBody>
      </p:sp>
      <p:sp>
        <p:nvSpPr>
          <p:cNvPr id="2815" name="Google Shape;2815;p6"/>
          <p:cNvSpPr txBox="1"/>
          <p:nvPr>
            <p:ph idx="1" type="body"/>
          </p:nvPr>
        </p:nvSpPr>
        <p:spPr>
          <a:xfrm>
            <a:off x="713100" y="1187700"/>
            <a:ext cx="77178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t/>
            </a:r>
            <a:endParaRPr b="1" sz="1600">
              <a:solidFill>
                <a:schemeClr val="accent2"/>
              </a:solidFill>
              <a:latin typeface="Exo"/>
              <a:ea typeface="Exo"/>
              <a:cs typeface="Exo"/>
              <a:sym typeface="Exo"/>
            </a:endParaRPr>
          </a:p>
          <a:p>
            <a:pPr indent="0" lvl="0" marL="0" rtl="0" algn="l">
              <a:lnSpc>
                <a:spcPct val="100000"/>
              </a:lnSpc>
              <a:spcBef>
                <a:spcPts val="1200"/>
              </a:spcBef>
              <a:spcAft>
                <a:spcPts val="0"/>
              </a:spcAft>
              <a:buSzPts val="1200"/>
              <a:buNone/>
            </a:pPr>
            <a:r>
              <a:rPr b="1" lang="en" sz="1600">
                <a:solidFill>
                  <a:schemeClr val="accent2"/>
                </a:solidFill>
                <a:latin typeface="Exo"/>
                <a:ea typeface="Exo"/>
                <a:cs typeface="Exo"/>
                <a:sym typeface="Exo"/>
              </a:rPr>
              <a:t>Kaggle Link</a:t>
            </a:r>
            <a:r>
              <a:rPr b="1" lang="en" sz="1600">
                <a:latin typeface="Exo"/>
                <a:ea typeface="Exo"/>
                <a:cs typeface="Exo"/>
                <a:sym typeface="Exo"/>
              </a:rPr>
              <a:t>:</a:t>
            </a:r>
            <a:r>
              <a:rPr b="1" lang="en" sz="1600">
                <a:solidFill>
                  <a:schemeClr val="accent2"/>
                </a:solidFill>
                <a:latin typeface="Exo"/>
                <a:ea typeface="Exo"/>
                <a:cs typeface="Exo"/>
                <a:sym typeface="Exo"/>
              </a:rPr>
              <a:t> </a:t>
            </a:r>
            <a:r>
              <a:rPr lang="en" sz="1600" u="sng">
                <a:solidFill>
                  <a:schemeClr val="hlink"/>
                </a:solidFill>
                <a:latin typeface="Exo"/>
                <a:ea typeface="Exo"/>
                <a:cs typeface="Exo"/>
                <a:sym typeface="Exo"/>
                <a:hlinkClick r:id="rId3"/>
              </a:rPr>
              <a:t>https://www.kaggle.com/datasets/vora1011/ipl-2008-to-2021-all-match-dataset</a:t>
            </a:r>
            <a:endParaRPr sz="1600">
              <a:latin typeface="Exo"/>
              <a:ea typeface="Exo"/>
              <a:cs typeface="Exo"/>
              <a:sym typeface="Exo"/>
            </a:endParaRPr>
          </a:p>
          <a:p>
            <a:pPr indent="0" lvl="0" marL="0" rtl="0" algn="l">
              <a:lnSpc>
                <a:spcPct val="100000"/>
              </a:lnSpc>
              <a:spcBef>
                <a:spcPts val="1200"/>
              </a:spcBef>
              <a:spcAft>
                <a:spcPts val="0"/>
              </a:spcAft>
              <a:buSzPts val="1200"/>
              <a:buNone/>
            </a:pPr>
            <a:r>
              <a:t/>
            </a:r>
            <a:endParaRPr sz="1600">
              <a:latin typeface="Exo"/>
              <a:ea typeface="Exo"/>
              <a:cs typeface="Exo"/>
              <a:sym typeface="Exo"/>
            </a:endParaRPr>
          </a:p>
          <a:p>
            <a:pPr indent="0" lvl="0" marL="0" rtl="0" algn="l">
              <a:lnSpc>
                <a:spcPct val="100000"/>
              </a:lnSpc>
              <a:spcBef>
                <a:spcPts val="1200"/>
              </a:spcBef>
              <a:spcAft>
                <a:spcPts val="0"/>
              </a:spcAft>
              <a:buClr>
                <a:schemeClr val="dk1"/>
              </a:buClr>
              <a:buSzPts val="1100"/>
              <a:buFont typeface="Arial"/>
              <a:buNone/>
            </a:pPr>
            <a:r>
              <a:rPr b="1" lang="en" sz="1600">
                <a:solidFill>
                  <a:schemeClr val="accent2"/>
                </a:solidFill>
                <a:latin typeface="Exo"/>
                <a:ea typeface="Exo"/>
                <a:cs typeface="Exo"/>
                <a:sym typeface="Exo"/>
              </a:rPr>
              <a:t>About </a:t>
            </a:r>
            <a:r>
              <a:rPr b="1" lang="en" sz="1600">
                <a:latin typeface="Exo"/>
                <a:ea typeface="Exo"/>
                <a:cs typeface="Exo"/>
                <a:sym typeface="Exo"/>
              </a:rPr>
              <a:t>this Dataset:</a:t>
            </a:r>
            <a:endParaRPr sz="1600">
              <a:latin typeface="Exo"/>
              <a:ea typeface="Exo"/>
              <a:cs typeface="Exo"/>
              <a:sym typeface="Exo"/>
            </a:endParaRPr>
          </a:p>
          <a:p>
            <a:pPr indent="0" lvl="0" marL="0" rtl="0" algn="l">
              <a:lnSpc>
                <a:spcPct val="100000"/>
              </a:lnSpc>
              <a:spcBef>
                <a:spcPts val="1200"/>
              </a:spcBef>
              <a:spcAft>
                <a:spcPts val="0"/>
              </a:spcAft>
              <a:buSzPts val="1200"/>
              <a:buNone/>
            </a:pPr>
            <a:r>
              <a:rPr lang="en" sz="1600">
                <a:latin typeface="Exo"/>
                <a:ea typeface="Exo"/>
                <a:cs typeface="Exo"/>
                <a:sym typeface="Exo"/>
              </a:rPr>
              <a:t>This link contains the 2 datasets:</a:t>
            </a:r>
            <a:endParaRPr sz="1600">
              <a:latin typeface="Exo"/>
              <a:ea typeface="Exo"/>
              <a:cs typeface="Exo"/>
              <a:sym typeface="Exo"/>
            </a:endParaRPr>
          </a:p>
          <a:p>
            <a:pPr indent="-330200" lvl="0" marL="457200" rtl="0" algn="l">
              <a:lnSpc>
                <a:spcPct val="100000"/>
              </a:lnSpc>
              <a:spcBef>
                <a:spcPts val="1200"/>
              </a:spcBef>
              <a:spcAft>
                <a:spcPts val="0"/>
              </a:spcAft>
              <a:buSzPts val="1600"/>
              <a:buFont typeface="Exo"/>
              <a:buAutoNum type="alphaLcParenR"/>
            </a:pPr>
            <a:r>
              <a:rPr lang="en" sz="1600">
                <a:latin typeface="Exo"/>
                <a:ea typeface="Exo"/>
                <a:cs typeface="Exo"/>
                <a:sym typeface="Exo"/>
              </a:rPr>
              <a:t>Dataset which contains the record of every ball in IPL.</a:t>
            </a:r>
            <a:endParaRPr sz="1600">
              <a:latin typeface="Exo"/>
              <a:ea typeface="Exo"/>
              <a:cs typeface="Exo"/>
              <a:sym typeface="Exo"/>
            </a:endParaRPr>
          </a:p>
          <a:p>
            <a:pPr indent="-330200" lvl="0" marL="457200" rtl="0" algn="l">
              <a:lnSpc>
                <a:spcPct val="100000"/>
              </a:lnSpc>
              <a:spcBef>
                <a:spcPts val="0"/>
              </a:spcBef>
              <a:spcAft>
                <a:spcPts val="0"/>
              </a:spcAft>
              <a:buSzPts val="1600"/>
              <a:buFont typeface="Exo"/>
              <a:buAutoNum type="alphaLcParenR"/>
            </a:pPr>
            <a:r>
              <a:rPr lang="en" sz="1600">
                <a:latin typeface="Exo"/>
                <a:ea typeface="Exo"/>
                <a:cs typeface="Exo"/>
                <a:sym typeface="Exo"/>
              </a:rPr>
              <a:t>Dataset which contains record of every match in IPL.</a:t>
            </a:r>
            <a:endParaRPr sz="1600">
              <a:latin typeface="Exo"/>
              <a:ea typeface="Exo"/>
              <a:cs typeface="Exo"/>
              <a:sym typeface="Exo"/>
            </a:endParaRPr>
          </a:p>
        </p:txBody>
      </p:sp>
      <p:grpSp>
        <p:nvGrpSpPr>
          <p:cNvPr id="2816" name="Google Shape;2816;p6"/>
          <p:cNvGrpSpPr/>
          <p:nvPr/>
        </p:nvGrpSpPr>
        <p:grpSpPr>
          <a:xfrm>
            <a:off x="7126489" y="852727"/>
            <a:ext cx="883262" cy="242091"/>
            <a:chOff x="2300350" y="2601250"/>
            <a:chExt cx="2275275" cy="623625"/>
          </a:xfrm>
        </p:grpSpPr>
        <p:sp>
          <p:nvSpPr>
            <p:cNvPr id="2817" name="Google Shape;2817;p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8" name="Google Shape;2818;p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9" name="Google Shape;2819;p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0" name="Google Shape;2820;p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1" name="Google Shape;2821;p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2" name="Google Shape;2822;p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6" name="Shape 2826"/>
        <p:cNvGrpSpPr/>
        <p:nvPr/>
      </p:nvGrpSpPr>
      <p:grpSpPr>
        <a:xfrm>
          <a:off x="0" y="0"/>
          <a:ext cx="0" cy="0"/>
          <a:chOff x="0" y="0"/>
          <a:chExt cx="0" cy="0"/>
        </a:xfrm>
      </p:grpSpPr>
      <p:sp>
        <p:nvSpPr>
          <p:cNvPr id="2827" name="Google Shape;2827;p7"/>
          <p:cNvSpPr txBox="1"/>
          <p:nvPr>
            <p:ph type="title"/>
          </p:nvPr>
        </p:nvSpPr>
        <p:spPr>
          <a:xfrm>
            <a:off x="2399850" y="240250"/>
            <a:ext cx="4344300" cy="5727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en">
                <a:solidFill>
                  <a:schemeClr val="accent2"/>
                </a:solidFill>
              </a:rPr>
              <a:t>Flow</a:t>
            </a:r>
            <a:r>
              <a:rPr lang="en"/>
              <a:t>charts</a:t>
            </a:r>
            <a:endParaRPr>
              <a:solidFill>
                <a:schemeClr val="accent2"/>
              </a:solidFill>
            </a:endParaRPr>
          </a:p>
        </p:txBody>
      </p:sp>
      <p:sp>
        <p:nvSpPr>
          <p:cNvPr id="2828" name="Google Shape;2828;p7"/>
          <p:cNvSpPr txBox="1"/>
          <p:nvPr>
            <p:ph idx="1" type="subTitle"/>
          </p:nvPr>
        </p:nvSpPr>
        <p:spPr>
          <a:xfrm>
            <a:off x="10060300" y="303225"/>
            <a:ext cx="739800" cy="133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t/>
            </a:r>
            <a:endParaRPr/>
          </a:p>
        </p:txBody>
      </p:sp>
      <p:grpSp>
        <p:nvGrpSpPr>
          <p:cNvPr id="2829" name="Google Shape;2829;p7"/>
          <p:cNvGrpSpPr/>
          <p:nvPr/>
        </p:nvGrpSpPr>
        <p:grpSpPr>
          <a:xfrm flipH="1">
            <a:off x="4130364" y="3694591"/>
            <a:ext cx="883262" cy="242091"/>
            <a:chOff x="2300350" y="2601250"/>
            <a:chExt cx="2275275" cy="623625"/>
          </a:xfrm>
        </p:grpSpPr>
        <p:sp>
          <p:nvSpPr>
            <p:cNvPr id="2830" name="Google Shape;2830;p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1" name="Google Shape;2831;p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2" name="Google Shape;2832;p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3" name="Google Shape;2833;p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4" name="Google Shape;2834;p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5" name="Google Shape;2835;p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36" name="Google Shape;2836;p7"/>
          <p:cNvSpPr/>
          <p:nvPr/>
        </p:nvSpPr>
        <p:spPr>
          <a:xfrm rot="10800000">
            <a:off x="6176787" y="399163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37" name="Google Shape;2837;p7"/>
          <p:cNvGrpSpPr/>
          <p:nvPr/>
        </p:nvGrpSpPr>
        <p:grpSpPr>
          <a:xfrm>
            <a:off x="6397851" y="1075319"/>
            <a:ext cx="1252896" cy="51000"/>
            <a:chOff x="2915381" y="4104819"/>
            <a:chExt cx="1252896" cy="51000"/>
          </a:xfrm>
        </p:grpSpPr>
        <p:sp>
          <p:nvSpPr>
            <p:cNvPr id="2838" name="Google Shape;2838;p7"/>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9" name="Google Shape;2839;p7"/>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0" name="Google Shape;2840;p7"/>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1" name="Google Shape;2841;p7"/>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2" name="Google Shape;2842;p7"/>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3" name="Google Shape;2843;p7"/>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4" name="Google Shape;2844;p7"/>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5" name="Google Shape;2845;p7"/>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6" name="Google Shape;2846;p7"/>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7" name="Google Shape;2847;p7"/>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8" name="Google Shape;2848;p7"/>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9" name="Google Shape;2849;p7"/>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0" name="Google Shape;2850;p7"/>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1" name="Google Shape;2851;p7"/>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52" name="Google Shape;2852;p7"/>
          <p:cNvGrpSpPr/>
          <p:nvPr/>
        </p:nvGrpSpPr>
        <p:grpSpPr>
          <a:xfrm rot="5400000">
            <a:off x="7822000" y="3988625"/>
            <a:ext cx="98902" cy="553090"/>
            <a:chOff x="4898850" y="4820550"/>
            <a:chExt cx="98902" cy="553090"/>
          </a:xfrm>
        </p:grpSpPr>
        <p:sp>
          <p:nvSpPr>
            <p:cNvPr id="2853" name="Google Shape;2853;p7"/>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4" name="Google Shape;2854;p7"/>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5" name="Google Shape;2855;p7"/>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6" name="Google Shape;2856;p7"/>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7" name="Google Shape;2857;p7"/>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58" name="Google Shape;2858;p7"/>
          <p:cNvGrpSpPr/>
          <p:nvPr/>
        </p:nvGrpSpPr>
        <p:grpSpPr>
          <a:xfrm>
            <a:off x="1632103" y="4389467"/>
            <a:ext cx="1105976" cy="133969"/>
            <a:chOff x="8183182" y="663852"/>
            <a:chExt cx="1475028" cy="178673"/>
          </a:xfrm>
        </p:grpSpPr>
        <p:grpSp>
          <p:nvGrpSpPr>
            <p:cNvPr id="2859" name="Google Shape;2859;p7"/>
            <p:cNvGrpSpPr/>
            <p:nvPr/>
          </p:nvGrpSpPr>
          <p:grpSpPr>
            <a:xfrm>
              <a:off x="8183182" y="774425"/>
              <a:ext cx="1178025" cy="68100"/>
              <a:chOff x="2024450" y="204150"/>
              <a:chExt cx="1178025" cy="68100"/>
            </a:xfrm>
          </p:grpSpPr>
          <p:sp>
            <p:nvSpPr>
              <p:cNvPr id="2860" name="Google Shape;2860;p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1" name="Google Shape;2861;p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2" name="Google Shape;2862;p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3" name="Google Shape;2863;p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4" name="Google Shape;2864;p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5" name="Google Shape;2865;p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6" name="Google Shape;2866;p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7" name="Google Shape;2867;p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8" name="Google Shape;2868;p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9" name="Google Shape;2869;p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70" name="Google Shape;2870;p7"/>
            <p:cNvGrpSpPr/>
            <p:nvPr/>
          </p:nvGrpSpPr>
          <p:grpSpPr>
            <a:xfrm>
              <a:off x="8480185" y="663852"/>
              <a:ext cx="1178025" cy="68100"/>
              <a:chOff x="2024450" y="204150"/>
              <a:chExt cx="1178025" cy="68100"/>
            </a:xfrm>
          </p:grpSpPr>
          <p:sp>
            <p:nvSpPr>
              <p:cNvPr id="2871" name="Google Shape;2871;p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2" name="Google Shape;2872;p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3" name="Google Shape;2873;p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4" name="Google Shape;2874;p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5" name="Google Shape;2875;p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6" name="Google Shape;2876;p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7" name="Google Shape;2877;p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8" name="Google Shape;2878;p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9" name="Google Shape;2879;p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0" name="Google Shape;2880;p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2881" name="Google Shape;2881;p7"/>
          <p:cNvPicPr preferRelativeResize="0"/>
          <p:nvPr/>
        </p:nvPicPr>
        <p:blipFill rotWithShape="1">
          <a:blip r:embed="rId3">
            <a:alphaModFix/>
          </a:blip>
          <a:srcRect b="5195" l="0" r="0" t="0"/>
          <a:stretch/>
        </p:blipFill>
        <p:spPr>
          <a:xfrm>
            <a:off x="0" y="1540250"/>
            <a:ext cx="8773300" cy="2261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5" name="Shape 2885"/>
        <p:cNvGrpSpPr/>
        <p:nvPr/>
      </p:nvGrpSpPr>
      <p:grpSpPr>
        <a:xfrm>
          <a:off x="0" y="0"/>
          <a:ext cx="0" cy="0"/>
          <a:chOff x="0" y="0"/>
          <a:chExt cx="0" cy="0"/>
        </a:xfrm>
      </p:grpSpPr>
      <p:sp>
        <p:nvSpPr>
          <p:cNvPr id="2886" name="Google Shape;2886;p8"/>
          <p:cNvSpPr txBox="1"/>
          <p:nvPr>
            <p:ph type="title"/>
          </p:nvPr>
        </p:nvSpPr>
        <p:spPr>
          <a:xfrm>
            <a:off x="858813" y="76025"/>
            <a:ext cx="7717800" cy="5727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lang="en" sz="2800">
                <a:solidFill>
                  <a:schemeClr val="accent2"/>
                </a:solidFill>
              </a:rPr>
              <a:t>Data Visualization </a:t>
            </a:r>
            <a:r>
              <a:rPr lang="en" sz="2800"/>
              <a:t>of Charts and Graphs</a:t>
            </a:r>
            <a:endParaRPr sz="2800"/>
          </a:p>
        </p:txBody>
      </p:sp>
      <p:pic>
        <p:nvPicPr>
          <p:cNvPr id="2887" name="Google Shape;2887;p8"/>
          <p:cNvPicPr preferRelativeResize="0"/>
          <p:nvPr/>
        </p:nvPicPr>
        <p:blipFill rotWithShape="1">
          <a:blip r:embed="rId3">
            <a:alphaModFix/>
          </a:blip>
          <a:srcRect b="0" l="0" r="0" t="0"/>
          <a:stretch/>
        </p:blipFill>
        <p:spPr>
          <a:xfrm>
            <a:off x="158938" y="648725"/>
            <a:ext cx="8826124" cy="4342375"/>
          </a:xfrm>
          <a:prstGeom prst="rect">
            <a:avLst/>
          </a:prstGeom>
          <a:noFill/>
          <a:ln cap="flat" cmpd="sng" w="38100">
            <a:solidFill>
              <a:schemeClr val="accent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1" name="Shape 2891"/>
        <p:cNvGrpSpPr/>
        <p:nvPr/>
      </p:nvGrpSpPr>
      <p:grpSpPr>
        <a:xfrm>
          <a:off x="0" y="0"/>
          <a:ext cx="0" cy="0"/>
          <a:chOff x="0" y="0"/>
          <a:chExt cx="0" cy="0"/>
        </a:xfrm>
      </p:grpSpPr>
      <p:sp>
        <p:nvSpPr>
          <p:cNvPr id="2892" name="Google Shape;2892;p9"/>
          <p:cNvSpPr txBox="1"/>
          <p:nvPr>
            <p:ph type="title"/>
          </p:nvPr>
        </p:nvSpPr>
        <p:spPr>
          <a:xfrm>
            <a:off x="713100" y="539400"/>
            <a:ext cx="7717800" cy="5727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lang="en" sz="2800">
                <a:solidFill>
                  <a:schemeClr val="accent2"/>
                </a:solidFill>
              </a:rPr>
              <a:t>Concl</a:t>
            </a:r>
            <a:r>
              <a:rPr lang="en" sz="2800">
                <a:solidFill>
                  <a:srgbClr val="F2F2F2"/>
                </a:solidFill>
              </a:rPr>
              <a:t>usion</a:t>
            </a:r>
            <a:endParaRPr sz="2800">
              <a:solidFill>
                <a:srgbClr val="F2F2F2"/>
              </a:solidFill>
            </a:endParaRPr>
          </a:p>
        </p:txBody>
      </p:sp>
      <p:sp>
        <p:nvSpPr>
          <p:cNvPr id="2893" name="Google Shape;2893;p9"/>
          <p:cNvSpPr txBox="1"/>
          <p:nvPr>
            <p:ph idx="1" type="body"/>
          </p:nvPr>
        </p:nvSpPr>
        <p:spPr>
          <a:xfrm>
            <a:off x="713100" y="1200875"/>
            <a:ext cx="77178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sz="1600">
                <a:solidFill>
                  <a:srgbClr val="F2F2F2"/>
                </a:solidFill>
                <a:latin typeface="Exo Medium"/>
                <a:ea typeface="Exo Medium"/>
                <a:cs typeface="Exo Medium"/>
                <a:sym typeface="Exo Medium"/>
              </a:rPr>
              <a:t>"Cricket Dreamer" emerges as a game-changer in the world of cricket analysis, seamlessly blending the art of sports fandom with the precision of machine learning. By providing users with the invaluable tools of "Dream 11 Predictor" and "Match Win Predictor" this project empowers cricket enthusiasts to make informed decisions and deepen their connection to the sport they love. </a:t>
            </a:r>
            <a:endParaRPr sz="1600">
              <a:solidFill>
                <a:srgbClr val="F2F2F2"/>
              </a:solidFill>
              <a:latin typeface="Exo Medium"/>
              <a:ea typeface="Exo Medium"/>
              <a:cs typeface="Exo Medium"/>
              <a:sym typeface="Exo Medium"/>
            </a:endParaRPr>
          </a:p>
          <a:p>
            <a:pPr indent="0" lvl="0" marL="0" rtl="0" algn="l">
              <a:lnSpc>
                <a:spcPct val="100000"/>
              </a:lnSpc>
              <a:spcBef>
                <a:spcPts val="1200"/>
              </a:spcBef>
              <a:spcAft>
                <a:spcPts val="1200"/>
              </a:spcAft>
              <a:buSzPts val="1200"/>
              <a:buNone/>
            </a:pPr>
            <a:r>
              <a:rPr lang="en" sz="1600">
                <a:solidFill>
                  <a:srgbClr val="F2F2F2"/>
                </a:solidFill>
                <a:latin typeface="Exo Medium"/>
                <a:ea typeface="Exo Medium"/>
                <a:cs typeface="Exo Medium"/>
                <a:sym typeface="Exo Medium"/>
              </a:rPr>
              <a:t>As we continue to evolve and refine our data-driven approach, Cricket Dreamer aims to reshape the way cricket is experienced, making it an exhilarating journey of anticipation and excitement for fans worldwide. With Cricket Dreamer, the future of cricket data analysis is brighter than ever before.</a:t>
            </a:r>
            <a:endParaRPr sz="1600">
              <a:solidFill>
                <a:srgbClr val="F2F2F2"/>
              </a:solidFill>
              <a:latin typeface="Exo Medium"/>
              <a:ea typeface="Exo Medium"/>
              <a:cs typeface="Exo Medium"/>
              <a:sym typeface="Exo Medium"/>
            </a:endParaRPr>
          </a:p>
        </p:txBody>
      </p:sp>
      <p:grpSp>
        <p:nvGrpSpPr>
          <p:cNvPr id="2894" name="Google Shape;2894;p9"/>
          <p:cNvGrpSpPr/>
          <p:nvPr/>
        </p:nvGrpSpPr>
        <p:grpSpPr>
          <a:xfrm>
            <a:off x="7126489" y="852727"/>
            <a:ext cx="883262" cy="242091"/>
            <a:chOff x="2300350" y="2601250"/>
            <a:chExt cx="2275275" cy="623625"/>
          </a:xfrm>
        </p:grpSpPr>
        <p:sp>
          <p:nvSpPr>
            <p:cNvPr id="2895" name="Google Shape;2895;p9"/>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6" name="Google Shape;2896;p9"/>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7" name="Google Shape;2897;p9"/>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8" name="Google Shape;2898;p9"/>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9" name="Google Shape;2899;p9"/>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0" name="Google Shape;2900;p9"/>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