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7C7-483C-ADBB-8E9A-240C06DD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6618-8D0D-792E-41E3-FC2A64DE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1A38-11E7-6FA9-CC03-B6F0A2BF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6872-469F-42C0-A398-4BB51EE1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482F-7252-E824-DB30-892496F6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1B1-56AF-7D45-1B21-FE6E5CA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2B7B4-6EEC-5820-7FE7-284C9EAB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AE52-0691-45E0-4A60-A86926E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878A-B119-A600-A7F5-BAF9C36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A575-4676-FBAC-E24F-2065955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F25AE-4CD3-F4A8-4B39-7EABA021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EFAEB-52C8-13B1-8853-6A36855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B2A8-E7A1-BCCA-E88A-CDFBC42D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20F-A292-9F1E-7ACF-2F20197D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92FE-B484-15D5-4654-74E511D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582-BAB6-0A24-9E84-728B968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B1E8-C42D-C94A-86FB-98788DCF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5BAC-02D1-7067-EC26-A77B797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489A-BE78-AB47-B11E-5F8F278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CD51-01F3-E569-42BC-FA730953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F41-EA92-5BF3-1BCF-D303EBD6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2C1F-2323-F5A5-C861-1F5067DF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8B23-6639-5800-84DF-4FED543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CB3A-974A-BE2B-D738-05789A4D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315F-ABF7-D485-EEF3-E50F1172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253-BB4B-CCEB-38FD-ADE0FFC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8EC3-7AF4-AE66-5DB0-6008462E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D7ED7-31DF-ECC2-EBA8-24A7DA1F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2B13-D1A9-CD9C-D667-8054F434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9272-2AF5-06DA-6D64-DA33FCB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CD31D-A19C-8F66-A1BD-65B5A45D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4A4-5073-85FF-984D-F117ED3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2EAD-BE0C-95A1-C8AD-89F8E4BF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2F7F-983C-4A86-2DF0-90103930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64225-DC23-0D0B-4CA7-B3C9D6AE7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9BF37-B208-9D93-60AB-EE7E353C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C740F-63CC-149D-6DB3-57470A7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03780-2777-1C9C-EC85-8B09EA6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E310-FAC3-8165-393B-EBF4681D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FE0-7419-F699-3CAF-E358D10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79740-FCFB-DA67-465F-E1D0E1C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526A-A385-8298-2CC3-068514C1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FA0B-7F8A-807D-012A-77A83BD3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1FCA9-2AE4-4656-7C45-B1A9F98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FE9EE-CA84-3BB8-F203-E3EDF77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E30E-FCA7-190A-4A74-3A02B19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B401-FFB9-C93E-2D0B-AF11FF80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7418-23F9-FAEF-2623-ADEC95BD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86FC-545C-DE70-C78B-0976E5CB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C1CA-4700-1B83-3255-4787949A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F295-22A0-FB51-F7C5-17E6729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8FBD-81B7-072F-A2C0-A7752995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D90F-C454-F59A-C57F-41760446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C56C-4B71-CC44-C410-C83DA288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9957-0746-F4D7-C89F-4E5547CC4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B499-A28F-A8BD-DC1A-9FE26337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6304-0BAF-0333-247E-5B6EDD43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8531-6335-CF58-D299-A4BDECF4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26DF-53F0-3997-8B89-22C4A35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D341E-6D8C-255C-B4C5-6D39387E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F05A-06A5-FE91-D26F-5A18DB394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D9F9-86B9-09DE-D87D-5C9A2791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FD49-C89F-A6C5-1833-73847277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B04-EFE5-1DBB-CD8C-06BC752ED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F6FC-2D52-DF0F-B212-D5C24451C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pune</a:t>
            </a:r>
          </a:p>
        </p:txBody>
      </p:sp>
    </p:spTree>
    <p:extLst>
      <p:ext uri="{BB962C8B-B14F-4D97-AF65-F5344CB8AC3E}">
        <p14:creationId xmlns:p14="http://schemas.microsoft.com/office/powerpoint/2010/main" val="2551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Vit.edu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Zope</dc:creator>
  <cp:lastModifiedBy>Vedant Zope</cp:lastModifiedBy>
  <cp:revision>2</cp:revision>
  <dcterms:created xsi:type="dcterms:W3CDTF">2024-09-30T09:49:18Z</dcterms:created>
  <dcterms:modified xsi:type="dcterms:W3CDTF">2024-09-30T09:57:44Z</dcterms:modified>
</cp:coreProperties>
</file>