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 Slab Medium"/>
      <p:regular r:id="rId18"/>
      <p:bold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SlabMedium-bold.fntdata"/><Relationship Id="rId6" Type="http://schemas.openxmlformats.org/officeDocument/2006/relationships/slide" Target="slides/slide2.xml"/><Relationship Id="rId18" Type="http://schemas.openxmlformats.org/officeDocument/2006/relationships/font" Target="fonts/RobotoSlab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7969f71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7969f7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7969f71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7969f7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bf1dbd179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bf1dbd1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f1dbd179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f1dbd1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f1dbd179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bf1dbd17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7969f71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57969f7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905875" y="905875"/>
            <a:ext cx="7337700" cy="3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of K-Means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Vedashree Shinde(20190802044)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472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Readings of time taken: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67275" y="1289725"/>
            <a:ext cx="74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75175" y="1074750"/>
            <a:ext cx="75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-18857" r="-17104" t="0"/>
          <a:stretch/>
        </p:blipFill>
        <p:spPr>
          <a:xfrm>
            <a:off x="1189025" y="1074750"/>
            <a:ext cx="6702800" cy="38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ctrTitle"/>
          </p:nvPr>
        </p:nvSpPr>
        <p:spPr>
          <a:xfrm>
            <a:off x="685800" y="19918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1760350" y="697173"/>
            <a:ext cx="58326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883300" y="1682325"/>
            <a:ext cx="7586700" cy="2447700"/>
            <a:chOff x="883300" y="1682325"/>
            <a:chExt cx="7586700" cy="2447700"/>
          </a:xfrm>
        </p:grpSpPr>
        <p:sp>
          <p:nvSpPr>
            <p:cNvPr id="78" name="Google Shape;78;p13"/>
            <p:cNvSpPr txBox="1"/>
            <p:nvPr/>
          </p:nvSpPr>
          <p:spPr>
            <a:xfrm>
              <a:off x="883300" y="1682325"/>
              <a:ext cx="75867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26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333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 </a:t>
              </a:r>
              <a:r>
                <a:rPr lang="en" sz="1700">
                  <a:solidFill>
                    <a:srgbClr val="3333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-means is the oldest and most popular clustering technique used, clustering techniques are the most important part of the data analysis.</a:t>
              </a:r>
              <a:endParaRPr sz="1700"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883300" y="2253775"/>
              <a:ext cx="7368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26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33333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To make it more stable and portable we have tried parallelization to itr.</a:t>
              </a:r>
              <a:endParaRPr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883300" y="2653975"/>
              <a:ext cx="6729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260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33333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K-means clustering algorithm with OpenMP is proposed in this paper.</a:t>
              </a:r>
              <a:endParaRPr sz="1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883300" y="3081825"/>
              <a:ext cx="5990100" cy="10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333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OpenMP may be a set of compiler directives still as an API for programs written in C, C++, or FORTRAN that gives support for parallel programming in shared-memory environments</a:t>
              </a:r>
              <a:endParaRPr sz="17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Parallelization:</a:t>
            </a:r>
            <a:endParaRPr i="0"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simplest sense, Parallelization(parallel computing) is that the simultaneous use of multiple compute resources to resolve a computational problem</a:t>
            </a:r>
            <a:endParaRPr sz="4000"/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Formulization</a:t>
            </a:r>
            <a:endParaRPr/>
          </a:p>
        </p:txBody>
      </p:sp>
      <p:sp>
        <p:nvSpPr>
          <p:cNvPr id="93" name="Google Shape;93;p15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786150" y="583450"/>
            <a:ext cx="7571700" cy="4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K-means clustering tries to group similar types of items within the style of clusters. It finds the similarity between the things and groups them into the clusters.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will select the k values.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Initialize the centroids.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the group and find the average.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2999" l="-13640" r="13639" t="-3000"/>
          <a:stretch/>
        </p:blipFill>
        <p:spPr>
          <a:xfrm>
            <a:off x="3686200" y="1980925"/>
            <a:ext cx="4555325" cy="2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</a:t>
            </a:r>
            <a:r>
              <a:rPr lang="en">
                <a:solidFill>
                  <a:schemeClr val="accent4"/>
                </a:solidFill>
              </a:rPr>
              <a:t>.</a:t>
            </a:r>
            <a:br>
              <a:rPr lang="en"/>
            </a:b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724725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Flow chart of Simple </a:t>
            </a:r>
            <a:r>
              <a:rPr i="1" lang="en">
                <a:latin typeface="Roboto Slab Medium"/>
                <a:ea typeface="Roboto Slab Medium"/>
                <a:cs typeface="Roboto Slab Medium"/>
                <a:sym typeface="Roboto Slab Medium"/>
              </a:rPr>
              <a:t>K-</a:t>
            </a: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Mean algorithm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967275" y="1289725"/>
            <a:ext cx="74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-13906" r="-17534" t="0"/>
          <a:stretch/>
        </p:blipFill>
        <p:spPr>
          <a:xfrm>
            <a:off x="2072750" y="1182100"/>
            <a:ext cx="5373800" cy="37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Flow chart of Parallel </a:t>
            </a:r>
            <a:r>
              <a:rPr i="1" lang="en">
                <a:latin typeface="Roboto Slab Medium"/>
                <a:ea typeface="Roboto Slab Medium"/>
                <a:cs typeface="Roboto Slab Medium"/>
                <a:sym typeface="Roboto Slab Medium"/>
              </a:rPr>
              <a:t>K-</a:t>
            </a: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Mean clustering algorithm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829100" y="1105475"/>
            <a:ext cx="77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25" y="1081100"/>
            <a:ext cx="7267725" cy="37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4</a:t>
            </a:r>
            <a:r>
              <a:rPr lang="en">
                <a:solidFill>
                  <a:schemeClr val="accent4"/>
                </a:solidFill>
              </a:rPr>
              <a:t>.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