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2" r:id="rId7"/>
    <p:sldId id="263" r:id="rId8"/>
    <p:sldId id="264"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C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E0DAB-C430-4ED9-A727-F55B3BDBD158}" v="2610" dt="2022-12-23T03:18:50.2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2" d="100"/>
          <a:sy n="112" d="100"/>
        </p:scale>
        <p:origin x="2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EC5980-D861-4A9D-913F-912E7340B43B}"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1BA3429B-528E-40B1-801F-76E34ED7C346}">
      <dgm:prSet/>
      <dgm:spPr/>
      <dgm:t>
        <a:bodyPr/>
        <a:lstStyle/>
        <a:p>
          <a:r>
            <a:rPr lang="en-US" b="1" dirty="0" err="1"/>
            <a:t>Günümüzde</a:t>
          </a:r>
          <a:r>
            <a:rPr lang="en-US" b="1" dirty="0"/>
            <a:t> </a:t>
          </a:r>
          <a:r>
            <a:rPr lang="en-US" b="1" dirty="0" err="1"/>
            <a:t>nüfusun</a:t>
          </a:r>
          <a:r>
            <a:rPr lang="en-US" b="1" dirty="0"/>
            <a:t> </a:t>
          </a:r>
          <a:r>
            <a:rPr lang="en-US" b="1" dirty="0" err="1"/>
            <a:t>hızlı</a:t>
          </a:r>
          <a:r>
            <a:rPr lang="en-US" b="1" dirty="0"/>
            <a:t> </a:t>
          </a:r>
          <a:r>
            <a:rPr lang="en-US" b="1" dirty="0" err="1"/>
            <a:t>artması</a:t>
          </a:r>
          <a:r>
            <a:rPr lang="en-US" b="1" dirty="0"/>
            <a:t> </a:t>
          </a:r>
          <a:r>
            <a:rPr lang="en-US" b="1" dirty="0" err="1"/>
            <a:t>ve</a:t>
          </a:r>
          <a:r>
            <a:rPr lang="en-US" b="1" dirty="0"/>
            <a:t> </a:t>
          </a:r>
          <a:r>
            <a:rPr lang="en-US" b="1" dirty="0" err="1"/>
            <a:t>gelir</a:t>
          </a:r>
          <a:r>
            <a:rPr lang="en-US" b="1" dirty="0"/>
            <a:t> </a:t>
          </a:r>
          <a:r>
            <a:rPr lang="en-US" b="1" dirty="0" err="1"/>
            <a:t>düzeyindeki</a:t>
          </a:r>
          <a:r>
            <a:rPr lang="en-US" b="1" dirty="0"/>
            <a:t> </a:t>
          </a:r>
          <a:r>
            <a:rPr lang="en-US" b="1" dirty="0" err="1"/>
            <a:t>artış</a:t>
          </a:r>
          <a:r>
            <a:rPr lang="en-US" b="1" dirty="0"/>
            <a:t>, </a:t>
          </a:r>
          <a:r>
            <a:rPr lang="en-US" b="1" dirty="0" err="1"/>
            <a:t>trafiğe</a:t>
          </a:r>
          <a:r>
            <a:rPr lang="en-US" b="1" dirty="0"/>
            <a:t> </a:t>
          </a:r>
          <a:r>
            <a:rPr lang="en-US" b="1" dirty="0" err="1"/>
            <a:t>çıkan</a:t>
          </a:r>
          <a:r>
            <a:rPr lang="en-US" b="1" dirty="0"/>
            <a:t> </a:t>
          </a:r>
          <a:r>
            <a:rPr lang="en-US" b="1" dirty="0" err="1"/>
            <a:t>araç</a:t>
          </a:r>
          <a:r>
            <a:rPr lang="en-US" b="1" dirty="0"/>
            <a:t> </a:t>
          </a:r>
          <a:r>
            <a:rPr lang="en-US" b="1" dirty="0" err="1"/>
            <a:t>sayısını</a:t>
          </a:r>
          <a:r>
            <a:rPr lang="en-US" b="1" dirty="0"/>
            <a:t> her </a:t>
          </a:r>
          <a:r>
            <a:rPr lang="en-US" b="1" dirty="0" err="1"/>
            <a:t>gün</a:t>
          </a:r>
          <a:r>
            <a:rPr lang="en-US" b="1" dirty="0"/>
            <a:t> </a:t>
          </a:r>
          <a:r>
            <a:rPr lang="en-US" b="1" dirty="0" err="1"/>
            <a:t>arttırmaktadır</a:t>
          </a:r>
          <a:r>
            <a:rPr lang="en-US" b="1" dirty="0"/>
            <a:t>. </a:t>
          </a:r>
          <a:r>
            <a:rPr lang="en-US" b="1" dirty="0" err="1"/>
            <a:t>Sürücülerin</a:t>
          </a:r>
          <a:r>
            <a:rPr lang="en-US" b="1" dirty="0"/>
            <a:t> </a:t>
          </a:r>
          <a:r>
            <a:rPr lang="en-US" b="1" dirty="0" err="1"/>
            <a:t>en</a:t>
          </a:r>
          <a:r>
            <a:rPr lang="en-US" b="1" dirty="0"/>
            <a:t> </a:t>
          </a:r>
          <a:r>
            <a:rPr lang="en-US" b="1" dirty="0" err="1"/>
            <a:t>büyük</a:t>
          </a:r>
          <a:r>
            <a:rPr lang="en-US" b="1" dirty="0"/>
            <a:t> </a:t>
          </a:r>
          <a:r>
            <a:rPr lang="en-US" b="1" dirty="0" err="1"/>
            <a:t>problemlerinden</a:t>
          </a:r>
          <a:r>
            <a:rPr lang="en-US" b="1" dirty="0"/>
            <a:t> </a:t>
          </a:r>
          <a:r>
            <a:rPr lang="en-US" b="1" dirty="0" err="1"/>
            <a:t>biri</a:t>
          </a:r>
          <a:r>
            <a:rPr lang="en-US" b="1" dirty="0"/>
            <a:t> </a:t>
          </a:r>
          <a:r>
            <a:rPr lang="en-US" b="1" dirty="0" err="1"/>
            <a:t>araçlarını</a:t>
          </a:r>
          <a:r>
            <a:rPr lang="en-US" b="1" dirty="0"/>
            <a:t> </a:t>
          </a:r>
          <a:r>
            <a:rPr lang="en-US" b="1" dirty="0" err="1"/>
            <a:t>nerede</a:t>
          </a:r>
          <a:r>
            <a:rPr lang="en-US" b="1" dirty="0"/>
            <a:t> </a:t>
          </a:r>
          <a:r>
            <a:rPr lang="en-US" b="1" dirty="0" err="1"/>
            <a:t>ve</a:t>
          </a:r>
          <a:r>
            <a:rPr lang="en-US" b="1" dirty="0"/>
            <a:t> </a:t>
          </a:r>
          <a:r>
            <a:rPr lang="en-US" b="1" dirty="0" err="1"/>
            <a:t>nasıl</a:t>
          </a:r>
          <a:r>
            <a:rPr lang="en-US" b="1" dirty="0"/>
            <a:t> park </a:t>
          </a:r>
          <a:r>
            <a:rPr lang="en-US" b="1" dirty="0" err="1"/>
            <a:t>edeceği</a:t>
          </a:r>
          <a:r>
            <a:rPr lang="en-US" b="1" dirty="0"/>
            <a:t> </a:t>
          </a:r>
          <a:r>
            <a:rPr lang="en-US" b="1" dirty="0" err="1"/>
            <a:t>problemidir</a:t>
          </a:r>
          <a:r>
            <a:rPr lang="en-US" b="1" dirty="0"/>
            <a:t>. Bunun </a:t>
          </a:r>
          <a:r>
            <a:rPr lang="en-US" b="1" dirty="0" err="1"/>
            <a:t>yanında</a:t>
          </a:r>
          <a:r>
            <a:rPr lang="en-US" b="1" dirty="0"/>
            <a:t> </a:t>
          </a:r>
          <a:r>
            <a:rPr lang="en-US" b="1" dirty="0" err="1"/>
            <a:t>diğer</a:t>
          </a:r>
          <a:r>
            <a:rPr lang="en-US" b="1" dirty="0"/>
            <a:t> </a:t>
          </a:r>
          <a:r>
            <a:rPr lang="en-US" b="1" dirty="0" err="1"/>
            <a:t>araç</a:t>
          </a:r>
          <a:r>
            <a:rPr lang="en-US" b="1" dirty="0"/>
            <a:t> </a:t>
          </a:r>
          <a:r>
            <a:rPr lang="en-US" b="1" dirty="0" err="1"/>
            <a:t>sahiplerinin</a:t>
          </a:r>
          <a:r>
            <a:rPr lang="en-US" b="1" dirty="0"/>
            <a:t> de park </a:t>
          </a:r>
          <a:r>
            <a:rPr lang="en-US" b="1" dirty="0" err="1"/>
            <a:t>alanlarına</a:t>
          </a:r>
          <a:r>
            <a:rPr lang="en-US" b="1" dirty="0"/>
            <a:t> </a:t>
          </a:r>
          <a:r>
            <a:rPr lang="en-US" b="1" dirty="0" err="1"/>
            <a:t>ihtiyaç</a:t>
          </a:r>
          <a:r>
            <a:rPr lang="en-US" b="1" dirty="0"/>
            <a:t> </a:t>
          </a:r>
          <a:r>
            <a:rPr lang="en-US" b="1" dirty="0" err="1"/>
            <a:t>duyduğu</a:t>
          </a:r>
          <a:r>
            <a:rPr lang="en-US" b="1" dirty="0"/>
            <a:t> </a:t>
          </a:r>
          <a:r>
            <a:rPr lang="en-US" b="1" dirty="0" err="1"/>
            <a:t>ele</a:t>
          </a:r>
          <a:r>
            <a:rPr lang="en-US" b="1" dirty="0"/>
            <a:t> </a:t>
          </a:r>
          <a:r>
            <a:rPr lang="en-US" b="1" dirty="0" err="1"/>
            <a:t>alındığında</a:t>
          </a:r>
          <a:r>
            <a:rPr lang="en-US" b="1" dirty="0"/>
            <a:t> </a:t>
          </a:r>
          <a:r>
            <a:rPr lang="en-US" b="1" dirty="0" err="1"/>
            <a:t>problemin</a:t>
          </a:r>
          <a:r>
            <a:rPr lang="en-US" b="1" dirty="0"/>
            <a:t> </a:t>
          </a:r>
          <a:r>
            <a:rPr lang="en-US" b="1" dirty="0" err="1"/>
            <a:t>önemi</a:t>
          </a:r>
          <a:r>
            <a:rPr lang="en-US" b="1" dirty="0"/>
            <a:t> </a:t>
          </a:r>
          <a:r>
            <a:rPr lang="en-US" b="1" dirty="0" err="1"/>
            <a:t>ortaya</a:t>
          </a:r>
          <a:r>
            <a:rPr lang="en-US" b="1" dirty="0"/>
            <a:t> </a:t>
          </a:r>
          <a:r>
            <a:rPr lang="en-US" b="1" dirty="0" err="1"/>
            <a:t>çıkmaktadır</a:t>
          </a:r>
          <a:r>
            <a:rPr lang="en-US" b="1" dirty="0"/>
            <a:t>. </a:t>
          </a:r>
          <a:r>
            <a:rPr lang="en-US" b="1" dirty="0" err="1"/>
            <a:t>Otopark</a:t>
          </a:r>
          <a:r>
            <a:rPr lang="en-US" b="1" dirty="0"/>
            <a:t> </a:t>
          </a:r>
          <a:r>
            <a:rPr lang="en-US" b="1" dirty="0" err="1"/>
            <a:t>sorununun</a:t>
          </a:r>
          <a:r>
            <a:rPr lang="en-US" b="1" dirty="0"/>
            <a:t> </a:t>
          </a:r>
          <a:r>
            <a:rPr lang="en-US" b="1" dirty="0" err="1"/>
            <a:t>yaşandığı</a:t>
          </a:r>
          <a:r>
            <a:rPr lang="en-US" b="1" dirty="0"/>
            <a:t> </a:t>
          </a:r>
          <a:r>
            <a:rPr lang="en-US" b="1" dirty="0" err="1"/>
            <a:t>şehirlerde</a:t>
          </a:r>
          <a:r>
            <a:rPr lang="en-US" b="1" dirty="0"/>
            <a:t> </a:t>
          </a:r>
          <a:r>
            <a:rPr lang="en-US" b="1" dirty="0" err="1"/>
            <a:t>trafiği</a:t>
          </a:r>
          <a:r>
            <a:rPr lang="en-US" b="1" dirty="0"/>
            <a:t> </a:t>
          </a:r>
          <a:r>
            <a:rPr lang="en-US" b="1" dirty="0" err="1"/>
            <a:t>oluşturan</a:t>
          </a:r>
          <a:r>
            <a:rPr lang="en-US" b="1" dirty="0"/>
            <a:t> </a:t>
          </a:r>
          <a:r>
            <a:rPr lang="en-US" b="1" dirty="0" err="1"/>
            <a:t>araçların</a:t>
          </a:r>
          <a:r>
            <a:rPr lang="en-US" b="1" dirty="0"/>
            <a:t> %30’u, 20 </a:t>
          </a:r>
          <a:r>
            <a:rPr lang="en-US" b="1" dirty="0" err="1"/>
            <a:t>ile</a:t>
          </a:r>
          <a:r>
            <a:rPr lang="en-US" b="1" dirty="0"/>
            <a:t> 25 </a:t>
          </a:r>
          <a:r>
            <a:rPr lang="en-US" b="1" dirty="0" err="1"/>
            <a:t>dakikasını</a:t>
          </a:r>
          <a:r>
            <a:rPr lang="en-US" b="1" dirty="0"/>
            <a:t> park </a:t>
          </a:r>
          <a:r>
            <a:rPr lang="en-US" b="1" dirty="0" err="1"/>
            <a:t>yeri</a:t>
          </a:r>
          <a:r>
            <a:rPr lang="en-US" b="1" dirty="0"/>
            <a:t> </a:t>
          </a:r>
          <a:r>
            <a:rPr lang="en-US" b="1" dirty="0" err="1"/>
            <a:t>arayarak</a:t>
          </a:r>
          <a:r>
            <a:rPr lang="en-US" b="1" dirty="0"/>
            <a:t> </a:t>
          </a:r>
          <a:r>
            <a:rPr lang="en-US" b="1" dirty="0" err="1"/>
            <a:t>geçirmektedir</a:t>
          </a:r>
          <a:r>
            <a:rPr lang="en-US" b="1" dirty="0"/>
            <a:t>. </a:t>
          </a:r>
          <a:r>
            <a:rPr lang="en-US" b="1" dirty="0" err="1"/>
            <a:t>Otopark</a:t>
          </a:r>
          <a:r>
            <a:rPr lang="en-US" b="1" dirty="0"/>
            <a:t> </a:t>
          </a:r>
          <a:r>
            <a:rPr lang="en-US" b="1" dirty="0" err="1"/>
            <a:t>sorunu</a:t>
          </a:r>
          <a:r>
            <a:rPr lang="en-US" b="1" dirty="0"/>
            <a:t>, </a:t>
          </a:r>
          <a:r>
            <a:rPr lang="en-US" b="1" dirty="0" err="1"/>
            <a:t>pek</a:t>
          </a:r>
          <a:r>
            <a:rPr lang="en-US" b="1" dirty="0"/>
            <a:t> </a:t>
          </a:r>
          <a:r>
            <a:rPr lang="en-US" b="1" dirty="0" err="1"/>
            <a:t>çok</a:t>
          </a:r>
          <a:r>
            <a:rPr lang="en-US" b="1" dirty="0"/>
            <a:t> </a:t>
          </a:r>
          <a:r>
            <a:rPr lang="en-US" b="1" dirty="0" err="1"/>
            <a:t>sorunu</a:t>
          </a:r>
          <a:r>
            <a:rPr lang="en-US" b="1" dirty="0"/>
            <a:t> </a:t>
          </a:r>
          <a:r>
            <a:rPr lang="en-US" b="1" dirty="0" err="1"/>
            <a:t>beraberinde</a:t>
          </a:r>
          <a:r>
            <a:rPr lang="en-US" b="1" dirty="0"/>
            <a:t> </a:t>
          </a:r>
          <a:r>
            <a:rPr lang="en-US" b="1" dirty="0" err="1"/>
            <a:t>getirir</a:t>
          </a:r>
          <a:r>
            <a:rPr lang="en-US" b="1" dirty="0"/>
            <a:t>. Bu </a:t>
          </a:r>
          <a:r>
            <a:rPr lang="en-US" b="1" dirty="0" err="1"/>
            <a:t>sorunların</a:t>
          </a:r>
          <a:r>
            <a:rPr lang="en-US" b="1" dirty="0"/>
            <a:t> </a:t>
          </a:r>
          <a:r>
            <a:rPr lang="en-US" b="1" dirty="0" err="1"/>
            <a:t>en</a:t>
          </a:r>
          <a:r>
            <a:rPr lang="en-US" b="1" dirty="0"/>
            <a:t> </a:t>
          </a:r>
          <a:r>
            <a:rPr lang="en-US" b="1" dirty="0" err="1"/>
            <a:t>önemlilerinden</a:t>
          </a:r>
          <a:r>
            <a:rPr lang="en-US" b="1" dirty="0"/>
            <a:t> </a:t>
          </a:r>
          <a:r>
            <a:rPr lang="en-US" b="1" dirty="0" err="1"/>
            <a:t>biri</a:t>
          </a:r>
          <a:r>
            <a:rPr lang="en-US" b="1" dirty="0"/>
            <a:t> </a:t>
          </a:r>
          <a:r>
            <a:rPr lang="en-US" b="1" dirty="0" err="1"/>
            <a:t>otopark</a:t>
          </a:r>
          <a:r>
            <a:rPr lang="en-US" b="1" dirty="0"/>
            <a:t> </a:t>
          </a:r>
          <a:r>
            <a:rPr lang="en-US" b="1" dirty="0" err="1"/>
            <a:t>arayan</a:t>
          </a:r>
          <a:r>
            <a:rPr lang="en-US" b="1" dirty="0"/>
            <a:t> </a:t>
          </a:r>
          <a:r>
            <a:rPr lang="en-US" b="1" dirty="0" err="1"/>
            <a:t>araçların</a:t>
          </a:r>
          <a:r>
            <a:rPr lang="en-US" b="1" dirty="0"/>
            <a:t> </a:t>
          </a:r>
          <a:r>
            <a:rPr lang="en-US" b="1" dirty="0" err="1"/>
            <a:t>trafik</a:t>
          </a:r>
          <a:r>
            <a:rPr lang="en-US" b="1" dirty="0"/>
            <a:t> </a:t>
          </a:r>
          <a:r>
            <a:rPr lang="en-US" b="1" dirty="0" err="1"/>
            <a:t>sıkışıklığı</a:t>
          </a:r>
          <a:r>
            <a:rPr lang="en-US" b="1" dirty="0"/>
            <a:t> </a:t>
          </a:r>
          <a:r>
            <a:rPr lang="en-US" b="1" dirty="0" err="1"/>
            <a:t>yaratmasıdır</a:t>
          </a:r>
          <a:r>
            <a:rPr lang="en-US" b="1" dirty="0"/>
            <a:t>. Bir </a:t>
          </a:r>
          <a:r>
            <a:rPr lang="en-US" b="1" dirty="0" err="1"/>
            <a:t>diğeri</a:t>
          </a:r>
          <a:r>
            <a:rPr lang="en-US" b="1" dirty="0"/>
            <a:t> </a:t>
          </a:r>
          <a:r>
            <a:rPr lang="en-US" b="1" dirty="0" err="1"/>
            <a:t>ise</a:t>
          </a:r>
          <a:r>
            <a:rPr lang="en-US" b="1" dirty="0"/>
            <a:t> </a:t>
          </a:r>
          <a:r>
            <a:rPr lang="en-US" b="1" dirty="0" err="1"/>
            <a:t>daha</a:t>
          </a:r>
          <a:r>
            <a:rPr lang="en-US" b="1" dirty="0"/>
            <a:t> </a:t>
          </a:r>
          <a:r>
            <a:rPr lang="en-US" b="1" dirty="0" err="1"/>
            <a:t>fazla</a:t>
          </a:r>
          <a:r>
            <a:rPr lang="en-US" b="1" dirty="0"/>
            <a:t> </a:t>
          </a:r>
          <a:r>
            <a:rPr lang="en-US" b="1" dirty="0" err="1"/>
            <a:t>yakıt</a:t>
          </a:r>
          <a:r>
            <a:rPr lang="en-US" b="1" dirty="0"/>
            <a:t> </a:t>
          </a:r>
          <a:r>
            <a:rPr lang="en-US" b="1" dirty="0" err="1"/>
            <a:t>tüketip</a:t>
          </a:r>
          <a:r>
            <a:rPr lang="en-US" b="1" dirty="0"/>
            <a:t> </a:t>
          </a:r>
          <a:r>
            <a:rPr lang="en-US" b="1" dirty="0" err="1"/>
            <a:t>havayı</a:t>
          </a:r>
          <a:r>
            <a:rPr lang="en-US" b="1" dirty="0"/>
            <a:t> </a:t>
          </a:r>
          <a:r>
            <a:rPr lang="en-US" b="1" dirty="0" err="1"/>
            <a:t>kirletmelerine</a:t>
          </a:r>
          <a:r>
            <a:rPr lang="en-US" b="1" dirty="0"/>
            <a:t> </a:t>
          </a:r>
          <a:r>
            <a:rPr lang="en-US" b="1" dirty="0" err="1"/>
            <a:t>sebep</a:t>
          </a:r>
          <a:r>
            <a:rPr lang="en-US" b="1" dirty="0"/>
            <a:t> </a:t>
          </a:r>
          <a:r>
            <a:rPr lang="en-US" b="1" dirty="0" err="1"/>
            <a:t>olmasıdır</a:t>
          </a:r>
          <a:r>
            <a:rPr lang="en-US" b="1" dirty="0"/>
            <a:t>. </a:t>
          </a:r>
          <a:endParaRPr lang="en-US" dirty="0"/>
        </a:p>
      </dgm:t>
    </dgm:pt>
    <dgm:pt modelId="{4668C793-F399-49B6-9318-0356A1759089}" type="parTrans" cxnId="{46990939-B1E8-4837-BED1-6714A411B90A}">
      <dgm:prSet/>
      <dgm:spPr/>
      <dgm:t>
        <a:bodyPr/>
        <a:lstStyle/>
        <a:p>
          <a:endParaRPr lang="en-US"/>
        </a:p>
      </dgm:t>
    </dgm:pt>
    <dgm:pt modelId="{3616481F-C722-4641-BB2A-E2C8E1154E82}" type="sibTrans" cxnId="{46990939-B1E8-4837-BED1-6714A411B90A}">
      <dgm:prSet/>
      <dgm:spPr/>
      <dgm:t>
        <a:bodyPr/>
        <a:lstStyle/>
        <a:p>
          <a:endParaRPr lang="en-US"/>
        </a:p>
      </dgm:t>
    </dgm:pt>
    <dgm:pt modelId="{535EF9E6-16A2-4A80-A158-53D10B8709EE}">
      <dgm:prSet/>
      <dgm:spPr/>
      <dgm:t>
        <a:bodyPr/>
        <a:lstStyle/>
        <a:p>
          <a:r>
            <a:rPr lang="en-US" b="1" dirty="0" err="1"/>
            <a:t>Otopark</a:t>
          </a:r>
          <a:r>
            <a:rPr lang="en-US" b="1" dirty="0"/>
            <a:t> </a:t>
          </a:r>
          <a:r>
            <a:rPr lang="en-US" b="1" dirty="0" err="1"/>
            <a:t>sorununa</a:t>
          </a:r>
          <a:r>
            <a:rPr lang="en-US" b="1" dirty="0"/>
            <a:t> </a:t>
          </a:r>
          <a:r>
            <a:rPr lang="en-US" b="1" dirty="0" err="1"/>
            <a:t>çözüm</a:t>
          </a:r>
          <a:r>
            <a:rPr lang="en-US" b="1" dirty="0"/>
            <a:t> </a:t>
          </a:r>
          <a:r>
            <a:rPr lang="en-US" b="1" dirty="0" err="1"/>
            <a:t>getirmek</a:t>
          </a:r>
          <a:r>
            <a:rPr lang="en-US" b="1" dirty="0"/>
            <a:t> </a:t>
          </a:r>
          <a:r>
            <a:rPr lang="en-US" b="1" dirty="0" err="1"/>
            <a:t>için</a:t>
          </a:r>
          <a:r>
            <a:rPr lang="en-US" b="1" dirty="0"/>
            <a:t> </a:t>
          </a:r>
          <a:r>
            <a:rPr lang="en-US" b="1" dirty="0" err="1"/>
            <a:t>birçok</a:t>
          </a:r>
          <a:r>
            <a:rPr lang="en-US" b="1" dirty="0"/>
            <a:t> </a:t>
          </a:r>
          <a:r>
            <a:rPr lang="en-US" b="1" dirty="0" err="1"/>
            <a:t>çalışma</a:t>
          </a:r>
          <a:r>
            <a:rPr lang="en-US" b="1" dirty="0"/>
            <a:t> </a:t>
          </a:r>
          <a:r>
            <a:rPr lang="en-US" b="1" dirty="0" err="1"/>
            <a:t>yapılmaktadır</a:t>
          </a:r>
          <a:r>
            <a:rPr lang="en-US" b="1" dirty="0"/>
            <a:t>. </a:t>
          </a:r>
          <a:r>
            <a:rPr lang="en-US" b="1" dirty="0" err="1"/>
            <a:t>Özellikle</a:t>
          </a:r>
          <a:r>
            <a:rPr lang="en-US" b="1" dirty="0"/>
            <a:t> </a:t>
          </a:r>
          <a:r>
            <a:rPr lang="en-US" b="1" dirty="0" err="1"/>
            <a:t>büyük</a:t>
          </a:r>
          <a:r>
            <a:rPr lang="en-US" b="1" dirty="0"/>
            <a:t> </a:t>
          </a:r>
          <a:r>
            <a:rPr lang="en-US" b="1" dirty="0" err="1"/>
            <a:t>şehirlerde</a:t>
          </a:r>
          <a:r>
            <a:rPr lang="en-US" b="1" dirty="0"/>
            <a:t> </a:t>
          </a:r>
          <a:r>
            <a:rPr lang="en-US" b="1" dirty="0" err="1"/>
            <a:t>aynı</a:t>
          </a:r>
          <a:r>
            <a:rPr lang="en-US" b="1" dirty="0"/>
            <a:t> </a:t>
          </a:r>
          <a:r>
            <a:rPr lang="en-US" b="1" dirty="0" err="1"/>
            <a:t>kuruma</a:t>
          </a:r>
          <a:r>
            <a:rPr lang="en-US" b="1" dirty="0"/>
            <a:t> </a:t>
          </a:r>
          <a:r>
            <a:rPr lang="en-US" b="1" dirty="0" err="1"/>
            <a:t>ait</a:t>
          </a:r>
          <a:r>
            <a:rPr lang="en-US" b="1" dirty="0"/>
            <a:t> </a:t>
          </a:r>
          <a:r>
            <a:rPr lang="en-US" b="1" dirty="0" err="1"/>
            <a:t>otopark</a:t>
          </a:r>
          <a:r>
            <a:rPr lang="en-US" b="1" dirty="0"/>
            <a:t> </a:t>
          </a:r>
          <a:r>
            <a:rPr lang="en-US" b="1" dirty="0" err="1"/>
            <a:t>yerleri</a:t>
          </a:r>
          <a:r>
            <a:rPr lang="en-US" b="1" dirty="0"/>
            <a:t> </a:t>
          </a:r>
          <a:r>
            <a:rPr lang="en-US" b="1" dirty="0" err="1"/>
            <a:t>bir</a:t>
          </a:r>
          <a:r>
            <a:rPr lang="en-US" b="1" dirty="0"/>
            <a:t> </a:t>
          </a:r>
          <a:r>
            <a:rPr lang="en-US" b="1" dirty="0" err="1"/>
            <a:t>mobil</a:t>
          </a:r>
          <a:r>
            <a:rPr lang="en-US" b="1" dirty="0"/>
            <a:t> </a:t>
          </a:r>
          <a:r>
            <a:rPr lang="en-US" b="1" dirty="0" err="1"/>
            <a:t>uygulamada</a:t>
          </a:r>
          <a:r>
            <a:rPr lang="en-US" b="1" dirty="0"/>
            <a:t> </a:t>
          </a:r>
          <a:r>
            <a:rPr lang="en-US" b="1" dirty="0" err="1"/>
            <a:t>tek</a:t>
          </a:r>
          <a:r>
            <a:rPr lang="en-US" b="1" dirty="0"/>
            <a:t> </a:t>
          </a:r>
          <a:r>
            <a:rPr lang="en-US" b="1" dirty="0" err="1"/>
            <a:t>çatı</a:t>
          </a:r>
          <a:r>
            <a:rPr lang="en-US" b="1" dirty="0"/>
            <a:t> </a:t>
          </a:r>
          <a:r>
            <a:rPr lang="en-US" b="1" dirty="0" err="1"/>
            <a:t>altında</a:t>
          </a:r>
          <a:r>
            <a:rPr lang="en-US" b="1" dirty="0"/>
            <a:t> </a:t>
          </a:r>
          <a:r>
            <a:rPr lang="en-US" b="1" dirty="0" err="1"/>
            <a:t>toplanarak</a:t>
          </a:r>
          <a:r>
            <a:rPr lang="en-US" b="1" dirty="0"/>
            <a:t> </a:t>
          </a:r>
          <a:r>
            <a:rPr lang="en-US" b="1" dirty="0" err="1"/>
            <a:t>sürücülerin</a:t>
          </a:r>
          <a:r>
            <a:rPr lang="en-US" b="1" dirty="0"/>
            <a:t> </a:t>
          </a:r>
          <a:r>
            <a:rPr lang="en-US" b="1" dirty="0" err="1"/>
            <a:t>kendilerine</a:t>
          </a:r>
          <a:r>
            <a:rPr lang="en-US" b="1" dirty="0"/>
            <a:t> </a:t>
          </a:r>
          <a:r>
            <a:rPr lang="en-US" b="1" dirty="0" err="1"/>
            <a:t>ait</a:t>
          </a:r>
          <a:r>
            <a:rPr lang="en-US" b="1" dirty="0"/>
            <a:t> </a:t>
          </a:r>
          <a:r>
            <a:rPr lang="en-US" b="1" dirty="0" err="1"/>
            <a:t>en</a:t>
          </a:r>
          <a:r>
            <a:rPr lang="en-US" b="1" dirty="0"/>
            <a:t> </a:t>
          </a:r>
          <a:r>
            <a:rPr lang="en-US" b="1" dirty="0" err="1"/>
            <a:t>yakın</a:t>
          </a:r>
          <a:r>
            <a:rPr lang="en-US" b="1" dirty="0"/>
            <a:t> </a:t>
          </a:r>
          <a:r>
            <a:rPr lang="en-US" b="1" dirty="0" err="1"/>
            <a:t>otoparkları</a:t>
          </a:r>
          <a:r>
            <a:rPr lang="en-US" b="1" dirty="0"/>
            <a:t> </a:t>
          </a:r>
          <a:r>
            <a:rPr lang="en-US" b="1" dirty="0" err="1"/>
            <a:t>ve</a:t>
          </a:r>
          <a:r>
            <a:rPr lang="en-US" b="1" dirty="0"/>
            <a:t> </a:t>
          </a:r>
          <a:r>
            <a:rPr lang="en-US" b="1" dirty="0" err="1"/>
            <a:t>doluluk</a:t>
          </a:r>
          <a:r>
            <a:rPr lang="en-US" b="1" dirty="0"/>
            <a:t> </a:t>
          </a:r>
          <a:r>
            <a:rPr lang="en-US" b="1" dirty="0" err="1"/>
            <a:t>oranlarını</a:t>
          </a:r>
          <a:r>
            <a:rPr lang="en-US" b="1" dirty="0"/>
            <a:t> </a:t>
          </a:r>
          <a:r>
            <a:rPr lang="en-US" b="1" dirty="0" err="1"/>
            <a:t>görüntüleyebilmesi</a:t>
          </a:r>
          <a:r>
            <a:rPr lang="en-US" b="1" dirty="0"/>
            <a:t> </a:t>
          </a:r>
          <a:r>
            <a:rPr lang="en-US" b="1" dirty="0" err="1"/>
            <a:t>sağlanmaktadır</a:t>
          </a:r>
          <a:r>
            <a:rPr lang="en-US" b="1" dirty="0"/>
            <a:t>. </a:t>
          </a:r>
          <a:r>
            <a:rPr lang="en-US" b="1" dirty="0" err="1"/>
            <a:t>Fakat</a:t>
          </a:r>
          <a:r>
            <a:rPr lang="en-US" b="1" dirty="0"/>
            <a:t> </a:t>
          </a:r>
          <a:r>
            <a:rPr lang="en-US" b="1" dirty="0" err="1"/>
            <a:t>mobil</a:t>
          </a:r>
          <a:r>
            <a:rPr lang="en-US" b="1" dirty="0"/>
            <a:t> </a:t>
          </a:r>
          <a:r>
            <a:rPr lang="en-US" b="1" dirty="0" err="1"/>
            <a:t>uygulamanın</a:t>
          </a:r>
          <a:r>
            <a:rPr lang="en-US" b="1" dirty="0"/>
            <a:t> </a:t>
          </a:r>
          <a:r>
            <a:rPr lang="en-US" b="1" dirty="0" err="1"/>
            <a:t>sadece</a:t>
          </a:r>
          <a:r>
            <a:rPr lang="en-US" b="1" dirty="0"/>
            <a:t> belli </a:t>
          </a:r>
          <a:r>
            <a:rPr lang="en-US" b="1" dirty="0" err="1"/>
            <a:t>bir</a:t>
          </a:r>
          <a:r>
            <a:rPr lang="en-US" b="1" dirty="0"/>
            <a:t> </a:t>
          </a:r>
          <a:r>
            <a:rPr lang="en-US" b="1" dirty="0" err="1"/>
            <a:t>kuruma</a:t>
          </a:r>
          <a:r>
            <a:rPr lang="en-US" b="1" dirty="0"/>
            <a:t> </a:t>
          </a:r>
          <a:r>
            <a:rPr lang="en-US" b="1" dirty="0" err="1"/>
            <a:t>ait</a:t>
          </a:r>
          <a:r>
            <a:rPr lang="en-US" b="1" dirty="0"/>
            <a:t> </a:t>
          </a:r>
          <a:r>
            <a:rPr lang="en-US" b="1" dirty="0" err="1"/>
            <a:t>olması</a:t>
          </a:r>
          <a:r>
            <a:rPr lang="en-US" b="1" dirty="0"/>
            <a:t> </a:t>
          </a:r>
          <a:r>
            <a:rPr lang="en-US" b="1" dirty="0" err="1"/>
            <a:t>sürücüleri</a:t>
          </a:r>
          <a:r>
            <a:rPr lang="en-US" b="1" dirty="0"/>
            <a:t> </a:t>
          </a:r>
          <a:r>
            <a:rPr lang="en-US" b="1" dirty="0" err="1"/>
            <a:t>fazla</a:t>
          </a:r>
          <a:r>
            <a:rPr lang="en-US" b="1" dirty="0"/>
            <a:t> </a:t>
          </a:r>
          <a:r>
            <a:rPr lang="en-US" b="1" dirty="0" err="1"/>
            <a:t>memnun</a:t>
          </a:r>
          <a:r>
            <a:rPr lang="en-US" b="1" dirty="0"/>
            <a:t> </a:t>
          </a:r>
          <a:r>
            <a:rPr lang="en-US" b="1" dirty="0" err="1"/>
            <a:t>etmemektedir</a:t>
          </a:r>
          <a:r>
            <a:rPr lang="en-US" b="1" dirty="0"/>
            <a:t>. </a:t>
          </a:r>
          <a:r>
            <a:rPr lang="en-US" b="1" dirty="0" err="1"/>
            <a:t>Ayrıca</a:t>
          </a:r>
          <a:r>
            <a:rPr lang="en-US" b="1" dirty="0"/>
            <a:t> </a:t>
          </a:r>
          <a:r>
            <a:rPr lang="en-US" b="1" dirty="0" err="1"/>
            <a:t>bu</a:t>
          </a:r>
          <a:r>
            <a:rPr lang="en-US" b="1" dirty="0"/>
            <a:t> </a:t>
          </a:r>
          <a:r>
            <a:rPr lang="en-US" b="1" dirty="0" err="1"/>
            <a:t>sistemde</a:t>
          </a:r>
          <a:r>
            <a:rPr lang="en-US" b="1" dirty="0"/>
            <a:t> </a:t>
          </a:r>
          <a:r>
            <a:rPr lang="en-US" b="1" dirty="0" err="1"/>
            <a:t>otoparklar</a:t>
          </a:r>
          <a:r>
            <a:rPr lang="en-US" b="1" dirty="0"/>
            <a:t> </a:t>
          </a:r>
          <a:r>
            <a:rPr lang="en-US" b="1" dirty="0" err="1"/>
            <a:t>akıllı</a:t>
          </a:r>
          <a:r>
            <a:rPr lang="en-US" b="1" dirty="0"/>
            <a:t> hale </a:t>
          </a:r>
          <a:r>
            <a:rPr lang="en-US" b="1" dirty="0" err="1"/>
            <a:t>getirilmediğinden</a:t>
          </a:r>
          <a:r>
            <a:rPr lang="en-US" b="1" dirty="0"/>
            <a:t> </a:t>
          </a:r>
          <a:r>
            <a:rPr lang="en-US" b="1" dirty="0" err="1"/>
            <a:t>otopark</a:t>
          </a:r>
          <a:r>
            <a:rPr lang="en-US" b="1" dirty="0"/>
            <a:t> </a:t>
          </a:r>
          <a:r>
            <a:rPr lang="en-US" b="1" dirty="0" err="1"/>
            <a:t>randevu</a:t>
          </a:r>
          <a:r>
            <a:rPr lang="en-US" b="1" dirty="0"/>
            <a:t> </a:t>
          </a:r>
          <a:r>
            <a:rPr lang="en-US" b="1" dirty="0" err="1"/>
            <a:t>sistemi</a:t>
          </a:r>
          <a:r>
            <a:rPr lang="en-US" b="1" dirty="0"/>
            <a:t> </a:t>
          </a:r>
          <a:r>
            <a:rPr lang="en-US" b="1" dirty="0" err="1"/>
            <a:t>desteklenmemektedir</a:t>
          </a:r>
          <a:r>
            <a:rPr lang="en-US" b="1" dirty="0"/>
            <a:t>.</a:t>
          </a:r>
          <a:endParaRPr lang="en-US" dirty="0"/>
        </a:p>
      </dgm:t>
    </dgm:pt>
    <dgm:pt modelId="{E779BCA2-CB6E-402B-A04D-BC03626CF6FD}" type="parTrans" cxnId="{12168959-0C26-47D4-86A4-68E8DA451CD7}">
      <dgm:prSet/>
      <dgm:spPr/>
      <dgm:t>
        <a:bodyPr/>
        <a:lstStyle/>
        <a:p>
          <a:endParaRPr lang="en-US"/>
        </a:p>
      </dgm:t>
    </dgm:pt>
    <dgm:pt modelId="{C9D098AE-F3E3-41C9-9837-6D9076C34B64}" type="sibTrans" cxnId="{12168959-0C26-47D4-86A4-68E8DA451CD7}">
      <dgm:prSet/>
      <dgm:spPr/>
      <dgm:t>
        <a:bodyPr/>
        <a:lstStyle/>
        <a:p>
          <a:endParaRPr lang="en-US"/>
        </a:p>
      </dgm:t>
    </dgm:pt>
    <dgm:pt modelId="{83A3ED3C-C5CF-4D36-811D-46A9D1E03775}">
      <dgm:prSet/>
      <dgm:spPr/>
      <dgm:t>
        <a:bodyPr/>
        <a:lstStyle/>
        <a:p>
          <a:r>
            <a:rPr lang="en-US" b="1" dirty="0"/>
            <a:t>Bu </a:t>
          </a:r>
          <a:r>
            <a:rPr lang="en-US" b="1" dirty="0" err="1"/>
            <a:t>tür</a:t>
          </a:r>
          <a:r>
            <a:rPr lang="en-US" b="1" dirty="0"/>
            <a:t> </a:t>
          </a:r>
          <a:r>
            <a:rPr lang="en-US" b="1" dirty="0" err="1"/>
            <a:t>çalışmalardan</a:t>
          </a:r>
          <a:r>
            <a:rPr lang="en-US" b="1" dirty="0"/>
            <a:t> </a:t>
          </a:r>
          <a:r>
            <a:rPr lang="en-US" b="1" dirty="0" err="1"/>
            <a:t>farklı</a:t>
          </a:r>
          <a:r>
            <a:rPr lang="en-US" b="1" dirty="0"/>
            <a:t> </a:t>
          </a:r>
          <a:r>
            <a:rPr lang="en-US" b="1" dirty="0" err="1"/>
            <a:t>olarak</a:t>
          </a:r>
          <a:r>
            <a:rPr lang="en-US" b="1" dirty="0"/>
            <a:t> </a:t>
          </a:r>
          <a:r>
            <a:rPr lang="en-US" b="1" dirty="0" err="1"/>
            <a:t>sistemi</a:t>
          </a:r>
          <a:r>
            <a:rPr lang="en-US" b="1" dirty="0"/>
            <a:t> </a:t>
          </a:r>
          <a:r>
            <a:rPr lang="en-US" b="1" dirty="0" err="1"/>
            <a:t>kullanmayı</a:t>
          </a:r>
          <a:r>
            <a:rPr lang="en-US" b="1" dirty="0"/>
            <a:t> </a:t>
          </a:r>
          <a:r>
            <a:rPr lang="en-US" b="1" dirty="0" err="1"/>
            <a:t>kabul</a:t>
          </a:r>
          <a:r>
            <a:rPr lang="en-US" b="1" dirty="0"/>
            <a:t> </a:t>
          </a:r>
          <a:r>
            <a:rPr lang="en-US" b="1" dirty="0" err="1"/>
            <a:t>eden</a:t>
          </a:r>
          <a:r>
            <a:rPr lang="en-US" b="1" dirty="0"/>
            <a:t> </a:t>
          </a:r>
          <a:r>
            <a:rPr lang="en-US" b="1" dirty="0" err="1"/>
            <a:t>tüm</a:t>
          </a:r>
          <a:r>
            <a:rPr lang="en-US" b="1" dirty="0"/>
            <a:t> </a:t>
          </a:r>
          <a:r>
            <a:rPr lang="en-US" b="1" dirty="0" err="1"/>
            <a:t>otoparklar</a:t>
          </a:r>
          <a:r>
            <a:rPr lang="en-US" b="1" dirty="0"/>
            <a:t> </a:t>
          </a:r>
          <a:r>
            <a:rPr lang="en-US" b="1" dirty="0" err="1"/>
            <a:t>aynı</a:t>
          </a:r>
          <a:r>
            <a:rPr lang="en-US" b="1" dirty="0"/>
            <a:t> </a:t>
          </a:r>
          <a:r>
            <a:rPr lang="en-US" b="1" dirty="0" err="1"/>
            <a:t>mobil</a:t>
          </a:r>
          <a:r>
            <a:rPr lang="en-US" b="1" dirty="0"/>
            <a:t> </a:t>
          </a:r>
          <a:r>
            <a:rPr lang="en-US" b="1" dirty="0" err="1"/>
            <a:t>uygulama</a:t>
          </a:r>
          <a:r>
            <a:rPr lang="en-US" b="1" dirty="0"/>
            <a:t> </a:t>
          </a:r>
          <a:r>
            <a:rPr lang="en-US" b="1" dirty="0" err="1"/>
            <a:t>altında</a:t>
          </a:r>
          <a:r>
            <a:rPr lang="en-US" b="1" dirty="0"/>
            <a:t> </a:t>
          </a:r>
          <a:r>
            <a:rPr lang="en-US" b="1" dirty="0" err="1"/>
            <a:t>toplanacaktır</a:t>
          </a:r>
          <a:r>
            <a:rPr lang="en-US" b="1" dirty="0"/>
            <a:t>. Mobil </a:t>
          </a:r>
          <a:r>
            <a:rPr lang="en-US" b="1" dirty="0" err="1"/>
            <a:t>uygulamadan</a:t>
          </a:r>
          <a:r>
            <a:rPr lang="en-US" b="1" dirty="0"/>
            <a:t> </a:t>
          </a:r>
          <a:r>
            <a:rPr lang="en-US" b="1" dirty="0" err="1"/>
            <a:t>otoparkların</a:t>
          </a:r>
          <a:r>
            <a:rPr lang="en-US" b="1" dirty="0"/>
            <a:t> </a:t>
          </a:r>
          <a:r>
            <a:rPr lang="en-US" b="1" dirty="0" err="1"/>
            <a:t>doluluk</a:t>
          </a:r>
          <a:r>
            <a:rPr lang="en-US" b="1" dirty="0"/>
            <a:t> </a:t>
          </a:r>
          <a:r>
            <a:rPr lang="en-US" b="1" dirty="0" err="1"/>
            <a:t>oranları</a:t>
          </a:r>
          <a:r>
            <a:rPr lang="en-US" b="1" dirty="0"/>
            <a:t> </a:t>
          </a:r>
          <a:r>
            <a:rPr lang="en-US" b="1" dirty="0" err="1"/>
            <a:t>görüntülenebilecek</a:t>
          </a:r>
          <a:r>
            <a:rPr lang="en-US" b="1" dirty="0"/>
            <a:t>, </a:t>
          </a:r>
          <a:r>
            <a:rPr lang="en-US" b="1" dirty="0" err="1"/>
            <a:t>sürücüler</a:t>
          </a:r>
          <a:r>
            <a:rPr lang="en-US" b="1" dirty="0"/>
            <a:t> </a:t>
          </a:r>
          <a:r>
            <a:rPr lang="en-US" b="1" dirty="0" err="1"/>
            <a:t>dilerse</a:t>
          </a:r>
          <a:r>
            <a:rPr lang="en-US" b="1" dirty="0"/>
            <a:t> </a:t>
          </a:r>
          <a:r>
            <a:rPr lang="en-US" b="1" dirty="0" err="1"/>
            <a:t>boş</a:t>
          </a:r>
          <a:r>
            <a:rPr lang="en-US" b="1" dirty="0"/>
            <a:t> park </a:t>
          </a:r>
          <a:r>
            <a:rPr lang="en-US" b="1" dirty="0" err="1"/>
            <a:t>yerleri</a:t>
          </a:r>
          <a:r>
            <a:rPr lang="en-US" b="1" dirty="0"/>
            <a:t> </a:t>
          </a:r>
          <a:r>
            <a:rPr lang="en-US" b="1" dirty="0" err="1"/>
            <a:t>için</a:t>
          </a:r>
          <a:r>
            <a:rPr lang="en-US" b="1" dirty="0"/>
            <a:t> </a:t>
          </a:r>
          <a:r>
            <a:rPr lang="en-US" b="1" dirty="0" err="1"/>
            <a:t>randevu</a:t>
          </a:r>
          <a:r>
            <a:rPr lang="en-US" b="1" dirty="0"/>
            <a:t> </a:t>
          </a:r>
          <a:r>
            <a:rPr lang="en-US" b="1" dirty="0" err="1"/>
            <a:t>alabilecektir</a:t>
          </a:r>
          <a:r>
            <a:rPr lang="en-US" b="1" dirty="0"/>
            <a:t>. Bu </a:t>
          </a:r>
          <a:r>
            <a:rPr lang="en-US" b="1" dirty="0" err="1"/>
            <a:t>projenin</a:t>
          </a:r>
          <a:r>
            <a:rPr lang="en-US" b="1" dirty="0"/>
            <a:t> </a:t>
          </a:r>
          <a:r>
            <a:rPr lang="en-US" b="1" dirty="0" err="1"/>
            <a:t>özgün</a:t>
          </a:r>
          <a:r>
            <a:rPr lang="en-US" b="1" dirty="0"/>
            <a:t> </a:t>
          </a:r>
          <a:r>
            <a:rPr lang="en-US" b="1" dirty="0" err="1"/>
            <a:t>değerini</a:t>
          </a:r>
          <a:r>
            <a:rPr lang="en-US" b="1" dirty="0"/>
            <a:t> </a:t>
          </a:r>
          <a:r>
            <a:rPr lang="en-US" b="1" dirty="0" err="1"/>
            <a:t>vurgulamaktadır</a:t>
          </a:r>
          <a:endParaRPr lang="en-US" dirty="0" err="1"/>
        </a:p>
      </dgm:t>
    </dgm:pt>
    <dgm:pt modelId="{6790A74E-38A6-4181-A089-BB3B505AB37E}" type="parTrans" cxnId="{D666A94A-A8DC-4776-A0AA-CF75FD916317}">
      <dgm:prSet/>
      <dgm:spPr/>
      <dgm:t>
        <a:bodyPr/>
        <a:lstStyle/>
        <a:p>
          <a:endParaRPr lang="en-US"/>
        </a:p>
      </dgm:t>
    </dgm:pt>
    <dgm:pt modelId="{81892439-DEA1-4CA2-AE48-2DA7E72AF23F}" type="sibTrans" cxnId="{D666A94A-A8DC-4776-A0AA-CF75FD916317}">
      <dgm:prSet/>
      <dgm:spPr/>
      <dgm:t>
        <a:bodyPr/>
        <a:lstStyle/>
        <a:p>
          <a:endParaRPr lang="en-US"/>
        </a:p>
      </dgm:t>
    </dgm:pt>
    <dgm:pt modelId="{16A354FA-0040-48A2-AFE9-8B3A3E409128}" type="pres">
      <dgm:prSet presAssocID="{B6EC5980-D861-4A9D-913F-912E7340B43B}" presName="outerComposite" presStyleCnt="0">
        <dgm:presLayoutVars>
          <dgm:chMax val="5"/>
          <dgm:dir/>
          <dgm:resizeHandles val="exact"/>
        </dgm:presLayoutVars>
      </dgm:prSet>
      <dgm:spPr/>
    </dgm:pt>
    <dgm:pt modelId="{A809033E-814C-49DD-BF78-11D3F94124E5}" type="pres">
      <dgm:prSet presAssocID="{B6EC5980-D861-4A9D-913F-912E7340B43B}" presName="dummyMaxCanvas" presStyleCnt="0">
        <dgm:presLayoutVars/>
      </dgm:prSet>
      <dgm:spPr/>
    </dgm:pt>
    <dgm:pt modelId="{7D76835C-C400-4BA7-8AF9-086B8FEE1EF9}" type="pres">
      <dgm:prSet presAssocID="{B6EC5980-D861-4A9D-913F-912E7340B43B}" presName="ThreeNodes_1" presStyleLbl="node1" presStyleIdx="0" presStyleCnt="3">
        <dgm:presLayoutVars>
          <dgm:bulletEnabled val="1"/>
        </dgm:presLayoutVars>
      </dgm:prSet>
      <dgm:spPr/>
    </dgm:pt>
    <dgm:pt modelId="{E15E4D59-80E6-4921-A7B4-3624C3A03327}" type="pres">
      <dgm:prSet presAssocID="{B6EC5980-D861-4A9D-913F-912E7340B43B}" presName="ThreeNodes_2" presStyleLbl="node1" presStyleIdx="1" presStyleCnt="3">
        <dgm:presLayoutVars>
          <dgm:bulletEnabled val="1"/>
        </dgm:presLayoutVars>
      </dgm:prSet>
      <dgm:spPr/>
    </dgm:pt>
    <dgm:pt modelId="{365FD9CD-11A3-4FD1-B4F1-29A9E9D4128B}" type="pres">
      <dgm:prSet presAssocID="{B6EC5980-D861-4A9D-913F-912E7340B43B}" presName="ThreeNodes_3" presStyleLbl="node1" presStyleIdx="2" presStyleCnt="3">
        <dgm:presLayoutVars>
          <dgm:bulletEnabled val="1"/>
        </dgm:presLayoutVars>
      </dgm:prSet>
      <dgm:spPr/>
    </dgm:pt>
    <dgm:pt modelId="{D5690B99-68D0-45E1-811C-5B8D237B8728}" type="pres">
      <dgm:prSet presAssocID="{B6EC5980-D861-4A9D-913F-912E7340B43B}" presName="ThreeConn_1-2" presStyleLbl="fgAccFollowNode1" presStyleIdx="0" presStyleCnt="2">
        <dgm:presLayoutVars>
          <dgm:bulletEnabled val="1"/>
        </dgm:presLayoutVars>
      </dgm:prSet>
      <dgm:spPr/>
    </dgm:pt>
    <dgm:pt modelId="{DAC007FD-5BAC-4569-9056-16B26BA7D63E}" type="pres">
      <dgm:prSet presAssocID="{B6EC5980-D861-4A9D-913F-912E7340B43B}" presName="ThreeConn_2-3" presStyleLbl="fgAccFollowNode1" presStyleIdx="1" presStyleCnt="2">
        <dgm:presLayoutVars>
          <dgm:bulletEnabled val="1"/>
        </dgm:presLayoutVars>
      </dgm:prSet>
      <dgm:spPr/>
    </dgm:pt>
    <dgm:pt modelId="{81E58727-D914-4DD8-AA10-C5C83AD951B1}" type="pres">
      <dgm:prSet presAssocID="{B6EC5980-D861-4A9D-913F-912E7340B43B}" presName="ThreeNodes_1_text" presStyleLbl="node1" presStyleIdx="2" presStyleCnt="3">
        <dgm:presLayoutVars>
          <dgm:bulletEnabled val="1"/>
        </dgm:presLayoutVars>
      </dgm:prSet>
      <dgm:spPr/>
    </dgm:pt>
    <dgm:pt modelId="{E81C2E21-347E-4D18-BA63-C7A1A19764C5}" type="pres">
      <dgm:prSet presAssocID="{B6EC5980-D861-4A9D-913F-912E7340B43B}" presName="ThreeNodes_2_text" presStyleLbl="node1" presStyleIdx="2" presStyleCnt="3">
        <dgm:presLayoutVars>
          <dgm:bulletEnabled val="1"/>
        </dgm:presLayoutVars>
      </dgm:prSet>
      <dgm:spPr/>
    </dgm:pt>
    <dgm:pt modelId="{28BEE430-6DBE-4E06-B1F9-FBB8E5CDFC30}" type="pres">
      <dgm:prSet presAssocID="{B6EC5980-D861-4A9D-913F-912E7340B43B}" presName="ThreeNodes_3_text" presStyleLbl="node1" presStyleIdx="2" presStyleCnt="3">
        <dgm:presLayoutVars>
          <dgm:bulletEnabled val="1"/>
        </dgm:presLayoutVars>
      </dgm:prSet>
      <dgm:spPr/>
    </dgm:pt>
  </dgm:ptLst>
  <dgm:cxnLst>
    <dgm:cxn modelId="{8B4E3201-0363-43C7-A03F-5DE791B8E033}" type="presOf" srcId="{1BA3429B-528E-40B1-801F-76E34ED7C346}" destId="{81E58727-D914-4DD8-AA10-C5C83AD951B1}" srcOrd="1" destOrd="0" presId="urn:microsoft.com/office/officeart/2005/8/layout/vProcess5"/>
    <dgm:cxn modelId="{3A028007-91F3-4C89-BB7A-DC6FD52194F8}" type="presOf" srcId="{535EF9E6-16A2-4A80-A158-53D10B8709EE}" destId="{E15E4D59-80E6-4921-A7B4-3624C3A03327}" srcOrd="0" destOrd="0" presId="urn:microsoft.com/office/officeart/2005/8/layout/vProcess5"/>
    <dgm:cxn modelId="{3FBE0E12-AEBB-4705-B59B-2BFE96B1F7A3}" type="presOf" srcId="{B6EC5980-D861-4A9D-913F-912E7340B43B}" destId="{16A354FA-0040-48A2-AFE9-8B3A3E409128}" srcOrd="0" destOrd="0" presId="urn:microsoft.com/office/officeart/2005/8/layout/vProcess5"/>
    <dgm:cxn modelId="{42462713-62ED-41C2-B6E6-A213B246A95E}" type="presOf" srcId="{83A3ED3C-C5CF-4D36-811D-46A9D1E03775}" destId="{28BEE430-6DBE-4E06-B1F9-FBB8E5CDFC30}" srcOrd="1" destOrd="0" presId="urn:microsoft.com/office/officeart/2005/8/layout/vProcess5"/>
    <dgm:cxn modelId="{46990939-B1E8-4837-BED1-6714A411B90A}" srcId="{B6EC5980-D861-4A9D-913F-912E7340B43B}" destId="{1BA3429B-528E-40B1-801F-76E34ED7C346}" srcOrd="0" destOrd="0" parTransId="{4668C793-F399-49B6-9318-0356A1759089}" sibTransId="{3616481F-C722-4641-BB2A-E2C8E1154E82}"/>
    <dgm:cxn modelId="{241FF23A-5568-4E04-B5D1-96B1C5E85641}" type="presOf" srcId="{535EF9E6-16A2-4A80-A158-53D10B8709EE}" destId="{E81C2E21-347E-4D18-BA63-C7A1A19764C5}" srcOrd="1" destOrd="0" presId="urn:microsoft.com/office/officeart/2005/8/layout/vProcess5"/>
    <dgm:cxn modelId="{D666A94A-A8DC-4776-A0AA-CF75FD916317}" srcId="{B6EC5980-D861-4A9D-913F-912E7340B43B}" destId="{83A3ED3C-C5CF-4D36-811D-46A9D1E03775}" srcOrd="2" destOrd="0" parTransId="{6790A74E-38A6-4181-A089-BB3B505AB37E}" sibTransId="{81892439-DEA1-4CA2-AE48-2DA7E72AF23F}"/>
    <dgm:cxn modelId="{0026FA52-1978-43CA-85B6-CB0AA6B7DDAA}" type="presOf" srcId="{83A3ED3C-C5CF-4D36-811D-46A9D1E03775}" destId="{365FD9CD-11A3-4FD1-B4F1-29A9E9D4128B}" srcOrd="0" destOrd="0" presId="urn:microsoft.com/office/officeart/2005/8/layout/vProcess5"/>
    <dgm:cxn modelId="{12168959-0C26-47D4-86A4-68E8DA451CD7}" srcId="{B6EC5980-D861-4A9D-913F-912E7340B43B}" destId="{535EF9E6-16A2-4A80-A158-53D10B8709EE}" srcOrd="1" destOrd="0" parTransId="{E779BCA2-CB6E-402B-A04D-BC03626CF6FD}" sibTransId="{C9D098AE-F3E3-41C9-9837-6D9076C34B64}"/>
    <dgm:cxn modelId="{91276F9B-763E-4470-B218-CFDD601D13C6}" type="presOf" srcId="{1BA3429B-528E-40B1-801F-76E34ED7C346}" destId="{7D76835C-C400-4BA7-8AF9-086B8FEE1EF9}" srcOrd="0" destOrd="0" presId="urn:microsoft.com/office/officeart/2005/8/layout/vProcess5"/>
    <dgm:cxn modelId="{C8C0D5B5-FE13-46D5-B92D-2C8DA1D233D5}" type="presOf" srcId="{C9D098AE-F3E3-41C9-9837-6D9076C34B64}" destId="{DAC007FD-5BAC-4569-9056-16B26BA7D63E}" srcOrd="0" destOrd="0" presId="urn:microsoft.com/office/officeart/2005/8/layout/vProcess5"/>
    <dgm:cxn modelId="{523134B9-F11D-477E-9DD6-CC31E43CD1D3}" type="presOf" srcId="{3616481F-C722-4641-BB2A-E2C8E1154E82}" destId="{D5690B99-68D0-45E1-811C-5B8D237B8728}" srcOrd="0" destOrd="0" presId="urn:microsoft.com/office/officeart/2005/8/layout/vProcess5"/>
    <dgm:cxn modelId="{CF5F527E-D068-46C1-AAB7-81577ED46118}" type="presParOf" srcId="{16A354FA-0040-48A2-AFE9-8B3A3E409128}" destId="{A809033E-814C-49DD-BF78-11D3F94124E5}" srcOrd="0" destOrd="0" presId="urn:microsoft.com/office/officeart/2005/8/layout/vProcess5"/>
    <dgm:cxn modelId="{11D93473-886C-48D8-88E3-CEA969B9D0BE}" type="presParOf" srcId="{16A354FA-0040-48A2-AFE9-8B3A3E409128}" destId="{7D76835C-C400-4BA7-8AF9-086B8FEE1EF9}" srcOrd="1" destOrd="0" presId="urn:microsoft.com/office/officeart/2005/8/layout/vProcess5"/>
    <dgm:cxn modelId="{C595ED28-3578-4A13-97DF-096D6A2FC2C9}" type="presParOf" srcId="{16A354FA-0040-48A2-AFE9-8B3A3E409128}" destId="{E15E4D59-80E6-4921-A7B4-3624C3A03327}" srcOrd="2" destOrd="0" presId="urn:microsoft.com/office/officeart/2005/8/layout/vProcess5"/>
    <dgm:cxn modelId="{F8254A2E-25BF-441F-9A8D-2C842D71BCA8}" type="presParOf" srcId="{16A354FA-0040-48A2-AFE9-8B3A3E409128}" destId="{365FD9CD-11A3-4FD1-B4F1-29A9E9D4128B}" srcOrd="3" destOrd="0" presId="urn:microsoft.com/office/officeart/2005/8/layout/vProcess5"/>
    <dgm:cxn modelId="{38BEACF5-BF8D-45C0-AB77-8A9A41335F46}" type="presParOf" srcId="{16A354FA-0040-48A2-AFE9-8B3A3E409128}" destId="{D5690B99-68D0-45E1-811C-5B8D237B8728}" srcOrd="4" destOrd="0" presId="urn:microsoft.com/office/officeart/2005/8/layout/vProcess5"/>
    <dgm:cxn modelId="{44269FF1-7C28-4D4A-A168-0F2082E6A3DA}" type="presParOf" srcId="{16A354FA-0040-48A2-AFE9-8B3A3E409128}" destId="{DAC007FD-5BAC-4569-9056-16B26BA7D63E}" srcOrd="5" destOrd="0" presId="urn:microsoft.com/office/officeart/2005/8/layout/vProcess5"/>
    <dgm:cxn modelId="{D2122F15-AA2D-44BF-BB19-36D7FCFEDD50}" type="presParOf" srcId="{16A354FA-0040-48A2-AFE9-8B3A3E409128}" destId="{81E58727-D914-4DD8-AA10-C5C83AD951B1}" srcOrd="6" destOrd="0" presId="urn:microsoft.com/office/officeart/2005/8/layout/vProcess5"/>
    <dgm:cxn modelId="{D01C85BE-B458-4E5D-A77A-91444689BE67}" type="presParOf" srcId="{16A354FA-0040-48A2-AFE9-8B3A3E409128}" destId="{E81C2E21-347E-4D18-BA63-C7A1A19764C5}" srcOrd="7" destOrd="0" presId="urn:microsoft.com/office/officeart/2005/8/layout/vProcess5"/>
    <dgm:cxn modelId="{F28225DC-DC2B-4914-848C-58245BF47A40}" type="presParOf" srcId="{16A354FA-0040-48A2-AFE9-8B3A3E409128}" destId="{28BEE430-6DBE-4E06-B1F9-FBB8E5CDFC3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EC5980-D861-4A9D-913F-912E7340B43B}"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1BA3429B-528E-40B1-801F-76E34ED7C346}">
      <dgm:prSet/>
      <dgm:spPr/>
      <dgm:t>
        <a:bodyPr/>
        <a:lstStyle/>
        <a:p>
          <a:pPr rtl="0"/>
          <a:r>
            <a:rPr lang="en-US" b="1" dirty="0">
              <a:solidFill>
                <a:schemeClr val="bg1"/>
              </a:solidFill>
            </a:rPr>
            <a:t>1.Aşama: </a:t>
          </a:r>
          <a:r>
            <a:rPr lang="en-US" b="1" dirty="0" err="1">
              <a:solidFill>
                <a:schemeClr val="bg1"/>
              </a:solidFill>
            </a:rPr>
            <a:t>Otoparka</a:t>
          </a:r>
          <a:r>
            <a:rPr lang="en-US" b="1" dirty="0">
              <a:solidFill>
                <a:schemeClr val="bg1"/>
              </a:solidFill>
            </a:rPr>
            <a:t> Sistem </a:t>
          </a:r>
          <a:r>
            <a:rPr lang="en-US" b="1" dirty="0" err="1">
              <a:solidFill>
                <a:schemeClr val="bg1"/>
              </a:solidFill>
            </a:rPr>
            <a:t>Donanımının</a:t>
          </a:r>
          <a:r>
            <a:rPr lang="en-US" b="1" dirty="0">
              <a:solidFill>
                <a:schemeClr val="bg1"/>
              </a:solidFill>
            </a:rPr>
            <a:t> </a:t>
          </a:r>
          <a:r>
            <a:rPr lang="en-US" b="1" dirty="0" err="1">
              <a:solidFill>
                <a:schemeClr val="bg1"/>
              </a:solidFill>
            </a:rPr>
            <a:t>Kurulması</a:t>
          </a:r>
          <a:r>
            <a:rPr lang="en-US" b="1" dirty="0">
              <a:solidFill>
                <a:schemeClr val="bg1"/>
              </a:solidFill>
              <a:latin typeface="Avenir Next LT Pro"/>
            </a:rPr>
            <a:t> </a:t>
          </a:r>
          <a:endParaRPr lang="en-US" b="1" dirty="0">
            <a:solidFill>
              <a:schemeClr val="bg1"/>
            </a:solidFill>
          </a:endParaRPr>
        </a:p>
      </dgm:t>
    </dgm:pt>
    <dgm:pt modelId="{4668C793-F399-49B6-9318-0356A1759089}" type="parTrans" cxnId="{46990939-B1E8-4837-BED1-6714A411B90A}">
      <dgm:prSet/>
      <dgm:spPr/>
      <dgm:t>
        <a:bodyPr/>
        <a:lstStyle/>
        <a:p>
          <a:endParaRPr lang="en-US"/>
        </a:p>
      </dgm:t>
    </dgm:pt>
    <dgm:pt modelId="{3616481F-C722-4641-BB2A-E2C8E1154E82}" type="sibTrans" cxnId="{46990939-B1E8-4837-BED1-6714A411B90A}">
      <dgm:prSet/>
      <dgm:spPr/>
      <dgm:t>
        <a:bodyPr/>
        <a:lstStyle/>
        <a:p>
          <a:endParaRPr lang="en-US"/>
        </a:p>
      </dgm:t>
    </dgm:pt>
    <dgm:pt modelId="{535EF9E6-16A2-4A80-A158-53D10B8709EE}">
      <dgm:prSet/>
      <dgm:spPr/>
      <dgm:t>
        <a:bodyPr/>
        <a:lstStyle/>
        <a:p>
          <a:r>
            <a:rPr lang="en-US" b="1" dirty="0">
              <a:solidFill>
                <a:schemeClr val="bg1"/>
              </a:solidFill>
            </a:rPr>
            <a:t>2.Aşama: Otoparka Sistem Yazılımının Yapılması</a:t>
          </a:r>
          <a:endParaRPr lang="en-US" b="1" dirty="0">
            <a:solidFill>
              <a:schemeClr val="bg1"/>
            </a:solidFill>
            <a:latin typeface="Avenir Next LT Pro"/>
          </a:endParaRPr>
        </a:p>
      </dgm:t>
    </dgm:pt>
    <dgm:pt modelId="{E779BCA2-CB6E-402B-A04D-BC03626CF6FD}" type="parTrans" cxnId="{12168959-0C26-47D4-86A4-68E8DA451CD7}">
      <dgm:prSet/>
      <dgm:spPr/>
      <dgm:t>
        <a:bodyPr/>
        <a:lstStyle/>
        <a:p>
          <a:endParaRPr lang="en-US"/>
        </a:p>
      </dgm:t>
    </dgm:pt>
    <dgm:pt modelId="{C9D098AE-F3E3-41C9-9837-6D9076C34B64}" type="sibTrans" cxnId="{12168959-0C26-47D4-86A4-68E8DA451CD7}">
      <dgm:prSet/>
      <dgm:spPr/>
      <dgm:t>
        <a:bodyPr/>
        <a:lstStyle/>
        <a:p>
          <a:endParaRPr lang="en-US"/>
        </a:p>
      </dgm:t>
    </dgm:pt>
    <dgm:pt modelId="{83A3ED3C-C5CF-4D36-811D-46A9D1E03775}">
      <dgm:prSet/>
      <dgm:spPr/>
      <dgm:t>
        <a:bodyPr/>
        <a:lstStyle/>
        <a:p>
          <a:pPr rtl="0"/>
          <a:r>
            <a:rPr lang="en-US" b="1" dirty="0">
              <a:solidFill>
                <a:schemeClr val="bg1"/>
              </a:solidFill>
            </a:rPr>
            <a:t>3.Aşama:</a:t>
          </a:r>
          <a:r>
            <a:rPr lang="en-US" b="1" dirty="0">
              <a:solidFill>
                <a:schemeClr val="bg1"/>
              </a:solidFill>
              <a:latin typeface="Avenir Next LT Pro"/>
            </a:rPr>
            <a:t> </a:t>
          </a:r>
          <a:r>
            <a:rPr lang="en-US" b="1" dirty="0">
              <a:solidFill>
                <a:schemeClr val="bg1"/>
              </a:solidFill>
            </a:rPr>
            <a:t>Mobil </a:t>
          </a:r>
          <a:r>
            <a:rPr lang="en-US" b="1" dirty="0" err="1">
              <a:solidFill>
                <a:schemeClr val="bg1"/>
              </a:solidFill>
            </a:rPr>
            <a:t>Uygulamanın</a:t>
          </a:r>
          <a:r>
            <a:rPr lang="en-US" b="1" dirty="0">
              <a:solidFill>
                <a:schemeClr val="bg1"/>
              </a:solidFill>
            </a:rPr>
            <a:t> </a:t>
          </a:r>
          <a:r>
            <a:rPr lang="en-US" b="1" dirty="0" err="1">
              <a:solidFill>
                <a:schemeClr val="bg1"/>
              </a:solidFill>
            </a:rPr>
            <a:t>Yapılması</a:t>
          </a:r>
          <a:endParaRPr lang="en-US" b="0" dirty="0">
            <a:solidFill>
              <a:schemeClr val="bg1"/>
            </a:solidFill>
            <a:latin typeface="Avenir Next LT Pro"/>
          </a:endParaRPr>
        </a:p>
      </dgm:t>
    </dgm:pt>
    <dgm:pt modelId="{6790A74E-38A6-4181-A089-BB3B505AB37E}" type="parTrans" cxnId="{D666A94A-A8DC-4776-A0AA-CF75FD916317}">
      <dgm:prSet/>
      <dgm:spPr/>
      <dgm:t>
        <a:bodyPr/>
        <a:lstStyle/>
        <a:p>
          <a:endParaRPr lang="en-US"/>
        </a:p>
      </dgm:t>
    </dgm:pt>
    <dgm:pt modelId="{81892439-DEA1-4CA2-AE48-2DA7E72AF23F}" type="sibTrans" cxnId="{D666A94A-A8DC-4776-A0AA-CF75FD916317}">
      <dgm:prSet/>
      <dgm:spPr/>
      <dgm:t>
        <a:bodyPr/>
        <a:lstStyle/>
        <a:p>
          <a:endParaRPr lang="en-US"/>
        </a:p>
      </dgm:t>
    </dgm:pt>
    <dgm:pt modelId="{AEE449AF-07C6-4D5C-AEDE-8CA8E2144EEE}" type="pres">
      <dgm:prSet presAssocID="{B6EC5980-D861-4A9D-913F-912E7340B43B}" presName="Name0" presStyleCnt="0">
        <dgm:presLayoutVars>
          <dgm:dir/>
          <dgm:resizeHandles val="exact"/>
        </dgm:presLayoutVars>
      </dgm:prSet>
      <dgm:spPr/>
    </dgm:pt>
    <dgm:pt modelId="{81E9248B-A30E-4452-B75F-72E5AE74ED7A}" type="pres">
      <dgm:prSet presAssocID="{1BA3429B-528E-40B1-801F-76E34ED7C346}" presName="node" presStyleLbl="node1" presStyleIdx="0" presStyleCnt="3">
        <dgm:presLayoutVars>
          <dgm:bulletEnabled val="1"/>
        </dgm:presLayoutVars>
      </dgm:prSet>
      <dgm:spPr/>
    </dgm:pt>
    <dgm:pt modelId="{3D652682-CDDE-4EB7-8AD6-2EBC8C8AD993}" type="pres">
      <dgm:prSet presAssocID="{3616481F-C722-4641-BB2A-E2C8E1154E82}" presName="sibTrans" presStyleLbl="sibTrans2D1" presStyleIdx="0" presStyleCnt="2"/>
      <dgm:spPr/>
    </dgm:pt>
    <dgm:pt modelId="{13C96EFC-4BFE-4582-A07E-BAD6121B9469}" type="pres">
      <dgm:prSet presAssocID="{3616481F-C722-4641-BB2A-E2C8E1154E82}" presName="connectorText" presStyleLbl="sibTrans2D1" presStyleIdx="0" presStyleCnt="2"/>
      <dgm:spPr/>
    </dgm:pt>
    <dgm:pt modelId="{C1FE5CAF-84E2-47EF-9A9E-D87F6499A6BC}" type="pres">
      <dgm:prSet presAssocID="{535EF9E6-16A2-4A80-A158-53D10B8709EE}" presName="node" presStyleLbl="node1" presStyleIdx="1" presStyleCnt="3">
        <dgm:presLayoutVars>
          <dgm:bulletEnabled val="1"/>
        </dgm:presLayoutVars>
      </dgm:prSet>
      <dgm:spPr/>
    </dgm:pt>
    <dgm:pt modelId="{0FCC1F93-B5D3-409A-A059-6A94C02A597F}" type="pres">
      <dgm:prSet presAssocID="{C9D098AE-F3E3-41C9-9837-6D9076C34B64}" presName="sibTrans" presStyleLbl="sibTrans2D1" presStyleIdx="1" presStyleCnt="2"/>
      <dgm:spPr/>
    </dgm:pt>
    <dgm:pt modelId="{F004AC23-2006-4263-B090-7E2F30A5655B}" type="pres">
      <dgm:prSet presAssocID="{C9D098AE-F3E3-41C9-9837-6D9076C34B64}" presName="connectorText" presStyleLbl="sibTrans2D1" presStyleIdx="1" presStyleCnt="2"/>
      <dgm:spPr/>
    </dgm:pt>
    <dgm:pt modelId="{CCC52C7D-F695-46BE-BF1D-4AF91BC0E1B0}" type="pres">
      <dgm:prSet presAssocID="{83A3ED3C-C5CF-4D36-811D-46A9D1E03775}" presName="node" presStyleLbl="node1" presStyleIdx="2" presStyleCnt="3">
        <dgm:presLayoutVars>
          <dgm:bulletEnabled val="1"/>
        </dgm:presLayoutVars>
      </dgm:prSet>
      <dgm:spPr/>
    </dgm:pt>
  </dgm:ptLst>
  <dgm:cxnLst>
    <dgm:cxn modelId="{46990939-B1E8-4837-BED1-6714A411B90A}" srcId="{B6EC5980-D861-4A9D-913F-912E7340B43B}" destId="{1BA3429B-528E-40B1-801F-76E34ED7C346}" srcOrd="0" destOrd="0" parTransId="{4668C793-F399-49B6-9318-0356A1759089}" sibTransId="{3616481F-C722-4641-BB2A-E2C8E1154E82}"/>
    <dgm:cxn modelId="{98E83C3D-0011-41C2-96DF-0DC3AFF5CBD0}" type="presOf" srcId="{C9D098AE-F3E3-41C9-9837-6D9076C34B64}" destId="{0FCC1F93-B5D3-409A-A059-6A94C02A597F}" srcOrd="0" destOrd="0" presId="urn:microsoft.com/office/officeart/2005/8/layout/process1"/>
    <dgm:cxn modelId="{D666A94A-A8DC-4776-A0AA-CF75FD916317}" srcId="{B6EC5980-D861-4A9D-913F-912E7340B43B}" destId="{83A3ED3C-C5CF-4D36-811D-46A9D1E03775}" srcOrd="2" destOrd="0" parTransId="{6790A74E-38A6-4181-A089-BB3B505AB37E}" sibTransId="{81892439-DEA1-4CA2-AE48-2DA7E72AF23F}"/>
    <dgm:cxn modelId="{44576979-34BA-4F1F-8CBE-04CEF603C0AC}" type="presOf" srcId="{1BA3429B-528E-40B1-801F-76E34ED7C346}" destId="{81E9248B-A30E-4452-B75F-72E5AE74ED7A}" srcOrd="0" destOrd="0" presId="urn:microsoft.com/office/officeart/2005/8/layout/process1"/>
    <dgm:cxn modelId="{12168959-0C26-47D4-86A4-68E8DA451CD7}" srcId="{B6EC5980-D861-4A9D-913F-912E7340B43B}" destId="{535EF9E6-16A2-4A80-A158-53D10B8709EE}" srcOrd="1" destOrd="0" parTransId="{E779BCA2-CB6E-402B-A04D-BC03626CF6FD}" sibTransId="{C9D098AE-F3E3-41C9-9837-6D9076C34B64}"/>
    <dgm:cxn modelId="{2A924A82-2FB8-4F5E-BBE2-E6E8EB57E1F8}" type="presOf" srcId="{B6EC5980-D861-4A9D-913F-912E7340B43B}" destId="{AEE449AF-07C6-4D5C-AEDE-8CA8E2144EEE}" srcOrd="0" destOrd="0" presId="urn:microsoft.com/office/officeart/2005/8/layout/process1"/>
    <dgm:cxn modelId="{854D6B90-E8FF-4C8C-86FA-D55968AAF46B}" type="presOf" srcId="{3616481F-C722-4641-BB2A-E2C8E1154E82}" destId="{3D652682-CDDE-4EB7-8AD6-2EBC8C8AD993}" srcOrd="0" destOrd="0" presId="urn:microsoft.com/office/officeart/2005/8/layout/process1"/>
    <dgm:cxn modelId="{BBD8E790-3679-4610-AA61-8E3CA35F0F1C}" type="presOf" srcId="{535EF9E6-16A2-4A80-A158-53D10B8709EE}" destId="{C1FE5CAF-84E2-47EF-9A9E-D87F6499A6BC}" srcOrd="0" destOrd="0" presId="urn:microsoft.com/office/officeart/2005/8/layout/process1"/>
    <dgm:cxn modelId="{A02118AE-5593-4618-B235-66DEBA9DBC42}" type="presOf" srcId="{C9D098AE-F3E3-41C9-9837-6D9076C34B64}" destId="{F004AC23-2006-4263-B090-7E2F30A5655B}" srcOrd="1" destOrd="0" presId="urn:microsoft.com/office/officeart/2005/8/layout/process1"/>
    <dgm:cxn modelId="{0A4BF4DB-A717-4DFB-B7B6-6B5D1990AA2B}" type="presOf" srcId="{3616481F-C722-4641-BB2A-E2C8E1154E82}" destId="{13C96EFC-4BFE-4582-A07E-BAD6121B9469}" srcOrd="1" destOrd="0" presId="urn:microsoft.com/office/officeart/2005/8/layout/process1"/>
    <dgm:cxn modelId="{C82D14F5-C87B-4AEC-BC48-FEFDC16C9944}" type="presOf" srcId="{83A3ED3C-C5CF-4D36-811D-46A9D1E03775}" destId="{CCC52C7D-F695-46BE-BF1D-4AF91BC0E1B0}" srcOrd="0" destOrd="0" presId="urn:microsoft.com/office/officeart/2005/8/layout/process1"/>
    <dgm:cxn modelId="{C25E232E-575B-4B99-88FB-B8A3EC402626}" type="presParOf" srcId="{AEE449AF-07C6-4D5C-AEDE-8CA8E2144EEE}" destId="{81E9248B-A30E-4452-B75F-72E5AE74ED7A}" srcOrd="0" destOrd="0" presId="urn:microsoft.com/office/officeart/2005/8/layout/process1"/>
    <dgm:cxn modelId="{12DD190D-B410-4D32-8DC4-495030656175}" type="presParOf" srcId="{AEE449AF-07C6-4D5C-AEDE-8CA8E2144EEE}" destId="{3D652682-CDDE-4EB7-8AD6-2EBC8C8AD993}" srcOrd="1" destOrd="0" presId="urn:microsoft.com/office/officeart/2005/8/layout/process1"/>
    <dgm:cxn modelId="{D1958CB7-AAE7-4932-81B5-74D6D47255EC}" type="presParOf" srcId="{3D652682-CDDE-4EB7-8AD6-2EBC8C8AD993}" destId="{13C96EFC-4BFE-4582-A07E-BAD6121B9469}" srcOrd="0" destOrd="0" presId="urn:microsoft.com/office/officeart/2005/8/layout/process1"/>
    <dgm:cxn modelId="{293544DF-9DB3-4D94-9975-4D1602EE9C08}" type="presParOf" srcId="{AEE449AF-07C6-4D5C-AEDE-8CA8E2144EEE}" destId="{C1FE5CAF-84E2-47EF-9A9E-D87F6499A6BC}" srcOrd="2" destOrd="0" presId="urn:microsoft.com/office/officeart/2005/8/layout/process1"/>
    <dgm:cxn modelId="{CB15FA15-08AA-409D-8513-25EC76C78164}" type="presParOf" srcId="{AEE449AF-07C6-4D5C-AEDE-8CA8E2144EEE}" destId="{0FCC1F93-B5D3-409A-A059-6A94C02A597F}" srcOrd="3" destOrd="0" presId="urn:microsoft.com/office/officeart/2005/8/layout/process1"/>
    <dgm:cxn modelId="{C3A57306-71F0-4D94-B815-7783C2D5319F}" type="presParOf" srcId="{0FCC1F93-B5D3-409A-A059-6A94C02A597F}" destId="{F004AC23-2006-4263-B090-7E2F30A5655B}" srcOrd="0" destOrd="0" presId="urn:microsoft.com/office/officeart/2005/8/layout/process1"/>
    <dgm:cxn modelId="{F09FA8A7-201B-4A6A-957B-7F882DA2C0D7}" type="presParOf" srcId="{AEE449AF-07C6-4D5C-AEDE-8CA8E2144EEE}" destId="{CCC52C7D-F695-46BE-BF1D-4AF91BC0E1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EC5980-D861-4A9D-913F-912E7340B43B}"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1BA3429B-528E-40B1-801F-76E34ED7C346}">
      <dgm:prSet/>
      <dgm:spPr/>
      <dgm:t>
        <a:bodyPr/>
        <a:lstStyle/>
        <a:p>
          <a:pPr algn="l" rtl="0"/>
          <a:r>
            <a:rPr lang="en-US" b="0" dirty="0"/>
            <a:t>Bu </a:t>
          </a:r>
          <a:r>
            <a:rPr lang="en-US" b="0" dirty="0" err="1"/>
            <a:t>aşamada</a:t>
          </a:r>
          <a:r>
            <a:rPr lang="en-US" b="0" dirty="0"/>
            <a:t> </a:t>
          </a:r>
          <a:r>
            <a:rPr lang="en-US" b="0" dirty="0" err="1"/>
            <a:t>bir</a:t>
          </a:r>
          <a:r>
            <a:rPr lang="en-US" b="0" dirty="0"/>
            <a:t> </a:t>
          </a:r>
          <a:r>
            <a:rPr lang="en-US" b="0" dirty="0" err="1"/>
            <a:t>otoparka</a:t>
          </a:r>
          <a:r>
            <a:rPr lang="en-US" b="0" dirty="0"/>
            <a:t> </a:t>
          </a:r>
          <a:r>
            <a:rPr lang="en-US" b="0" dirty="0" err="1"/>
            <a:t>sistem</a:t>
          </a:r>
          <a:r>
            <a:rPr lang="en-US" b="0" dirty="0"/>
            <a:t> </a:t>
          </a:r>
          <a:r>
            <a:rPr lang="en-US" b="0" dirty="0" err="1"/>
            <a:t>donanımları</a:t>
          </a:r>
          <a:r>
            <a:rPr lang="en-US" b="0" dirty="0"/>
            <a:t> </a:t>
          </a:r>
          <a:r>
            <a:rPr lang="en-US" b="0" dirty="0" err="1"/>
            <a:t>kurulur.Öncelikle</a:t>
          </a:r>
          <a:r>
            <a:rPr lang="en-US" b="0" dirty="0"/>
            <a:t> </a:t>
          </a:r>
          <a:r>
            <a:rPr lang="en-US" b="0" dirty="0" err="1"/>
            <a:t>mobil</a:t>
          </a:r>
          <a:r>
            <a:rPr lang="en-US" b="0" dirty="0"/>
            <a:t> </a:t>
          </a:r>
          <a:r>
            <a:rPr lang="en-US" b="0" dirty="0" err="1"/>
            <a:t>uygulamayı</a:t>
          </a:r>
          <a:r>
            <a:rPr lang="en-US" b="0" dirty="0"/>
            <a:t> </a:t>
          </a:r>
          <a:r>
            <a:rPr lang="en-US" b="0" dirty="0" err="1"/>
            <a:t>kullanmayacak</a:t>
          </a:r>
          <a:r>
            <a:rPr lang="en-US" b="0" dirty="0"/>
            <a:t> </a:t>
          </a:r>
          <a:r>
            <a:rPr lang="en-US" b="0" dirty="0" err="1"/>
            <a:t>olan</a:t>
          </a:r>
          <a:r>
            <a:rPr lang="en-US" b="0" dirty="0"/>
            <a:t> </a:t>
          </a:r>
          <a:r>
            <a:rPr lang="en-US" b="0" dirty="0" err="1"/>
            <a:t>araçlar</a:t>
          </a:r>
          <a:r>
            <a:rPr lang="en-US" b="0" dirty="0"/>
            <a:t> </a:t>
          </a:r>
          <a:r>
            <a:rPr lang="en-US" b="0" dirty="0" err="1"/>
            <a:t>için</a:t>
          </a:r>
          <a:r>
            <a:rPr lang="en-US" b="0" dirty="0"/>
            <a:t> </a:t>
          </a:r>
          <a:r>
            <a:rPr lang="en-US" b="0" dirty="0" err="1"/>
            <a:t>otoparkın</a:t>
          </a:r>
          <a:r>
            <a:rPr lang="en-US" b="0" dirty="0"/>
            <a:t> </a:t>
          </a:r>
          <a:r>
            <a:rPr lang="en-US" b="0" dirty="0" err="1"/>
            <a:t>kapısına</a:t>
          </a:r>
          <a:r>
            <a:rPr lang="en-US" b="0" dirty="0"/>
            <a:t> </a:t>
          </a:r>
          <a:r>
            <a:rPr lang="en-US" b="0" dirty="0" err="1"/>
            <a:t>otoparkın</a:t>
          </a:r>
          <a:r>
            <a:rPr lang="en-US" b="0" dirty="0"/>
            <a:t> </a:t>
          </a:r>
          <a:r>
            <a:rPr lang="en-US" b="0" dirty="0" err="1"/>
            <a:t>doluluk</a:t>
          </a:r>
          <a:r>
            <a:rPr lang="en-US" b="0" dirty="0"/>
            <a:t> </a:t>
          </a:r>
          <a:r>
            <a:rPr lang="en-US" b="0" dirty="0" err="1"/>
            <a:t>oranını</a:t>
          </a:r>
          <a:r>
            <a:rPr lang="en-US" b="0" dirty="0"/>
            <a:t> </a:t>
          </a:r>
          <a:r>
            <a:rPr lang="en-US" b="0" dirty="0" err="1"/>
            <a:t>yansıtacak</a:t>
          </a:r>
          <a:r>
            <a:rPr lang="en-US" b="0" dirty="0"/>
            <a:t> </a:t>
          </a:r>
          <a:r>
            <a:rPr lang="en-US" b="0" dirty="0" err="1"/>
            <a:t>bir</a:t>
          </a:r>
          <a:r>
            <a:rPr lang="en-US" b="0" dirty="0"/>
            <a:t> </a:t>
          </a:r>
          <a:r>
            <a:rPr lang="en-US" b="0" dirty="0" err="1"/>
            <a:t>tabela</a:t>
          </a:r>
          <a:r>
            <a:rPr lang="en-US" b="0" dirty="0"/>
            <a:t> </a:t>
          </a:r>
          <a:r>
            <a:rPr lang="en-US" b="0" dirty="0" err="1"/>
            <a:t>konur</a:t>
          </a:r>
          <a:r>
            <a:rPr lang="en-US" b="0" dirty="0"/>
            <a:t>. </a:t>
          </a:r>
          <a:r>
            <a:rPr lang="en-US" b="0" dirty="0" err="1"/>
            <a:t>Böylelikle</a:t>
          </a:r>
          <a:r>
            <a:rPr lang="en-US" b="0" dirty="0"/>
            <a:t> </a:t>
          </a:r>
          <a:r>
            <a:rPr lang="en-US" b="0" dirty="0" err="1"/>
            <a:t>içeride</a:t>
          </a:r>
          <a:r>
            <a:rPr lang="en-US" b="0" dirty="0"/>
            <a:t> </a:t>
          </a:r>
          <a:r>
            <a:rPr lang="en-US" b="0" dirty="0" err="1"/>
            <a:t>yer</a:t>
          </a:r>
          <a:r>
            <a:rPr lang="en-US" b="0" dirty="0"/>
            <a:t> yok </a:t>
          </a:r>
          <a:r>
            <a:rPr lang="en-US" b="0" dirty="0" err="1"/>
            <a:t>ise</a:t>
          </a:r>
          <a:r>
            <a:rPr lang="en-US" b="0" dirty="0"/>
            <a:t> </a:t>
          </a:r>
          <a:r>
            <a:rPr lang="en-US" b="0" dirty="0" err="1"/>
            <a:t>araç</a:t>
          </a:r>
          <a:r>
            <a:rPr lang="en-US" b="0" dirty="0"/>
            <a:t> </a:t>
          </a:r>
          <a:r>
            <a:rPr lang="en-US" b="0" dirty="0" err="1"/>
            <a:t>içeri</a:t>
          </a:r>
          <a:r>
            <a:rPr lang="en-US" b="0" dirty="0"/>
            <a:t> </a:t>
          </a:r>
          <a:r>
            <a:rPr lang="en-US" b="0" dirty="0" err="1"/>
            <a:t>girmeyecektir</a:t>
          </a:r>
          <a:r>
            <a:rPr lang="en-US" b="0" dirty="0"/>
            <a:t>. </a:t>
          </a:r>
          <a:r>
            <a:rPr lang="en-US" b="0" dirty="0" err="1"/>
            <a:t>İçeride</a:t>
          </a:r>
          <a:r>
            <a:rPr lang="en-US" b="0" dirty="0"/>
            <a:t> </a:t>
          </a:r>
          <a:r>
            <a:rPr lang="en-US" b="0" dirty="0" err="1"/>
            <a:t>yer</a:t>
          </a:r>
          <a:r>
            <a:rPr lang="en-US" b="0" dirty="0"/>
            <a:t> var </a:t>
          </a:r>
          <a:r>
            <a:rPr lang="en-US" b="0" dirty="0" err="1"/>
            <a:t>ise</a:t>
          </a:r>
          <a:r>
            <a:rPr lang="en-US" b="0" dirty="0"/>
            <a:t> </a:t>
          </a:r>
          <a:r>
            <a:rPr lang="en-US" b="0" dirty="0" err="1"/>
            <a:t>araç</a:t>
          </a:r>
          <a:r>
            <a:rPr lang="en-US" b="0" dirty="0"/>
            <a:t> </a:t>
          </a:r>
          <a:r>
            <a:rPr lang="en-US" b="0" dirty="0" err="1"/>
            <a:t>içeri</a:t>
          </a:r>
          <a:r>
            <a:rPr lang="en-US" b="0" dirty="0"/>
            <a:t> </a:t>
          </a:r>
          <a:r>
            <a:rPr lang="en-US" b="0" dirty="0" err="1"/>
            <a:t>alınacaktır</a:t>
          </a:r>
          <a:endParaRPr lang="en-US" b="0" dirty="0"/>
        </a:p>
      </dgm:t>
    </dgm:pt>
    <dgm:pt modelId="{4668C793-F399-49B6-9318-0356A1759089}" type="parTrans" cxnId="{46990939-B1E8-4837-BED1-6714A411B90A}">
      <dgm:prSet/>
      <dgm:spPr/>
      <dgm:t>
        <a:bodyPr/>
        <a:lstStyle/>
        <a:p>
          <a:endParaRPr lang="en-US"/>
        </a:p>
      </dgm:t>
    </dgm:pt>
    <dgm:pt modelId="{3616481F-C722-4641-BB2A-E2C8E1154E82}" type="sibTrans" cxnId="{46990939-B1E8-4837-BED1-6714A411B90A}">
      <dgm:prSet/>
      <dgm:spPr/>
      <dgm:t>
        <a:bodyPr/>
        <a:lstStyle/>
        <a:p>
          <a:endParaRPr lang="en-US"/>
        </a:p>
      </dgm:t>
    </dgm:pt>
    <dgm:pt modelId="{535EF9E6-16A2-4A80-A158-53D10B8709EE}">
      <dgm:prSet/>
      <dgm:spPr/>
      <dgm:t>
        <a:bodyPr/>
        <a:lstStyle/>
        <a:p>
          <a:pPr rtl="0"/>
          <a:r>
            <a:rPr lang="en-US" b="0" dirty="0"/>
            <a:t>Her bir park yerinin tepesine yerleştirilecek olan ultrasonik park sensörleri park yerinin gerçek zamanlı olarak bilgisini toplayacaktır.</a:t>
          </a:r>
          <a:r>
            <a:rPr lang="en-US" b="0" dirty="0">
              <a:latin typeface="Avenir Next LT Pro"/>
            </a:rPr>
            <a:t> </a:t>
          </a:r>
          <a:endParaRPr lang="en-US" b="0" dirty="0"/>
        </a:p>
      </dgm:t>
    </dgm:pt>
    <dgm:pt modelId="{E779BCA2-CB6E-402B-A04D-BC03626CF6FD}" type="parTrans" cxnId="{12168959-0C26-47D4-86A4-68E8DA451CD7}">
      <dgm:prSet/>
      <dgm:spPr/>
      <dgm:t>
        <a:bodyPr/>
        <a:lstStyle/>
        <a:p>
          <a:endParaRPr lang="en-US"/>
        </a:p>
      </dgm:t>
    </dgm:pt>
    <dgm:pt modelId="{C9D098AE-F3E3-41C9-9837-6D9076C34B64}" type="sibTrans" cxnId="{12168959-0C26-47D4-86A4-68E8DA451CD7}">
      <dgm:prSet/>
      <dgm:spPr/>
      <dgm:t>
        <a:bodyPr/>
        <a:lstStyle/>
        <a:p>
          <a:endParaRPr lang="en-US"/>
        </a:p>
      </dgm:t>
    </dgm:pt>
    <dgm:pt modelId="{83A3ED3C-C5CF-4D36-811D-46A9D1E03775}">
      <dgm:prSet/>
      <dgm:spPr/>
      <dgm:t>
        <a:bodyPr/>
        <a:lstStyle/>
        <a:p>
          <a:pPr rtl="0"/>
          <a:r>
            <a:rPr lang="en-US" b="0" dirty="0"/>
            <a:t>Boş olan park alanlarına yönlendirme led yönlendirme ekranı ile yapılacaktır.</a:t>
          </a:r>
          <a:endParaRPr lang="en-US" b="0" dirty="0" err="1"/>
        </a:p>
      </dgm:t>
    </dgm:pt>
    <dgm:pt modelId="{6790A74E-38A6-4181-A089-BB3B505AB37E}" type="parTrans" cxnId="{D666A94A-A8DC-4776-A0AA-CF75FD916317}">
      <dgm:prSet/>
      <dgm:spPr/>
      <dgm:t>
        <a:bodyPr/>
        <a:lstStyle/>
        <a:p>
          <a:endParaRPr lang="en-US"/>
        </a:p>
      </dgm:t>
    </dgm:pt>
    <dgm:pt modelId="{81892439-DEA1-4CA2-AE48-2DA7E72AF23F}" type="sibTrans" cxnId="{D666A94A-A8DC-4776-A0AA-CF75FD916317}">
      <dgm:prSet/>
      <dgm:spPr/>
      <dgm:t>
        <a:bodyPr/>
        <a:lstStyle/>
        <a:p>
          <a:endParaRPr lang="en-US"/>
        </a:p>
      </dgm:t>
    </dgm:pt>
    <dgm:pt modelId="{16A354FA-0040-48A2-AFE9-8B3A3E409128}" type="pres">
      <dgm:prSet presAssocID="{B6EC5980-D861-4A9D-913F-912E7340B43B}" presName="outerComposite" presStyleCnt="0">
        <dgm:presLayoutVars>
          <dgm:chMax val="5"/>
          <dgm:dir/>
          <dgm:resizeHandles val="exact"/>
        </dgm:presLayoutVars>
      </dgm:prSet>
      <dgm:spPr/>
    </dgm:pt>
    <dgm:pt modelId="{A809033E-814C-49DD-BF78-11D3F94124E5}" type="pres">
      <dgm:prSet presAssocID="{B6EC5980-D861-4A9D-913F-912E7340B43B}" presName="dummyMaxCanvas" presStyleCnt="0">
        <dgm:presLayoutVars/>
      </dgm:prSet>
      <dgm:spPr/>
    </dgm:pt>
    <dgm:pt modelId="{7961D1A6-6BB4-4C9D-B338-C63FB9085C06}" type="pres">
      <dgm:prSet presAssocID="{B6EC5980-D861-4A9D-913F-912E7340B43B}" presName="ThreeNodes_1" presStyleLbl="node1" presStyleIdx="0" presStyleCnt="3">
        <dgm:presLayoutVars>
          <dgm:bulletEnabled val="1"/>
        </dgm:presLayoutVars>
      </dgm:prSet>
      <dgm:spPr/>
    </dgm:pt>
    <dgm:pt modelId="{8CD06CA4-4D68-4E8C-92C7-9A894410C11D}" type="pres">
      <dgm:prSet presAssocID="{B6EC5980-D861-4A9D-913F-912E7340B43B}" presName="ThreeNodes_2" presStyleLbl="node1" presStyleIdx="1" presStyleCnt="3">
        <dgm:presLayoutVars>
          <dgm:bulletEnabled val="1"/>
        </dgm:presLayoutVars>
      </dgm:prSet>
      <dgm:spPr/>
    </dgm:pt>
    <dgm:pt modelId="{1275865B-F1B3-4E8E-9686-474424C02475}" type="pres">
      <dgm:prSet presAssocID="{B6EC5980-D861-4A9D-913F-912E7340B43B}" presName="ThreeNodes_3" presStyleLbl="node1" presStyleIdx="2" presStyleCnt="3">
        <dgm:presLayoutVars>
          <dgm:bulletEnabled val="1"/>
        </dgm:presLayoutVars>
      </dgm:prSet>
      <dgm:spPr/>
    </dgm:pt>
    <dgm:pt modelId="{8B967B47-F172-487B-8342-DD1FDF1F60BC}" type="pres">
      <dgm:prSet presAssocID="{B6EC5980-D861-4A9D-913F-912E7340B43B}" presName="ThreeConn_1-2" presStyleLbl="fgAccFollowNode1" presStyleIdx="0" presStyleCnt="2">
        <dgm:presLayoutVars>
          <dgm:bulletEnabled val="1"/>
        </dgm:presLayoutVars>
      </dgm:prSet>
      <dgm:spPr/>
    </dgm:pt>
    <dgm:pt modelId="{24D3487B-F116-4362-AE06-C39DBB167FAE}" type="pres">
      <dgm:prSet presAssocID="{B6EC5980-D861-4A9D-913F-912E7340B43B}" presName="ThreeConn_2-3" presStyleLbl="fgAccFollowNode1" presStyleIdx="1" presStyleCnt="2">
        <dgm:presLayoutVars>
          <dgm:bulletEnabled val="1"/>
        </dgm:presLayoutVars>
      </dgm:prSet>
      <dgm:spPr/>
    </dgm:pt>
    <dgm:pt modelId="{00C81076-F672-42D9-8336-9AFB19FBD858}" type="pres">
      <dgm:prSet presAssocID="{B6EC5980-D861-4A9D-913F-912E7340B43B}" presName="ThreeNodes_1_text" presStyleLbl="node1" presStyleIdx="2" presStyleCnt="3">
        <dgm:presLayoutVars>
          <dgm:bulletEnabled val="1"/>
        </dgm:presLayoutVars>
      </dgm:prSet>
      <dgm:spPr/>
    </dgm:pt>
    <dgm:pt modelId="{C338336E-2482-4807-9CF8-386D406890ED}" type="pres">
      <dgm:prSet presAssocID="{B6EC5980-D861-4A9D-913F-912E7340B43B}" presName="ThreeNodes_2_text" presStyleLbl="node1" presStyleIdx="2" presStyleCnt="3">
        <dgm:presLayoutVars>
          <dgm:bulletEnabled val="1"/>
        </dgm:presLayoutVars>
      </dgm:prSet>
      <dgm:spPr/>
    </dgm:pt>
    <dgm:pt modelId="{BD881F70-1AD3-4487-BC41-10EAB337C307}" type="pres">
      <dgm:prSet presAssocID="{B6EC5980-D861-4A9D-913F-912E7340B43B}" presName="ThreeNodes_3_text" presStyleLbl="node1" presStyleIdx="2" presStyleCnt="3">
        <dgm:presLayoutVars>
          <dgm:bulletEnabled val="1"/>
        </dgm:presLayoutVars>
      </dgm:prSet>
      <dgm:spPr/>
    </dgm:pt>
  </dgm:ptLst>
  <dgm:cxnLst>
    <dgm:cxn modelId="{3660DD23-4465-441E-B03F-22D0D52AC596}" type="presOf" srcId="{1BA3429B-528E-40B1-801F-76E34ED7C346}" destId="{00C81076-F672-42D9-8336-9AFB19FBD858}" srcOrd="1" destOrd="0" presId="urn:microsoft.com/office/officeart/2005/8/layout/vProcess5"/>
    <dgm:cxn modelId="{46990939-B1E8-4837-BED1-6714A411B90A}" srcId="{B6EC5980-D861-4A9D-913F-912E7340B43B}" destId="{1BA3429B-528E-40B1-801F-76E34ED7C346}" srcOrd="0" destOrd="0" parTransId="{4668C793-F399-49B6-9318-0356A1759089}" sibTransId="{3616481F-C722-4641-BB2A-E2C8E1154E82}"/>
    <dgm:cxn modelId="{3CB9FC42-BC05-4710-9670-1351AF176DD0}" type="presOf" srcId="{535EF9E6-16A2-4A80-A158-53D10B8709EE}" destId="{C338336E-2482-4807-9CF8-386D406890ED}" srcOrd="1" destOrd="0" presId="urn:microsoft.com/office/officeart/2005/8/layout/vProcess5"/>
    <dgm:cxn modelId="{D666A94A-A8DC-4776-A0AA-CF75FD916317}" srcId="{B6EC5980-D861-4A9D-913F-912E7340B43B}" destId="{83A3ED3C-C5CF-4D36-811D-46A9D1E03775}" srcOrd="2" destOrd="0" parTransId="{6790A74E-38A6-4181-A089-BB3B505AB37E}" sibTransId="{81892439-DEA1-4CA2-AE48-2DA7E72AF23F}"/>
    <dgm:cxn modelId="{12168959-0C26-47D4-86A4-68E8DA451CD7}" srcId="{B6EC5980-D861-4A9D-913F-912E7340B43B}" destId="{535EF9E6-16A2-4A80-A158-53D10B8709EE}" srcOrd="1" destOrd="0" parTransId="{E779BCA2-CB6E-402B-A04D-BC03626CF6FD}" sibTransId="{C9D098AE-F3E3-41C9-9837-6D9076C34B64}"/>
    <dgm:cxn modelId="{D0368D81-7661-40F0-86CF-A7B4D4E95154}" type="presOf" srcId="{C9D098AE-F3E3-41C9-9837-6D9076C34B64}" destId="{24D3487B-F116-4362-AE06-C39DBB167FAE}" srcOrd="0" destOrd="0" presId="urn:microsoft.com/office/officeart/2005/8/layout/vProcess5"/>
    <dgm:cxn modelId="{11DB5F86-CF63-41D0-8D3D-5FB982D850F1}" type="presOf" srcId="{1BA3429B-528E-40B1-801F-76E34ED7C346}" destId="{7961D1A6-6BB4-4C9D-B338-C63FB9085C06}" srcOrd="0" destOrd="0" presId="urn:microsoft.com/office/officeart/2005/8/layout/vProcess5"/>
    <dgm:cxn modelId="{6B93B9A0-62C4-44C9-8A07-1D8A1ED7145B}" type="presOf" srcId="{B6EC5980-D861-4A9D-913F-912E7340B43B}" destId="{16A354FA-0040-48A2-AFE9-8B3A3E409128}" srcOrd="0" destOrd="0" presId="urn:microsoft.com/office/officeart/2005/8/layout/vProcess5"/>
    <dgm:cxn modelId="{85CA59B8-BA90-4FE3-800E-E3DBB4782013}" type="presOf" srcId="{83A3ED3C-C5CF-4D36-811D-46A9D1E03775}" destId="{1275865B-F1B3-4E8E-9686-474424C02475}" srcOrd="0" destOrd="0" presId="urn:microsoft.com/office/officeart/2005/8/layout/vProcess5"/>
    <dgm:cxn modelId="{C47B8BC7-7B68-4311-AF8B-3E8553471DA4}" type="presOf" srcId="{83A3ED3C-C5CF-4D36-811D-46A9D1E03775}" destId="{BD881F70-1AD3-4487-BC41-10EAB337C307}" srcOrd="1" destOrd="0" presId="urn:microsoft.com/office/officeart/2005/8/layout/vProcess5"/>
    <dgm:cxn modelId="{AC98E1CA-5A85-481A-A071-4044D0E02297}" type="presOf" srcId="{535EF9E6-16A2-4A80-A158-53D10B8709EE}" destId="{8CD06CA4-4D68-4E8C-92C7-9A894410C11D}" srcOrd="0" destOrd="0" presId="urn:microsoft.com/office/officeart/2005/8/layout/vProcess5"/>
    <dgm:cxn modelId="{277E71FA-FF7F-489A-A6BC-310946C3DD7B}" type="presOf" srcId="{3616481F-C722-4641-BB2A-E2C8E1154E82}" destId="{8B967B47-F172-487B-8342-DD1FDF1F60BC}" srcOrd="0" destOrd="0" presId="urn:microsoft.com/office/officeart/2005/8/layout/vProcess5"/>
    <dgm:cxn modelId="{CC761CC2-D63B-4CB7-87FC-787DAD217D37}" type="presParOf" srcId="{16A354FA-0040-48A2-AFE9-8B3A3E409128}" destId="{A809033E-814C-49DD-BF78-11D3F94124E5}" srcOrd="0" destOrd="0" presId="urn:microsoft.com/office/officeart/2005/8/layout/vProcess5"/>
    <dgm:cxn modelId="{B69057CC-7262-4248-B80C-A5785041C3AB}" type="presParOf" srcId="{16A354FA-0040-48A2-AFE9-8B3A3E409128}" destId="{7961D1A6-6BB4-4C9D-B338-C63FB9085C06}" srcOrd="1" destOrd="0" presId="urn:microsoft.com/office/officeart/2005/8/layout/vProcess5"/>
    <dgm:cxn modelId="{4AADE2AC-6CD9-4327-9579-687689803142}" type="presParOf" srcId="{16A354FA-0040-48A2-AFE9-8B3A3E409128}" destId="{8CD06CA4-4D68-4E8C-92C7-9A894410C11D}" srcOrd="2" destOrd="0" presId="urn:microsoft.com/office/officeart/2005/8/layout/vProcess5"/>
    <dgm:cxn modelId="{96DEEF19-F8AD-48F4-A24D-8B6431E89C12}" type="presParOf" srcId="{16A354FA-0040-48A2-AFE9-8B3A3E409128}" destId="{1275865B-F1B3-4E8E-9686-474424C02475}" srcOrd="3" destOrd="0" presId="urn:microsoft.com/office/officeart/2005/8/layout/vProcess5"/>
    <dgm:cxn modelId="{95338175-CF1B-48A2-90A9-4EE656000DBD}" type="presParOf" srcId="{16A354FA-0040-48A2-AFE9-8B3A3E409128}" destId="{8B967B47-F172-487B-8342-DD1FDF1F60BC}" srcOrd="4" destOrd="0" presId="urn:microsoft.com/office/officeart/2005/8/layout/vProcess5"/>
    <dgm:cxn modelId="{DA3DD10A-2AA7-4DED-B5A0-1CAB9BE21DD2}" type="presParOf" srcId="{16A354FA-0040-48A2-AFE9-8B3A3E409128}" destId="{24D3487B-F116-4362-AE06-C39DBB167FAE}" srcOrd="5" destOrd="0" presId="urn:microsoft.com/office/officeart/2005/8/layout/vProcess5"/>
    <dgm:cxn modelId="{CDA6E4CA-62A2-486E-A926-2A636D5946B6}" type="presParOf" srcId="{16A354FA-0040-48A2-AFE9-8B3A3E409128}" destId="{00C81076-F672-42D9-8336-9AFB19FBD858}" srcOrd="6" destOrd="0" presId="urn:microsoft.com/office/officeart/2005/8/layout/vProcess5"/>
    <dgm:cxn modelId="{37AA5092-6ABD-46C8-BBD4-D2DA7F69BC25}" type="presParOf" srcId="{16A354FA-0040-48A2-AFE9-8B3A3E409128}" destId="{C338336E-2482-4807-9CF8-386D406890ED}" srcOrd="7" destOrd="0" presId="urn:microsoft.com/office/officeart/2005/8/layout/vProcess5"/>
    <dgm:cxn modelId="{6880E0BD-B829-4B60-9328-C7DD752F2F1C}" type="presParOf" srcId="{16A354FA-0040-48A2-AFE9-8B3A3E409128}" destId="{BD881F70-1AD3-4487-BC41-10EAB337C30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EC5980-D861-4A9D-913F-912E7340B4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BA3429B-528E-40B1-801F-76E34ED7C346}">
      <dgm:prSet/>
      <dgm:spPr/>
      <dgm:t>
        <a:bodyPr/>
        <a:lstStyle/>
        <a:p>
          <a:pPr algn="l" rtl="0"/>
          <a:r>
            <a:rPr lang="en-US" b="0" dirty="0">
              <a:latin typeface="Times New Roman"/>
              <a:cs typeface="Times New Roman"/>
            </a:rPr>
            <a:t>Ultrasonik park sensörleri topladıkları bilgiyi otoparkın bazı bölgelerine yerleştirilmiş olan alan kontrol ünitelerine aktaracaktır. Alan kontrol üniteleri ise tüm sensör bilgisini merkezi kontrol ünitesine aktaracaktır ve bilgi led yönlendirme panellerine iletilecektir. Böylece gelen aracın boş olan park alanlarına yönlendirilmesi yapılacaktır. Araç, </a:t>
          </a:r>
          <a:r>
            <a:rPr lang="en-US" b="0" dirty="0" err="1">
              <a:latin typeface="Times New Roman"/>
              <a:cs typeface="Times New Roman"/>
            </a:rPr>
            <a:t>boş</a:t>
          </a:r>
          <a:r>
            <a:rPr lang="en-US" b="0" dirty="0">
              <a:latin typeface="Times New Roman"/>
              <a:cs typeface="Times New Roman"/>
            </a:rPr>
            <a:t> </a:t>
          </a:r>
          <a:r>
            <a:rPr lang="en-US" b="0" dirty="0" err="1">
              <a:latin typeface="Times New Roman"/>
              <a:cs typeface="Times New Roman"/>
            </a:rPr>
            <a:t>olan</a:t>
          </a:r>
          <a:r>
            <a:rPr lang="en-US" b="0" dirty="0">
              <a:latin typeface="Times New Roman"/>
              <a:cs typeface="Times New Roman"/>
            </a:rPr>
            <a:t> </a:t>
          </a:r>
          <a:r>
            <a:rPr lang="en-US" b="0" dirty="0" err="1">
              <a:latin typeface="Times New Roman"/>
              <a:cs typeface="Times New Roman"/>
            </a:rPr>
            <a:t>en</a:t>
          </a:r>
          <a:r>
            <a:rPr lang="en-US" b="0" dirty="0">
              <a:latin typeface="Times New Roman"/>
              <a:cs typeface="Times New Roman"/>
            </a:rPr>
            <a:t> </a:t>
          </a:r>
          <a:r>
            <a:rPr lang="en-US" b="0" dirty="0" err="1">
              <a:latin typeface="Times New Roman"/>
              <a:cs typeface="Times New Roman"/>
            </a:rPr>
            <a:t>küçük</a:t>
          </a:r>
          <a:r>
            <a:rPr lang="en-US" b="0" dirty="0">
              <a:latin typeface="Times New Roman"/>
              <a:cs typeface="Times New Roman"/>
            </a:rPr>
            <a:t> </a:t>
          </a:r>
          <a:r>
            <a:rPr lang="en-US" b="0" dirty="0" err="1">
              <a:latin typeface="Times New Roman"/>
              <a:cs typeface="Times New Roman"/>
            </a:rPr>
            <a:t>numaralı</a:t>
          </a:r>
          <a:r>
            <a:rPr lang="en-US" b="0" dirty="0">
              <a:latin typeface="Times New Roman"/>
              <a:cs typeface="Times New Roman"/>
            </a:rPr>
            <a:t> park </a:t>
          </a:r>
          <a:r>
            <a:rPr lang="en-US" b="0" dirty="0" err="1">
              <a:latin typeface="Times New Roman"/>
              <a:cs typeface="Times New Roman"/>
            </a:rPr>
            <a:t>alanına</a:t>
          </a:r>
          <a:r>
            <a:rPr lang="en-US" b="0" dirty="0">
              <a:latin typeface="Times New Roman"/>
              <a:cs typeface="Times New Roman"/>
            </a:rPr>
            <a:t>        </a:t>
          </a:r>
          <a:r>
            <a:rPr lang="en-US" b="0" dirty="0" err="1">
              <a:latin typeface="Times New Roman"/>
              <a:cs typeface="Times New Roman"/>
            </a:rPr>
            <a:t>yönlendirilecektir</a:t>
          </a:r>
          <a:r>
            <a:rPr lang="en-US" b="0" dirty="0">
              <a:latin typeface="Times New Roman"/>
              <a:cs typeface="Times New Roman"/>
            </a:rPr>
            <a:t>. </a:t>
          </a:r>
        </a:p>
      </dgm:t>
    </dgm:pt>
    <dgm:pt modelId="{4668C793-F399-49B6-9318-0356A1759089}" type="parTrans" cxnId="{46990939-B1E8-4837-BED1-6714A411B90A}">
      <dgm:prSet/>
      <dgm:spPr/>
      <dgm:t>
        <a:bodyPr/>
        <a:lstStyle/>
        <a:p>
          <a:endParaRPr lang="en-US"/>
        </a:p>
      </dgm:t>
    </dgm:pt>
    <dgm:pt modelId="{3616481F-C722-4641-BB2A-E2C8E1154E82}" type="sibTrans" cxnId="{46990939-B1E8-4837-BED1-6714A411B90A}">
      <dgm:prSet/>
      <dgm:spPr/>
      <dgm:t>
        <a:bodyPr/>
        <a:lstStyle/>
        <a:p>
          <a:endParaRPr lang="en-US"/>
        </a:p>
      </dgm:t>
    </dgm:pt>
    <dgm:pt modelId="{535EF9E6-16A2-4A80-A158-53D10B8709EE}">
      <dgm:prSet/>
      <dgm:spPr/>
      <dgm:t>
        <a:bodyPr/>
        <a:lstStyle/>
        <a:p>
          <a:pPr algn="l"/>
          <a:r>
            <a:rPr lang="en-US" b="0" dirty="0">
              <a:latin typeface="Times New Roman"/>
              <a:cs typeface="Times New Roman"/>
            </a:rPr>
            <a:t>Merkez </a:t>
          </a:r>
          <a:r>
            <a:rPr lang="en-US" b="0" dirty="0" err="1">
              <a:latin typeface="Times New Roman"/>
              <a:cs typeface="Times New Roman"/>
            </a:rPr>
            <a:t>kontrol</a:t>
          </a:r>
          <a:r>
            <a:rPr lang="en-US" b="0" dirty="0">
              <a:latin typeface="Times New Roman"/>
              <a:cs typeface="Times New Roman"/>
            </a:rPr>
            <a:t> </a:t>
          </a:r>
          <a:r>
            <a:rPr lang="en-US" b="0" dirty="0" err="1">
              <a:latin typeface="Times New Roman"/>
              <a:cs typeface="Times New Roman"/>
            </a:rPr>
            <a:t>üniteleri</a:t>
          </a:r>
          <a:r>
            <a:rPr lang="en-US" b="0" dirty="0">
              <a:latin typeface="Times New Roman"/>
              <a:cs typeface="Times New Roman"/>
            </a:rPr>
            <a:t> </a:t>
          </a:r>
          <a:r>
            <a:rPr lang="en-US" b="0" dirty="0" err="1">
              <a:latin typeface="Times New Roman"/>
              <a:cs typeface="Times New Roman"/>
            </a:rPr>
            <a:t>gelen</a:t>
          </a:r>
          <a:r>
            <a:rPr lang="en-US" b="0" dirty="0">
              <a:latin typeface="Times New Roman"/>
              <a:cs typeface="Times New Roman"/>
            </a:rPr>
            <a:t> </a:t>
          </a:r>
          <a:r>
            <a:rPr lang="en-US" b="0" dirty="0" err="1">
              <a:latin typeface="Times New Roman"/>
              <a:cs typeface="Times New Roman"/>
            </a:rPr>
            <a:t>bilgileri</a:t>
          </a:r>
          <a:r>
            <a:rPr lang="en-US" b="0" dirty="0">
              <a:latin typeface="Times New Roman"/>
              <a:cs typeface="Times New Roman"/>
            </a:rPr>
            <a:t> </a:t>
          </a:r>
          <a:r>
            <a:rPr lang="en-US" b="0" dirty="0" err="1">
              <a:latin typeface="Times New Roman"/>
              <a:cs typeface="Times New Roman"/>
            </a:rPr>
            <a:t>işledikten</a:t>
          </a:r>
          <a:r>
            <a:rPr lang="en-US" b="0" dirty="0">
              <a:latin typeface="Times New Roman"/>
              <a:cs typeface="Times New Roman"/>
            </a:rPr>
            <a:t> </a:t>
          </a:r>
          <a:r>
            <a:rPr lang="en-US" b="0" dirty="0" err="1">
              <a:latin typeface="Times New Roman"/>
              <a:cs typeface="Times New Roman"/>
            </a:rPr>
            <a:t>sonra</a:t>
          </a:r>
          <a:r>
            <a:rPr lang="en-US" b="0" dirty="0">
              <a:latin typeface="Times New Roman"/>
              <a:cs typeface="Times New Roman"/>
            </a:rPr>
            <a:t> anlık olarak mobil uygulamaya da aktaracaktır. Böylece kullanıcı mobil uygulamadan park yerinde boş yer olup olmadığını, hangi alanların boş olduğunu kolaylıkla görebilecektir. Eğer park alanı boş ise mobil uygulamadan randevu alınabilecektir. Randevu alındığında sistem güncellemesi yapılacaktır. Randevu alan araç geldiğinde, randevu aldığı park alanına yönlendirilmesi yapılacaktır.</a:t>
          </a:r>
        </a:p>
      </dgm:t>
    </dgm:pt>
    <dgm:pt modelId="{E779BCA2-CB6E-402B-A04D-BC03626CF6FD}" type="parTrans" cxnId="{12168959-0C26-47D4-86A4-68E8DA451CD7}">
      <dgm:prSet/>
      <dgm:spPr/>
      <dgm:t>
        <a:bodyPr/>
        <a:lstStyle/>
        <a:p>
          <a:endParaRPr lang="en-US"/>
        </a:p>
      </dgm:t>
    </dgm:pt>
    <dgm:pt modelId="{C9D098AE-F3E3-41C9-9837-6D9076C34B64}" type="sibTrans" cxnId="{12168959-0C26-47D4-86A4-68E8DA451CD7}">
      <dgm:prSet/>
      <dgm:spPr/>
      <dgm:t>
        <a:bodyPr/>
        <a:lstStyle/>
        <a:p>
          <a:endParaRPr lang="en-US"/>
        </a:p>
      </dgm:t>
    </dgm:pt>
    <dgm:pt modelId="{0BBCB10A-3257-4317-B809-B807F986D5F3}" type="pres">
      <dgm:prSet presAssocID="{B6EC5980-D861-4A9D-913F-912E7340B43B}" presName="hierChild1" presStyleCnt="0">
        <dgm:presLayoutVars>
          <dgm:chPref val="1"/>
          <dgm:dir/>
          <dgm:animOne val="branch"/>
          <dgm:animLvl val="lvl"/>
          <dgm:resizeHandles/>
        </dgm:presLayoutVars>
      </dgm:prSet>
      <dgm:spPr/>
    </dgm:pt>
    <dgm:pt modelId="{9F4D03C0-E8BD-457C-95EA-310EF3C83B64}" type="pres">
      <dgm:prSet presAssocID="{1BA3429B-528E-40B1-801F-76E34ED7C346}" presName="hierRoot1" presStyleCnt="0"/>
      <dgm:spPr/>
    </dgm:pt>
    <dgm:pt modelId="{EB7100C5-F1F5-4895-948A-F9FA278C4D93}" type="pres">
      <dgm:prSet presAssocID="{1BA3429B-528E-40B1-801F-76E34ED7C346}" presName="composite" presStyleCnt="0"/>
      <dgm:spPr/>
    </dgm:pt>
    <dgm:pt modelId="{72C643C0-AB42-4588-9BA6-62970B2FAE94}" type="pres">
      <dgm:prSet presAssocID="{1BA3429B-528E-40B1-801F-76E34ED7C346}" presName="background" presStyleLbl="node0" presStyleIdx="0" presStyleCnt="2"/>
      <dgm:spPr/>
    </dgm:pt>
    <dgm:pt modelId="{31F9F935-1C6B-44DB-A3A1-152F0C6E89D8}" type="pres">
      <dgm:prSet presAssocID="{1BA3429B-528E-40B1-801F-76E34ED7C346}" presName="text" presStyleLbl="fgAcc0" presStyleIdx="0" presStyleCnt="2">
        <dgm:presLayoutVars>
          <dgm:chPref val="3"/>
        </dgm:presLayoutVars>
      </dgm:prSet>
      <dgm:spPr/>
    </dgm:pt>
    <dgm:pt modelId="{E9791D7B-0D76-4374-9707-F08378356112}" type="pres">
      <dgm:prSet presAssocID="{1BA3429B-528E-40B1-801F-76E34ED7C346}" presName="hierChild2" presStyleCnt="0"/>
      <dgm:spPr/>
    </dgm:pt>
    <dgm:pt modelId="{DA95C855-E854-42EA-98B6-872D9AFDA8DB}" type="pres">
      <dgm:prSet presAssocID="{535EF9E6-16A2-4A80-A158-53D10B8709EE}" presName="hierRoot1" presStyleCnt="0"/>
      <dgm:spPr/>
    </dgm:pt>
    <dgm:pt modelId="{A21C02CD-789D-43D8-9858-E93B241AFEBD}" type="pres">
      <dgm:prSet presAssocID="{535EF9E6-16A2-4A80-A158-53D10B8709EE}" presName="composite" presStyleCnt="0"/>
      <dgm:spPr/>
    </dgm:pt>
    <dgm:pt modelId="{6C74E2B0-53D9-4006-8A2F-41310181A3AF}" type="pres">
      <dgm:prSet presAssocID="{535EF9E6-16A2-4A80-A158-53D10B8709EE}" presName="background" presStyleLbl="node0" presStyleIdx="1" presStyleCnt="2"/>
      <dgm:spPr/>
    </dgm:pt>
    <dgm:pt modelId="{D71C8D9B-967E-4C19-97D0-A922FC600FF8}" type="pres">
      <dgm:prSet presAssocID="{535EF9E6-16A2-4A80-A158-53D10B8709EE}" presName="text" presStyleLbl="fgAcc0" presStyleIdx="1" presStyleCnt="2">
        <dgm:presLayoutVars>
          <dgm:chPref val="3"/>
        </dgm:presLayoutVars>
      </dgm:prSet>
      <dgm:spPr/>
    </dgm:pt>
    <dgm:pt modelId="{13D72AA2-2A4A-4DDA-B9E2-12EBB785417B}" type="pres">
      <dgm:prSet presAssocID="{535EF9E6-16A2-4A80-A158-53D10B8709EE}" presName="hierChild2" presStyleCnt="0"/>
      <dgm:spPr/>
    </dgm:pt>
  </dgm:ptLst>
  <dgm:cxnLst>
    <dgm:cxn modelId="{D8050A08-7C9E-463C-874B-99502BE339C0}" type="presOf" srcId="{1BA3429B-528E-40B1-801F-76E34ED7C346}" destId="{31F9F935-1C6B-44DB-A3A1-152F0C6E89D8}" srcOrd="0" destOrd="0" presId="urn:microsoft.com/office/officeart/2005/8/layout/hierarchy1"/>
    <dgm:cxn modelId="{46990939-B1E8-4837-BED1-6714A411B90A}" srcId="{B6EC5980-D861-4A9D-913F-912E7340B43B}" destId="{1BA3429B-528E-40B1-801F-76E34ED7C346}" srcOrd="0" destOrd="0" parTransId="{4668C793-F399-49B6-9318-0356A1759089}" sibTransId="{3616481F-C722-4641-BB2A-E2C8E1154E82}"/>
    <dgm:cxn modelId="{12168959-0C26-47D4-86A4-68E8DA451CD7}" srcId="{B6EC5980-D861-4A9D-913F-912E7340B43B}" destId="{535EF9E6-16A2-4A80-A158-53D10B8709EE}" srcOrd="1" destOrd="0" parTransId="{E779BCA2-CB6E-402B-A04D-BC03626CF6FD}" sibTransId="{C9D098AE-F3E3-41C9-9837-6D9076C34B64}"/>
    <dgm:cxn modelId="{CD0C0A9A-2E05-4BAE-BF24-50B1F5DD3FBF}" type="presOf" srcId="{535EF9E6-16A2-4A80-A158-53D10B8709EE}" destId="{D71C8D9B-967E-4C19-97D0-A922FC600FF8}" srcOrd="0" destOrd="0" presId="urn:microsoft.com/office/officeart/2005/8/layout/hierarchy1"/>
    <dgm:cxn modelId="{DF62F6E1-BCC8-45AE-B423-0DD0E54E6F82}" type="presOf" srcId="{B6EC5980-D861-4A9D-913F-912E7340B43B}" destId="{0BBCB10A-3257-4317-B809-B807F986D5F3}" srcOrd="0" destOrd="0" presId="urn:microsoft.com/office/officeart/2005/8/layout/hierarchy1"/>
    <dgm:cxn modelId="{F37AB72F-45B2-4557-AC6B-5868FDC9BC93}" type="presParOf" srcId="{0BBCB10A-3257-4317-B809-B807F986D5F3}" destId="{9F4D03C0-E8BD-457C-95EA-310EF3C83B64}" srcOrd="0" destOrd="0" presId="urn:microsoft.com/office/officeart/2005/8/layout/hierarchy1"/>
    <dgm:cxn modelId="{AAF4BC17-C7E8-4979-AB14-48086EEC5FD4}" type="presParOf" srcId="{9F4D03C0-E8BD-457C-95EA-310EF3C83B64}" destId="{EB7100C5-F1F5-4895-948A-F9FA278C4D93}" srcOrd="0" destOrd="0" presId="urn:microsoft.com/office/officeart/2005/8/layout/hierarchy1"/>
    <dgm:cxn modelId="{10D94C6D-CF91-4C7D-BEC3-ACAA9DFEB12F}" type="presParOf" srcId="{EB7100C5-F1F5-4895-948A-F9FA278C4D93}" destId="{72C643C0-AB42-4588-9BA6-62970B2FAE94}" srcOrd="0" destOrd="0" presId="urn:microsoft.com/office/officeart/2005/8/layout/hierarchy1"/>
    <dgm:cxn modelId="{7143B07D-6087-4379-9323-B331CF2BA97F}" type="presParOf" srcId="{EB7100C5-F1F5-4895-948A-F9FA278C4D93}" destId="{31F9F935-1C6B-44DB-A3A1-152F0C6E89D8}" srcOrd="1" destOrd="0" presId="urn:microsoft.com/office/officeart/2005/8/layout/hierarchy1"/>
    <dgm:cxn modelId="{B709B6AD-9F40-4BA4-9872-83B5FDD5B253}" type="presParOf" srcId="{9F4D03C0-E8BD-457C-95EA-310EF3C83B64}" destId="{E9791D7B-0D76-4374-9707-F08378356112}" srcOrd="1" destOrd="0" presId="urn:microsoft.com/office/officeart/2005/8/layout/hierarchy1"/>
    <dgm:cxn modelId="{96809FCD-1BEA-4281-BE78-4406FEE16E57}" type="presParOf" srcId="{0BBCB10A-3257-4317-B809-B807F986D5F3}" destId="{DA95C855-E854-42EA-98B6-872D9AFDA8DB}" srcOrd="1" destOrd="0" presId="urn:microsoft.com/office/officeart/2005/8/layout/hierarchy1"/>
    <dgm:cxn modelId="{6FF0B0AF-F754-4476-952E-511F2070A08D}" type="presParOf" srcId="{DA95C855-E854-42EA-98B6-872D9AFDA8DB}" destId="{A21C02CD-789D-43D8-9858-E93B241AFEBD}" srcOrd="0" destOrd="0" presId="urn:microsoft.com/office/officeart/2005/8/layout/hierarchy1"/>
    <dgm:cxn modelId="{7B0ED79F-D9ED-438A-B9B2-B2191B43B8EC}" type="presParOf" srcId="{A21C02CD-789D-43D8-9858-E93B241AFEBD}" destId="{6C74E2B0-53D9-4006-8A2F-41310181A3AF}" srcOrd="0" destOrd="0" presId="urn:microsoft.com/office/officeart/2005/8/layout/hierarchy1"/>
    <dgm:cxn modelId="{0ECBE287-A358-471D-A25E-CE88673FDEBF}" type="presParOf" srcId="{A21C02CD-789D-43D8-9858-E93B241AFEBD}" destId="{D71C8D9B-967E-4C19-97D0-A922FC600FF8}" srcOrd="1" destOrd="0" presId="urn:microsoft.com/office/officeart/2005/8/layout/hierarchy1"/>
    <dgm:cxn modelId="{EC238563-EDE3-4EDE-BEFD-3B7E2644E80F}" type="presParOf" srcId="{DA95C855-E854-42EA-98B6-872D9AFDA8DB}" destId="{13D72AA2-2A4A-4DDA-B9E2-12EBB785417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EC5980-D861-4A9D-913F-912E7340B43B}" type="doc">
      <dgm:prSet loTypeId="urn:microsoft.com/office/officeart/2005/8/layout/vList6" loCatId="process" qsTypeId="urn:microsoft.com/office/officeart/2005/8/quickstyle/simple1" qsCatId="simple" csTypeId="urn:microsoft.com/office/officeart/2005/8/colors/accent6_2" csCatId="accent6"/>
      <dgm:spPr/>
      <dgm:t>
        <a:bodyPr/>
        <a:lstStyle/>
        <a:p>
          <a:endParaRPr lang="en-US"/>
        </a:p>
      </dgm:t>
    </dgm:pt>
    <dgm:pt modelId="{1BA3429B-528E-40B1-801F-76E34ED7C346}">
      <dgm:prSet/>
      <dgm:spPr/>
      <dgm:t>
        <a:bodyPr/>
        <a:lstStyle/>
        <a:p>
          <a:r>
            <a:rPr lang="en-US" b="0" dirty="0"/>
            <a:t>Sürücüler mobil uygulama ile otopark yerini cep telefonundan arama imkanına sahip olacaktır. Böylece boş otopark alanı ararken vakit kaybetmeyeceklerdir. Eğer isterlerse mobil uygulamadan boş park alanlarından birine randevu alabileceklerdir. Mobil uygulamanın ara yüzünün aşağıdaki gibi yapılması planlanmaktadır.</a:t>
          </a:r>
          <a:endParaRPr lang="en-US" dirty="0"/>
        </a:p>
      </dgm:t>
    </dgm:pt>
    <dgm:pt modelId="{4668C793-F399-49B6-9318-0356A1759089}" type="parTrans" cxnId="{46990939-B1E8-4837-BED1-6714A411B90A}">
      <dgm:prSet/>
      <dgm:spPr/>
      <dgm:t>
        <a:bodyPr/>
        <a:lstStyle/>
        <a:p>
          <a:endParaRPr lang="en-US"/>
        </a:p>
      </dgm:t>
    </dgm:pt>
    <dgm:pt modelId="{3616481F-C722-4641-BB2A-E2C8E1154E82}" type="sibTrans" cxnId="{46990939-B1E8-4837-BED1-6714A411B90A}">
      <dgm:prSet/>
      <dgm:spPr/>
      <dgm:t>
        <a:bodyPr/>
        <a:lstStyle/>
        <a:p>
          <a:endParaRPr lang="en-US"/>
        </a:p>
      </dgm:t>
    </dgm:pt>
    <dgm:pt modelId="{FC7D46FD-C075-4C25-8362-EBBC26195CE1}" type="pres">
      <dgm:prSet presAssocID="{B6EC5980-D861-4A9D-913F-912E7340B43B}" presName="Name0" presStyleCnt="0">
        <dgm:presLayoutVars>
          <dgm:dir/>
          <dgm:animLvl val="lvl"/>
          <dgm:resizeHandles/>
        </dgm:presLayoutVars>
      </dgm:prSet>
      <dgm:spPr/>
    </dgm:pt>
    <dgm:pt modelId="{AB7A1AEC-FED6-478E-8D1A-360DCF6BCA55}" type="pres">
      <dgm:prSet presAssocID="{1BA3429B-528E-40B1-801F-76E34ED7C346}" presName="linNode" presStyleCnt="0"/>
      <dgm:spPr/>
    </dgm:pt>
    <dgm:pt modelId="{953EC9E8-1200-4E6E-AB0D-D6371E0DBFE0}" type="pres">
      <dgm:prSet presAssocID="{1BA3429B-528E-40B1-801F-76E34ED7C346}" presName="parentShp" presStyleLbl="node1" presStyleIdx="0" presStyleCnt="1">
        <dgm:presLayoutVars>
          <dgm:bulletEnabled val="1"/>
        </dgm:presLayoutVars>
      </dgm:prSet>
      <dgm:spPr/>
    </dgm:pt>
    <dgm:pt modelId="{156C1290-55E0-49F8-8BA1-55EFD5E39D6B}" type="pres">
      <dgm:prSet presAssocID="{1BA3429B-528E-40B1-801F-76E34ED7C346}" presName="childShp" presStyleLbl="bgAccFollowNode1" presStyleIdx="0" presStyleCnt="1">
        <dgm:presLayoutVars>
          <dgm:bulletEnabled val="1"/>
        </dgm:presLayoutVars>
      </dgm:prSet>
      <dgm:spPr/>
    </dgm:pt>
  </dgm:ptLst>
  <dgm:cxnLst>
    <dgm:cxn modelId="{46990939-B1E8-4837-BED1-6714A411B90A}" srcId="{B6EC5980-D861-4A9D-913F-912E7340B43B}" destId="{1BA3429B-528E-40B1-801F-76E34ED7C346}" srcOrd="0" destOrd="0" parTransId="{4668C793-F399-49B6-9318-0356A1759089}" sibTransId="{3616481F-C722-4641-BB2A-E2C8E1154E82}"/>
    <dgm:cxn modelId="{4D51C13F-B6A1-4383-9BD4-365FF0A4C0EB}" type="presOf" srcId="{1BA3429B-528E-40B1-801F-76E34ED7C346}" destId="{953EC9E8-1200-4E6E-AB0D-D6371E0DBFE0}" srcOrd="0" destOrd="0" presId="urn:microsoft.com/office/officeart/2005/8/layout/vList6"/>
    <dgm:cxn modelId="{25332E72-2817-4BF4-A55C-AF49454260B9}" type="presOf" srcId="{B6EC5980-D861-4A9D-913F-912E7340B43B}" destId="{FC7D46FD-C075-4C25-8362-EBBC26195CE1}" srcOrd="0" destOrd="0" presId="urn:microsoft.com/office/officeart/2005/8/layout/vList6"/>
    <dgm:cxn modelId="{19944040-F7DF-453A-8BC4-31EDBCC1012D}" type="presParOf" srcId="{FC7D46FD-C075-4C25-8362-EBBC26195CE1}" destId="{AB7A1AEC-FED6-478E-8D1A-360DCF6BCA55}" srcOrd="0" destOrd="0" presId="urn:microsoft.com/office/officeart/2005/8/layout/vList6"/>
    <dgm:cxn modelId="{4EDFFC8F-CFA4-4C9F-85ED-1AB9D8A8E79F}" type="presParOf" srcId="{AB7A1AEC-FED6-478E-8D1A-360DCF6BCA55}" destId="{953EC9E8-1200-4E6E-AB0D-D6371E0DBFE0}" srcOrd="0" destOrd="0" presId="urn:microsoft.com/office/officeart/2005/8/layout/vList6"/>
    <dgm:cxn modelId="{E99BC4C2-0B0E-4F80-8DDA-A8B15D6B88C4}" type="presParOf" srcId="{AB7A1AEC-FED6-478E-8D1A-360DCF6BCA55}" destId="{156C1290-55E0-49F8-8BA1-55EFD5E39D6B}"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6EC5980-D861-4A9D-913F-912E7340B43B}" type="doc">
      <dgm:prSet loTypeId="urn:microsoft.com/office/officeart/2005/8/layout/cycle6" loCatId="cycle" qsTypeId="urn:microsoft.com/office/officeart/2005/8/quickstyle/simple1" qsCatId="simple" csTypeId="urn:microsoft.com/office/officeart/2005/8/colors/colorful1" csCatId="colorful" phldr="1"/>
      <dgm:spPr/>
      <dgm:t>
        <a:bodyPr/>
        <a:lstStyle/>
        <a:p>
          <a:endParaRPr lang="en-US"/>
        </a:p>
      </dgm:t>
    </dgm:pt>
    <dgm:pt modelId="{1BA3429B-528E-40B1-801F-76E34ED7C346}">
      <dgm:prSet/>
      <dgm:spPr/>
      <dgm:t>
        <a:bodyPr/>
        <a:lstStyle/>
        <a:p>
          <a:pPr algn="l" rtl="0"/>
          <a:r>
            <a:rPr lang="en-US" b="0" dirty="0"/>
            <a:t>[1] Özdemir, A. &amp; </a:t>
          </a:r>
          <a:r>
            <a:rPr lang="en-US" b="0" dirty="0" err="1"/>
            <a:t>Mengi</a:t>
          </a:r>
          <a:r>
            <a:rPr lang="en-US" b="0" dirty="0"/>
            <a:t>, O. Ö. (2020). </a:t>
          </a:r>
          <a:r>
            <a:rPr lang="en-US" b="0" dirty="0" err="1"/>
            <a:t>Güvenlik</a:t>
          </a:r>
          <a:r>
            <a:rPr lang="en-US" b="0" dirty="0"/>
            <a:t> </a:t>
          </a:r>
          <a:r>
            <a:rPr lang="en-US" b="0" dirty="0" err="1"/>
            <a:t>Seviyesi</a:t>
          </a:r>
          <a:r>
            <a:rPr lang="en-US" b="0" dirty="0"/>
            <a:t> </a:t>
          </a:r>
          <a:r>
            <a:rPr lang="en-US" b="0" dirty="0" err="1"/>
            <a:t>Arttırılmış</a:t>
          </a:r>
          <a:r>
            <a:rPr lang="en-US" b="0" dirty="0"/>
            <a:t> Akıllı </a:t>
          </a:r>
          <a:r>
            <a:rPr lang="en-US" b="0" dirty="0" err="1"/>
            <a:t>Otopark</a:t>
          </a:r>
          <a:r>
            <a:rPr lang="en-US" b="0" dirty="0"/>
            <a:t> </a:t>
          </a:r>
          <a:r>
            <a:rPr lang="en-US" b="0" dirty="0" err="1"/>
            <a:t>Sistemi</a:t>
          </a:r>
          <a:r>
            <a:rPr lang="en-US" b="0" dirty="0"/>
            <a:t> . Karadeniz Fen </a:t>
          </a:r>
          <a:r>
            <a:rPr lang="en-US" b="0" dirty="0" err="1"/>
            <a:t>Bilimleri</a:t>
          </a:r>
          <a:r>
            <a:rPr lang="en-US" b="0" dirty="0"/>
            <a:t> </a:t>
          </a:r>
          <a:r>
            <a:rPr lang="en-US" b="0" dirty="0" err="1"/>
            <a:t>Dergisi</a:t>
          </a:r>
          <a:r>
            <a:rPr lang="en-US" b="0" dirty="0"/>
            <a:t> , 10 (1) , 131-149 . DOI: 10.31466/kfbd.732637</a:t>
          </a:r>
        </a:p>
      </dgm:t>
    </dgm:pt>
    <dgm:pt modelId="{4668C793-F399-49B6-9318-0356A1759089}" type="parTrans" cxnId="{46990939-B1E8-4837-BED1-6714A411B90A}">
      <dgm:prSet/>
      <dgm:spPr/>
      <dgm:t>
        <a:bodyPr/>
        <a:lstStyle/>
        <a:p>
          <a:endParaRPr lang="en-US"/>
        </a:p>
      </dgm:t>
    </dgm:pt>
    <dgm:pt modelId="{3616481F-C722-4641-BB2A-E2C8E1154E82}" type="sibTrans" cxnId="{46990939-B1E8-4837-BED1-6714A411B90A}">
      <dgm:prSet/>
      <dgm:spPr/>
      <dgm:t>
        <a:bodyPr/>
        <a:lstStyle/>
        <a:p>
          <a:endParaRPr lang="en-US"/>
        </a:p>
      </dgm:t>
    </dgm:pt>
    <dgm:pt modelId="{535EF9E6-16A2-4A80-A158-53D10B8709EE}">
      <dgm:prSet/>
      <dgm:spPr/>
      <dgm:t>
        <a:bodyPr/>
        <a:lstStyle/>
        <a:p>
          <a:pPr algn="l"/>
          <a:r>
            <a:rPr lang="en-US" b="0" dirty="0"/>
            <a:t>[2] Arda T. &amp; Mehmet T. (2020) 1st INTERNATIONAL CONFERENCE ON INTELLIGENT TRANSPORTATION SYSTEMS), </a:t>
          </a:r>
          <a:r>
            <a:rPr lang="en-US" b="0" dirty="0" err="1"/>
            <a:t>Bandırma</a:t>
          </a:r>
          <a:endParaRPr lang="en-US" dirty="0"/>
        </a:p>
      </dgm:t>
    </dgm:pt>
    <dgm:pt modelId="{E779BCA2-CB6E-402B-A04D-BC03626CF6FD}" type="parTrans" cxnId="{12168959-0C26-47D4-86A4-68E8DA451CD7}">
      <dgm:prSet/>
      <dgm:spPr/>
      <dgm:t>
        <a:bodyPr/>
        <a:lstStyle/>
        <a:p>
          <a:endParaRPr lang="en-US"/>
        </a:p>
      </dgm:t>
    </dgm:pt>
    <dgm:pt modelId="{C9D098AE-F3E3-41C9-9837-6D9076C34B64}" type="sibTrans" cxnId="{12168959-0C26-47D4-86A4-68E8DA451CD7}">
      <dgm:prSet/>
      <dgm:spPr/>
      <dgm:t>
        <a:bodyPr/>
        <a:lstStyle/>
        <a:p>
          <a:endParaRPr lang="en-US"/>
        </a:p>
      </dgm:t>
    </dgm:pt>
    <dgm:pt modelId="{83A3ED3C-C5CF-4D36-811D-46A9D1E03775}">
      <dgm:prSet/>
      <dgm:spPr/>
      <dgm:t>
        <a:bodyPr/>
        <a:lstStyle/>
        <a:p>
          <a:pPr algn="l"/>
          <a:r>
            <a:rPr lang="en-US" b="0" dirty="0"/>
            <a:t>[3] Abhirup Khanna; Rishi Anand, (2016), IOT Based Smart Parking System, 2016 International Conference on Internet of Things and Applications (IOTA), Pune, India</a:t>
          </a:r>
          <a:endParaRPr lang="en-US" dirty="0"/>
        </a:p>
      </dgm:t>
    </dgm:pt>
    <dgm:pt modelId="{6790A74E-38A6-4181-A089-BB3B505AB37E}" type="parTrans" cxnId="{D666A94A-A8DC-4776-A0AA-CF75FD916317}">
      <dgm:prSet/>
      <dgm:spPr/>
      <dgm:t>
        <a:bodyPr/>
        <a:lstStyle/>
        <a:p>
          <a:endParaRPr lang="en-US"/>
        </a:p>
      </dgm:t>
    </dgm:pt>
    <dgm:pt modelId="{81892439-DEA1-4CA2-AE48-2DA7E72AF23F}" type="sibTrans" cxnId="{D666A94A-A8DC-4776-A0AA-CF75FD916317}">
      <dgm:prSet/>
      <dgm:spPr/>
      <dgm:t>
        <a:bodyPr/>
        <a:lstStyle/>
        <a:p>
          <a:endParaRPr lang="en-US"/>
        </a:p>
      </dgm:t>
    </dgm:pt>
    <dgm:pt modelId="{B7B42AF4-953E-4ECC-B323-CE7BF89384C7}">
      <dgm:prSet phldr="0"/>
      <dgm:spPr/>
      <dgm:t>
        <a:bodyPr/>
        <a:lstStyle/>
        <a:p>
          <a:pPr algn="l"/>
          <a:r>
            <a:rPr lang="en-US" b="0" dirty="0"/>
            <a:t>      [4] Khaoula </a:t>
          </a:r>
          <a:r>
            <a:rPr lang="en-US" b="0" dirty="0" err="1"/>
            <a:t>Hassoune</a:t>
          </a:r>
          <a:r>
            <a:rPr lang="en-US" b="0" dirty="0"/>
            <a:t> Wafaa </a:t>
          </a:r>
          <a:r>
            <a:rPr lang="en-US" b="0" dirty="0" err="1"/>
            <a:t>Dachry</a:t>
          </a:r>
          <a:r>
            <a:rPr lang="en-US" b="0" dirty="0"/>
            <a:t>; Fouad </a:t>
          </a:r>
          <a:r>
            <a:rPr lang="en-US" b="0" dirty="0" err="1"/>
            <a:t>Moutaouakkil</a:t>
          </a:r>
          <a:r>
            <a:rPr lang="en-US" b="0" dirty="0"/>
            <a:t>; Hicham </a:t>
          </a:r>
          <a:r>
            <a:rPr lang="en-US" b="0" dirty="0" err="1"/>
            <a:t>Medromi</a:t>
          </a:r>
          <a:r>
            <a:rPr lang="en-US" b="0" dirty="0"/>
            <a:t>, (2016), Smart Parking Systems: A </a:t>
          </a:r>
          <a:r>
            <a:rPr lang="en-US" b="0" dirty="0" err="1"/>
            <a:t>Surver</a:t>
          </a:r>
          <a:r>
            <a:rPr lang="en-US" b="0" dirty="0"/>
            <a:t>, 2016 11th International Conference on Intelligent Systems: Theories and Applications (SITA), Mohammedia, Morocco</a:t>
          </a:r>
          <a:endParaRPr lang="en-US" dirty="0"/>
        </a:p>
      </dgm:t>
    </dgm:pt>
    <dgm:pt modelId="{61FAFD4F-F202-46D3-B542-6DDECE6463B8}" type="parTrans" cxnId="{F03855F3-4E25-4034-8F21-244073FEB1D9}">
      <dgm:prSet/>
      <dgm:spPr/>
    </dgm:pt>
    <dgm:pt modelId="{E22D323E-C263-4114-8263-2DD7F583F01C}" type="sibTrans" cxnId="{F03855F3-4E25-4034-8F21-244073FEB1D9}">
      <dgm:prSet/>
      <dgm:spPr/>
      <dgm:t>
        <a:bodyPr/>
        <a:lstStyle/>
        <a:p>
          <a:endParaRPr lang="en-US"/>
        </a:p>
      </dgm:t>
    </dgm:pt>
    <dgm:pt modelId="{458673E2-1B72-402C-8DA8-F31B42AE6386}" type="pres">
      <dgm:prSet presAssocID="{B6EC5980-D861-4A9D-913F-912E7340B43B}" presName="cycle" presStyleCnt="0">
        <dgm:presLayoutVars>
          <dgm:dir/>
          <dgm:resizeHandles val="exact"/>
        </dgm:presLayoutVars>
      </dgm:prSet>
      <dgm:spPr/>
    </dgm:pt>
    <dgm:pt modelId="{F5DC9BDD-0D08-4216-BDFB-3504A1A3548F}" type="pres">
      <dgm:prSet presAssocID="{1BA3429B-528E-40B1-801F-76E34ED7C346}" presName="node" presStyleLbl="node1" presStyleIdx="0" presStyleCnt="4">
        <dgm:presLayoutVars>
          <dgm:bulletEnabled val="1"/>
        </dgm:presLayoutVars>
      </dgm:prSet>
      <dgm:spPr/>
    </dgm:pt>
    <dgm:pt modelId="{19C1E5CB-64B8-4D0E-8EB9-5F4AE0B6107E}" type="pres">
      <dgm:prSet presAssocID="{1BA3429B-528E-40B1-801F-76E34ED7C346}" presName="spNode" presStyleCnt="0"/>
      <dgm:spPr/>
    </dgm:pt>
    <dgm:pt modelId="{3493DF8E-B5D5-4757-BBD5-AC29162F10C8}" type="pres">
      <dgm:prSet presAssocID="{3616481F-C722-4641-BB2A-E2C8E1154E82}" presName="sibTrans" presStyleLbl="sibTrans1D1" presStyleIdx="0" presStyleCnt="4"/>
      <dgm:spPr/>
    </dgm:pt>
    <dgm:pt modelId="{0C5C1345-E36E-418D-A39A-3CEBED1157CD}" type="pres">
      <dgm:prSet presAssocID="{535EF9E6-16A2-4A80-A158-53D10B8709EE}" presName="node" presStyleLbl="node1" presStyleIdx="1" presStyleCnt="4">
        <dgm:presLayoutVars>
          <dgm:bulletEnabled val="1"/>
        </dgm:presLayoutVars>
      </dgm:prSet>
      <dgm:spPr/>
    </dgm:pt>
    <dgm:pt modelId="{4022E4B5-E02A-4AD2-809D-0BD4ED9DF2C7}" type="pres">
      <dgm:prSet presAssocID="{535EF9E6-16A2-4A80-A158-53D10B8709EE}" presName="spNode" presStyleCnt="0"/>
      <dgm:spPr/>
    </dgm:pt>
    <dgm:pt modelId="{7885D4AA-82D7-43EF-ADAC-6A57AD490055}" type="pres">
      <dgm:prSet presAssocID="{C9D098AE-F3E3-41C9-9837-6D9076C34B64}" presName="sibTrans" presStyleLbl="sibTrans1D1" presStyleIdx="1" presStyleCnt="4"/>
      <dgm:spPr/>
    </dgm:pt>
    <dgm:pt modelId="{8E9494F4-FCA3-41CF-A15A-C1E49523BF18}" type="pres">
      <dgm:prSet presAssocID="{83A3ED3C-C5CF-4D36-811D-46A9D1E03775}" presName="node" presStyleLbl="node1" presStyleIdx="2" presStyleCnt="4">
        <dgm:presLayoutVars>
          <dgm:bulletEnabled val="1"/>
        </dgm:presLayoutVars>
      </dgm:prSet>
      <dgm:spPr/>
    </dgm:pt>
    <dgm:pt modelId="{3B3CD43A-10FE-4A28-A9D6-90EA998D8ACA}" type="pres">
      <dgm:prSet presAssocID="{83A3ED3C-C5CF-4D36-811D-46A9D1E03775}" presName="spNode" presStyleCnt="0"/>
      <dgm:spPr/>
    </dgm:pt>
    <dgm:pt modelId="{6D469167-ED6A-44A0-A527-331BE3E0146C}" type="pres">
      <dgm:prSet presAssocID="{81892439-DEA1-4CA2-AE48-2DA7E72AF23F}" presName="sibTrans" presStyleLbl="sibTrans1D1" presStyleIdx="2" presStyleCnt="4"/>
      <dgm:spPr/>
    </dgm:pt>
    <dgm:pt modelId="{65347939-6074-4318-B2DE-13A75C01BF64}" type="pres">
      <dgm:prSet presAssocID="{B7B42AF4-953E-4ECC-B323-CE7BF89384C7}" presName="node" presStyleLbl="node1" presStyleIdx="3" presStyleCnt="4">
        <dgm:presLayoutVars>
          <dgm:bulletEnabled val="1"/>
        </dgm:presLayoutVars>
      </dgm:prSet>
      <dgm:spPr/>
    </dgm:pt>
    <dgm:pt modelId="{13FC097F-CC9C-4D95-853D-DA0A7C415AC3}" type="pres">
      <dgm:prSet presAssocID="{B7B42AF4-953E-4ECC-B323-CE7BF89384C7}" presName="spNode" presStyleCnt="0"/>
      <dgm:spPr/>
    </dgm:pt>
    <dgm:pt modelId="{EB5A1843-FF19-400E-B569-174676084101}" type="pres">
      <dgm:prSet presAssocID="{E22D323E-C263-4114-8263-2DD7F583F01C}" presName="sibTrans" presStyleLbl="sibTrans1D1" presStyleIdx="3" presStyleCnt="4"/>
      <dgm:spPr/>
    </dgm:pt>
  </dgm:ptLst>
  <dgm:cxnLst>
    <dgm:cxn modelId="{2E18B019-F446-4743-8641-49134245AAA1}" type="presOf" srcId="{B7B42AF4-953E-4ECC-B323-CE7BF89384C7}" destId="{65347939-6074-4318-B2DE-13A75C01BF64}" srcOrd="0" destOrd="0" presId="urn:microsoft.com/office/officeart/2005/8/layout/cycle6"/>
    <dgm:cxn modelId="{4A518023-89EC-4953-9570-A35CACC3FCB3}" type="presOf" srcId="{3616481F-C722-4641-BB2A-E2C8E1154E82}" destId="{3493DF8E-B5D5-4757-BBD5-AC29162F10C8}" srcOrd="0" destOrd="0" presId="urn:microsoft.com/office/officeart/2005/8/layout/cycle6"/>
    <dgm:cxn modelId="{728E9123-2116-4437-AB48-08AEC566725E}" type="presOf" srcId="{535EF9E6-16A2-4A80-A158-53D10B8709EE}" destId="{0C5C1345-E36E-418D-A39A-3CEBED1157CD}" srcOrd="0" destOrd="0" presId="urn:microsoft.com/office/officeart/2005/8/layout/cycle6"/>
    <dgm:cxn modelId="{3B60DE24-2ED7-4F9E-8DBD-7B92D2E40A1E}" type="presOf" srcId="{C9D098AE-F3E3-41C9-9837-6D9076C34B64}" destId="{7885D4AA-82D7-43EF-ADAC-6A57AD490055}" srcOrd="0" destOrd="0" presId="urn:microsoft.com/office/officeart/2005/8/layout/cycle6"/>
    <dgm:cxn modelId="{15C5D727-D3D1-4878-B788-943B45F70345}" type="presOf" srcId="{81892439-DEA1-4CA2-AE48-2DA7E72AF23F}" destId="{6D469167-ED6A-44A0-A527-331BE3E0146C}" srcOrd="0" destOrd="0" presId="urn:microsoft.com/office/officeart/2005/8/layout/cycle6"/>
    <dgm:cxn modelId="{46990939-B1E8-4837-BED1-6714A411B90A}" srcId="{B6EC5980-D861-4A9D-913F-912E7340B43B}" destId="{1BA3429B-528E-40B1-801F-76E34ED7C346}" srcOrd="0" destOrd="0" parTransId="{4668C793-F399-49B6-9318-0356A1759089}" sibTransId="{3616481F-C722-4641-BB2A-E2C8E1154E82}"/>
    <dgm:cxn modelId="{D666A94A-A8DC-4776-A0AA-CF75FD916317}" srcId="{B6EC5980-D861-4A9D-913F-912E7340B43B}" destId="{83A3ED3C-C5CF-4D36-811D-46A9D1E03775}" srcOrd="2" destOrd="0" parTransId="{6790A74E-38A6-4181-A089-BB3B505AB37E}" sibTransId="{81892439-DEA1-4CA2-AE48-2DA7E72AF23F}"/>
    <dgm:cxn modelId="{12168959-0C26-47D4-86A4-68E8DA451CD7}" srcId="{B6EC5980-D861-4A9D-913F-912E7340B43B}" destId="{535EF9E6-16A2-4A80-A158-53D10B8709EE}" srcOrd="1" destOrd="0" parTransId="{E779BCA2-CB6E-402B-A04D-BC03626CF6FD}" sibTransId="{C9D098AE-F3E3-41C9-9837-6D9076C34B64}"/>
    <dgm:cxn modelId="{4D5D8D8C-EFD1-4715-9D16-C4E4DB15CF33}" type="presOf" srcId="{83A3ED3C-C5CF-4D36-811D-46A9D1E03775}" destId="{8E9494F4-FCA3-41CF-A15A-C1E49523BF18}" srcOrd="0" destOrd="0" presId="urn:microsoft.com/office/officeart/2005/8/layout/cycle6"/>
    <dgm:cxn modelId="{DB1619B1-1833-4631-AECD-435335127D6A}" type="presOf" srcId="{1BA3429B-528E-40B1-801F-76E34ED7C346}" destId="{F5DC9BDD-0D08-4216-BDFB-3504A1A3548F}" srcOrd="0" destOrd="0" presId="urn:microsoft.com/office/officeart/2005/8/layout/cycle6"/>
    <dgm:cxn modelId="{82401DB5-742A-413B-BE4D-0477BCB2ADD9}" type="presOf" srcId="{B6EC5980-D861-4A9D-913F-912E7340B43B}" destId="{458673E2-1B72-402C-8DA8-F31B42AE6386}" srcOrd="0" destOrd="0" presId="urn:microsoft.com/office/officeart/2005/8/layout/cycle6"/>
    <dgm:cxn modelId="{ADC392DF-6AF1-48E4-9140-7AF6E754905B}" type="presOf" srcId="{E22D323E-C263-4114-8263-2DD7F583F01C}" destId="{EB5A1843-FF19-400E-B569-174676084101}" srcOrd="0" destOrd="0" presId="urn:microsoft.com/office/officeart/2005/8/layout/cycle6"/>
    <dgm:cxn modelId="{F03855F3-4E25-4034-8F21-244073FEB1D9}" srcId="{B6EC5980-D861-4A9D-913F-912E7340B43B}" destId="{B7B42AF4-953E-4ECC-B323-CE7BF89384C7}" srcOrd="3" destOrd="0" parTransId="{61FAFD4F-F202-46D3-B542-6DDECE6463B8}" sibTransId="{E22D323E-C263-4114-8263-2DD7F583F01C}"/>
    <dgm:cxn modelId="{01A4935E-7FBB-4946-8010-12249D7EF3E2}" type="presParOf" srcId="{458673E2-1B72-402C-8DA8-F31B42AE6386}" destId="{F5DC9BDD-0D08-4216-BDFB-3504A1A3548F}" srcOrd="0" destOrd="0" presId="urn:microsoft.com/office/officeart/2005/8/layout/cycle6"/>
    <dgm:cxn modelId="{C5CD8869-7E43-4A6C-882C-1C79E13B6ACA}" type="presParOf" srcId="{458673E2-1B72-402C-8DA8-F31B42AE6386}" destId="{19C1E5CB-64B8-4D0E-8EB9-5F4AE0B6107E}" srcOrd="1" destOrd="0" presId="urn:microsoft.com/office/officeart/2005/8/layout/cycle6"/>
    <dgm:cxn modelId="{2F19E916-211B-43DF-9987-20B408558615}" type="presParOf" srcId="{458673E2-1B72-402C-8DA8-F31B42AE6386}" destId="{3493DF8E-B5D5-4757-BBD5-AC29162F10C8}" srcOrd="2" destOrd="0" presId="urn:microsoft.com/office/officeart/2005/8/layout/cycle6"/>
    <dgm:cxn modelId="{6F5E1520-769D-4ED5-B648-26B475E115A4}" type="presParOf" srcId="{458673E2-1B72-402C-8DA8-F31B42AE6386}" destId="{0C5C1345-E36E-418D-A39A-3CEBED1157CD}" srcOrd="3" destOrd="0" presId="urn:microsoft.com/office/officeart/2005/8/layout/cycle6"/>
    <dgm:cxn modelId="{278EB933-8613-4BBE-B96F-81B533B568C2}" type="presParOf" srcId="{458673E2-1B72-402C-8DA8-F31B42AE6386}" destId="{4022E4B5-E02A-4AD2-809D-0BD4ED9DF2C7}" srcOrd="4" destOrd="0" presId="urn:microsoft.com/office/officeart/2005/8/layout/cycle6"/>
    <dgm:cxn modelId="{55E166BC-EF41-46FA-B28E-72AC43B02F98}" type="presParOf" srcId="{458673E2-1B72-402C-8DA8-F31B42AE6386}" destId="{7885D4AA-82D7-43EF-ADAC-6A57AD490055}" srcOrd="5" destOrd="0" presId="urn:microsoft.com/office/officeart/2005/8/layout/cycle6"/>
    <dgm:cxn modelId="{4EDA8C30-AB7F-4355-B7E4-EA36392B881B}" type="presParOf" srcId="{458673E2-1B72-402C-8DA8-F31B42AE6386}" destId="{8E9494F4-FCA3-41CF-A15A-C1E49523BF18}" srcOrd="6" destOrd="0" presId="urn:microsoft.com/office/officeart/2005/8/layout/cycle6"/>
    <dgm:cxn modelId="{B53B325B-FD47-4AD4-8379-56385CF3E94C}" type="presParOf" srcId="{458673E2-1B72-402C-8DA8-F31B42AE6386}" destId="{3B3CD43A-10FE-4A28-A9D6-90EA998D8ACA}" srcOrd="7" destOrd="0" presId="urn:microsoft.com/office/officeart/2005/8/layout/cycle6"/>
    <dgm:cxn modelId="{10BF0676-7101-46E5-ACED-9B394D950D62}" type="presParOf" srcId="{458673E2-1B72-402C-8DA8-F31B42AE6386}" destId="{6D469167-ED6A-44A0-A527-331BE3E0146C}" srcOrd="8" destOrd="0" presId="urn:microsoft.com/office/officeart/2005/8/layout/cycle6"/>
    <dgm:cxn modelId="{F65C25B4-256F-41C2-BB1D-0FBE899E6F4B}" type="presParOf" srcId="{458673E2-1B72-402C-8DA8-F31B42AE6386}" destId="{65347939-6074-4318-B2DE-13A75C01BF64}" srcOrd="9" destOrd="0" presId="urn:microsoft.com/office/officeart/2005/8/layout/cycle6"/>
    <dgm:cxn modelId="{F5F278F7-3773-413F-AA90-085D3871D054}" type="presParOf" srcId="{458673E2-1B72-402C-8DA8-F31B42AE6386}" destId="{13FC097F-CC9C-4D95-853D-DA0A7C415AC3}" srcOrd="10" destOrd="0" presId="urn:microsoft.com/office/officeart/2005/8/layout/cycle6"/>
    <dgm:cxn modelId="{B239682C-23BC-4A7A-BD21-417320F833FB}" type="presParOf" srcId="{458673E2-1B72-402C-8DA8-F31B42AE6386}" destId="{EB5A1843-FF19-400E-B569-174676084101}"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EC5980-D861-4A9D-913F-912E7340B43B}" type="doc">
      <dgm:prSet loTypeId="urn:microsoft.com/office/officeart/2005/8/layout/cycle6" loCatId="cycle" qsTypeId="urn:microsoft.com/office/officeart/2005/8/quickstyle/simple1" qsCatId="simple" csTypeId="urn:microsoft.com/office/officeart/2005/8/colors/colorful1" csCatId="colorful" phldr="1"/>
      <dgm:spPr/>
      <dgm:t>
        <a:bodyPr/>
        <a:lstStyle/>
        <a:p>
          <a:endParaRPr lang="en-US"/>
        </a:p>
      </dgm:t>
    </dgm:pt>
    <dgm:pt modelId="{B7B42AF4-953E-4ECC-B323-CE7BF89384C7}">
      <dgm:prSet phldr="0"/>
      <dgm:spPr/>
      <dgm:t>
        <a:bodyPr/>
        <a:lstStyle/>
        <a:p>
          <a:pPr algn="l" rtl="0"/>
          <a:r>
            <a:rPr lang="en-US" dirty="0">
              <a:latin typeface="Avenir Next LT Pro"/>
            </a:rPr>
            <a:t>İBRAHİM ŞAHİN B181210027</a:t>
          </a:r>
          <a:endParaRPr lang="en-US" dirty="0"/>
        </a:p>
      </dgm:t>
    </dgm:pt>
    <dgm:pt modelId="{61FAFD4F-F202-46D3-B542-6DDECE6463B8}" type="parTrans" cxnId="{F03855F3-4E25-4034-8F21-244073FEB1D9}">
      <dgm:prSet/>
      <dgm:spPr/>
    </dgm:pt>
    <dgm:pt modelId="{E22D323E-C263-4114-8263-2DD7F583F01C}" type="sibTrans" cxnId="{F03855F3-4E25-4034-8F21-244073FEB1D9}">
      <dgm:prSet/>
      <dgm:spPr/>
      <dgm:t>
        <a:bodyPr/>
        <a:lstStyle/>
        <a:p>
          <a:endParaRPr lang="en-US"/>
        </a:p>
      </dgm:t>
    </dgm:pt>
    <dgm:pt modelId="{50317A9C-859F-4428-A71E-A60F4A9A6B40}">
      <dgm:prSet phldr="0"/>
      <dgm:spPr/>
      <dgm:t>
        <a:bodyPr/>
        <a:lstStyle/>
        <a:p>
          <a:pPr algn="l" rtl="0"/>
          <a:r>
            <a:rPr lang="en-US" dirty="0">
              <a:latin typeface="Avenir Next LT Pro"/>
            </a:rPr>
            <a:t>VEDAT ARSLAN B181210030</a:t>
          </a:r>
        </a:p>
      </dgm:t>
    </dgm:pt>
    <dgm:pt modelId="{96D1AF15-28E5-4468-8FAB-91A270243A7E}" type="parTrans" cxnId="{20DF80EC-33C4-4F61-A8D0-F5B0BC134475}">
      <dgm:prSet/>
      <dgm:spPr/>
    </dgm:pt>
    <dgm:pt modelId="{FA527EF9-D963-492B-B3B9-FA9BE66FB585}" type="sibTrans" cxnId="{20DF80EC-33C4-4F61-A8D0-F5B0BC134475}">
      <dgm:prSet/>
      <dgm:spPr/>
    </dgm:pt>
    <dgm:pt modelId="{8625316C-7FF6-4FE7-BD24-E4AEB10F4BF8}">
      <dgm:prSet phldr="0"/>
      <dgm:spPr/>
      <dgm:t>
        <a:bodyPr/>
        <a:lstStyle/>
        <a:p>
          <a:pPr algn="l" rtl="0"/>
          <a:r>
            <a:rPr lang="en-US" dirty="0">
              <a:latin typeface="Avenir Next LT Pro"/>
            </a:rPr>
            <a:t>FIRAT TURAN </a:t>
          </a:r>
          <a:r>
            <a:rPr lang="en-US" dirty="0"/>
            <a:t>B201210308</a:t>
          </a:r>
        </a:p>
      </dgm:t>
    </dgm:pt>
    <dgm:pt modelId="{48126EF3-8207-40A6-A175-9E418B3081B5}" type="parTrans" cxnId="{E121092D-DE1E-4780-9F63-B4D793EEE590}">
      <dgm:prSet/>
      <dgm:spPr/>
    </dgm:pt>
    <dgm:pt modelId="{04239DE3-7D33-4FD4-B722-C95663A0E3B2}" type="sibTrans" cxnId="{E121092D-DE1E-4780-9F63-B4D793EEE590}">
      <dgm:prSet/>
      <dgm:spPr/>
    </dgm:pt>
    <dgm:pt modelId="{458673E2-1B72-402C-8DA8-F31B42AE6386}" type="pres">
      <dgm:prSet presAssocID="{B6EC5980-D861-4A9D-913F-912E7340B43B}" presName="cycle" presStyleCnt="0">
        <dgm:presLayoutVars>
          <dgm:dir/>
          <dgm:resizeHandles val="exact"/>
        </dgm:presLayoutVars>
      </dgm:prSet>
      <dgm:spPr/>
    </dgm:pt>
    <dgm:pt modelId="{65347939-6074-4318-B2DE-13A75C01BF64}" type="pres">
      <dgm:prSet presAssocID="{B7B42AF4-953E-4ECC-B323-CE7BF89384C7}" presName="node" presStyleLbl="node1" presStyleIdx="0" presStyleCnt="3">
        <dgm:presLayoutVars>
          <dgm:bulletEnabled val="1"/>
        </dgm:presLayoutVars>
      </dgm:prSet>
      <dgm:spPr/>
    </dgm:pt>
    <dgm:pt modelId="{934BCAF1-DC56-4115-9651-ACD0EDB17622}" type="pres">
      <dgm:prSet presAssocID="{B7B42AF4-953E-4ECC-B323-CE7BF89384C7}" presName="spNode" presStyleCnt="0"/>
      <dgm:spPr/>
    </dgm:pt>
    <dgm:pt modelId="{10FB0E87-1E5F-486A-AC49-7FBBE116F823}" type="pres">
      <dgm:prSet presAssocID="{E22D323E-C263-4114-8263-2DD7F583F01C}" presName="sibTrans" presStyleLbl="sibTrans1D1" presStyleIdx="0" presStyleCnt="3"/>
      <dgm:spPr/>
    </dgm:pt>
    <dgm:pt modelId="{C6000446-6D0B-43F1-8ECA-A0997DBD8A8D}" type="pres">
      <dgm:prSet presAssocID="{50317A9C-859F-4428-A71E-A60F4A9A6B40}" presName="node" presStyleLbl="node1" presStyleIdx="1" presStyleCnt="3">
        <dgm:presLayoutVars>
          <dgm:bulletEnabled val="1"/>
        </dgm:presLayoutVars>
      </dgm:prSet>
      <dgm:spPr/>
    </dgm:pt>
    <dgm:pt modelId="{B0189BD6-CC96-445E-A9B9-85D54C425F4A}" type="pres">
      <dgm:prSet presAssocID="{50317A9C-859F-4428-A71E-A60F4A9A6B40}" presName="spNode" presStyleCnt="0"/>
      <dgm:spPr/>
    </dgm:pt>
    <dgm:pt modelId="{9E25D452-EDF9-4D0A-B53D-4D911FC12D2B}" type="pres">
      <dgm:prSet presAssocID="{FA527EF9-D963-492B-B3B9-FA9BE66FB585}" presName="sibTrans" presStyleLbl="sibTrans1D1" presStyleIdx="1" presStyleCnt="3"/>
      <dgm:spPr/>
    </dgm:pt>
    <dgm:pt modelId="{500CAE52-14EE-4F61-B3AB-A822AD1626D0}" type="pres">
      <dgm:prSet presAssocID="{8625316C-7FF6-4FE7-BD24-E4AEB10F4BF8}" presName="node" presStyleLbl="node1" presStyleIdx="2" presStyleCnt="3">
        <dgm:presLayoutVars>
          <dgm:bulletEnabled val="1"/>
        </dgm:presLayoutVars>
      </dgm:prSet>
      <dgm:spPr/>
    </dgm:pt>
    <dgm:pt modelId="{DB4C0E80-59C0-4111-B92C-1A03E9A3CCAF}" type="pres">
      <dgm:prSet presAssocID="{8625316C-7FF6-4FE7-BD24-E4AEB10F4BF8}" presName="spNode" presStyleCnt="0"/>
      <dgm:spPr/>
    </dgm:pt>
    <dgm:pt modelId="{95B2A06B-9E71-4BBC-B8AD-F502B7434838}" type="pres">
      <dgm:prSet presAssocID="{04239DE3-7D33-4FD4-B722-C95663A0E3B2}" presName="sibTrans" presStyleLbl="sibTrans1D1" presStyleIdx="2" presStyleCnt="3"/>
      <dgm:spPr/>
    </dgm:pt>
  </dgm:ptLst>
  <dgm:cxnLst>
    <dgm:cxn modelId="{5AAE561D-6D3E-471C-BBFD-D1002CE758BA}" type="presOf" srcId="{8625316C-7FF6-4FE7-BD24-E4AEB10F4BF8}" destId="{500CAE52-14EE-4F61-B3AB-A822AD1626D0}" srcOrd="0" destOrd="0" presId="urn:microsoft.com/office/officeart/2005/8/layout/cycle6"/>
    <dgm:cxn modelId="{E121092D-DE1E-4780-9F63-B4D793EEE590}" srcId="{B6EC5980-D861-4A9D-913F-912E7340B43B}" destId="{8625316C-7FF6-4FE7-BD24-E4AEB10F4BF8}" srcOrd="2" destOrd="0" parTransId="{48126EF3-8207-40A6-A175-9E418B3081B5}" sibTransId="{04239DE3-7D33-4FD4-B722-C95663A0E3B2}"/>
    <dgm:cxn modelId="{C68B145C-D84E-4AE2-AB4D-D58AB70C2219}" type="presOf" srcId="{E22D323E-C263-4114-8263-2DD7F583F01C}" destId="{10FB0E87-1E5F-486A-AC49-7FBBE116F823}" srcOrd="0" destOrd="0" presId="urn:microsoft.com/office/officeart/2005/8/layout/cycle6"/>
    <dgm:cxn modelId="{14DEB16B-F583-4A92-A481-BC6EC1192B38}" type="presOf" srcId="{B7B42AF4-953E-4ECC-B323-CE7BF89384C7}" destId="{65347939-6074-4318-B2DE-13A75C01BF64}" srcOrd="0" destOrd="0" presId="urn:microsoft.com/office/officeart/2005/8/layout/cycle6"/>
    <dgm:cxn modelId="{373AEE4E-1D4A-438F-A00D-32C0DFB82212}" type="presOf" srcId="{50317A9C-859F-4428-A71E-A60F4A9A6B40}" destId="{C6000446-6D0B-43F1-8ECA-A0997DBD8A8D}" srcOrd="0" destOrd="0" presId="urn:microsoft.com/office/officeart/2005/8/layout/cycle6"/>
    <dgm:cxn modelId="{0E63A0B2-C572-4D11-96B0-0690673806FD}" type="presOf" srcId="{04239DE3-7D33-4FD4-B722-C95663A0E3B2}" destId="{95B2A06B-9E71-4BBC-B8AD-F502B7434838}" srcOrd="0" destOrd="0" presId="urn:microsoft.com/office/officeart/2005/8/layout/cycle6"/>
    <dgm:cxn modelId="{82401DB5-742A-413B-BE4D-0477BCB2ADD9}" type="presOf" srcId="{B6EC5980-D861-4A9D-913F-912E7340B43B}" destId="{458673E2-1B72-402C-8DA8-F31B42AE6386}" srcOrd="0" destOrd="0" presId="urn:microsoft.com/office/officeart/2005/8/layout/cycle6"/>
    <dgm:cxn modelId="{61B5EABA-A67C-4B36-9116-BBDCF69DDF53}" type="presOf" srcId="{FA527EF9-D963-492B-B3B9-FA9BE66FB585}" destId="{9E25D452-EDF9-4D0A-B53D-4D911FC12D2B}" srcOrd="0" destOrd="0" presId="urn:microsoft.com/office/officeart/2005/8/layout/cycle6"/>
    <dgm:cxn modelId="{20DF80EC-33C4-4F61-A8D0-F5B0BC134475}" srcId="{B6EC5980-D861-4A9D-913F-912E7340B43B}" destId="{50317A9C-859F-4428-A71E-A60F4A9A6B40}" srcOrd="1" destOrd="0" parTransId="{96D1AF15-28E5-4468-8FAB-91A270243A7E}" sibTransId="{FA527EF9-D963-492B-B3B9-FA9BE66FB585}"/>
    <dgm:cxn modelId="{F03855F3-4E25-4034-8F21-244073FEB1D9}" srcId="{B6EC5980-D861-4A9D-913F-912E7340B43B}" destId="{B7B42AF4-953E-4ECC-B323-CE7BF89384C7}" srcOrd="0" destOrd="0" parTransId="{61FAFD4F-F202-46D3-B542-6DDECE6463B8}" sibTransId="{E22D323E-C263-4114-8263-2DD7F583F01C}"/>
    <dgm:cxn modelId="{47E03371-0833-48BB-BC2C-4306EF4CE298}" type="presParOf" srcId="{458673E2-1B72-402C-8DA8-F31B42AE6386}" destId="{65347939-6074-4318-B2DE-13A75C01BF64}" srcOrd="0" destOrd="0" presId="urn:microsoft.com/office/officeart/2005/8/layout/cycle6"/>
    <dgm:cxn modelId="{EFCC223D-468B-4C8F-A4D2-5E8049C9E625}" type="presParOf" srcId="{458673E2-1B72-402C-8DA8-F31B42AE6386}" destId="{934BCAF1-DC56-4115-9651-ACD0EDB17622}" srcOrd="1" destOrd="0" presId="urn:microsoft.com/office/officeart/2005/8/layout/cycle6"/>
    <dgm:cxn modelId="{CDC17CF5-B002-4CEA-A976-679DD5C78A2F}" type="presParOf" srcId="{458673E2-1B72-402C-8DA8-F31B42AE6386}" destId="{10FB0E87-1E5F-486A-AC49-7FBBE116F823}" srcOrd="2" destOrd="0" presId="urn:microsoft.com/office/officeart/2005/8/layout/cycle6"/>
    <dgm:cxn modelId="{09F0C3B9-4C61-4AB0-829F-41952AFDE5B5}" type="presParOf" srcId="{458673E2-1B72-402C-8DA8-F31B42AE6386}" destId="{C6000446-6D0B-43F1-8ECA-A0997DBD8A8D}" srcOrd="3" destOrd="0" presId="urn:microsoft.com/office/officeart/2005/8/layout/cycle6"/>
    <dgm:cxn modelId="{EE8CCE6A-844C-4A7C-99D7-CDA42092BA44}" type="presParOf" srcId="{458673E2-1B72-402C-8DA8-F31B42AE6386}" destId="{B0189BD6-CC96-445E-A9B9-85D54C425F4A}" srcOrd="4" destOrd="0" presId="urn:microsoft.com/office/officeart/2005/8/layout/cycle6"/>
    <dgm:cxn modelId="{C07D0913-581F-4255-9639-93D82DACE483}" type="presParOf" srcId="{458673E2-1B72-402C-8DA8-F31B42AE6386}" destId="{9E25D452-EDF9-4D0A-B53D-4D911FC12D2B}" srcOrd="5" destOrd="0" presId="urn:microsoft.com/office/officeart/2005/8/layout/cycle6"/>
    <dgm:cxn modelId="{8E02D414-68B9-46CA-ABBB-430E52732FB3}" type="presParOf" srcId="{458673E2-1B72-402C-8DA8-F31B42AE6386}" destId="{500CAE52-14EE-4F61-B3AB-A822AD1626D0}" srcOrd="6" destOrd="0" presId="urn:microsoft.com/office/officeart/2005/8/layout/cycle6"/>
    <dgm:cxn modelId="{3EA6FFF6-E549-46EE-88E0-3B3B8FE3492E}" type="presParOf" srcId="{458673E2-1B72-402C-8DA8-F31B42AE6386}" destId="{DB4C0E80-59C0-4111-B92C-1A03E9A3CCAF}" srcOrd="7" destOrd="0" presId="urn:microsoft.com/office/officeart/2005/8/layout/cycle6"/>
    <dgm:cxn modelId="{0BB22BD9-51D0-47BE-94D6-09C4FF096571}" type="presParOf" srcId="{458673E2-1B72-402C-8DA8-F31B42AE6386}" destId="{95B2A06B-9E71-4BBC-B8AD-F502B7434838}"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6835C-C400-4BA7-8AF9-086B8FEE1EF9}">
      <dsp:nvSpPr>
        <dsp:cNvPr id="0" name=""/>
        <dsp:cNvSpPr/>
      </dsp:nvSpPr>
      <dsp:spPr>
        <a:xfrm>
          <a:off x="0" y="0"/>
          <a:ext cx="10193745" cy="14647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err="1"/>
            <a:t>Günümüzde</a:t>
          </a:r>
          <a:r>
            <a:rPr lang="en-US" sz="1300" b="1" kern="1200" dirty="0"/>
            <a:t> </a:t>
          </a:r>
          <a:r>
            <a:rPr lang="en-US" sz="1300" b="1" kern="1200" dirty="0" err="1"/>
            <a:t>nüfusun</a:t>
          </a:r>
          <a:r>
            <a:rPr lang="en-US" sz="1300" b="1" kern="1200" dirty="0"/>
            <a:t> </a:t>
          </a:r>
          <a:r>
            <a:rPr lang="en-US" sz="1300" b="1" kern="1200" dirty="0" err="1"/>
            <a:t>hızlı</a:t>
          </a:r>
          <a:r>
            <a:rPr lang="en-US" sz="1300" b="1" kern="1200" dirty="0"/>
            <a:t> </a:t>
          </a:r>
          <a:r>
            <a:rPr lang="en-US" sz="1300" b="1" kern="1200" dirty="0" err="1"/>
            <a:t>artması</a:t>
          </a:r>
          <a:r>
            <a:rPr lang="en-US" sz="1300" b="1" kern="1200" dirty="0"/>
            <a:t> </a:t>
          </a:r>
          <a:r>
            <a:rPr lang="en-US" sz="1300" b="1" kern="1200" dirty="0" err="1"/>
            <a:t>ve</a:t>
          </a:r>
          <a:r>
            <a:rPr lang="en-US" sz="1300" b="1" kern="1200" dirty="0"/>
            <a:t> </a:t>
          </a:r>
          <a:r>
            <a:rPr lang="en-US" sz="1300" b="1" kern="1200" dirty="0" err="1"/>
            <a:t>gelir</a:t>
          </a:r>
          <a:r>
            <a:rPr lang="en-US" sz="1300" b="1" kern="1200" dirty="0"/>
            <a:t> </a:t>
          </a:r>
          <a:r>
            <a:rPr lang="en-US" sz="1300" b="1" kern="1200" dirty="0" err="1"/>
            <a:t>düzeyindeki</a:t>
          </a:r>
          <a:r>
            <a:rPr lang="en-US" sz="1300" b="1" kern="1200" dirty="0"/>
            <a:t> </a:t>
          </a:r>
          <a:r>
            <a:rPr lang="en-US" sz="1300" b="1" kern="1200" dirty="0" err="1"/>
            <a:t>artış</a:t>
          </a:r>
          <a:r>
            <a:rPr lang="en-US" sz="1300" b="1" kern="1200" dirty="0"/>
            <a:t>, </a:t>
          </a:r>
          <a:r>
            <a:rPr lang="en-US" sz="1300" b="1" kern="1200" dirty="0" err="1"/>
            <a:t>trafiğe</a:t>
          </a:r>
          <a:r>
            <a:rPr lang="en-US" sz="1300" b="1" kern="1200" dirty="0"/>
            <a:t> </a:t>
          </a:r>
          <a:r>
            <a:rPr lang="en-US" sz="1300" b="1" kern="1200" dirty="0" err="1"/>
            <a:t>çıkan</a:t>
          </a:r>
          <a:r>
            <a:rPr lang="en-US" sz="1300" b="1" kern="1200" dirty="0"/>
            <a:t> </a:t>
          </a:r>
          <a:r>
            <a:rPr lang="en-US" sz="1300" b="1" kern="1200" dirty="0" err="1"/>
            <a:t>araç</a:t>
          </a:r>
          <a:r>
            <a:rPr lang="en-US" sz="1300" b="1" kern="1200" dirty="0"/>
            <a:t> </a:t>
          </a:r>
          <a:r>
            <a:rPr lang="en-US" sz="1300" b="1" kern="1200" dirty="0" err="1"/>
            <a:t>sayısını</a:t>
          </a:r>
          <a:r>
            <a:rPr lang="en-US" sz="1300" b="1" kern="1200" dirty="0"/>
            <a:t> her </a:t>
          </a:r>
          <a:r>
            <a:rPr lang="en-US" sz="1300" b="1" kern="1200" dirty="0" err="1"/>
            <a:t>gün</a:t>
          </a:r>
          <a:r>
            <a:rPr lang="en-US" sz="1300" b="1" kern="1200" dirty="0"/>
            <a:t> </a:t>
          </a:r>
          <a:r>
            <a:rPr lang="en-US" sz="1300" b="1" kern="1200" dirty="0" err="1"/>
            <a:t>arttırmaktadır</a:t>
          </a:r>
          <a:r>
            <a:rPr lang="en-US" sz="1300" b="1" kern="1200" dirty="0"/>
            <a:t>. </a:t>
          </a:r>
          <a:r>
            <a:rPr lang="en-US" sz="1300" b="1" kern="1200" dirty="0" err="1"/>
            <a:t>Sürücülerin</a:t>
          </a:r>
          <a:r>
            <a:rPr lang="en-US" sz="1300" b="1" kern="1200" dirty="0"/>
            <a:t> </a:t>
          </a:r>
          <a:r>
            <a:rPr lang="en-US" sz="1300" b="1" kern="1200" dirty="0" err="1"/>
            <a:t>en</a:t>
          </a:r>
          <a:r>
            <a:rPr lang="en-US" sz="1300" b="1" kern="1200" dirty="0"/>
            <a:t> </a:t>
          </a:r>
          <a:r>
            <a:rPr lang="en-US" sz="1300" b="1" kern="1200" dirty="0" err="1"/>
            <a:t>büyük</a:t>
          </a:r>
          <a:r>
            <a:rPr lang="en-US" sz="1300" b="1" kern="1200" dirty="0"/>
            <a:t> </a:t>
          </a:r>
          <a:r>
            <a:rPr lang="en-US" sz="1300" b="1" kern="1200" dirty="0" err="1"/>
            <a:t>problemlerinden</a:t>
          </a:r>
          <a:r>
            <a:rPr lang="en-US" sz="1300" b="1" kern="1200" dirty="0"/>
            <a:t> </a:t>
          </a:r>
          <a:r>
            <a:rPr lang="en-US" sz="1300" b="1" kern="1200" dirty="0" err="1"/>
            <a:t>biri</a:t>
          </a:r>
          <a:r>
            <a:rPr lang="en-US" sz="1300" b="1" kern="1200" dirty="0"/>
            <a:t> </a:t>
          </a:r>
          <a:r>
            <a:rPr lang="en-US" sz="1300" b="1" kern="1200" dirty="0" err="1"/>
            <a:t>araçlarını</a:t>
          </a:r>
          <a:r>
            <a:rPr lang="en-US" sz="1300" b="1" kern="1200" dirty="0"/>
            <a:t> </a:t>
          </a:r>
          <a:r>
            <a:rPr lang="en-US" sz="1300" b="1" kern="1200" dirty="0" err="1"/>
            <a:t>nerede</a:t>
          </a:r>
          <a:r>
            <a:rPr lang="en-US" sz="1300" b="1" kern="1200" dirty="0"/>
            <a:t> </a:t>
          </a:r>
          <a:r>
            <a:rPr lang="en-US" sz="1300" b="1" kern="1200" dirty="0" err="1"/>
            <a:t>ve</a:t>
          </a:r>
          <a:r>
            <a:rPr lang="en-US" sz="1300" b="1" kern="1200" dirty="0"/>
            <a:t> </a:t>
          </a:r>
          <a:r>
            <a:rPr lang="en-US" sz="1300" b="1" kern="1200" dirty="0" err="1"/>
            <a:t>nasıl</a:t>
          </a:r>
          <a:r>
            <a:rPr lang="en-US" sz="1300" b="1" kern="1200" dirty="0"/>
            <a:t> park </a:t>
          </a:r>
          <a:r>
            <a:rPr lang="en-US" sz="1300" b="1" kern="1200" dirty="0" err="1"/>
            <a:t>edeceği</a:t>
          </a:r>
          <a:r>
            <a:rPr lang="en-US" sz="1300" b="1" kern="1200" dirty="0"/>
            <a:t> </a:t>
          </a:r>
          <a:r>
            <a:rPr lang="en-US" sz="1300" b="1" kern="1200" dirty="0" err="1"/>
            <a:t>problemidir</a:t>
          </a:r>
          <a:r>
            <a:rPr lang="en-US" sz="1300" b="1" kern="1200" dirty="0"/>
            <a:t>. Bunun </a:t>
          </a:r>
          <a:r>
            <a:rPr lang="en-US" sz="1300" b="1" kern="1200" dirty="0" err="1"/>
            <a:t>yanında</a:t>
          </a:r>
          <a:r>
            <a:rPr lang="en-US" sz="1300" b="1" kern="1200" dirty="0"/>
            <a:t> </a:t>
          </a:r>
          <a:r>
            <a:rPr lang="en-US" sz="1300" b="1" kern="1200" dirty="0" err="1"/>
            <a:t>diğer</a:t>
          </a:r>
          <a:r>
            <a:rPr lang="en-US" sz="1300" b="1" kern="1200" dirty="0"/>
            <a:t> </a:t>
          </a:r>
          <a:r>
            <a:rPr lang="en-US" sz="1300" b="1" kern="1200" dirty="0" err="1"/>
            <a:t>araç</a:t>
          </a:r>
          <a:r>
            <a:rPr lang="en-US" sz="1300" b="1" kern="1200" dirty="0"/>
            <a:t> </a:t>
          </a:r>
          <a:r>
            <a:rPr lang="en-US" sz="1300" b="1" kern="1200" dirty="0" err="1"/>
            <a:t>sahiplerinin</a:t>
          </a:r>
          <a:r>
            <a:rPr lang="en-US" sz="1300" b="1" kern="1200" dirty="0"/>
            <a:t> de park </a:t>
          </a:r>
          <a:r>
            <a:rPr lang="en-US" sz="1300" b="1" kern="1200" dirty="0" err="1"/>
            <a:t>alanlarına</a:t>
          </a:r>
          <a:r>
            <a:rPr lang="en-US" sz="1300" b="1" kern="1200" dirty="0"/>
            <a:t> </a:t>
          </a:r>
          <a:r>
            <a:rPr lang="en-US" sz="1300" b="1" kern="1200" dirty="0" err="1"/>
            <a:t>ihtiyaç</a:t>
          </a:r>
          <a:r>
            <a:rPr lang="en-US" sz="1300" b="1" kern="1200" dirty="0"/>
            <a:t> </a:t>
          </a:r>
          <a:r>
            <a:rPr lang="en-US" sz="1300" b="1" kern="1200" dirty="0" err="1"/>
            <a:t>duyduğu</a:t>
          </a:r>
          <a:r>
            <a:rPr lang="en-US" sz="1300" b="1" kern="1200" dirty="0"/>
            <a:t> </a:t>
          </a:r>
          <a:r>
            <a:rPr lang="en-US" sz="1300" b="1" kern="1200" dirty="0" err="1"/>
            <a:t>ele</a:t>
          </a:r>
          <a:r>
            <a:rPr lang="en-US" sz="1300" b="1" kern="1200" dirty="0"/>
            <a:t> </a:t>
          </a:r>
          <a:r>
            <a:rPr lang="en-US" sz="1300" b="1" kern="1200" dirty="0" err="1"/>
            <a:t>alındığında</a:t>
          </a:r>
          <a:r>
            <a:rPr lang="en-US" sz="1300" b="1" kern="1200" dirty="0"/>
            <a:t> </a:t>
          </a:r>
          <a:r>
            <a:rPr lang="en-US" sz="1300" b="1" kern="1200" dirty="0" err="1"/>
            <a:t>problemin</a:t>
          </a:r>
          <a:r>
            <a:rPr lang="en-US" sz="1300" b="1" kern="1200" dirty="0"/>
            <a:t> </a:t>
          </a:r>
          <a:r>
            <a:rPr lang="en-US" sz="1300" b="1" kern="1200" dirty="0" err="1"/>
            <a:t>önemi</a:t>
          </a:r>
          <a:r>
            <a:rPr lang="en-US" sz="1300" b="1" kern="1200" dirty="0"/>
            <a:t> </a:t>
          </a:r>
          <a:r>
            <a:rPr lang="en-US" sz="1300" b="1" kern="1200" dirty="0" err="1"/>
            <a:t>ortaya</a:t>
          </a:r>
          <a:r>
            <a:rPr lang="en-US" sz="1300" b="1" kern="1200" dirty="0"/>
            <a:t> </a:t>
          </a:r>
          <a:r>
            <a:rPr lang="en-US" sz="1300" b="1" kern="1200" dirty="0" err="1"/>
            <a:t>çıkmaktadır</a:t>
          </a:r>
          <a:r>
            <a:rPr lang="en-US" sz="1300" b="1" kern="1200" dirty="0"/>
            <a:t>. </a:t>
          </a:r>
          <a:r>
            <a:rPr lang="en-US" sz="1300" b="1" kern="1200" dirty="0" err="1"/>
            <a:t>Otopark</a:t>
          </a:r>
          <a:r>
            <a:rPr lang="en-US" sz="1300" b="1" kern="1200" dirty="0"/>
            <a:t> </a:t>
          </a:r>
          <a:r>
            <a:rPr lang="en-US" sz="1300" b="1" kern="1200" dirty="0" err="1"/>
            <a:t>sorununun</a:t>
          </a:r>
          <a:r>
            <a:rPr lang="en-US" sz="1300" b="1" kern="1200" dirty="0"/>
            <a:t> </a:t>
          </a:r>
          <a:r>
            <a:rPr lang="en-US" sz="1300" b="1" kern="1200" dirty="0" err="1"/>
            <a:t>yaşandığı</a:t>
          </a:r>
          <a:r>
            <a:rPr lang="en-US" sz="1300" b="1" kern="1200" dirty="0"/>
            <a:t> </a:t>
          </a:r>
          <a:r>
            <a:rPr lang="en-US" sz="1300" b="1" kern="1200" dirty="0" err="1"/>
            <a:t>şehirlerde</a:t>
          </a:r>
          <a:r>
            <a:rPr lang="en-US" sz="1300" b="1" kern="1200" dirty="0"/>
            <a:t> </a:t>
          </a:r>
          <a:r>
            <a:rPr lang="en-US" sz="1300" b="1" kern="1200" dirty="0" err="1"/>
            <a:t>trafiği</a:t>
          </a:r>
          <a:r>
            <a:rPr lang="en-US" sz="1300" b="1" kern="1200" dirty="0"/>
            <a:t> </a:t>
          </a:r>
          <a:r>
            <a:rPr lang="en-US" sz="1300" b="1" kern="1200" dirty="0" err="1"/>
            <a:t>oluşturan</a:t>
          </a:r>
          <a:r>
            <a:rPr lang="en-US" sz="1300" b="1" kern="1200" dirty="0"/>
            <a:t> </a:t>
          </a:r>
          <a:r>
            <a:rPr lang="en-US" sz="1300" b="1" kern="1200" dirty="0" err="1"/>
            <a:t>araçların</a:t>
          </a:r>
          <a:r>
            <a:rPr lang="en-US" sz="1300" b="1" kern="1200" dirty="0"/>
            <a:t> %30’u, 20 </a:t>
          </a:r>
          <a:r>
            <a:rPr lang="en-US" sz="1300" b="1" kern="1200" dirty="0" err="1"/>
            <a:t>ile</a:t>
          </a:r>
          <a:r>
            <a:rPr lang="en-US" sz="1300" b="1" kern="1200" dirty="0"/>
            <a:t> 25 </a:t>
          </a:r>
          <a:r>
            <a:rPr lang="en-US" sz="1300" b="1" kern="1200" dirty="0" err="1"/>
            <a:t>dakikasını</a:t>
          </a:r>
          <a:r>
            <a:rPr lang="en-US" sz="1300" b="1" kern="1200" dirty="0"/>
            <a:t> park </a:t>
          </a:r>
          <a:r>
            <a:rPr lang="en-US" sz="1300" b="1" kern="1200" dirty="0" err="1"/>
            <a:t>yeri</a:t>
          </a:r>
          <a:r>
            <a:rPr lang="en-US" sz="1300" b="1" kern="1200" dirty="0"/>
            <a:t> </a:t>
          </a:r>
          <a:r>
            <a:rPr lang="en-US" sz="1300" b="1" kern="1200" dirty="0" err="1"/>
            <a:t>arayarak</a:t>
          </a:r>
          <a:r>
            <a:rPr lang="en-US" sz="1300" b="1" kern="1200" dirty="0"/>
            <a:t> </a:t>
          </a:r>
          <a:r>
            <a:rPr lang="en-US" sz="1300" b="1" kern="1200" dirty="0" err="1"/>
            <a:t>geçirmektedir</a:t>
          </a:r>
          <a:r>
            <a:rPr lang="en-US" sz="1300" b="1" kern="1200" dirty="0"/>
            <a:t>. </a:t>
          </a:r>
          <a:r>
            <a:rPr lang="en-US" sz="1300" b="1" kern="1200" dirty="0" err="1"/>
            <a:t>Otopark</a:t>
          </a:r>
          <a:r>
            <a:rPr lang="en-US" sz="1300" b="1" kern="1200" dirty="0"/>
            <a:t> </a:t>
          </a:r>
          <a:r>
            <a:rPr lang="en-US" sz="1300" b="1" kern="1200" dirty="0" err="1"/>
            <a:t>sorunu</a:t>
          </a:r>
          <a:r>
            <a:rPr lang="en-US" sz="1300" b="1" kern="1200" dirty="0"/>
            <a:t>, </a:t>
          </a:r>
          <a:r>
            <a:rPr lang="en-US" sz="1300" b="1" kern="1200" dirty="0" err="1"/>
            <a:t>pek</a:t>
          </a:r>
          <a:r>
            <a:rPr lang="en-US" sz="1300" b="1" kern="1200" dirty="0"/>
            <a:t> </a:t>
          </a:r>
          <a:r>
            <a:rPr lang="en-US" sz="1300" b="1" kern="1200" dirty="0" err="1"/>
            <a:t>çok</a:t>
          </a:r>
          <a:r>
            <a:rPr lang="en-US" sz="1300" b="1" kern="1200" dirty="0"/>
            <a:t> </a:t>
          </a:r>
          <a:r>
            <a:rPr lang="en-US" sz="1300" b="1" kern="1200" dirty="0" err="1"/>
            <a:t>sorunu</a:t>
          </a:r>
          <a:r>
            <a:rPr lang="en-US" sz="1300" b="1" kern="1200" dirty="0"/>
            <a:t> </a:t>
          </a:r>
          <a:r>
            <a:rPr lang="en-US" sz="1300" b="1" kern="1200" dirty="0" err="1"/>
            <a:t>beraberinde</a:t>
          </a:r>
          <a:r>
            <a:rPr lang="en-US" sz="1300" b="1" kern="1200" dirty="0"/>
            <a:t> </a:t>
          </a:r>
          <a:r>
            <a:rPr lang="en-US" sz="1300" b="1" kern="1200" dirty="0" err="1"/>
            <a:t>getirir</a:t>
          </a:r>
          <a:r>
            <a:rPr lang="en-US" sz="1300" b="1" kern="1200" dirty="0"/>
            <a:t>. Bu </a:t>
          </a:r>
          <a:r>
            <a:rPr lang="en-US" sz="1300" b="1" kern="1200" dirty="0" err="1"/>
            <a:t>sorunların</a:t>
          </a:r>
          <a:r>
            <a:rPr lang="en-US" sz="1300" b="1" kern="1200" dirty="0"/>
            <a:t> </a:t>
          </a:r>
          <a:r>
            <a:rPr lang="en-US" sz="1300" b="1" kern="1200" dirty="0" err="1"/>
            <a:t>en</a:t>
          </a:r>
          <a:r>
            <a:rPr lang="en-US" sz="1300" b="1" kern="1200" dirty="0"/>
            <a:t> </a:t>
          </a:r>
          <a:r>
            <a:rPr lang="en-US" sz="1300" b="1" kern="1200" dirty="0" err="1"/>
            <a:t>önemlilerinden</a:t>
          </a:r>
          <a:r>
            <a:rPr lang="en-US" sz="1300" b="1" kern="1200" dirty="0"/>
            <a:t> </a:t>
          </a:r>
          <a:r>
            <a:rPr lang="en-US" sz="1300" b="1" kern="1200" dirty="0" err="1"/>
            <a:t>biri</a:t>
          </a:r>
          <a:r>
            <a:rPr lang="en-US" sz="1300" b="1" kern="1200" dirty="0"/>
            <a:t> </a:t>
          </a:r>
          <a:r>
            <a:rPr lang="en-US" sz="1300" b="1" kern="1200" dirty="0" err="1"/>
            <a:t>otopark</a:t>
          </a:r>
          <a:r>
            <a:rPr lang="en-US" sz="1300" b="1" kern="1200" dirty="0"/>
            <a:t> </a:t>
          </a:r>
          <a:r>
            <a:rPr lang="en-US" sz="1300" b="1" kern="1200" dirty="0" err="1"/>
            <a:t>arayan</a:t>
          </a:r>
          <a:r>
            <a:rPr lang="en-US" sz="1300" b="1" kern="1200" dirty="0"/>
            <a:t> </a:t>
          </a:r>
          <a:r>
            <a:rPr lang="en-US" sz="1300" b="1" kern="1200" dirty="0" err="1"/>
            <a:t>araçların</a:t>
          </a:r>
          <a:r>
            <a:rPr lang="en-US" sz="1300" b="1" kern="1200" dirty="0"/>
            <a:t> </a:t>
          </a:r>
          <a:r>
            <a:rPr lang="en-US" sz="1300" b="1" kern="1200" dirty="0" err="1"/>
            <a:t>trafik</a:t>
          </a:r>
          <a:r>
            <a:rPr lang="en-US" sz="1300" b="1" kern="1200" dirty="0"/>
            <a:t> </a:t>
          </a:r>
          <a:r>
            <a:rPr lang="en-US" sz="1300" b="1" kern="1200" dirty="0" err="1"/>
            <a:t>sıkışıklığı</a:t>
          </a:r>
          <a:r>
            <a:rPr lang="en-US" sz="1300" b="1" kern="1200" dirty="0"/>
            <a:t> </a:t>
          </a:r>
          <a:r>
            <a:rPr lang="en-US" sz="1300" b="1" kern="1200" dirty="0" err="1"/>
            <a:t>yaratmasıdır</a:t>
          </a:r>
          <a:r>
            <a:rPr lang="en-US" sz="1300" b="1" kern="1200" dirty="0"/>
            <a:t>. Bir </a:t>
          </a:r>
          <a:r>
            <a:rPr lang="en-US" sz="1300" b="1" kern="1200" dirty="0" err="1"/>
            <a:t>diğeri</a:t>
          </a:r>
          <a:r>
            <a:rPr lang="en-US" sz="1300" b="1" kern="1200" dirty="0"/>
            <a:t> </a:t>
          </a:r>
          <a:r>
            <a:rPr lang="en-US" sz="1300" b="1" kern="1200" dirty="0" err="1"/>
            <a:t>ise</a:t>
          </a:r>
          <a:r>
            <a:rPr lang="en-US" sz="1300" b="1" kern="1200" dirty="0"/>
            <a:t> </a:t>
          </a:r>
          <a:r>
            <a:rPr lang="en-US" sz="1300" b="1" kern="1200" dirty="0" err="1"/>
            <a:t>daha</a:t>
          </a:r>
          <a:r>
            <a:rPr lang="en-US" sz="1300" b="1" kern="1200" dirty="0"/>
            <a:t> </a:t>
          </a:r>
          <a:r>
            <a:rPr lang="en-US" sz="1300" b="1" kern="1200" dirty="0" err="1"/>
            <a:t>fazla</a:t>
          </a:r>
          <a:r>
            <a:rPr lang="en-US" sz="1300" b="1" kern="1200" dirty="0"/>
            <a:t> </a:t>
          </a:r>
          <a:r>
            <a:rPr lang="en-US" sz="1300" b="1" kern="1200" dirty="0" err="1"/>
            <a:t>yakıt</a:t>
          </a:r>
          <a:r>
            <a:rPr lang="en-US" sz="1300" b="1" kern="1200" dirty="0"/>
            <a:t> </a:t>
          </a:r>
          <a:r>
            <a:rPr lang="en-US" sz="1300" b="1" kern="1200" dirty="0" err="1"/>
            <a:t>tüketip</a:t>
          </a:r>
          <a:r>
            <a:rPr lang="en-US" sz="1300" b="1" kern="1200" dirty="0"/>
            <a:t> </a:t>
          </a:r>
          <a:r>
            <a:rPr lang="en-US" sz="1300" b="1" kern="1200" dirty="0" err="1"/>
            <a:t>havayı</a:t>
          </a:r>
          <a:r>
            <a:rPr lang="en-US" sz="1300" b="1" kern="1200" dirty="0"/>
            <a:t> </a:t>
          </a:r>
          <a:r>
            <a:rPr lang="en-US" sz="1300" b="1" kern="1200" dirty="0" err="1"/>
            <a:t>kirletmelerine</a:t>
          </a:r>
          <a:r>
            <a:rPr lang="en-US" sz="1300" b="1" kern="1200" dirty="0"/>
            <a:t> </a:t>
          </a:r>
          <a:r>
            <a:rPr lang="en-US" sz="1300" b="1" kern="1200" dirty="0" err="1"/>
            <a:t>sebep</a:t>
          </a:r>
          <a:r>
            <a:rPr lang="en-US" sz="1300" b="1" kern="1200" dirty="0"/>
            <a:t> </a:t>
          </a:r>
          <a:r>
            <a:rPr lang="en-US" sz="1300" b="1" kern="1200" dirty="0" err="1"/>
            <a:t>olmasıdır</a:t>
          </a:r>
          <a:r>
            <a:rPr lang="en-US" sz="1300" b="1" kern="1200" dirty="0"/>
            <a:t>. </a:t>
          </a:r>
          <a:endParaRPr lang="en-US" sz="1300" kern="1200" dirty="0"/>
        </a:p>
      </dsp:txBody>
      <dsp:txXfrm>
        <a:off x="42900" y="42900"/>
        <a:ext cx="8613198" cy="1378920"/>
      </dsp:txXfrm>
    </dsp:sp>
    <dsp:sp modelId="{E15E4D59-80E6-4921-A7B4-3624C3A03327}">
      <dsp:nvSpPr>
        <dsp:cNvPr id="0" name=""/>
        <dsp:cNvSpPr/>
      </dsp:nvSpPr>
      <dsp:spPr>
        <a:xfrm>
          <a:off x="899448" y="1708840"/>
          <a:ext cx="10193745" cy="1464720"/>
        </a:xfrm>
        <a:prstGeom prst="roundRect">
          <a:avLst>
            <a:gd name="adj" fmla="val 10000"/>
          </a:avLst>
        </a:prstGeom>
        <a:solidFill>
          <a:schemeClr val="accent2">
            <a:hueOff val="-9305065"/>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err="1"/>
            <a:t>Otopark</a:t>
          </a:r>
          <a:r>
            <a:rPr lang="en-US" sz="1300" b="1" kern="1200" dirty="0"/>
            <a:t> </a:t>
          </a:r>
          <a:r>
            <a:rPr lang="en-US" sz="1300" b="1" kern="1200" dirty="0" err="1"/>
            <a:t>sorununa</a:t>
          </a:r>
          <a:r>
            <a:rPr lang="en-US" sz="1300" b="1" kern="1200" dirty="0"/>
            <a:t> </a:t>
          </a:r>
          <a:r>
            <a:rPr lang="en-US" sz="1300" b="1" kern="1200" dirty="0" err="1"/>
            <a:t>çözüm</a:t>
          </a:r>
          <a:r>
            <a:rPr lang="en-US" sz="1300" b="1" kern="1200" dirty="0"/>
            <a:t> </a:t>
          </a:r>
          <a:r>
            <a:rPr lang="en-US" sz="1300" b="1" kern="1200" dirty="0" err="1"/>
            <a:t>getirmek</a:t>
          </a:r>
          <a:r>
            <a:rPr lang="en-US" sz="1300" b="1" kern="1200" dirty="0"/>
            <a:t> </a:t>
          </a:r>
          <a:r>
            <a:rPr lang="en-US" sz="1300" b="1" kern="1200" dirty="0" err="1"/>
            <a:t>için</a:t>
          </a:r>
          <a:r>
            <a:rPr lang="en-US" sz="1300" b="1" kern="1200" dirty="0"/>
            <a:t> </a:t>
          </a:r>
          <a:r>
            <a:rPr lang="en-US" sz="1300" b="1" kern="1200" dirty="0" err="1"/>
            <a:t>birçok</a:t>
          </a:r>
          <a:r>
            <a:rPr lang="en-US" sz="1300" b="1" kern="1200" dirty="0"/>
            <a:t> </a:t>
          </a:r>
          <a:r>
            <a:rPr lang="en-US" sz="1300" b="1" kern="1200" dirty="0" err="1"/>
            <a:t>çalışma</a:t>
          </a:r>
          <a:r>
            <a:rPr lang="en-US" sz="1300" b="1" kern="1200" dirty="0"/>
            <a:t> </a:t>
          </a:r>
          <a:r>
            <a:rPr lang="en-US" sz="1300" b="1" kern="1200" dirty="0" err="1"/>
            <a:t>yapılmaktadır</a:t>
          </a:r>
          <a:r>
            <a:rPr lang="en-US" sz="1300" b="1" kern="1200" dirty="0"/>
            <a:t>. </a:t>
          </a:r>
          <a:r>
            <a:rPr lang="en-US" sz="1300" b="1" kern="1200" dirty="0" err="1"/>
            <a:t>Özellikle</a:t>
          </a:r>
          <a:r>
            <a:rPr lang="en-US" sz="1300" b="1" kern="1200" dirty="0"/>
            <a:t> </a:t>
          </a:r>
          <a:r>
            <a:rPr lang="en-US" sz="1300" b="1" kern="1200" dirty="0" err="1"/>
            <a:t>büyük</a:t>
          </a:r>
          <a:r>
            <a:rPr lang="en-US" sz="1300" b="1" kern="1200" dirty="0"/>
            <a:t> </a:t>
          </a:r>
          <a:r>
            <a:rPr lang="en-US" sz="1300" b="1" kern="1200" dirty="0" err="1"/>
            <a:t>şehirlerde</a:t>
          </a:r>
          <a:r>
            <a:rPr lang="en-US" sz="1300" b="1" kern="1200" dirty="0"/>
            <a:t> </a:t>
          </a:r>
          <a:r>
            <a:rPr lang="en-US" sz="1300" b="1" kern="1200" dirty="0" err="1"/>
            <a:t>aynı</a:t>
          </a:r>
          <a:r>
            <a:rPr lang="en-US" sz="1300" b="1" kern="1200" dirty="0"/>
            <a:t> </a:t>
          </a:r>
          <a:r>
            <a:rPr lang="en-US" sz="1300" b="1" kern="1200" dirty="0" err="1"/>
            <a:t>kuruma</a:t>
          </a:r>
          <a:r>
            <a:rPr lang="en-US" sz="1300" b="1" kern="1200" dirty="0"/>
            <a:t> </a:t>
          </a:r>
          <a:r>
            <a:rPr lang="en-US" sz="1300" b="1" kern="1200" dirty="0" err="1"/>
            <a:t>ait</a:t>
          </a:r>
          <a:r>
            <a:rPr lang="en-US" sz="1300" b="1" kern="1200" dirty="0"/>
            <a:t> </a:t>
          </a:r>
          <a:r>
            <a:rPr lang="en-US" sz="1300" b="1" kern="1200" dirty="0" err="1"/>
            <a:t>otopark</a:t>
          </a:r>
          <a:r>
            <a:rPr lang="en-US" sz="1300" b="1" kern="1200" dirty="0"/>
            <a:t> </a:t>
          </a:r>
          <a:r>
            <a:rPr lang="en-US" sz="1300" b="1" kern="1200" dirty="0" err="1"/>
            <a:t>yerleri</a:t>
          </a:r>
          <a:r>
            <a:rPr lang="en-US" sz="1300" b="1" kern="1200" dirty="0"/>
            <a:t> </a:t>
          </a:r>
          <a:r>
            <a:rPr lang="en-US" sz="1300" b="1" kern="1200" dirty="0" err="1"/>
            <a:t>bir</a:t>
          </a:r>
          <a:r>
            <a:rPr lang="en-US" sz="1300" b="1" kern="1200" dirty="0"/>
            <a:t> </a:t>
          </a:r>
          <a:r>
            <a:rPr lang="en-US" sz="1300" b="1" kern="1200" dirty="0" err="1"/>
            <a:t>mobil</a:t>
          </a:r>
          <a:r>
            <a:rPr lang="en-US" sz="1300" b="1" kern="1200" dirty="0"/>
            <a:t> </a:t>
          </a:r>
          <a:r>
            <a:rPr lang="en-US" sz="1300" b="1" kern="1200" dirty="0" err="1"/>
            <a:t>uygulamada</a:t>
          </a:r>
          <a:r>
            <a:rPr lang="en-US" sz="1300" b="1" kern="1200" dirty="0"/>
            <a:t> </a:t>
          </a:r>
          <a:r>
            <a:rPr lang="en-US" sz="1300" b="1" kern="1200" dirty="0" err="1"/>
            <a:t>tek</a:t>
          </a:r>
          <a:r>
            <a:rPr lang="en-US" sz="1300" b="1" kern="1200" dirty="0"/>
            <a:t> </a:t>
          </a:r>
          <a:r>
            <a:rPr lang="en-US" sz="1300" b="1" kern="1200" dirty="0" err="1"/>
            <a:t>çatı</a:t>
          </a:r>
          <a:r>
            <a:rPr lang="en-US" sz="1300" b="1" kern="1200" dirty="0"/>
            <a:t> </a:t>
          </a:r>
          <a:r>
            <a:rPr lang="en-US" sz="1300" b="1" kern="1200" dirty="0" err="1"/>
            <a:t>altında</a:t>
          </a:r>
          <a:r>
            <a:rPr lang="en-US" sz="1300" b="1" kern="1200" dirty="0"/>
            <a:t> </a:t>
          </a:r>
          <a:r>
            <a:rPr lang="en-US" sz="1300" b="1" kern="1200" dirty="0" err="1"/>
            <a:t>toplanarak</a:t>
          </a:r>
          <a:r>
            <a:rPr lang="en-US" sz="1300" b="1" kern="1200" dirty="0"/>
            <a:t> </a:t>
          </a:r>
          <a:r>
            <a:rPr lang="en-US" sz="1300" b="1" kern="1200" dirty="0" err="1"/>
            <a:t>sürücülerin</a:t>
          </a:r>
          <a:r>
            <a:rPr lang="en-US" sz="1300" b="1" kern="1200" dirty="0"/>
            <a:t> </a:t>
          </a:r>
          <a:r>
            <a:rPr lang="en-US" sz="1300" b="1" kern="1200" dirty="0" err="1"/>
            <a:t>kendilerine</a:t>
          </a:r>
          <a:r>
            <a:rPr lang="en-US" sz="1300" b="1" kern="1200" dirty="0"/>
            <a:t> </a:t>
          </a:r>
          <a:r>
            <a:rPr lang="en-US" sz="1300" b="1" kern="1200" dirty="0" err="1"/>
            <a:t>ait</a:t>
          </a:r>
          <a:r>
            <a:rPr lang="en-US" sz="1300" b="1" kern="1200" dirty="0"/>
            <a:t> </a:t>
          </a:r>
          <a:r>
            <a:rPr lang="en-US" sz="1300" b="1" kern="1200" dirty="0" err="1"/>
            <a:t>en</a:t>
          </a:r>
          <a:r>
            <a:rPr lang="en-US" sz="1300" b="1" kern="1200" dirty="0"/>
            <a:t> </a:t>
          </a:r>
          <a:r>
            <a:rPr lang="en-US" sz="1300" b="1" kern="1200" dirty="0" err="1"/>
            <a:t>yakın</a:t>
          </a:r>
          <a:r>
            <a:rPr lang="en-US" sz="1300" b="1" kern="1200" dirty="0"/>
            <a:t> </a:t>
          </a:r>
          <a:r>
            <a:rPr lang="en-US" sz="1300" b="1" kern="1200" dirty="0" err="1"/>
            <a:t>otoparkları</a:t>
          </a:r>
          <a:r>
            <a:rPr lang="en-US" sz="1300" b="1" kern="1200" dirty="0"/>
            <a:t> </a:t>
          </a:r>
          <a:r>
            <a:rPr lang="en-US" sz="1300" b="1" kern="1200" dirty="0" err="1"/>
            <a:t>ve</a:t>
          </a:r>
          <a:r>
            <a:rPr lang="en-US" sz="1300" b="1" kern="1200" dirty="0"/>
            <a:t> </a:t>
          </a:r>
          <a:r>
            <a:rPr lang="en-US" sz="1300" b="1" kern="1200" dirty="0" err="1"/>
            <a:t>doluluk</a:t>
          </a:r>
          <a:r>
            <a:rPr lang="en-US" sz="1300" b="1" kern="1200" dirty="0"/>
            <a:t> </a:t>
          </a:r>
          <a:r>
            <a:rPr lang="en-US" sz="1300" b="1" kern="1200" dirty="0" err="1"/>
            <a:t>oranlarını</a:t>
          </a:r>
          <a:r>
            <a:rPr lang="en-US" sz="1300" b="1" kern="1200" dirty="0"/>
            <a:t> </a:t>
          </a:r>
          <a:r>
            <a:rPr lang="en-US" sz="1300" b="1" kern="1200" dirty="0" err="1"/>
            <a:t>görüntüleyebilmesi</a:t>
          </a:r>
          <a:r>
            <a:rPr lang="en-US" sz="1300" b="1" kern="1200" dirty="0"/>
            <a:t> </a:t>
          </a:r>
          <a:r>
            <a:rPr lang="en-US" sz="1300" b="1" kern="1200" dirty="0" err="1"/>
            <a:t>sağlanmaktadır</a:t>
          </a:r>
          <a:r>
            <a:rPr lang="en-US" sz="1300" b="1" kern="1200" dirty="0"/>
            <a:t>. </a:t>
          </a:r>
          <a:r>
            <a:rPr lang="en-US" sz="1300" b="1" kern="1200" dirty="0" err="1"/>
            <a:t>Fakat</a:t>
          </a:r>
          <a:r>
            <a:rPr lang="en-US" sz="1300" b="1" kern="1200" dirty="0"/>
            <a:t> </a:t>
          </a:r>
          <a:r>
            <a:rPr lang="en-US" sz="1300" b="1" kern="1200" dirty="0" err="1"/>
            <a:t>mobil</a:t>
          </a:r>
          <a:r>
            <a:rPr lang="en-US" sz="1300" b="1" kern="1200" dirty="0"/>
            <a:t> </a:t>
          </a:r>
          <a:r>
            <a:rPr lang="en-US" sz="1300" b="1" kern="1200" dirty="0" err="1"/>
            <a:t>uygulamanın</a:t>
          </a:r>
          <a:r>
            <a:rPr lang="en-US" sz="1300" b="1" kern="1200" dirty="0"/>
            <a:t> </a:t>
          </a:r>
          <a:r>
            <a:rPr lang="en-US" sz="1300" b="1" kern="1200" dirty="0" err="1"/>
            <a:t>sadece</a:t>
          </a:r>
          <a:r>
            <a:rPr lang="en-US" sz="1300" b="1" kern="1200" dirty="0"/>
            <a:t> belli </a:t>
          </a:r>
          <a:r>
            <a:rPr lang="en-US" sz="1300" b="1" kern="1200" dirty="0" err="1"/>
            <a:t>bir</a:t>
          </a:r>
          <a:r>
            <a:rPr lang="en-US" sz="1300" b="1" kern="1200" dirty="0"/>
            <a:t> </a:t>
          </a:r>
          <a:r>
            <a:rPr lang="en-US" sz="1300" b="1" kern="1200" dirty="0" err="1"/>
            <a:t>kuruma</a:t>
          </a:r>
          <a:r>
            <a:rPr lang="en-US" sz="1300" b="1" kern="1200" dirty="0"/>
            <a:t> </a:t>
          </a:r>
          <a:r>
            <a:rPr lang="en-US" sz="1300" b="1" kern="1200" dirty="0" err="1"/>
            <a:t>ait</a:t>
          </a:r>
          <a:r>
            <a:rPr lang="en-US" sz="1300" b="1" kern="1200" dirty="0"/>
            <a:t> </a:t>
          </a:r>
          <a:r>
            <a:rPr lang="en-US" sz="1300" b="1" kern="1200" dirty="0" err="1"/>
            <a:t>olması</a:t>
          </a:r>
          <a:r>
            <a:rPr lang="en-US" sz="1300" b="1" kern="1200" dirty="0"/>
            <a:t> </a:t>
          </a:r>
          <a:r>
            <a:rPr lang="en-US" sz="1300" b="1" kern="1200" dirty="0" err="1"/>
            <a:t>sürücüleri</a:t>
          </a:r>
          <a:r>
            <a:rPr lang="en-US" sz="1300" b="1" kern="1200" dirty="0"/>
            <a:t> </a:t>
          </a:r>
          <a:r>
            <a:rPr lang="en-US" sz="1300" b="1" kern="1200" dirty="0" err="1"/>
            <a:t>fazla</a:t>
          </a:r>
          <a:r>
            <a:rPr lang="en-US" sz="1300" b="1" kern="1200" dirty="0"/>
            <a:t> </a:t>
          </a:r>
          <a:r>
            <a:rPr lang="en-US" sz="1300" b="1" kern="1200" dirty="0" err="1"/>
            <a:t>memnun</a:t>
          </a:r>
          <a:r>
            <a:rPr lang="en-US" sz="1300" b="1" kern="1200" dirty="0"/>
            <a:t> </a:t>
          </a:r>
          <a:r>
            <a:rPr lang="en-US" sz="1300" b="1" kern="1200" dirty="0" err="1"/>
            <a:t>etmemektedir</a:t>
          </a:r>
          <a:r>
            <a:rPr lang="en-US" sz="1300" b="1" kern="1200" dirty="0"/>
            <a:t>. </a:t>
          </a:r>
          <a:r>
            <a:rPr lang="en-US" sz="1300" b="1" kern="1200" dirty="0" err="1"/>
            <a:t>Ayrıca</a:t>
          </a:r>
          <a:r>
            <a:rPr lang="en-US" sz="1300" b="1" kern="1200" dirty="0"/>
            <a:t> </a:t>
          </a:r>
          <a:r>
            <a:rPr lang="en-US" sz="1300" b="1" kern="1200" dirty="0" err="1"/>
            <a:t>bu</a:t>
          </a:r>
          <a:r>
            <a:rPr lang="en-US" sz="1300" b="1" kern="1200" dirty="0"/>
            <a:t> </a:t>
          </a:r>
          <a:r>
            <a:rPr lang="en-US" sz="1300" b="1" kern="1200" dirty="0" err="1"/>
            <a:t>sistemde</a:t>
          </a:r>
          <a:r>
            <a:rPr lang="en-US" sz="1300" b="1" kern="1200" dirty="0"/>
            <a:t> </a:t>
          </a:r>
          <a:r>
            <a:rPr lang="en-US" sz="1300" b="1" kern="1200" dirty="0" err="1"/>
            <a:t>otoparklar</a:t>
          </a:r>
          <a:r>
            <a:rPr lang="en-US" sz="1300" b="1" kern="1200" dirty="0"/>
            <a:t> </a:t>
          </a:r>
          <a:r>
            <a:rPr lang="en-US" sz="1300" b="1" kern="1200" dirty="0" err="1"/>
            <a:t>akıllı</a:t>
          </a:r>
          <a:r>
            <a:rPr lang="en-US" sz="1300" b="1" kern="1200" dirty="0"/>
            <a:t> hale </a:t>
          </a:r>
          <a:r>
            <a:rPr lang="en-US" sz="1300" b="1" kern="1200" dirty="0" err="1"/>
            <a:t>getirilmediğinden</a:t>
          </a:r>
          <a:r>
            <a:rPr lang="en-US" sz="1300" b="1" kern="1200" dirty="0"/>
            <a:t> </a:t>
          </a:r>
          <a:r>
            <a:rPr lang="en-US" sz="1300" b="1" kern="1200" dirty="0" err="1"/>
            <a:t>otopark</a:t>
          </a:r>
          <a:r>
            <a:rPr lang="en-US" sz="1300" b="1" kern="1200" dirty="0"/>
            <a:t> </a:t>
          </a:r>
          <a:r>
            <a:rPr lang="en-US" sz="1300" b="1" kern="1200" dirty="0" err="1"/>
            <a:t>randevu</a:t>
          </a:r>
          <a:r>
            <a:rPr lang="en-US" sz="1300" b="1" kern="1200" dirty="0"/>
            <a:t> </a:t>
          </a:r>
          <a:r>
            <a:rPr lang="en-US" sz="1300" b="1" kern="1200" dirty="0" err="1"/>
            <a:t>sistemi</a:t>
          </a:r>
          <a:r>
            <a:rPr lang="en-US" sz="1300" b="1" kern="1200" dirty="0"/>
            <a:t> </a:t>
          </a:r>
          <a:r>
            <a:rPr lang="en-US" sz="1300" b="1" kern="1200" dirty="0" err="1"/>
            <a:t>desteklenmemektedir</a:t>
          </a:r>
          <a:r>
            <a:rPr lang="en-US" sz="1300" b="1" kern="1200" dirty="0"/>
            <a:t>.</a:t>
          </a:r>
          <a:endParaRPr lang="en-US" sz="1300" kern="1200" dirty="0"/>
        </a:p>
      </dsp:txBody>
      <dsp:txXfrm>
        <a:off x="942348" y="1751740"/>
        <a:ext cx="8256429" cy="1378920"/>
      </dsp:txXfrm>
    </dsp:sp>
    <dsp:sp modelId="{365FD9CD-11A3-4FD1-B4F1-29A9E9D4128B}">
      <dsp:nvSpPr>
        <dsp:cNvPr id="0" name=""/>
        <dsp:cNvSpPr/>
      </dsp:nvSpPr>
      <dsp:spPr>
        <a:xfrm>
          <a:off x="1798896" y="3417680"/>
          <a:ext cx="10193745" cy="1464720"/>
        </a:xfrm>
        <a:prstGeom prst="roundRect">
          <a:avLst>
            <a:gd name="adj" fmla="val 10000"/>
          </a:avLst>
        </a:prstGeom>
        <a:solidFill>
          <a:schemeClr val="accent2">
            <a:hueOff val="-18610129"/>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Bu </a:t>
          </a:r>
          <a:r>
            <a:rPr lang="en-US" sz="1300" b="1" kern="1200" dirty="0" err="1"/>
            <a:t>tür</a:t>
          </a:r>
          <a:r>
            <a:rPr lang="en-US" sz="1300" b="1" kern="1200" dirty="0"/>
            <a:t> </a:t>
          </a:r>
          <a:r>
            <a:rPr lang="en-US" sz="1300" b="1" kern="1200" dirty="0" err="1"/>
            <a:t>çalışmalardan</a:t>
          </a:r>
          <a:r>
            <a:rPr lang="en-US" sz="1300" b="1" kern="1200" dirty="0"/>
            <a:t> </a:t>
          </a:r>
          <a:r>
            <a:rPr lang="en-US" sz="1300" b="1" kern="1200" dirty="0" err="1"/>
            <a:t>farklı</a:t>
          </a:r>
          <a:r>
            <a:rPr lang="en-US" sz="1300" b="1" kern="1200" dirty="0"/>
            <a:t> </a:t>
          </a:r>
          <a:r>
            <a:rPr lang="en-US" sz="1300" b="1" kern="1200" dirty="0" err="1"/>
            <a:t>olarak</a:t>
          </a:r>
          <a:r>
            <a:rPr lang="en-US" sz="1300" b="1" kern="1200" dirty="0"/>
            <a:t> </a:t>
          </a:r>
          <a:r>
            <a:rPr lang="en-US" sz="1300" b="1" kern="1200" dirty="0" err="1"/>
            <a:t>sistemi</a:t>
          </a:r>
          <a:r>
            <a:rPr lang="en-US" sz="1300" b="1" kern="1200" dirty="0"/>
            <a:t> </a:t>
          </a:r>
          <a:r>
            <a:rPr lang="en-US" sz="1300" b="1" kern="1200" dirty="0" err="1"/>
            <a:t>kullanmayı</a:t>
          </a:r>
          <a:r>
            <a:rPr lang="en-US" sz="1300" b="1" kern="1200" dirty="0"/>
            <a:t> </a:t>
          </a:r>
          <a:r>
            <a:rPr lang="en-US" sz="1300" b="1" kern="1200" dirty="0" err="1"/>
            <a:t>kabul</a:t>
          </a:r>
          <a:r>
            <a:rPr lang="en-US" sz="1300" b="1" kern="1200" dirty="0"/>
            <a:t> </a:t>
          </a:r>
          <a:r>
            <a:rPr lang="en-US" sz="1300" b="1" kern="1200" dirty="0" err="1"/>
            <a:t>eden</a:t>
          </a:r>
          <a:r>
            <a:rPr lang="en-US" sz="1300" b="1" kern="1200" dirty="0"/>
            <a:t> </a:t>
          </a:r>
          <a:r>
            <a:rPr lang="en-US" sz="1300" b="1" kern="1200" dirty="0" err="1"/>
            <a:t>tüm</a:t>
          </a:r>
          <a:r>
            <a:rPr lang="en-US" sz="1300" b="1" kern="1200" dirty="0"/>
            <a:t> </a:t>
          </a:r>
          <a:r>
            <a:rPr lang="en-US" sz="1300" b="1" kern="1200" dirty="0" err="1"/>
            <a:t>otoparklar</a:t>
          </a:r>
          <a:r>
            <a:rPr lang="en-US" sz="1300" b="1" kern="1200" dirty="0"/>
            <a:t> </a:t>
          </a:r>
          <a:r>
            <a:rPr lang="en-US" sz="1300" b="1" kern="1200" dirty="0" err="1"/>
            <a:t>aynı</a:t>
          </a:r>
          <a:r>
            <a:rPr lang="en-US" sz="1300" b="1" kern="1200" dirty="0"/>
            <a:t> </a:t>
          </a:r>
          <a:r>
            <a:rPr lang="en-US" sz="1300" b="1" kern="1200" dirty="0" err="1"/>
            <a:t>mobil</a:t>
          </a:r>
          <a:r>
            <a:rPr lang="en-US" sz="1300" b="1" kern="1200" dirty="0"/>
            <a:t> </a:t>
          </a:r>
          <a:r>
            <a:rPr lang="en-US" sz="1300" b="1" kern="1200" dirty="0" err="1"/>
            <a:t>uygulama</a:t>
          </a:r>
          <a:r>
            <a:rPr lang="en-US" sz="1300" b="1" kern="1200" dirty="0"/>
            <a:t> </a:t>
          </a:r>
          <a:r>
            <a:rPr lang="en-US" sz="1300" b="1" kern="1200" dirty="0" err="1"/>
            <a:t>altında</a:t>
          </a:r>
          <a:r>
            <a:rPr lang="en-US" sz="1300" b="1" kern="1200" dirty="0"/>
            <a:t> </a:t>
          </a:r>
          <a:r>
            <a:rPr lang="en-US" sz="1300" b="1" kern="1200" dirty="0" err="1"/>
            <a:t>toplanacaktır</a:t>
          </a:r>
          <a:r>
            <a:rPr lang="en-US" sz="1300" b="1" kern="1200" dirty="0"/>
            <a:t>. Mobil </a:t>
          </a:r>
          <a:r>
            <a:rPr lang="en-US" sz="1300" b="1" kern="1200" dirty="0" err="1"/>
            <a:t>uygulamadan</a:t>
          </a:r>
          <a:r>
            <a:rPr lang="en-US" sz="1300" b="1" kern="1200" dirty="0"/>
            <a:t> </a:t>
          </a:r>
          <a:r>
            <a:rPr lang="en-US" sz="1300" b="1" kern="1200" dirty="0" err="1"/>
            <a:t>otoparkların</a:t>
          </a:r>
          <a:r>
            <a:rPr lang="en-US" sz="1300" b="1" kern="1200" dirty="0"/>
            <a:t> </a:t>
          </a:r>
          <a:r>
            <a:rPr lang="en-US" sz="1300" b="1" kern="1200" dirty="0" err="1"/>
            <a:t>doluluk</a:t>
          </a:r>
          <a:r>
            <a:rPr lang="en-US" sz="1300" b="1" kern="1200" dirty="0"/>
            <a:t> </a:t>
          </a:r>
          <a:r>
            <a:rPr lang="en-US" sz="1300" b="1" kern="1200" dirty="0" err="1"/>
            <a:t>oranları</a:t>
          </a:r>
          <a:r>
            <a:rPr lang="en-US" sz="1300" b="1" kern="1200" dirty="0"/>
            <a:t> </a:t>
          </a:r>
          <a:r>
            <a:rPr lang="en-US" sz="1300" b="1" kern="1200" dirty="0" err="1"/>
            <a:t>görüntülenebilecek</a:t>
          </a:r>
          <a:r>
            <a:rPr lang="en-US" sz="1300" b="1" kern="1200" dirty="0"/>
            <a:t>, </a:t>
          </a:r>
          <a:r>
            <a:rPr lang="en-US" sz="1300" b="1" kern="1200" dirty="0" err="1"/>
            <a:t>sürücüler</a:t>
          </a:r>
          <a:r>
            <a:rPr lang="en-US" sz="1300" b="1" kern="1200" dirty="0"/>
            <a:t> </a:t>
          </a:r>
          <a:r>
            <a:rPr lang="en-US" sz="1300" b="1" kern="1200" dirty="0" err="1"/>
            <a:t>dilerse</a:t>
          </a:r>
          <a:r>
            <a:rPr lang="en-US" sz="1300" b="1" kern="1200" dirty="0"/>
            <a:t> </a:t>
          </a:r>
          <a:r>
            <a:rPr lang="en-US" sz="1300" b="1" kern="1200" dirty="0" err="1"/>
            <a:t>boş</a:t>
          </a:r>
          <a:r>
            <a:rPr lang="en-US" sz="1300" b="1" kern="1200" dirty="0"/>
            <a:t> park </a:t>
          </a:r>
          <a:r>
            <a:rPr lang="en-US" sz="1300" b="1" kern="1200" dirty="0" err="1"/>
            <a:t>yerleri</a:t>
          </a:r>
          <a:r>
            <a:rPr lang="en-US" sz="1300" b="1" kern="1200" dirty="0"/>
            <a:t> </a:t>
          </a:r>
          <a:r>
            <a:rPr lang="en-US" sz="1300" b="1" kern="1200" dirty="0" err="1"/>
            <a:t>için</a:t>
          </a:r>
          <a:r>
            <a:rPr lang="en-US" sz="1300" b="1" kern="1200" dirty="0"/>
            <a:t> </a:t>
          </a:r>
          <a:r>
            <a:rPr lang="en-US" sz="1300" b="1" kern="1200" dirty="0" err="1"/>
            <a:t>randevu</a:t>
          </a:r>
          <a:r>
            <a:rPr lang="en-US" sz="1300" b="1" kern="1200" dirty="0"/>
            <a:t> </a:t>
          </a:r>
          <a:r>
            <a:rPr lang="en-US" sz="1300" b="1" kern="1200" dirty="0" err="1"/>
            <a:t>alabilecektir</a:t>
          </a:r>
          <a:r>
            <a:rPr lang="en-US" sz="1300" b="1" kern="1200" dirty="0"/>
            <a:t>. Bu </a:t>
          </a:r>
          <a:r>
            <a:rPr lang="en-US" sz="1300" b="1" kern="1200" dirty="0" err="1"/>
            <a:t>projenin</a:t>
          </a:r>
          <a:r>
            <a:rPr lang="en-US" sz="1300" b="1" kern="1200" dirty="0"/>
            <a:t> </a:t>
          </a:r>
          <a:r>
            <a:rPr lang="en-US" sz="1300" b="1" kern="1200" dirty="0" err="1"/>
            <a:t>özgün</a:t>
          </a:r>
          <a:r>
            <a:rPr lang="en-US" sz="1300" b="1" kern="1200" dirty="0"/>
            <a:t> </a:t>
          </a:r>
          <a:r>
            <a:rPr lang="en-US" sz="1300" b="1" kern="1200" dirty="0" err="1"/>
            <a:t>değerini</a:t>
          </a:r>
          <a:r>
            <a:rPr lang="en-US" sz="1300" b="1" kern="1200" dirty="0"/>
            <a:t> </a:t>
          </a:r>
          <a:r>
            <a:rPr lang="en-US" sz="1300" b="1" kern="1200" dirty="0" err="1"/>
            <a:t>vurgulamaktadır</a:t>
          </a:r>
          <a:endParaRPr lang="en-US" sz="1300" kern="1200" dirty="0" err="1"/>
        </a:p>
      </dsp:txBody>
      <dsp:txXfrm>
        <a:off x="1841796" y="3460580"/>
        <a:ext cx="8256429" cy="1378920"/>
      </dsp:txXfrm>
    </dsp:sp>
    <dsp:sp modelId="{D5690B99-68D0-45E1-811C-5B8D237B8728}">
      <dsp:nvSpPr>
        <dsp:cNvPr id="0" name=""/>
        <dsp:cNvSpPr/>
      </dsp:nvSpPr>
      <dsp:spPr>
        <a:xfrm>
          <a:off x="9241677" y="1110746"/>
          <a:ext cx="952068" cy="95206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455892" y="1110746"/>
        <a:ext cx="523638" cy="716431"/>
      </dsp:txXfrm>
    </dsp:sp>
    <dsp:sp modelId="{DAC007FD-5BAC-4569-9056-16B26BA7D63E}">
      <dsp:nvSpPr>
        <dsp:cNvPr id="0" name=""/>
        <dsp:cNvSpPr/>
      </dsp:nvSpPr>
      <dsp:spPr>
        <a:xfrm>
          <a:off x="10141125" y="2809821"/>
          <a:ext cx="952068" cy="952068"/>
        </a:xfrm>
        <a:prstGeom prst="downArrow">
          <a:avLst>
            <a:gd name="adj1" fmla="val 55000"/>
            <a:gd name="adj2" fmla="val 45000"/>
          </a:avLst>
        </a:prstGeom>
        <a:solidFill>
          <a:schemeClr val="accent2">
            <a:tint val="40000"/>
            <a:alpha val="90000"/>
            <a:hueOff val="-19390272"/>
            <a:satOff val="0"/>
            <a:lumOff val="0"/>
            <a:alphaOff val="0"/>
          </a:schemeClr>
        </a:solidFill>
        <a:ln w="12700" cap="flat" cmpd="sng" algn="ctr">
          <a:solidFill>
            <a:schemeClr val="accent2">
              <a:tint val="40000"/>
              <a:alpha val="90000"/>
              <a:hueOff val="-19390272"/>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0355340" y="2809821"/>
        <a:ext cx="523638" cy="716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9248B-A30E-4452-B75F-72E5AE74ED7A}">
      <dsp:nvSpPr>
        <dsp:cNvPr id="0" name=""/>
        <dsp:cNvSpPr/>
      </dsp:nvSpPr>
      <dsp:spPr>
        <a:xfrm>
          <a:off x="8633" y="2225914"/>
          <a:ext cx="2580420" cy="154825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1" kern="1200" dirty="0">
              <a:solidFill>
                <a:schemeClr val="bg1"/>
              </a:solidFill>
            </a:rPr>
            <a:t>1.Aşama: </a:t>
          </a:r>
          <a:r>
            <a:rPr lang="en-US" sz="2200" b="1" kern="1200" dirty="0" err="1">
              <a:solidFill>
                <a:schemeClr val="bg1"/>
              </a:solidFill>
            </a:rPr>
            <a:t>Otoparka</a:t>
          </a:r>
          <a:r>
            <a:rPr lang="en-US" sz="2200" b="1" kern="1200" dirty="0">
              <a:solidFill>
                <a:schemeClr val="bg1"/>
              </a:solidFill>
            </a:rPr>
            <a:t> Sistem </a:t>
          </a:r>
          <a:r>
            <a:rPr lang="en-US" sz="2200" b="1" kern="1200" dirty="0" err="1">
              <a:solidFill>
                <a:schemeClr val="bg1"/>
              </a:solidFill>
            </a:rPr>
            <a:t>Donanımının</a:t>
          </a:r>
          <a:r>
            <a:rPr lang="en-US" sz="2200" b="1" kern="1200" dirty="0">
              <a:solidFill>
                <a:schemeClr val="bg1"/>
              </a:solidFill>
            </a:rPr>
            <a:t> </a:t>
          </a:r>
          <a:r>
            <a:rPr lang="en-US" sz="2200" b="1" kern="1200" dirty="0" err="1">
              <a:solidFill>
                <a:schemeClr val="bg1"/>
              </a:solidFill>
            </a:rPr>
            <a:t>Kurulması</a:t>
          </a:r>
          <a:r>
            <a:rPr lang="en-US" sz="2200" b="1" kern="1200" dirty="0">
              <a:solidFill>
                <a:schemeClr val="bg1"/>
              </a:solidFill>
              <a:latin typeface="Avenir Next LT Pro"/>
            </a:rPr>
            <a:t> </a:t>
          </a:r>
          <a:endParaRPr lang="en-US" sz="2200" b="1" kern="1200" dirty="0">
            <a:solidFill>
              <a:schemeClr val="bg1"/>
            </a:solidFill>
          </a:endParaRPr>
        </a:p>
      </dsp:txBody>
      <dsp:txXfrm>
        <a:off x="53980" y="2271261"/>
        <a:ext cx="2489726" cy="1457558"/>
      </dsp:txXfrm>
    </dsp:sp>
    <dsp:sp modelId="{3D652682-CDDE-4EB7-8AD6-2EBC8C8AD993}">
      <dsp:nvSpPr>
        <dsp:cNvPr id="0" name=""/>
        <dsp:cNvSpPr/>
      </dsp:nvSpPr>
      <dsp:spPr>
        <a:xfrm>
          <a:off x="2847096" y="2680068"/>
          <a:ext cx="547049" cy="63994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847096" y="2808057"/>
        <a:ext cx="382934" cy="383966"/>
      </dsp:txXfrm>
    </dsp:sp>
    <dsp:sp modelId="{C1FE5CAF-84E2-47EF-9A9E-D87F6499A6BC}">
      <dsp:nvSpPr>
        <dsp:cNvPr id="0" name=""/>
        <dsp:cNvSpPr/>
      </dsp:nvSpPr>
      <dsp:spPr>
        <a:xfrm>
          <a:off x="3621222" y="2225914"/>
          <a:ext cx="2580420" cy="154825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chemeClr val="bg1"/>
              </a:solidFill>
            </a:rPr>
            <a:t>2.Aşama: Otoparka Sistem Yazılımının Yapılması</a:t>
          </a:r>
          <a:endParaRPr lang="en-US" sz="2200" b="1" kern="1200" dirty="0">
            <a:solidFill>
              <a:schemeClr val="bg1"/>
            </a:solidFill>
            <a:latin typeface="Avenir Next LT Pro"/>
          </a:endParaRPr>
        </a:p>
      </dsp:txBody>
      <dsp:txXfrm>
        <a:off x="3666569" y="2271261"/>
        <a:ext cx="2489726" cy="1457558"/>
      </dsp:txXfrm>
    </dsp:sp>
    <dsp:sp modelId="{0FCC1F93-B5D3-409A-A059-6A94C02A597F}">
      <dsp:nvSpPr>
        <dsp:cNvPr id="0" name=""/>
        <dsp:cNvSpPr/>
      </dsp:nvSpPr>
      <dsp:spPr>
        <a:xfrm>
          <a:off x="6459685" y="2680068"/>
          <a:ext cx="547049" cy="63994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459685" y="2808057"/>
        <a:ext cx="382934" cy="383966"/>
      </dsp:txXfrm>
    </dsp:sp>
    <dsp:sp modelId="{CCC52C7D-F695-46BE-BF1D-4AF91BC0E1B0}">
      <dsp:nvSpPr>
        <dsp:cNvPr id="0" name=""/>
        <dsp:cNvSpPr/>
      </dsp:nvSpPr>
      <dsp:spPr>
        <a:xfrm>
          <a:off x="7233811" y="2225914"/>
          <a:ext cx="2580420" cy="154825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1" kern="1200" dirty="0">
              <a:solidFill>
                <a:schemeClr val="bg1"/>
              </a:solidFill>
            </a:rPr>
            <a:t>3.Aşama:</a:t>
          </a:r>
          <a:r>
            <a:rPr lang="en-US" sz="2200" b="1" kern="1200" dirty="0">
              <a:solidFill>
                <a:schemeClr val="bg1"/>
              </a:solidFill>
              <a:latin typeface="Avenir Next LT Pro"/>
            </a:rPr>
            <a:t> </a:t>
          </a:r>
          <a:r>
            <a:rPr lang="en-US" sz="2200" b="1" kern="1200" dirty="0">
              <a:solidFill>
                <a:schemeClr val="bg1"/>
              </a:solidFill>
            </a:rPr>
            <a:t>Mobil </a:t>
          </a:r>
          <a:r>
            <a:rPr lang="en-US" sz="2200" b="1" kern="1200" dirty="0" err="1">
              <a:solidFill>
                <a:schemeClr val="bg1"/>
              </a:solidFill>
            </a:rPr>
            <a:t>Uygulamanın</a:t>
          </a:r>
          <a:r>
            <a:rPr lang="en-US" sz="2200" b="1" kern="1200" dirty="0">
              <a:solidFill>
                <a:schemeClr val="bg1"/>
              </a:solidFill>
            </a:rPr>
            <a:t> </a:t>
          </a:r>
          <a:r>
            <a:rPr lang="en-US" sz="2200" b="1" kern="1200" dirty="0" err="1">
              <a:solidFill>
                <a:schemeClr val="bg1"/>
              </a:solidFill>
            </a:rPr>
            <a:t>Yapılması</a:t>
          </a:r>
          <a:endParaRPr lang="en-US" sz="2200" b="0" kern="1200" dirty="0">
            <a:solidFill>
              <a:schemeClr val="bg1"/>
            </a:solidFill>
            <a:latin typeface="Avenir Next LT Pro"/>
          </a:endParaRPr>
        </a:p>
      </dsp:txBody>
      <dsp:txXfrm>
        <a:off x="7279158" y="2271261"/>
        <a:ext cx="2489726" cy="14575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1D1A6-6BB4-4C9D-B338-C63FB9085C06}">
      <dsp:nvSpPr>
        <dsp:cNvPr id="0" name=""/>
        <dsp:cNvSpPr/>
      </dsp:nvSpPr>
      <dsp:spPr>
        <a:xfrm>
          <a:off x="0" y="0"/>
          <a:ext cx="10193745" cy="14647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kern="1200" dirty="0"/>
            <a:t>Bu </a:t>
          </a:r>
          <a:r>
            <a:rPr lang="en-US" sz="2000" b="0" kern="1200" dirty="0" err="1"/>
            <a:t>aşamada</a:t>
          </a:r>
          <a:r>
            <a:rPr lang="en-US" sz="2000" b="0" kern="1200" dirty="0"/>
            <a:t> </a:t>
          </a:r>
          <a:r>
            <a:rPr lang="en-US" sz="2000" b="0" kern="1200" dirty="0" err="1"/>
            <a:t>bir</a:t>
          </a:r>
          <a:r>
            <a:rPr lang="en-US" sz="2000" b="0" kern="1200" dirty="0"/>
            <a:t> </a:t>
          </a:r>
          <a:r>
            <a:rPr lang="en-US" sz="2000" b="0" kern="1200" dirty="0" err="1"/>
            <a:t>otoparka</a:t>
          </a:r>
          <a:r>
            <a:rPr lang="en-US" sz="2000" b="0" kern="1200" dirty="0"/>
            <a:t> </a:t>
          </a:r>
          <a:r>
            <a:rPr lang="en-US" sz="2000" b="0" kern="1200" dirty="0" err="1"/>
            <a:t>sistem</a:t>
          </a:r>
          <a:r>
            <a:rPr lang="en-US" sz="2000" b="0" kern="1200" dirty="0"/>
            <a:t> </a:t>
          </a:r>
          <a:r>
            <a:rPr lang="en-US" sz="2000" b="0" kern="1200" dirty="0" err="1"/>
            <a:t>donanımları</a:t>
          </a:r>
          <a:r>
            <a:rPr lang="en-US" sz="2000" b="0" kern="1200" dirty="0"/>
            <a:t> </a:t>
          </a:r>
          <a:r>
            <a:rPr lang="en-US" sz="2000" b="0" kern="1200" dirty="0" err="1"/>
            <a:t>kurulur.Öncelikle</a:t>
          </a:r>
          <a:r>
            <a:rPr lang="en-US" sz="2000" b="0" kern="1200" dirty="0"/>
            <a:t> </a:t>
          </a:r>
          <a:r>
            <a:rPr lang="en-US" sz="2000" b="0" kern="1200" dirty="0" err="1"/>
            <a:t>mobil</a:t>
          </a:r>
          <a:r>
            <a:rPr lang="en-US" sz="2000" b="0" kern="1200" dirty="0"/>
            <a:t> </a:t>
          </a:r>
          <a:r>
            <a:rPr lang="en-US" sz="2000" b="0" kern="1200" dirty="0" err="1"/>
            <a:t>uygulamayı</a:t>
          </a:r>
          <a:r>
            <a:rPr lang="en-US" sz="2000" b="0" kern="1200" dirty="0"/>
            <a:t> </a:t>
          </a:r>
          <a:r>
            <a:rPr lang="en-US" sz="2000" b="0" kern="1200" dirty="0" err="1"/>
            <a:t>kullanmayacak</a:t>
          </a:r>
          <a:r>
            <a:rPr lang="en-US" sz="2000" b="0" kern="1200" dirty="0"/>
            <a:t> </a:t>
          </a:r>
          <a:r>
            <a:rPr lang="en-US" sz="2000" b="0" kern="1200" dirty="0" err="1"/>
            <a:t>olan</a:t>
          </a:r>
          <a:r>
            <a:rPr lang="en-US" sz="2000" b="0" kern="1200" dirty="0"/>
            <a:t> </a:t>
          </a:r>
          <a:r>
            <a:rPr lang="en-US" sz="2000" b="0" kern="1200" dirty="0" err="1"/>
            <a:t>araçlar</a:t>
          </a:r>
          <a:r>
            <a:rPr lang="en-US" sz="2000" b="0" kern="1200" dirty="0"/>
            <a:t> </a:t>
          </a:r>
          <a:r>
            <a:rPr lang="en-US" sz="2000" b="0" kern="1200" dirty="0" err="1"/>
            <a:t>için</a:t>
          </a:r>
          <a:r>
            <a:rPr lang="en-US" sz="2000" b="0" kern="1200" dirty="0"/>
            <a:t> </a:t>
          </a:r>
          <a:r>
            <a:rPr lang="en-US" sz="2000" b="0" kern="1200" dirty="0" err="1"/>
            <a:t>otoparkın</a:t>
          </a:r>
          <a:r>
            <a:rPr lang="en-US" sz="2000" b="0" kern="1200" dirty="0"/>
            <a:t> </a:t>
          </a:r>
          <a:r>
            <a:rPr lang="en-US" sz="2000" b="0" kern="1200" dirty="0" err="1"/>
            <a:t>kapısına</a:t>
          </a:r>
          <a:r>
            <a:rPr lang="en-US" sz="2000" b="0" kern="1200" dirty="0"/>
            <a:t> </a:t>
          </a:r>
          <a:r>
            <a:rPr lang="en-US" sz="2000" b="0" kern="1200" dirty="0" err="1"/>
            <a:t>otoparkın</a:t>
          </a:r>
          <a:r>
            <a:rPr lang="en-US" sz="2000" b="0" kern="1200" dirty="0"/>
            <a:t> </a:t>
          </a:r>
          <a:r>
            <a:rPr lang="en-US" sz="2000" b="0" kern="1200" dirty="0" err="1"/>
            <a:t>doluluk</a:t>
          </a:r>
          <a:r>
            <a:rPr lang="en-US" sz="2000" b="0" kern="1200" dirty="0"/>
            <a:t> </a:t>
          </a:r>
          <a:r>
            <a:rPr lang="en-US" sz="2000" b="0" kern="1200" dirty="0" err="1"/>
            <a:t>oranını</a:t>
          </a:r>
          <a:r>
            <a:rPr lang="en-US" sz="2000" b="0" kern="1200" dirty="0"/>
            <a:t> </a:t>
          </a:r>
          <a:r>
            <a:rPr lang="en-US" sz="2000" b="0" kern="1200" dirty="0" err="1"/>
            <a:t>yansıtacak</a:t>
          </a:r>
          <a:r>
            <a:rPr lang="en-US" sz="2000" b="0" kern="1200" dirty="0"/>
            <a:t> </a:t>
          </a:r>
          <a:r>
            <a:rPr lang="en-US" sz="2000" b="0" kern="1200" dirty="0" err="1"/>
            <a:t>bir</a:t>
          </a:r>
          <a:r>
            <a:rPr lang="en-US" sz="2000" b="0" kern="1200" dirty="0"/>
            <a:t> </a:t>
          </a:r>
          <a:r>
            <a:rPr lang="en-US" sz="2000" b="0" kern="1200" dirty="0" err="1"/>
            <a:t>tabela</a:t>
          </a:r>
          <a:r>
            <a:rPr lang="en-US" sz="2000" b="0" kern="1200" dirty="0"/>
            <a:t> </a:t>
          </a:r>
          <a:r>
            <a:rPr lang="en-US" sz="2000" b="0" kern="1200" dirty="0" err="1"/>
            <a:t>konur</a:t>
          </a:r>
          <a:r>
            <a:rPr lang="en-US" sz="2000" b="0" kern="1200" dirty="0"/>
            <a:t>. </a:t>
          </a:r>
          <a:r>
            <a:rPr lang="en-US" sz="2000" b="0" kern="1200" dirty="0" err="1"/>
            <a:t>Böylelikle</a:t>
          </a:r>
          <a:r>
            <a:rPr lang="en-US" sz="2000" b="0" kern="1200" dirty="0"/>
            <a:t> </a:t>
          </a:r>
          <a:r>
            <a:rPr lang="en-US" sz="2000" b="0" kern="1200" dirty="0" err="1"/>
            <a:t>içeride</a:t>
          </a:r>
          <a:r>
            <a:rPr lang="en-US" sz="2000" b="0" kern="1200" dirty="0"/>
            <a:t> </a:t>
          </a:r>
          <a:r>
            <a:rPr lang="en-US" sz="2000" b="0" kern="1200" dirty="0" err="1"/>
            <a:t>yer</a:t>
          </a:r>
          <a:r>
            <a:rPr lang="en-US" sz="2000" b="0" kern="1200" dirty="0"/>
            <a:t> yok </a:t>
          </a:r>
          <a:r>
            <a:rPr lang="en-US" sz="2000" b="0" kern="1200" dirty="0" err="1"/>
            <a:t>ise</a:t>
          </a:r>
          <a:r>
            <a:rPr lang="en-US" sz="2000" b="0" kern="1200" dirty="0"/>
            <a:t> </a:t>
          </a:r>
          <a:r>
            <a:rPr lang="en-US" sz="2000" b="0" kern="1200" dirty="0" err="1"/>
            <a:t>araç</a:t>
          </a:r>
          <a:r>
            <a:rPr lang="en-US" sz="2000" b="0" kern="1200" dirty="0"/>
            <a:t> </a:t>
          </a:r>
          <a:r>
            <a:rPr lang="en-US" sz="2000" b="0" kern="1200" dirty="0" err="1"/>
            <a:t>içeri</a:t>
          </a:r>
          <a:r>
            <a:rPr lang="en-US" sz="2000" b="0" kern="1200" dirty="0"/>
            <a:t> </a:t>
          </a:r>
          <a:r>
            <a:rPr lang="en-US" sz="2000" b="0" kern="1200" dirty="0" err="1"/>
            <a:t>girmeyecektir</a:t>
          </a:r>
          <a:r>
            <a:rPr lang="en-US" sz="2000" b="0" kern="1200" dirty="0"/>
            <a:t>. </a:t>
          </a:r>
          <a:r>
            <a:rPr lang="en-US" sz="2000" b="0" kern="1200" dirty="0" err="1"/>
            <a:t>İçeride</a:t>
          </a:r>
          <a:r>
            <a:rPr lang="en-US" sz="2000" b="0" kern="1200" dirty="0"/>
            <a:t> </a:t>
          </a:r>
          <a:r>
            <a:rPr lang="en-US" sz="2000" b="0" kern="1200" dirty="0" err="1"/>
            <a:t>yer</a:t>
          </a:r>
          <a:r>
            <a:rPr lang="en-US" sz="2000" b="0" kern="1200" dirty="0"/>
            <a:t> var </a:t>
          </a:r>
          <a:r>
            <a:rPr lang="en-US" sz="2000" b="0" kern="1200" dirty="0" err="1"/>
            <a:t>ise</a:t>
          </a:r>
          <a:r>
            <a:rPr lang="en-US" sz="2000" b="0" kern="1200" dirty="0"/>
            <a:t> </a:t>
          </a:r>
          <a:r>
            <a:rPr lang="en-US" sz="2000" b="0" kern="1200" dirty="0" err="1"/>
            <a:t>araç</a:t>
          </a:r>
          <a:r>
            <a:rPr lang="en-US" sz="2000" b="0" kern="1200" dirty="0"/>
            <a:t> </a:t>
          </a:r>
          <a:r>
            <a:rPr lang="en-US" sz="2000" b="0" kern="1200" dirty="0" err="1"/>
            <a:t>içeri</a:t>
          </a:r>
          <a:r>
            <a:rPr lang="en-US" sz="2000" b="0" kern="1200" dirty="0"/>
            <a:t> </a:t>
          </a:r>
          <a:r>
            <a:rPr lang="en-US" sz="2000" b="0" kern="1200" dirty="0" err="1"/>
            <a:t>alınacaktır</a:t>
          </a:r>
          <a:endParaRPr lang="en-US" sz="2000" b="0" kern="1200" dirty="0"/>
        </a:p>
      </dsp:txBody>
      <dsp:txXfrm>
        <a:off x="42900" y="42900"/>
        <a:ext cx="8613198" cy="1378920"/>
      </dsp:txXfrm>
    </dsp:sp>
    <dsp:sp modelId="{8CD06CA4-4D68-4E8C-92C7-9A894410C11D}">
      <dsp:nvSpPr>
        <dsp:cNvPr id="0" name=""/>
        <dsp:cNvSpPr/>
      </dsp:nvSpPr>
      <dsp:spPr>
        <a:xfrm>
          <a:off x="899448" y="1708840"/>
          <a:ext cx="10193745" cy="1464720"/>
        </a:xfrm>
        <a:prstGeom prst="roundRect">
          <a:avLst>
            <a:gd name="adj" fmla="val 10000"/>
          </a:avLst>
        </a:prstGeom>
        <a:solidFill>
          <a:schemeClr val="accent2">
            <a:hueOff val="-9305065"/>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kern="1200" dirty="0"/>
            <a:t>Her bir park yerinin tepesine yerleştirilecek olan ultrasonik park sensörleri park yerinin gerçek zamanlı olarak bilgisini toplayacaktır.</a:t>
          </a:r>
          <a:r>
            <a:rPr lang="en-US" sz="2000" b="0" kern="1200" dirty="0">
              <a:latin typeface="Avenir Next LT Pro"/>
            </a:rPr>
            <a:t> </a:t>
          </a:r>
          <a:endParaRPr lang="en-US" sz="2000" b="0" kern="1200" dirty="0"/>
        </a:p>
      </dsp:txBody>
      <dsp:txXfrm>
        <a:off x="942348" y="1751740"/>
        <a:ext cx="8256429" cy="1378920"/>
      </dsp:txXfrm>
    </dsp:sp>
    <dsp:sp modelId="{1275865B-F1B3-4E8E-9686-474424C02475}">
      <dsp:nvSpPr>
        <dsp:cNvPr id="0" name=""/>
        <dsp:cNvSpPr/>
      </dsp:nvSpPr>
      <dsp:spPr>
        <a:xfrm>
          <a:off x="1798896" y="3417680"/>
          <a:ext cx="10193745" cy="1464720"/>
        </a:xfrm>
        <a:prstGeom prst="roundRect">
          <a:avLst>
            <a:gd name="adj" fmla="val 10000"/>
          </a:avLst>
        </a:prstGeom>
        <a:solidFill>
          <a:schemeClr val="accent2">
            <a:hueOff val="-18610129"/>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kern="1200" dirty="0"/>
            <a:t>Boş olan park alanlarına yönlendirme led yönlendirme ekranı ile yapılacaktır.</a:t>
          </a:r>
          <a:endParaRPr lang="en-US" sz="2000" b="0" kern="1200" dirty="0" err="1"/>
        </a:p>
      </dsp:txBody>
      <dsp:txXfrm>
        <a:off x="1841796" y="3460580"/>
        <a:ext cx="8256429" cy="1378920"/>
      </dsp:txXfrm>
    </dsp:sp>
    <dsp:sp modelId="{8B967B47-F172-487B-8342-DD1FDF1F60BC}">
      <dsp:nvSpPr>
        <dsp:cNvPr id="0" name=""/>
        <dsp:cNvSpPr/>
      </dsp:nvSpPr>
      <dsp:spPr>
        <a:xfrm>
          <a:off x="9241677" y="1110746"/>
          <a:ext cx="952068" cy="95206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455892" y="1110746"/>
        <a:ext cx="523638" cy="716431"/>
      </dsp:txXfrm>
    </dsp:sp>
    <dsp:sp modelId="{24D3487B-F116-4362-AE06-C39DBB167FAE}">
      <dsp:nvSpPr>
        <dsp:cNvPr id="0" name=""/>
        <dsp:cNvSpPr/>
      </dsp:nvSpPr>
      <dsp:spPr>
        <a:xfrm>
          <a:off x="10141125" y="2809821"/>
          <a:ext cx="952068" cy="952068"/>
        </a:xfrm>
        <a:prstGeom prst="downArrow">
          <a:avLst>
            <a:gd name="adj1" fmla="val 55000"/>
            <a:gd name="adj2" fmla="val 45000"/>
          </a:avLst>
        </a:prstGeom>
        <a:solidFill>
          <a:schemeClr val="accent2">
            <a:tint val="40000"/>
            <a:alpha val="90000"/>
            <a:hueOff val="-19390272"/>
            <a:satOff val="0"/>
            <a:lumOff val="0"/>
            <a:alphaOff val="0"/>
          </a:schemeClr>
        </a:solidFill>
        <a:ln w="12700" cap="flat" cmpd="sng" algn="ctr">
          <a:solidFill>
            <a:schemeClr val="accent2">
              <a:tint val="40000"/>
              <a:alpha val="90000"/>
              <a:hueOff val="-19390272"/>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0355340" y="2809821"/>
        <a:ext cx="523638" cy="7164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643C0-AB42-4588-9BA6-62970B2FAE94}">
      <dsp:nvSpPr>
        <dsp:cNvPr id="0" name=""/>
        <dsp:cNvSpPr/>
      </dsp:nvSpPr>
      <dsp:spPr>
        <a:xfrm>
          <a:off x="1450028" y="889"/>
          <a:ext cx="3866353" cy="24551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F9F935-1C6B-44DB-A3A1-152F0C6E89D8}">
      <dsp:nvSpPr>
        <dsp:cNvPr id="0" name=""/>
        <dsp:cNvSpPr/>
      </dsp:nvSpPr>
      <dsp:spPr>
        <a:xfrm>
          <a:off x="1879622" y="409004"/>
          <a:ext cx="3866353" cy="24551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0" kern="1200" dirty="0">
              <a:latin typeface="Times New Roman"/>
              <a:cs typeface="Times New Roman"/>
            </a:rPr>
            <a:t>Ultrasonik park sensörleri topladıkları bilgiyi otoparkın bazı bölgelerine yerleştirilmiş olan alan kontrol ünitelerine aktaracaktır. Alan kontrol üniteleri ise tüm sensör bilgisini merkezi kontrol ünitesine aktaracaktır ve bilgi led yönlendirme panellerine iletilecektir. Böylece gelen aracın boş olan park alanlarına yönlendirilmesi yapılacaktır. Araç, </a:t>
          </a:r>
          <a:r>
            <a:rPr lang="en-US" sz="1500" b="0" kern="1200" dirty="0" err="1">
              <a:latin typeface="Times New Roman"/>
              <a:cs typeface="Times New Roman"/>
            </a:rPr>
            <a:t>boş</a:t>
          </a:r>
          <a:r>
            <a:rPr lang="en-US" sz="1500" b="0" kern="1200" dirty="0">
              <a:latin typeface="Times New Roman"/>
              <a:cs typeface="Times New Roman"/>
            </a:rPr>
            <a:t> </a:t>
          </a:r>
          <a:r>
            <a:rPr lang="en-US" sz="1500" b="0" kern="1200" dirty="0" err="1">
              <a:latin typeface="Times New Roman"/>
              <a:cs typeface="Times New Roman"/>
            </a:rPr>
            <a:t>olan</a:t>
          </a:r>
          <a:r>
            <a:rPr lang="en-US" sz="1500" b="0" kern="1200" dirty="0">
              <a:latin typeface="Times New Roman"/>
              <a:cs typeface="Times New Roman"/>
            </a:rPr>
            <a:t> </a:t>
          </a:r>
          <a:r>
            <a:rPr lang="en-US" sz="1500" b="0" kern="1200" dirty="0" err="1">
              <a:latin typeface="Times New Roman"/>
              <a:cs typeface="Times New Roman"/>
            </a:rPr>
            <a:t>en</a:t>
          </a:r>
          <a:r>
            <a:rPr lang="en-US" sz="1500" b="0" kern="1200" dirty="0">
              <a:latin typeface="Times New Roman"/>
              <a:cs typeface="Times New Roman"/>
            </a:rPr>
            <a:t> </a:t>
          </a:r>
          <a:r>
            <a:rPr lang="en-US" sz="1500" b="0" kern="1200" dirty="0" err="1">
              <a:latin typeface="Times New Roman"/>
              <a:cs typeface="Times New Roman"/>
            </a:rPr>
            <a:t>küçük</a:t>
          </a:r>
          <a:r>
            <a:rPr lang="en-US" sz="1500" b="0" kern="1200" dirty="0">
              <a:latin typeface="Times New Roman"/>
              <a:cs typeface="Times New Roman"/>
            </a:rPr>
            <a:t> </a:t>
          </a:r>
          <a:r>
            <a:rPr lang="en-US" sz="1500" b="0" kern="1200" dirty="0" err="1">
              <a:latin typeface="Times New Roman"/>
              <a:cs typeface="Times New Roman"/>
            </a:rPr>
            <a:t>numaralı</a:t>
          </a:r>
          <a:r>
            <a:rPr lang="en-US" sz="1500" b="0" kern="1200" dirty="0">
              <a:latin typeface="Times New Roman"/>
              <a:cs typeface="Times New Roman"/>
            </a:rPr>
            <a:t> park </a:t>
          </a:r>
          <a:r>
            <a:rPr lang="en-US" sz="1500" b="0" kern="1200" dirty="0" err="1">
              <a:latin typeface="Times New Roman"/>
              <a:cs typeface="Times New Roman"/>
            </a:rPr>
            <a:t>alanına</a:t>
          </a:r>
          <a:r>
            <a:rPr lang="en-US" sz="1500" b="0" kern="1200" dirty="0">
              <a:latin typeface="Times New Roman"/>
              <a:cs typeface="Times New Roman"/>
            </a:rPr>
            <a:t>        </a:t>
          </a:r>
          <a:r>
            <a:rPr lang="en-US" sz="1500" b="0" kern="1200" dirty="0" err="1">
              <a:latin typeface="Times New Roman"/>
              <a:cs typeface="Times New Roman"/>
            </a:rPr>
            <a:t>yönlendirilecektir</a:t>
          </a:r>
          <a:r>
            <a:rPr lang="en-US" sz="1500" b="0" kern="1200" dirty="0">
              <a:latin typeface="Times New Roman"/>
              <a:cs typeface="Times New Roman"/>
            </a:rPr>
            <a:t>. </a:t>
          </a:r>
        </a:p>
      </dsp:txBody>
      <dsp:txXfrm>
        <a:off x="1951530" y="480912"/>
        <a:ext cx="3722537" cy="2311318"/>
      </dsp:txXfrm>
    </dsp:sp>
    <dsp:sp modelId="{6C74E2B0-53D9-4006-8A2F-41310181A3AF}">
      <dsp:nvSpPr>
        <dsp:cNvPr id="0" name=""/>
        <dsp:cNvSpPr/>
      </dsp:nvSpPr>
      <dsp:spPr>
        <a:xfrm>
          <a:off x="6175571" y="889"/>
          <a:ext cx="3866353" cy="24551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1C8D9B-967E-4C19-97D0-A922FC600FF8}">
      <dsp:nvSpPr>
        <dsp:cNvPr id="0" name=""/>
        <dsp:cNvSpPr/>
      </dsp:nvSpPr>
      <dsp:spPr>
        <a:xfrm>
          <a:off x="6605166" y="409004"/>
          <a:ext cx="3866353" cy="24551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kern="1200" dirty="0">
              <a:latin typeface="Times New Roman"/>
              <a:cs typeface="Times New Roman"/>
            </a:rPr>
            <a:t>Merkez </a:t>
          </a:r>
          <a:r>
            <a:rPr lang="en-US" sz="1500" b="0" kern="1200" dirty="0" err="1">
              <a:latin typeface="Times New Roman"/>
              <a:cs typeface="Times New Roman"/>
            </a:rPr>
            <a:t>kontrol</a:t>
          </a:r>
          <a:r>
            <a:rPr lang="en-US" sz="1500" b="0" kern="1200" dirty="0">
              <a:latin typeface="Times New Roman"/>
              <a:cs typeface="Times New Roman"/>
            </a:rPr>
            <a:t> </a:t>
          </a:r>
          <a:r>
            <a:rPr lang="en-US" sz="1500" b="0" kern="1200" dirty="0" err="1">
              <a:latin typeface="Times New Roman"/>
              <a:cs typeface="Times New Roman"/>
            </a:rPr>
            <a:t>üniteleri</a:t>
          </a:r>
          <a:r>
            <a:rPr lang="en-US" sz="1500" b="0" kern="1200" dirty="0">
              <a:latin typeface="Times New Roman"/>
              <a:cs typeface="Times New Roman"/>
            </a:rPr>
            <a:t> </a:t>
          </a:r>
          <a:r>
            <a:rPr lang="en-US" sz="1500" b="0" kern="1200" dirty="0" err="1">
              <a:latin typeface="Times New Roman"/>
              <a:cs typeface="Times New Roman"/>
            </a:rPr>
            <a:t>gelen</a:t>
          </a:r>
          <a:r>
            <a:rPr lang="en-US" sz="1500" b="0" kern="1200" dirty="0">
              <a:latin typeface="Times New Roman"/>
              <a:cs typeface="Times New Roman"/>
            </a:rPr>
            <a:t> </a:t>
          </a:r>
          <a:r>
            <a:rPr lang="en-US" sz="1500" b="0" kern="1200" dirty="0" err="1">
              <a:latin typeface="Times New Roman"/>
              <a:cs typeface="Times New Roman"/>
            </a:rPr>
            <a:t>bilgileri</a:t>
          </a:r>
          <a:r>
            <a:rPr lang="en-US" sz="1500" b="0" kern="1200" dirty="0">
              <a:latin typeface="Times New Roman"/>
              <a:cs typeface="Times New Roman"/>
            </a:rPr>
            <a:t> </a:t>
          </a:r>
          <a:r>
            <a:rPr lang="en-US" sz="1500" b="0" kern="1200" dirty="0" err="1">
              <a:latin typeface="Times New Roman"/>
              <a:cs typeface="Times New Roman"/>
            </a:rPr>
            <a:t>işledikten</a:t>
          </a:r>
          <a:r>
            <a:rPr lang="en-US" sz="1500" b="0" kern="1200" dirty="0">
              <a:latin typeface="Times New Roman"/>
              <a:cs typeface="Times New Roman"/>
            </a:rPr>
            <a:t> </a:t>
          </a:r>
          <a:r>
            <a:rPr lang="en-US" sz="1500" b="0" kern="1200" dirty="0" err="1">
              <a:latin typeface="Times New Roman"/>
              <a:cs typeface="Times New Roman"/>
            </a:rPr>
            <a:t>sonra</a:t>
          </a:r>
          <a:r>
            <a:rPr lang="en-US" sz="1500" b="0" kern="1200" dirty="0">
              <a:latin typeface="Times New Roman"/>
              <a:cs typeface="Times New Roman"/>
            </a:rPr>
            <a:t> anlık olarak mobil uygulamaya da aktaracaktır. Böylece kullanıcı mobil uygulamadan park yerinde boş yer olup olmadığını, hangi alanların boş olduğunu kolaylıkla görebilecektir. Eğer park alanı boş ise mobil uygulamadan randevu alınabilecektir. Randevu alındığında sistem güncellemesi yapılacaktır. Randevu alan araç geldiğinde, randevu aldığı park alanına yönlendirilmesi yapılacaktır.</a:t>
          </a:r>
        </a:p>
      </dsp:txBody>
      <dsp:txXfrm>
        <a:off x="6677074" y="480912"/>
        <a:ext cx="3722537" cy="23113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C1290-55E0-49F8-8BA1-55EFD5E39D6B}">
      <dsp:nvSpPr>
        <dsp:cNvPr id="0" name=""/>
        <dsp:cNvSpPr/>
      </dsp:nvSpPr>
      <dsp:spPr>
        <a:xfrm>
          <a:off x="4527883" y="0"/>
          <a:ext cx="6791824" cy="3912582"/>
        </a:xfrm>
        <a:prstGeom prst="rightArrow">
          <a:avLst>
            <a:gd name="adj1" fmla="val 75000"/>
            <a:gd name="adj2" fmla="val 50000"/>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3EC9E8-1200-4E6E-AB0D-D6371E0DBFE0}">
      <dsp:nvSpPr>
        <dsp:cNvPr id="0" name=""/>
        <dsp:cNvSpPr/>
      </dsp:nvSpPr>
      <dsp:spPr>
        <a:xfrm>
          <a:off x="0" y="0"/>
          <a:ext cx="4527883" cy="3912582"/>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0" kern="1200" dirty="0"/>
            <a:t>Sürücüler mobil uygulama ile otopark yerini cep telefonundan arama imkanına sahip olacaktır. Böylece boş otopark alanı ararken vakit kaybetmeyeceklerdir. Eğer isterlerse mobil uygulamadan boş park alanlarından birine randevu alabileceklerdir. Mobil uygulamanın ara yüzünün aşağıdaki gibi yapılması planlanmaktadır.</a:t>
          </a:r>
          <a:endParaRPr lang="en-US" sz="2000" kern="1200" dirty="0"/>
        </a:p>
      </dsp:txBody>
      <dsp:txXfrm>
        <a:off x="190997" y="190997"/>
        <a:ext cx="4145889" cy="35305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C9BDD-0D08-4216-BDFB-3504A1A3548F}">
      <dsp:nvSpPr>
        <dsp:cNvPr id="0" name=""/>
        <dsp:cNvSpPr/>
      </dsp:nvSpPr>
      <dsp:spPr>
        <a:xfrm>
          <a:off x="5048257" y="894"/>
          <a:ext cx="2182382" cy="141854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US" sz="1000" b="0" kern="1200" dirty="0"/>
            <a:t>[1] Özdemir, A. &amp; </a:t>
          </a:r>
          <a:r>
            <a:rPr lang="en-US" sz="1000" b="0" kern="1200" dirty="0" err="1"/>
            <a:t>Mengi</a:t>
          </a:r>
          <a:r>
            <a:rPr lang="en-US" sz="1000" b="0" kern="1200" dirty="0"/>
            <a:t>, O. Ö. (2020). </a:t>
          </a:r>
          <a:r>
            <a:rPr lang="en-US" sz="1000" b="0" kern="1200" dirty="0" err="1"/>
            <a:t>Güvenlik</a:t>
          </a:r>
          <a:r>
            <a:rPr lang="en-US" sz="1000" b="0" kern="1200" dirty="0"/>
            <a:t> </a:t>
          </a:r>
          <a:r>
            <a:rPr lang="en-US" sz="1000" b="0" kern="1200" dirty="0" err="1"/>
            <a:t>Seviyesi</a:t>
          </a:r>
          <a:r>
            <a:rPr lang="en-US" sz="1000" b="0" kern="1200" dirty="0"/>
            <a:t> </a:t>
          </a:r>
          <a:r>
            <a:rPr lang="en-US" sz="1000" b="0" kern="1200" dirty="0" err="1"/>
            <a:t>Arttırılmış</a:t>
          </a:r>
          <a:r>
            <a:rPr lang="en-US" sz="1000" b="0" kern="1200" dirty="0"/>
            <a:t> Akıllı </a:t>
          </a:r>
          <a:r>
            <a:rPr lang="en-US" sz="1000" b="0" kern="1200" dirty="0" err="1"/>
            <a:t>Otopark</a:t>
          </a:r>
          <a:r>
            <a:rPr lang="en-US" sz="1000" b="0" kern="1200" dirty="0"/>
            <a:t> </a:t>
          </a:r>
          <a:r>
            <a:rPr lang="en-US" sz="1000" b="0" kern="1200" dirty="0" err="1"/>
            <a:t>Sistemi</a:t>
          </a:r>
          <a:r>
            <a:rPr lang="en-US" sz="1000" b="0" kern="1200" dirty="0"/>
            <a:t> . Karadeniz Fen </a:t>
          </a:r>
          <a:r>
            <a:rPr lang="en-US" sz="1000" b="0" kern="1200" dirty="0" err="1"/>
            <a:t>Bilimleri</a:t>
          </a:r>
          <a:r>
            <a:rPr lang="en-US" sz="1000" b="0" kern="1200" dirty="0"/>
            <a:t> </a:t>
          </a:r>
          <a:r>
            <a:rPr lang="en-US" sz="1000" b="0" kern="1200" dirty="0" err="1"/>
            <a:t>Dergisi</a:t>
          </a:r>
          <a:r>
            <a:rPr lang="en-US" sz="1000" b="0" kern="1200" dirty="0"/>
            <a:t> , 10 (1) , 131-149 . DOI: 10.31466/kfbd.732637</a:t>
          </a:r>
        </a:p>
      </dsp:txBody>
      <dsp:txXfrm>
        <a:off x="5117505" y="70142"/>
        <a:ext cx="2043886" cy="1280052"/>
      </dsp:txXfrm>
    </dsp:sp>
    <dsp:sp modelId="{3493DF8E-B5D5-4757-BBD5-AC29162F10C8}">
      <dsp:nvSpPr>
        <dsp:cNvPr id="0" name=""/>
        <dsp:cNvSpPr/>
      </dsp:nvSpPr>
      <dsp:spPr>
        <a:xfrm>
          <a:off x="3796711" y="710168"/>
          <a:ext cx="4685475" cy="4685475"/>
        </a:xfrm>
        <a:custGeom>
          <a:avLst/>
          <a:gdLst/>
          <a:ahLst/>
          <a:cxnLst/>
          <a:rect l="0" t="0" r="0" b="0"/>
          <a:pathLst>
            <a:path>
              <a:moveTo>
                <a:pt x="3449635" y="277986"/>
              </a:moveTo>
              <a:arcTo wR="2342737" hR="2342737" stAng="17891726" swAng="2624788"/>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C5C1345-E36E-418D-A39A-3CEBED1157CD}">
      <dsp:nvSpPr>
        <dsp:cNvPr id="0" name=""/>
        <dsp:cNvSpPr/>
      </dsp:nvSpPr>
      <dsp:spPr>
        <a:xfrm>
          <a:off x="7390995" y="2343632"/>
          <a:ext cx="2182382" cy="141854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kern="1200" dirty="0"/>
            <a:t>[2] Arda T. &amp; Mehmet T. (2020) 1st INTERNATIONAL CONFERENCE ON INTELLIGENT TRANSPORTATION SYSTEMS), </a:t>
          </a:r>
          <a:r>
            <a:rPr lang="en-US" sz="1000" b="0" kern="1200" dirty="0" err="1"/>
            <a:t>Bandırma</a:t>
          </a:r>
          <a:endParaRPr lang="en-US" sz="1000" kern="1200" dirty="0"/>
        </a:p>
      </dsp:txBody>
      <dsp:txXfrm>
        <a:off x="7460243" y="2412880"/>
        <a:ext cx="2043886" cy="1280052"/>
      </dsp:txXfrm>
    </dsp:sp>
    <dsp:sp modelId="{7885D4AA-82D7-43EF-ADAC-6A57AD490055}">
      <dsp:nvSpPr>
        <dsp:cNvPr id="0" name=""/>
        <dsp:cNvSpPr/>
      </dsp:nvSpPr>
      <dsp:spPr>
        <a:xfrm>
          <a:off x="3796711" y="710168"/>
          <a:ext cx="4685475" cy="4685475"/>
        </a:xfrm>
        <a:custGeom>
          <a:avLst/>
          <a:gdLst/>
          <a:ahLst/>
          <a:cxnLst/>
          <a:rect l="0" t="0" r="0" b="0"/>
          <a:pathLst>
            <a:path>
              <a:moveTo>
                <a:pt x="4570078" y="3068942"/>
              </a:moveTo>
              <a:arcTo wR="2342737" hR="2342737" stAng="1083486" swAng="2624788"/>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9494F4-FCA3-41CF-A15A-C1E49523BF18}">
      <dsp:nvSpPr>
        <dsp:cNvPr id="0" name=""/>
        <dsp:cNvSpPr/>
      </dsp:nvSpPr>
      <dsp:spPr>
        <a:xfrm>
          <a:off x="5048257" y="4686370"/>
          <a:ext cx="2182382" cy="141854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kern="1200" dirty="0"/>
            <a:t>[3] Abhirup Khanna; Rishi Anand, (2016), IOT Based Smart Parking System, 2016 International Conference on Internet of Things and Applications (IOTA), Pune, India</a:t>
          </a:r>
          <a:endParaRPr lang="en-US" sz="1000" kern="1200" dirty="0"/>
        </a:p>
      </dsp:txBody>
      <dsp:txXfrm>
        <a:off x="5117505" y="4755618"/>
        <a:ext cx="2043886" cy="1280052"/>
      </dsp:txXfrm>
    </dsp:sp>
    <dsp:sp modelId="{6D469167-ED6A-44A0-A527-331BE3E0146C}">
      <dsp:nvSpPr>
        <dsp:cNvPr id="0" name=""/>
        <dsp:cNvSpPr/>
      </dsp:nvSpPr>
      <dsp:spPr>
        <a:xfrm>
          <a:off x="3796711" y="710168"/>
          <a:ext cx="4685475" cy="4685475"/>
        </a:xfrm>
        <a:custGeom>
          <a:avLst/>
          <a:gdLst/>
          <a:ahLst/>
          <a:cxnLst/>
          <a:rect l="0" t="0" r="0" b="0"/>
          <a:pathLst>
            <a:path>
              <a:moveTo>
                <a:pt x="1235839" y="4407488"/>
              </a:moveTo>
              <a:arcTo wR="2342737" hR="2342737" stAng="7091726" swAng="2624788"/>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5347939-6074-4318-B2DE-13A75C01BF64}">
      <dsp:nvSpPr>
        <dsp:cNvPr id="0" name=""/>
        <dsp:cNvSpPr/>
      </dsp:nvSpPr>
      <dsp:spPr>
        <a:xfrm>
          <a:off x="2705520" y="2343632"/>
          <a:ext cx="2182382" cy="141854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kern="1200" dirty="0"/>
            <a:t>      [4] Khaoula </a:t>
          </a:r>
          <a:r>
            <a:rPr lang="en-US" sz="1000" b="0" kern="1200" dirty="0" err="1"/>
            <a:t>Hassoune</a:t>
          </a:r>
          <a:r>
            <a:rPr lang="en-US" sz="1000" b="0" kern="1200" dirty="0"/>
            <a:t> Wafaa </a:t>
          </a:r>
          <a:r>
            <a:rPr lang="en-US" sz="1000" b="0" kern="1200" dirty="0" err="1"/>
            <a:t>Dachry</a:t>
          </a:r>
          <a:r>
            <a:rPr lang="en-US" sz="1000" b="0" kern="1200" dirty="0"/>
            <a:t>; Fouad </a:t>
          </a:r>
          <a:r>
            <a:rPr lang="en-US" sz="1000" b="0" kern="1200" dirty="0" err="1"/>
            <a:t>Moutaouakkil</a:t>
          </a:r>
          <a:r>
            <a:rPr lang="en-US" sz="1000" b="0" kern="1200" dirty="0"/>
            <a:t>; Hicham </a:t>
          </a:r>
          <a:r>
            <a:rPr lang="en-US" sz="1000" b="0" kern="1200" dirty="0" err="1"/>
            <a:t>Medromi</a:t>
          </a:r>
          <a:r>
            <a:rPr lang="en-US" sz="1000" b="0" kern="1200" dirty="0"/>
            <a:t>, (2016), Smart Parking Systems: A </a:t>
          </a:r>
          <a:r>
            <a:rPr lang="en-US" sz="1000" b="0" kern="1200" dirty="0" err="1"/>
            <a:t>Surver</a:t>
          </a:r>
          <a:r>
            <a:rPr lang="en-US" sz="1000" b="0" kern="1200" dirty="0"/>
            <a:t>, 2016 11th International Conference on Intelligent Systems: Theories and Applications (SITA), Mohammedia, Morocco</a:t>
          </a:r>
          <a:endParaRPr lang="en-US" sz="1000" kern="1200" dirty="0"/>
        </a:p>
      </dsp:txBody>
      <dsp:txXfrm>
        <a:off x="2774768" y="2412880"/>
        <a:ext cx="2043886" cy="1280052"/>
      </dsp:txXfrm>
    </dsp:sp>
    <dsp:sp modelId="{EB5A1843-FF19-400E-B569-174676084101}">
      <dsp:nvSpPr>
        <dsp:cNvPr id="0" name=""/>
        <dsp:cNvSpPr/>
      </dsp:nvSpPr>
      <dsp:spPr>
        <a:xfrm>
          <a:off x="3796711" y="710168"/>
          <a:ext cx="4685475" cy="4685475"/>
        </a:xfrm>
        <a:custGeom>
          <a:avLst/>
          <a:gdLst/>
          <a:ahLst/>
          <a:cxnLst/>
          <a:rect l="0" t="0" r="0" b="0"/>
          <a:pathLst>
            <a:path>
              <a:moveTo>
                <a:pt x="115396" y="1616533"/>
              </a:moveTo>
              <a:arcTo wR="2342737" hR="2342737" stAng="11883486" swAng="2624788"/>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347939-6074-4318-B2DE-13A75C01BF64}">
      <dsp:nvSpPr>
        <dsp:cNvPr id="0" name=""/>
        <dsp:cNvSpPr/>
      </dsp:nvSpPr>
      <dsp:spPr>
        <a:xfrm>
          <a:off x="4492229" y="1946"/>
          <a:ext cx="2690777" cy="17490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latin typeface="Avenir Next LT Pro"/>
            </a:rPr>
            <a:t>İBRAHİM ŞAHİN B181210027</a:t>
          </a:r>
          <a:endParaRPr lang="en-US" sz="3000" kern="1200" dirty="0"/>
        </a:p>
      </dsp:txBody>
      <dsp:txXfrm>
        <a:off x="4577608" y="87325"/>
        <a:ext cx="2520019" cy="1578247"/>
      </dsp:txXfrm>
    </dsp:sp>
    <dsp:sp modelId="{10FB0E87-1E5F-486A-AC49-7FBBE116F823}">
      <dsp:nvSpPr>
        <dsp:cNvPr id="0" name=""/>
        <dsp:cNvSpPr/>
      </dsp:nvSpPr>
      <dsp:spPr>
        <a:xfrm>
          <a:off x="3504109" y="876448"/>
          <a:ext cx="4667017" cy="4667017"/>
        </a:xfrm>
        <a:custGeom>
          <a:avLst/>
          <a:gdLst/>
          <a:ahLst/>
          <a:cxnLst/>
          <a:rect l="0" t="0" r="0" b="0"/>
          <a:pathLst>
            <a:path>
              <a:moveTo>
                <a:pt x="3698461" y="440847"/>
              </a:moveTo>
              <a:arcTo wR="2333508" hR="2333508" stAng="18347907" swAng="364837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6000446-6D0B-43F1-8ECA-A0997DBD8A8D}">
      <dsp:nvSpPr>
        <dsp:cNvPr id="0" name=""/>
        <dsp:cNvSpPr/>
      </dsp:nvSpPr>
      <dsp:spPr>
        <a:xfrm>
          <a:off x="6513107" y="3502209"/>
          <a:ext cx="2690777" cy="174900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latin typeface="Avenir Next LT Pro"/>
            </a:rPr>
            <a:t>VEDAT ARSLAN B181210030</a:t>
          </a:r>
        </a:p>
      </dsp:txBody>
      <dsp:txXfrm>
        <a:off x="6598486" y="3587588"/>
        <a:ext cx="2520019" cy="1578247"/>
      </dsp:txXfrm>
    </dsp:sp>
    <dsp:sp modelId="{9E25D452-EDF9-4D0A-B53D-4D911FC12D2B}">
      <dsp:nvSpPr>
        <dsp:cNvPr id="0" name=""/>
        <dsp:cNvSpPr/>
      </dsp:nvSpPr>
      <dsp:spPr>
        <a:xfrm>
          <a:off x="3504109" y="876448"/>
          <a:ext cx="4667017" cy="4667017"/>
        </a:xfrm>
        <a:custGeom>
          <a:avLst/>
          <a:gdLst/>
          <a:ahLst/>
          <a:cxnLst/>
          <a:rect l="0" t="0" r="0" b="0"/>
          <a:pathLst>
            <a:path>
              <a:moveTo>
                <a:pt x="3444396" y="4385628"/>
              </a:moveTo>
              <a:arcTo wR="2333508" hR="2333508" stAng="3694301" swAng="3411398"/>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0CAE52-14EE-4F61-B3AB-A822AD1626D0}">
      <dsp:nvSpPr>
        <dsp:cNvPr id="0" name=""/>
        <dsp:cNvSpPr/>
      </dsp:nvSpPr>
      <dsp:spPr>
        <a:xfrm>
          <a:off x="2471351" y="3502209"/>
          <a:ext cx="2690777" cy="174900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latin typeface="Avenir Next LT Pro"/>
            </a:rPr>
            <a:t>FIRAT TURAN </a:t>
          </a:r>
          <a:r>
            <a:rPr lang="en-US" sz="3000" kern="1200" dirty="0"/>
            <a:t>B201210308</a:t>
          </a:r>
        </a:p>
      </dsp:txBody>
      <dsp:txXfrm>
        <a:off x="2556730" y="3587588"/>
        <a:ext cx="2520019" cy="1578247"/>
      </dsp:txXfrm>
    </dsp:sp>
    <dsp:sp modelId="{95B2A06B-9E71-4BBC-B8AD-F502B7434838}">
      <dsp:nvSpPr>
        <dsp:cNvPr id="0" name=""/>
        <dsp:cNvSpPr/>
      </dsp:nvSpPr>
      <dsp:spPr>
        <a:xfrm>
          <a:off x="3504109" y="876448"/>
          <a:ext cx="4667017" cy="4667017"/>
        </a:xfrm>
        <a:custGeom>
          <a:avLst/>
          <a:gdLst/>
          <a:ahLst/>
          <a:cxnLst/>
          <a:rect l="0" t="0" r="0" b="0"/>
          <a:pathLst>
            <a:path>
              <a:moveTo>
                <a:pt x="15486" y="2601902"/>
              </a:moveTo>
              <a:arcTo wR="2333508" hR="2333508" stAng="10403723" swAng="3648371"/>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December 23,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8133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December 23,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03210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December 23,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06967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December 23,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15676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December 23,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98141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December 23,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0155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December 23,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6112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December 23,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928729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December 23,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14891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December 23,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55679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December 23,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69132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Friday, December 23,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727816681"/>
      </p:ext>
    </p:extLst>
  </p:cSld>
  <p:clrMap bg1="dk1" tx1="lt1" bg2="dk2" tx2="lt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2279" y="549275"/>
            <a:ext cx="11559128" cy="984885"/>
          </a:xfrm>
        </p:spPr>
        <p:txBody>
          <a:bodyPr wrap="square" anchor="ctr">
            <a:noAutofit/>
          </a:bodyPr>
          <a:lstStyle/>
          <a:p>
            <a:r>
              <a:rPr lang="en-US" sz="3600" dirty="0">
                <a:latin typeface="Times New Roman"/>
                <a:ea typeface="+mj-lt"/>
                <a:cs typeface="+mj-lt"/>
              </a:rPr>
              <a:t>AKILLI OTOPARK SİSTEMİ VE MOBİL UYGULAMASI</a:t>
            </a:r>
            <a:endParaRPr lang="en-US" sz="3600">
              <a:latin typeface="Times New Roman"/>
              <a:cs typeface="Times New Roman"/>
            </a:endParaRPr>
          </a:p>
        </p:txBody>
      </p:sp>
      <p:pic>
        <p:nvPicPr>
          <p:cNvPr id="4" name="Picture 3">
            <a:extLst>
              <a:ext uri="{FF2B5EF4-FFF2-40B4-BE49-F238E27FC236}">
                <a16:creationId xmlns:a16="http://schemas.microsoft.com/office/drawing/2014/main" id="{45485C4A-6BE0-C2EC-EA00-45AB04E945AE}"/>
              </a:ext>
            </a:extLst>
          </p:cNvPr>
          <p:cNvPicPr>
            <a:picLocks noChangeAspect="1"/>
          </p:cNvPicPr>
          <p:nvPr/>
        </p:nvPicPr>
        <p:blipFill rotWithShape="1">
          <a:blip r:embed="rId2"/>
          <a:srcRect t="10197" r="-2" b="30480"/>
          <a:stretch/>
        </p:blipFill>
        <p:spPr>
          <a:xfrm>
            <a:off x="20" y="1535167"/>
            <a:ext cx="12191980" cy="5294954"/>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1" name="Rectangle 1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AD1A620-7D47-63E3-B3A1-294E3ADB1748}"/>
              </a:ext>
            </a:extLst>
          </p:cNvPr>
          <p:cNvSpPr txBox="1"/>
          <p:nvPr/>
        </p:nvSpPr>
        <p:spPr>
          <a:xfrm>
            <a:off x="9543585" y="5306123"/>
            <a:ext cx="261565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İBRAHİM ŞAHİN</a:t>
            </a:r>
            <a:endParaRPr lang="en-US" sz="2000" b="1"/>
          </a:p>
          <a:p>
            <a:r>
              <a:rPr lang="en-US" sz="2000" b="1" dirty="0"/>
              <a:t>VEDAT ARSLAN</a:t>
            </a:r>
          </a:p>
          <a:p>
            <a:r>
              <a:rPr lang="en-US" sz="2000" b="1" dirty="0"/>
              <a:t>FIRAT TURAN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7236A6B-8D2D-F618-F49A-10FE885CCF01}"/>
              </a:ext>
            </a:extLst>
          </p:cNvPr>
          <p:cNvSpPr txBox="1"/>
          <p:nvPr/>
        </p:nvSpPr>
        <p:spPr>
          <a:xfrm>
            <a:off x="273774" y="549275"/>
            <a:ext cx="4278042" cy="651986"/>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rmAutofit/>
          </a:bodyPr>
          <a:lstStyle/>
          <a:p>
            <a:pPr>
              <a:spcBef>
                <a:spcPct val="0"/>
              </a:spcBef>
              <a:spcAft>
                <a:spcPts val="600"/>
              </a:spcAft>
            </a:pPr>
            <a:r>
              <a:rPr lang="en-US" sz="3600" b="1" dirty="0">
                <a:latin typeface="Times New Roman"/>
                <a:ea typeface="+mn-lt"/>
                <a:cs typeface="+mn-lt"/>
              </a:rPr>
              <a:t> PROJE YÖNETİMİ </a:t>
            </a:r>
            <a:endParaRPr lang="en-US" sz="3600" b="1">
              <a:latin typeface="Times New Roman"/>
              <a:ea typeface="+mj-ea"/>
              <a:cs typeface="Times New Roman"/>
            </a:endParaRPr>
          </a:p>
        </p:txBody>
      </p:sp>
      <p:sp>
        <p:nvSpPr>
          <p:cNvPr id="19" name="Rectangle 18">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DEA539E-DECC-EF26-9F34-7B8B2CB36EAD}"/>
              </a:ext>
            </a:extLst>
          </p:cNvPr>
          <p:cNvSpPr txBox="1"/>
          <p:nvPr/>
        </p:nvSpPr>
        <p:spPr>
          <a:xfrm>
            <a:off x="451904" y="1152936"/>
            <a:ext cx="3525937" cy="543128"/>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rmAutofit/>
          </a:bodyPr>
          <a:lstStyle/>
          <a:p>
            <a:pPr>
              <a:spcBef>
                <a:spcPct val="0"/>
              </a:spcBef>
              <a:spcAft>
                <a:spcPts val="600"/>
              </a:spcAft>
            </a:pPr>
            <a:r>
              <a:rPr lang="en-US" sz="2000" b="1" dirty="0">
                <a:latin typeface="Times New Roman"/>
                <a:ea typeface="+mn-lt"/>
                <a:cs typeface="+mn-lt"/>
              </a:rPr>
              <a:t>⦁    </a:t>
            </a:r>
            <a:r>
              <a:rPr lang="en-US" sz="2000" b="1" dirty="0" err="1">
                <a:latin typeface="Times New Roman"/>
                <a:ea typeface="+mn-lt"/>
                <a:cs typeface="+mn-lt"/>
              </a:rPr>
              <a:t>Araştırma</a:t>
            </a:r>
            <a:r>
              <a:rPr lang="en-US" sz="2000" b="1" dirty="0">
                <a:latin typeface="Times New Roman"/>
                <a:ea typeface="+mn-lt"/>
                <a:cs typeface="+mn-lt"/>
              </a:rPr>
              <a:t> </a:t>
            </a:r>
            <a:r>
              <a:rPr lang="en-US" sz="2000" b="1" dirty="0" err="1">
                <a:latin typeface="Times New Roman"/>
                <a:ea typeface="+mn-lt"/>
                <a:cs typeface="+mn-lt"/>
              </a:rPr>
              <a:t>Olanakları</a:t>
            </a:r>
          </a:p>
        </p:txBody>
      </p:sp>
      <p:graphicFrame>
        <p:nvGraphicFramePr>
          <p:cNvPr id="6" name="Table 6">
            <a:extLst>
              <a:ext uri="{FF2B5EF4-FFF2-40B4-BE49-F238E27FC236}">
                <a16:creationId xmlns:a16="http://schemas.microsoft.com/office/drawing/2014/main" id="{B48C9FE3-E8FF-CE8D-480A-011B132D7E85}"/>
              </a:ext>
            </a:extLst>
          </p:cNvPr>
          <p:cNvGraphicFramePr>
            <a:graphicFrameLocks noGrp="1"/>
          </p:cNvGraphicFramePr>
          <p:nvPr>
            <p:ph idx="1"/>
            <p:extLst>
              <p:ext uri="{D42A27DB-BD31-4B8C-83A1-F6EECF244321}">
                <p14:modId xmlns:p14="http://schemas.microsoft.com/office/powerpoint/2010/main" val="4065104087"/>
              </p:ext>
            </p:extLst>
          </p:nvPr>
        </p:nvGraphicFramePr>
        <p:xfrm>
          <a:off x="550863" y="2023898"/>
          <a:ext cx="11090274" cy="4700627"/>
        </p:xfrm>
        <a:graphic>
          <a:graphicData uri="http://schemas.openxmlformats.org/drawingml/2006/table">
            <a:tbl>
              <a:tblPr firstRow="1" bandRow="1">
                <a:tableStyleId>{5C22544A-7EE6-4342-B048-85BDC9FD1C3A}</a:tableStyleId>
              </a:tblPr>
              <a:tblGrid>
                <a:gridCol w="5545137">
                  <a:extLst>
                    <a:ext uri="{9D8B030D-6E8A-4147-A177-3AD203B41FA5}">
                      <a16:colId xmlns:a16="http://schemas.microsoft.com/office/drawing/2014/main" val="265108909"/>
                    </a:ext>
                  </a:extLst>
                </a:gridCol>
                <a:gridCol w="5545137">
                  <a:extLst>
                    <a:ext uri="{9D8B030D-6E8A-4147-A177-3AD203B41FA5}">
                      <a16:colId xmlns:a16="http://schemas.microsoft.com/office/drawing/2014/main" val="1995670476"/>
                    </a:ext>
                  </a:extLst>
                </a:gridCol>
              </a:tblGrid>
              <a:tr h="1687275">
                <a:tc>
                  <a:txBody>
                    <a:bodyPr/>
                    <a:lstStyle/>
                    <a:p>
                      <a:pPr lvl="0" algn="ctr">
                        <a:lnSpc>
                          <a:spcPct val="100000"/>
                        </a:lnSpc>
                        <a:spcBef>
                          <a:spcPts val="0"/>
                        </a:spcBef>
                        <a:spcAft>
                          <a:spcPts val="0"/>
                        </a:spcAft>
                        <a:buNone/>
                      </a:pPr>
                      <a:r>
                        <a:rPr lang="en-US" sz="2000" b="1" i="0" u="none" strike="noStrike" noProof="0" dirty="0" err="1">
                          <a:latin typeface="Times New Roman"/>
                        </a:rPr>
                        <a:t>Kuruluşta</a:t>
                      </a:r>
                      <a:r>
                        <a:rPr lang="en-US" sz="2000" b="1" i="0" u="none" strike="noStrike" noProof="0" dirty="0">
                          <a:latin typeface="Times New Roman"/>
                        </a:rPr>
                        <a:t> </a:t>
                      </a:r>
                      <a:r>
                        <a:rPr lang="en-US" sz="2000" b="1" i="0" u="none" strike="noStrike" noProof="0" dirty="0" err="1">
                          <a:latin typeface="Times New Roman"/>
                        </a:rPr>
                        <a:t>Bulunan</a:t>
                      </a:r>
                      <a:r>
                        <a:rPr lang="en-US" sz="2000" b="1" i="0" u="none" strike="noStrike" noProof="0" dirty="0">
                          <a:latin typeface="Times New Roman"/>
                        </a:rPr>
                        <a:t> </a:t>
                      </a:r>
                      <a:r>
                        <a:rPr lang="en-US" sz="2000" b="1" i="0" u="none" strike="noStrike" noProof="0" dirty="0" err="1">
                          <a:latin typeface="Times New Roman"/>
                        </a:rPr>
                        <a:t>Altyapı</a:t>
                      </a:r>
                      <a:r>
                        <a:rPr lang="en-US" sz="2000" b="1" i="0" u="none" strike="noStrike" noProof="0" dirty="0">
                          <a:latin typeface="Times New Roman"/>
                        </a:rPr>
                        <a:t>/</a:t>
                      </a:r>
                      <a:r>
                        <a:rPr lang="en-US" sz="2000" b="1" i="0" u="none" strike="noStrike" noProof="0" dirty="0" err="1">
                          <a:latin typeface="Times New Roman"/>
                        </a:rPr>
                        <a:t>Ekipman</a:t>
                      </a:r>
                      <a:r>
                        <a:rPr lang="en-US" sz="2000" b="1" i="0" u="none" strike="noStrike" noProof="0" dirty="0">
                          <a:latin typeface="Times New Roman"/>
                        </a:rPr>
                        <a:t> </a:t>
                      </a:r>
                      <a:r>
                        <a:rPr lang="en-US" sz="2000" b="1" i="0" u="none" strike="noStrike" noProof="0" dirty="0" err="1">
                          <a:latin typeface="Times New Roman"/>
                        </a:rPr>
                        <a:t>Türü</a:t>
                      </a:r>
                      <a:r>
                        <a:rPr lang="en-US" sz="2000" b="1" i="0" u="none" strike="noStrike" noProof="0" dirty="0">
                          <a:latin typeface="Times New Roman"/>
                        </a:rPr>
                        <a:t>, </a:t>
                      </a:r>
                      <a:r>
                        <a:rPr lang="en-US" sz="2000" b="1" i="0" u="none" strike="noStrike" noProof="0" dirty="0" err="1">
                          <a:latin typeface="Times New Roman"/>
                        </a:rPr>
                        <a:t>Modeli</a:t>
                      </a:r>
                      <a:endParaRPr lang="en-US" sz="2000" b="1" dirty="0">
                        <a:latin typeface="Times New Roman"/>
                      </a:endParaRPr>
                    </a:p>
                    <a:p>
                      <a:pPr lvl="0" algn="ctr">
                        <a:lnSpc>
                          <a:spcPct val="100000"/>
                        </a:lnSpc>
                        <a:spcBef>
                          <a:spcPts val="0"/>
                        </a:spcBef>
                        <a:spcAft>
                          <a:spcPts val="0"/>
                        </a:spcAft>
                        <a:buNone/>
                      </a:pPr>
                      <a:r>
                        <a:rPr lang="en-US" sz="2000" b="1" i="0" u="none" strike="noStrike" noProof="0" dirty="0">
                          <a:latin typeface="Times New Roman"/>
                        </a:rPr>
                        <a:t>(</a:t>
                      </a:r>
                      <a:r>
                        <a:rPr lang="en-US" sz="2000" b="1" i="0" u="none" strike="noStrike" noProof="0" dirty="0" err="1">
                          <a:latin typeface="Times New Roman"/>
                        </a:rPr>
                        <a:t>Laboratuvar</a:t>
                      </a:r>
                      <a:r>
                        <a:rPr lang="en-US" sz="2000" b="1" i="0" u="none" strike="noStrike" noProof="0" dirty="0">
                          <a:latin typeface="Times New Roman"/>
                        </a:rPr>
                        <a:t>, </a:t>
                      </a:r>
                      <a:r>
                        <a:rPr lang="en-US" sz="2000" b="1" i="0" u="none" strike="noStrike" noProof="0" dirty="0" err="1">
                          <a:latin typeface="Times New Roman"/>
                        </a:rPr>
                        <a:t>Araç</a:t>
                      </a:r>
                      <a:r>
                        <a:rPr lang="en-US" sz="2000" b="1" i="0" u="none" strike="noStrike" noProof="0" dirty="0">
                          <a:latin typeface="Times New Roman"/>
                        </a:rPr>
                        <a:t>, Makine-</a:t>
                      </a:r>
                      <a:r>
                        <a:rPr lang="en-US" sz="2000" b="1" i="0" u="none" strike="noStrike" noProof="0" dirty="0" err="1">
                          <a:latin typeface="Times New Roman"/>
                        </a:rPr>
                        <a:t>Teçhizat</a:t>
                      </a:r>
                      <a:r>
                        <a:rPr lang="en-US" sz="2000" b="1" i="0" u="none" strike="noStrike" noProof="0" dirty="0">
                          <a:latin typeface="Times New Roman"/>
                        </a:rPr>
                        <a:t>, vb.)</a:t>
                      </a:r>
                      <a:endParaRPr lang="en-US" sz="2000" b="1">
                        <a:latin typeface="Times New Roman"/>
                      </a:endParaRPr>
                    </a:p>
                  </a:txBody>
                  <a:tcPr anchor="ctr">
                    <a:solidFill>
                      <a:srgbClr val="00B0F0"/>
                    </a:solidFill>
                  </a:tcPr>
                </a:tc>
                <a:tc>
                  <a:txBody>
                    <a:bodyPr/>
                    <a:lstStyle/>
                    <a:p>
                      <a:pPr lvl="0" algn="ctr">
                        <a:buNone/>
                      </a:pPr>
                      <a:r>
                        <a:rPr lang="en-US" sz="2000" b="1" i="0" u="none" strike="noStrike" noProof="0" dirty="0" err="1">
                          <a:latin typeface="Times New Roman"/>
                        </a:rPr>
                        <a:t>Projede</a:t>
                      </a:r>
                      <a:r>
                        <a:rPr lang="en-US" sz="2000" b="1" i="0" u="none" strike="noStrike" noProof="0" dirty="0">
                          <a:latin typeface="Times New Roman"/>
                        </a:rPr>
                        <a:t> </a:t>
                      </a:r>
                      <a:r>
                        <a:rPr lang="en-US" sz="2000" b="1" i="0" u="none" strike="noStrike" noProof="0" dirty="0" err="1">
                          <a:latin typeface="Times New Roman"/>
                        </a:rPr>
                        <a:t>Kullanım</a:t>
                      </a:r>
                      <a:r>
                        <a:rPr lang="en-US" sz="2000" b="1" i="0" u="none" strike="noStrike" noProof="0" dirty="0">
                          <a:latin typeface="Times New Roman"/>
                        </a:rPr>
                        <a:t> </a:t>
                      </a:r>
                      <a:r>
                        <a:rPr lang="en-US" sz="2000" b="1" i="0" u="none" strike="noStrike" noProof="0" dirty="0" err="1">
                          <a:latin typeface="Times New Roman"/>
                        </a:rPr>
                        <a:t>Amacı</a:t>
                      </a:r>
                      <a:endParaRPr lang="en-US" sz="2000" b="1" dirty="0">
                        <a:latin typeface="Times New Roman"/>
                      </a:endParaRPr>
                    </a:p>
                  </a:txBody>
                  <a:tcPr anchor="ctr">
                    <a:solidFill>
                      <a:srgbClr val="00B0F0"/>
                    </a:solidFill>
                  </a:tcPr>
                </a:tc>
                <a:extLst>
                  <a:ext uri="{0D108BD9-81ED-4DB2-BD59-A6C34878D82A}">
                    <a16:rowId xmlns:a16="http://schemas.microsoft.com/office/drawing/2014/main" val="1665292367"/>
                  </a:ext>
                </a:extLst>
              </a:tr>
              <a:tr h="950025">
                <a:tc>
                  <a:txBody>
                    <a:bodyPr/>
                    <a:lstStyle/>
                    <a:p>
                      <a:pPr lvl="0" algn="ctr">
                        <a:buNone/>
                      </a:pPr>
                      <a:r>
                        <a:rPr lang="en-US" sz="2000" b="1" i="0" u="none" strike="noStrike" noProof="0" dirty="0" err="1">
                          <a:latin typeface="Times New Roman"/>
                        </a:rPr>
                        <a:t>Bilgisayar</a:t>
                      </a:r>
                      <a:r>
                        <a:rPr lang="en-US" sz="2000" b="1" i="0" u="none" strike="noStrike" noProof="0" dirty="0">
                          <a:latin typeface="Times New Roman"/>
                        </a:rPr>
                        <a:t> </a:t>
                      </a:r>
                      <a:r>
                        <a:rPr lang="en-US" sz="2000" b="1" i="0" u="none" strike="noStrike" noProof="0" dirty="0" err="1">
                          <a:latin typeface="Times New Roman"/>
                        </a:rPr>
                        <a:t>Laboratuvarı</a:t>
                      </a:r>
                      <a:endParaRPr lang="en-US" b="1">
                        <a:latin typeface="Times New Roman"/>
                      </a:endParaRPr>
                    </a:p>
                  </a:txBody>
                  <a:tcPr anchor="ctr"/>
                </a:tc>
                <a:tc>
                  <a:txBody>
                    <a:bodyPr/>
                    <a:lstStyle/>
                    <a:p>
                      <a:pPr lvl="0" algn="ctr">
                        <a:buNone/>
                      </a:pPr>
                      <a:r>
                        <a:rPr lang="en-US" sz="2000" b="1" i="0" u="none" strike="noStrike" noProof="0" dirty="0" err="1">
                          <a:latin typeface="Times New Roman"/>
                        </a:rPr>
                        <a:t>Sistemi</a:t>
                      </a:r>
                      <a:r>
                        <a:rPr lang="en-US" sz="2000" b="1" i="0" u="none" strike="noStrike" noProof="0" dirty="0">
                          <a:latin typeface="Times New Roman"/>
                        </a:rPr>
                        <a:t> </a:t>
                      </a:r>
                      <a:r>
                        <a:rPr lang="en-US" sz="2000" b="1" i="0" u="none" strike="noStrike" noProof="0" dirty="0" err="1">
                          <a:latin typeface="Times New Roman"/>
                        </a:rPr>
                        <a:t>kurmak</a:t>
                      </a:r>
                      <a:r>
                        <a:rPr lang="en-US" sz="2000" b="1" i="0" u="none" strike="noStrike" noProof="0" dirty="0">
                          <a:latin typeface="Times New Roman"/>
                        </a:rPr>
                        <a:t> </a:t>
                      </a:r>
                      <a:r>
                        <a:rPr lang="en-US" sz="2000" b="1" i="0" u="none" strike="noStrike" noProof="0" dirty="0" err="1">
                          <a:latin typeface="Times New Roman"/>
                        </a:rPr>
                        <a:t>için</a:t>
                      </a:r>
                      <a:r>
                        <a:rPr lang="en-US" sz="2000" b="1" i="0" u="none" strike="noStrike" noProof="0" dirty="0">
                          <a:latin typeface="Times New Roman"/>
                        </a:rPr>
                        <a:t> </a:t>
                      </a:r>
                      <a:r>
                        <a:rPr lang="en-US" sz="2000" b="1" i="0" u="none" strike="noStrike" noProof="0" dirty="0" err="1">
                          <a:latin typeface="Times New Roman"/>
                        </a:rPr>
                        <a:t>gerekli</a:t>
                      </a:r>
                      <a:r>
                        <a:rPr lang="en-US" sz="2000" b="1" i="0" u="none" strike="noStrike" noProof="0" dirty="0">
                          <a:latin typeface="Times New Roman"/>
                        </a:rPr>
                        <a:t> </a:t>
                      </a:r>
                      <a:r>
                        <a:rPr lang="en-US" sz="2000" b="1" i="0" u="none" strike="noStrike" noProof="0" dirty="0" err="1">
                          <a:latin typeface="Times New Roman"/>
                        </a:rPr>
                        <a:t>ekipmanlar</a:t>
                      </a:r>
                      <a:endParaRPr lang="en-US" b="1">
                        <a:latin typeface="Times New Roman"/>
                      </a:endParaRPr>
                    </a:p>
                  </a:txBody>
                  <a:tcPr anchor="ctr"/>
                </a:tc>
                <a:extLst>
                  <a:ext uri="{0D108BD9-81ED-4DB2-BD59-A6C34878D82A}">
                    <a16:rowId xmlns:a16="http://schemas.microsoft.com/office/drawing/2014/main" val="3938746312"/>
                  </a:ext>
                </a:extLst>
              </a:tr>
              <a:tr h="989610">
                <a:tc>
                  <a:txBody>
                    <a:bodyPr/>
                    <a:lstStyle/>
                    <a:p>
                      <a:pPr lvl="0" algn="ctr">
                        <a:buNone/>
                      </a:pPr>
                      <a:r>
                        <a:rPr lang="en-US" sz="2000" b="1" i="0" u="none" strike="noStrike" noProof="0" dirty="0" err="1">
                          <a:latin typeface="Times New Roman"/>
                        </a:rPr>
                        <a:t>Otoparklar</a:t>
                      </a:r>
                      <a:endParaRPr lang="en-US" b="1">
                        <a:latin typeface="Times New Roman"/>
                      </a:endParaRPr>
                    </a:p>
                  </a:txBody>
                  <a:tcPr anchor="ctr"/>
                </a:tc>
                <a:tc>
                  <a:txBody>
                    <a:bodyPr/>
                    <a:lstStyle/>
                    <a:p>
                      <a:pPr lvl="0" algn="ctr">
                        <a:buNone/>
                      </a:pPr>
                      <a:r>
                        <a:rPr lang="en-US" sz="2000" b="1" i="0" u="none" strike="noStrike" noProof="0" dirty="0" err="1">
                          <a:latin typeface="Times New Roman"/>
                        </a:rPr>
                        <a:t>Anlaşmalı</a:t>
                      </a:r>
                      <a:r>
                        <a:rPr lang="en-US" sz="2000" b="1" i="0" u="none" strike="noStrike" noProof="0" dirty="0">
                          <a:latin typeface="Times New Roman"/>
                        </a:rPr>
                        <a:t> park </a:t>
                      </a:r>
                      <a:r>
                        <a:rPr lang="en-US" sz="2000" b="1" i="0" u="none" strike="noStrike" noProof="0" dirty="0" err="1">
                          <a:latin typeface="Times New Roman"/>
                        </a:rPr>
                        <a:t>yerleri</a:t>
                      </a:r>
                      <a:r>
                        <a:rPr lang="en-US" sz="2000" b="1" i="0" u="none" strike="noStrike" noProof="0" dirty="0">
                          <a:latin typeface="Times New Roman"/>
                        </a:rPr>
                        <a:t>, </a:t>
                      </a:r>
                      <a:r>
                        <a:rPr lang="en-US" sz="2000" b="1" i="0" u="none" strike="noStrike" noProof="0" dirty="0" err="1">
                          <a:latin typeface="Times New Roman"/>
                        </a:rPr>
                        <a:t>sistemin</a:t>
                      </a:r>
                      <a:r>
                        <a:rPr lang="en-US" sz="2000" b="1" i="0" u="none" strike="noStrike" noProof="0" dirty="0">
                          <a:latin typeface="Times New Roman"/>
                        </a:rPr>
                        <a:t> </a:t>
                      </a:r>
                      <a:r>
                        <a:rPr lang="en-US" sz="2000" b="1" i="0" u="none" strike="noStrike" noProof="0" dirty="0" err="1">
                          <a:latin typeface="Times New Roman"/>
                        </a:rPr>
                        <a:t>kurulacağı</a:t>
                      </a:r>
                      <a:r>
                        <a:rPr lang="en-US" sz="2000" b="1" i="0" u="none" strike="noStrike" noProof="0" dirty="0">
                          <a:latin typeface="Times New Roman"/>
                        </a:rPr>
                        <a:t> </a:t>
                      </a:r>
                      <a:r>
                        <a:rPr lang="en-US" sz="2000" b="1" i="0" u="none" strike="noStrike" noProof="0" dirty="0" err="1">
                          <a:latin typeface="Times New Roman"/>
                        </a:rPr>
                        <a:t>yerler</a:t>
                      </a:r>
                      <a:endParaRPr lang="en-US" b="1">
                        <a:latin typeface="Times New Roman"/>
                      </a:endParaRPr>
                    </a:p>
                  </a:txBody>
                  <a:tcPr anchor="ctr"/>
                </a:tc>
                <a:extLst>
                  <a:ext uri="{0D108BD9-81ED-4DB2-BD59-A6C34878D82A}">
                    <a16:rowId xmlns:a16="http://schemas.microsoft.com/office/drawing/2014/main" val="876931326"/>
                  </a:ext>
                </a:extLst>
              </a:tr>
              <a:tr h="1073717">
                <a:tc>
                  <a:txBody>
                    <a:bodyPr/>
                    <a:lstStyle/>
                    <a:p>
                      <a:pPr lvl="0" algn="ctr">
                        <a:buNone/>
                      </a:pPr>
                      <a:r>
                        <a:rPr lang="en-US" sz="2000" b="1" i="0" u="none" strike="noStrike" noProof="0" dirty="0" err="1">
                          <a:latin typeface="Times New Roman"/>
                        </a:rPr>
                        <a:t>Telefon</a:t>
                      </a:r>
                      <a:endParaRPr lang="en-US" b="1" dirty="0" err="1">
                        <a:latin typeface="Times New Roman"/>
                      </a:endParaRPr>
                    </a:p>
                  </a:txBody>
                  <a:tcPr anchor="ctr"/>
                </a:tc>
                <a:tc>
                  <a:txBody>
                    <a:bodyPr/>
                    <a:lstStyle/>
                    <a:p>
                      <a:pPr lvl="0" algn="ctr">
                        <a:buNone/>
                      </a:pPr>
                      <a:r>
                        <a:rPr lang="en-US" sz="1800" b="1" i="0" u="none" strike="noStrike" noProof="0" dirty="0">
                          <a:latin typeface="Times New Roman"/>
                        </a:rPr>
                        <a:t>Mobil </a:t>
                      </a:r>
                      <a:r>
                        <a:rPr lang="en-US" sz="1800" b="1" i="0" u="none" strike="noStrike" noProof="0" dirty="0" err="1">
                          <a:latin typeface="Times New Roman"/>
                        </a:rPr>
                        <a:t>uygulamada</a:t>
                      </a:r>
                      <a:r>
                        <a:rPr lang="en-US" sz="1800" b="1" i="0" u="none" strike="noStrike" noProof="0" dirty="0">
                          <a:latin typeface="Times New Roman"/>
                        </a:rPr>
                        <a:t> </a:t>
                      </a:r>
                      <a:r>
                        <a:rPr lang="en-US" sz="1800" b="1" i="0" u="none" strike="noStrike" noProof="0" dirty="0" err="1">
                          <a:latin typeface="Times New Roman"/>
                        </a:rPr>
                        <a:t>arabanın</a:t>
                      </a:r>
                      <a:r>
                        <a:rPr lang="en-US" sz="1800" b="1" i="0" u="none" strike="noStrike" noProof="0" dirty="0">
                          <a:latin typeface="Times New Roman"/>
                        </a:rPr>
                        <a:t> </a:t>
                      </a:r>
                      <a:r>
                        <a:rPr lang="en-US" sz="1800" b="1" i="0" u="none" strike="noStrike" noProof="0" dirty="0" err="1">
                          <a:latin typeface="Times New Roman"/>
                        </a:rPr>
                        <a:t>nerde</a:t>
                      </a:r>
                      <a:r>
                        <a:rPr lang="en-US" sz="1800" b="1" i="0" u="none" strike="noStrike" noProof="0" dirty="0">
                          <a:latin typeface="Times New Roman"/>
                        </a:rPr>
                        <a:t> </a:t>
                      </a:r>
                      <a:r>
                        <a:rPr lang="en-US" sz="1800" b="1" i="0" u="none" strike="noStrike" noProof="0" dirty="0" err="1">
                          <a:latin typeface="Times New Roman"/>
                        </a:rPr>
                        <a:t>olduğunu</a:t>
                      </a:r>
                      <a:r>
                        <a:rPr lang="en-US" sz="1800" b="1" i="0" u="none" strike="noStrike" noProof="0" dirty="0">
                          <a:latin typeface="Times New Roman"/>
                        </a:rPr>
                        <a:t> </a:t>
                      </a:r>
                      <a:r>
                        <a:rPr lang="en-US" sz="1800" b="1" i="0" u="none" strike="noStrike" noProof="0" dirty="0" err="1">
                          <a:latin typeface="Times New Roman"/>
                        </a:rPr>
                        <a:t>ve</a:t>
                      </a:r>
                      <a:r>
                        <a:rPr lang="en-US" sz="1800" b="1" i="0" u="none" strike="noStrike" noProof="0" dirty="0">
                          <a:latin typeface="Times New Roman"/>
                        </a:rPr>
                        <a:t> ne zaman </a:t>
                      </a:r>
                      <a:r>
                        <a:rPr lang="en-US" sz="1800" b="1" i="0" u="none" strike="noStrike" noProof="0" dirty="0" err="1">
                          <a:latin typeface="Times New Roman"/>
                        </a:rPr>
                        <a:t>çıkacağının</a:t>
                      </a:r>
                      <a:r>
                        <a:rPr lang="en-US" sz="1800" b="1" i="0" u="none" strike="noStrike" noProof="0" dirty="0">
                          <a:latin typeface="Times New Roman"/>
                        </a:rPr>
                        <a:t> </a:t>
                      </a:r>
                      <a:r>
                        <a:rPr lang="en-US" sz="1800" b="1" i="0" u="none" strike="noStrike" noProof="0" dirty="0" err="1">
                          <a:latin typeface="Times New Roman"/>
                        </a:rPr>
                        <a:t>bilgisi</a:t>
                      </a:r>
                      <a:r>
                        <a:rPr lang="en-US" sz="1800" b="1" i="0" u="none" strike="noStrike" noProof="0" dirty="0">
                          <a:latin typeface="Times New Roman"/>
                        </a:rPr>
                        <a:t> vb.</a:t>
                      </a:r>
                      <a:endParaRPr lang="en-US" b="1">
                        <a:latin typeface="Times New Roman"/>
                      </a:endParaRPr>
                    </a:p>
                  </a:txBody>
                  <a:tcPr/>
                </a:tc>
                <a:extLst>
                  <a:ext uri="{0D108BD9-81ED-4DB2-BD59-A6C34878D82A}">
                    <a16:rowId xmlns:a16="http://schemas.microsoft.com/office/drawing/2014/main" val="1486909109"/>
                  </a:ext>
                </a:extLst>
              </a:tr>
            </a:tbl>
          </a:graphicData>
        </a:graphic>
      </p:graphicFrame>
    </p:spTree>
    <p:extLst>
      <p:ext uri="{BB962C8B-B14F-4D97-AF65-F5344CB8AC3E}">
        <p14:creationId xmlns:p14="http://schemas.microsoft.com/office/powerpoint/2010/main" val="399272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7236A6B-8D2D-F618-F49A-10FE885CCF01}"/>
              </a:ext>
            </a:extLst>
          </p:cNvPr>
          <p:cNvSpPr txBox="1"/>
          <p:nvPr/>
        </p:nvSpPr>
        <p:spPr>
          <a:xfrm>
            <a:off x="273774" y="549275"/>
            <a:ext cx="4278042" cy="651986"/>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rmAutofit/>
          </a:bodyPr>
          <a:lstStyle/>
          <a:p>
            <a:pPr>
              <a:spcBef>
                <a:spcPct val="0"/>
              </a:spcBef>
              <a:spcAft>
                <a:spcPts val="600"/>
              </a:spcAft>
            </a:pPr>
            <a:r>
              <a:rPr lang="en-US" sz="3600" b="1" dirty="0">
                <a:latin typeface="Times New Roman"/>
                <a:ea typeface="+mn-lt"/>
                <a:cs typeface="+mn-lt"/>
              </a:rPr>
              <a:t> PROJE YÖNETİMİ </a:t>
            </a:r>
            <a:endParaRPr lang="en-US" sz="3600" b="1">
              <a:latin typeface="Times New Roman"/>
              <a:ea typeface="+mj-ea"/>
              <a:cs typeface="Times New Roman"/>
            </a:endParaRPr>
          </a:p>
        </p:txBody>
      </p:sp>
      <p:sp>
        <p:nvSpPr>
          <p:cNvPr id="19" name="Rectangle 18">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DEA539E-DECC-EF26-9F34-7B8B2CB36EAD}"/>
              </a:ext>
            </a:extLst>
          </p:cNvPr>
          <p:cNvSpPr txBox="1"/>
          <p:nvPr/>
        </p:nvSpPr>
        <p:spPr>
          <a:xfrm>
            <a:off x="451904" y="1152936"/>
            <a:ext cx="3525937" cy="543128"/>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rmAutofit/>
          </a:bodyPr>
          <a:lstStyle/>
          <a:p>
            <a:pPr>
              <a:spcBef>
                <a:spcPct val="0"/>
              </a:spcBef>
              <a:spcAft>
                <a:spcPts val="600"/>
              </a:spcAft>
            </a:pPr>
            <a:r>
              <a:rPr lang="en-US" sz="2000" b="1" dirty="0">
                <a:latin typeface="Times New Roman"/>
                <a:ea typeface="+mn-lt"/>
                <a:cs typeface="+mn-lt"/>
              </a:rPr>
              <a:t>⦁    </a:t>
            </a:r>
            <a:r>
              <a:rPr lang="en-US" sz="2000" b="1" dirty="0" err="1">
                <a:latin typeface="Times New Roman"/>
                <a:ea typeface="+mn-lt"/>
                <a:cs typeface="+mn-lt"/>
              </a:rPr>
              <a:t>Yaygın</a:t>
            </a:r>
            <a:r>
              <a:rPr lang="en-US" sz="2000" b="1" dirty="0">
                <a:latin typeface="Times New Roman"/>
                <a:ea typeface="+mn-lt"/>
                <a:cs typeface="+mn-lt"/>
              </a:rPr>
              <a:t> </a:t>
            </a:r>
            <a:r>
              <a:rPr lang="en-US" sz="2000" b="1" dirty="0" err="1">
                <a:latin typeface="Times New Roman"/>
                <a:ea typeface="+mn-lt"/>
                <a:cs typeface="+mn-lt"/>
              </a:rPr>
              <a:t>Etki</a:t>
            </a:r>
          </a:p>
        </p:txBody>
      </p:sp>
      <p:graphicFrame>
        <p:nvGraphicFramePr>
          <p:cNvPr id="6" name="Table 6">
            <a:extLst>
              <a:ext uri="{FF2B5EF4-FFF2-40B4-BE49-F238E27FC236}">
                <a16:creationId xmlns:a16="http://schemas.microsoft.com/office/drawing/2014/main" id="{B48C9FE3-E8FF-CE8D-480A-011B132D7E85}"/>
              </a:ext>
            </a:extLst>
          </p:cNvPr>
          <p:cNvGraphicFramePr>
            <a:graphicFrameLocks noGrp="1"/>
          </p:cNvGraphicFramePr>
          <p:nvPr>
            <p:ph idx="1"/>
            <p:extLst>
              <p:ext uri="{D42A27DB-BD31-4B8C-83A1-F6EECF244321}">
                <p14:modId xmlns:p14="http://schemas.microsoft.com/office/powerpoint/2010/main" val="252027901"/>
              </p:ext>
            </p:extLst>
          </p:nvPr>
        </p:nvGraphicFramePr>
        <p:xfrm>
          <a:off x="554181" y="1712025"/>
          <a:ext cx="11090273" cy="5019531"/>
        </p:xfrm>
        <a:graphic>
          <a:graphicData uri="http://schemas.openxmlformats.org/drawingml/2006/table">
            <a:tbl>
              <a:tblPr firstRow="1" bandRow="1">
                <a:tableStyleId>{5C22544A-7EE6-4342-B048-85BDC9FD1C3A}</a:tableStyleId>
              </a:tblPr>
              <a:tblGrid>
                <a:gridCol w="5442857">
                  <a:extLst>
                    <a:ext uri="{9D8B030D-6E8A-4147-A177-3AD203B41FA5}">
                      <a16:colId xmlns:a16="http://schemas.microsoft.com/office/drawing/2014/main" val="265108909"/>
                    </a:ext>
                  </a:extLst>
                </a:gridCol>
                <a:gridCol w="5647416">
                  <a:extLst>
                    <a:ext uri="{9D8B030D-6E8A-4147-A177-3AD203B41FA5}">
                      <a16:colId xmlns:a16="http://schemas.microsoft.com/office/drawing/2014/main" val="1995670476"/>
                    </a:ext>
                  </a:extLst>
                </a:gridCol>
              </a:tblGrid>
              <a:tr h="771896">
                <a:tc>
                  <a:txBody>
                    <a:bodyPr/>
                    <a:lstStyle/>
                    <a:p>
                      <a:pPr lvl="0" algn="ctr">
                        <a:lnSpc>
                          <a:spcPct val="100000"/>
                        </a:lnSpc>
                        <a:spcBef>
                          <a:spcPts val="0"/>
                        </a:spcBef>
                        <a:spcAft>
                          <a:spcPts val="0"/>
                        </a:spcAft>
                        <a:buNone/>
                      </a:pPr>
                      <a:r>
                        <a:rPr lang="en-US" sz="2400" b="1" i="0" u="none" strike="noStrike" noProof="0" dirty="0" err="1">
                          <a:latin typeface="Times New Roman"/>
                        </a:rPr>
                        <a:t>Yaygın</a:t>
                      </a:r>
                      <a:r>
                        <a:rPr lang="en-US" sz="2400" b="1" i="0" u="none" strike="noStrike" noProof="0" dirty="0">
                          <a:latin typeface="Times New Roman"/>
                        </a:rPr>
                        <a:t> </a:t>
                      </a:r>
                      <a:r>
                        <a:rPr lang="en-US" sz="2400" b="1" i="0" u="none" strike="noStrike" noProof="0" dirty="0" err="1">
                          <a:latin typeface="Times New Roman"/>
                        </a:rPr>
                        <a:t>Etki</a:t>
                      </a:r>
                      <a:r>
                        <a:rPr lang="en-US" sz="2400" b="1" i="0" u="none" strike="noStrike" noProof="0" dirty="0">
                          <a:latin typeface="Times New Roman"/>
                        </a:rPr>
                        <a:t> </a:t>
                      </a:r>
                      <a:r>
                        <a:rPr lang="en-US" sz="2400" b="1" i="0" u="none" strike="noStrike" noProof="0" dirty="0" err="1">
                          <a:latin typeface="Times New Roman"/>
                        </a:rPr>
                        <a:t>Türleri</a:t>
                      </a:r>
                      <a:endParaRPr lang="en-US" sz="2400" b="1">
                        <a:latin typeface="Times New Roman"/>
                      </a:endParaRPr>
                    </a:p>
                  </a:txBody>
                  <a:tcPr anchor="ctr">
                    <a:solidFill>
                      <a:srgbClr val="00B0F0"/>
                    </a:solidFill>
                  </a:tcPr>
                </a:tc>
                <a:tc>
                  <a:txBody>
                    <a:bodyPr/>
                    <a:lstStyle/>
                    <a:p>
                      <a:pPr lvl="0" algn="ctr">
                        <a:buNone/>
                      </a:pPr>
                      <a:r>
                        <a:rPr lang="en-US" sz="2400" b="1" i="0" u="none" strike="noStrike" noProof="0" dirty="0" err="1">
                          <a:latin typeface="Times New Roman"/>
                        </a:rPr>
                        <a:t>Önerilen</a:t>
                      </a:r>
                      <a:r>
                        <a:rPr lang="en-US" sz="2400" b="1" i="0" u="none" strike="noStrike" noProof="0" dirty="0">
                          <a:latin typeface="Times New Roman"/>
                        </a:rPr>
                        <a:t> </a:t>
                      </a:r>
                      <a:r>
                        <a:rPr lang="en-US" sz="2400" b="1" i="0" u="none" strike="noStrike" noProof="0" dirty="0" err="1">
                          <a:latin typeface="Times New Roman"/>
                        </a:rPr>
                        <a:t>Araştırmadan</a:t>
                      </a:r>
                      <a:r>
                        <a:rPr lang="en-US" sz="2400" b="1" i="0" u="none" strike="noStrike" noProof="0" dirty="0">
                          <a:latin typeface="Times New Roman"/>
                        </a:rPr>
                        <a:t> </a:t>
                      </a:r>
                      <a:r>
                        <a:rPr lang="en-US" sz="2400" b="1" i="0" u="none" strike="noStrike" noProof="0" dirty="0" err="1">
                          <a:latin typeface="Times New Roman"/>
                        </a:rPr>
                        <a:t>Beklenen</a:t>
                      </a:r>
                      <a:r>
                        <a:rPr lang="en-US" sz="2400" b="1" i="0" u="none" strike="noStrike" noProof="0" dirty="0">
                          <a:latin typeface="Times New Roman"/>
                        </a:rPr>
                        <a:t> </a:t>
                      </a:r>
                      <a:r>
                        <a:rPr lang="en-US" sz="2400" b="1" i="0" u="none" strike="noStrike" noProof="0" dirty="0" err="1">
                          <a:latin typeface="Times New Roman"/>
                        </a:rPr>
                        <a:t>Çıktı</a:t>
                      </a:r>
                      <a:r>
                        <a:rPr lang="en-US" sz="2400" b="1" i="0" u="none" strike="noStrike" noProof="0" dirty="0">
                          <a:latin typeface="Times New Roman"/>
                        </a:rPr>
                        <a:t>, </a:t>
                      </a:r>
                      <a:r>
                        <a:rPr lang="en-US" sz="2400" b="1" i="0" u="none" strike="noStrike" noProof="0" dirty="0" err="1">
                          <a:latin typeface="Times New Roman"/>
                        </a:rPr>
                        <a:t>Sonuç</a:t>
                      </a:r>
                      <a:r>
                        <a:rPr lang="en-US" sz="2400" b="1" i="0" u="none" strike="noStrike" noProof="0" dirty="0">
                          <a:latin typeface="Times New Roman"/>
                        </a:rPr>
                        <a:t> </a:t>
                      </a:r>
                      <a:r>
                        <a:rPr lang="en-US" sz="2400" b="1" i="0" u="none" strike="noStrike" noProof="0" dirty="0" err="1">
                          <a:latin typeface="Times New Roman"/>
                        </a:rPr>
                        <a:t>ve</a:t>
                      </a:r>
                      <a:r>
                        <a:rPr lang="en-US" sz="2400" b="1" i="0" u="none" strike="noStrike" noProof="0" dirty="0">
                          <a:latin typeface="Times New Roman"/>
                        </a:rPr>
                        <a:t> </a:t>
                      </a:r>
                      <a:r>
                        <a:rPr lang="en-US" sz="2400" b="1" i="0" u="none" strike="noStrike" noProof="0" dirty="0" err="1">
                          <a:latin typeface="Times New Roman"/>
                        </a:rPr>
                        <a:t>Etkiler</a:t>
                      </a:r>
                      <a:endParaRPr lang="en-US" sz="2400" b="1">
                        <a:latin typeface="Times New Roman"/>
                      </a:endParaRPr>
                    </a:p>
                  </a:txBody>
                  <a:tcPr anchor="ctr">
                    <a:solidFill>
                      <a:srgbClr val="00B0F0"/>
                    </a:solidFill>
                  </a:tcPr>
                </a:tc>
                <a:extLst>
                  <a:ext uri="{0D108BD9-81ED-4DB2-BD59-A6C34878D82A}">
                    <a16:rowId xmlns:a16="http://schemas.microsoft.com/office/drawing/2014/main" val="1665292367"/>
                  </a:ext>
                </a:extLst>
              </a:tr>
              <a:tr h="1140011">
                <a:tc>
                  <a:txBody>
                    <a:bodyPr/>
                    <a:lstStyle/>
                    <a:p>
                      <a:pPr lvl="0" algn="ctr">
                        <a:lnSpc>
                          <a:spcPct val="100000"/>
                        </a:lnSpc>
                        <a:spcBef>
                          <a:spcPts val="0"/>
                        </a:spcBef>
                        <a:spcAft>
                          <a:spcPts val="0"/>
                        </a:spcAft>
                        <a:buNone/>
                      </a:pPr>
                      <a:r>
                        <a:rPr lang="en-US" sz="1400" b="1" i="0" u="none" strike="noStrike" noProof="0" dirty="0" err="1">
                          <a:latin typeface="Times New Roman"/>
                        </a:rPr>
                        <a:t>Bilimsel</a:t>
                      </a:r>
                      <a:r>
                        <a:rPr lang="en-US" sz="1400" b="1" i="0" u="none" strike="noStrike" noProof="0" dirty="0">
                          <a:latin typeface="Times New Roman"/>
                        </a:rPr>
                        <a:t>/Akademik </a:t>
                      </a:r>
                      <a:endParaRPr lang="en-US" sz="1400" b="1">
                        <a:latin typeface="Times New Roman"/>
                      </a:endParaRPr>
                    </a:p>
                    <a:p>
                      <a:pPr lvl="0" algn="ctr">
                        <a:lnSpc>
                          <a:spcPct val="100000"/>
                        </a:lnSpc>
                        <a:spcBef>
                          <a:spcPts val="0"/>
                        </a:spcBef>
                        <a:spcAft>
                          <a:spcPts val="0"/>
                        </a:spcAft>
                        <a:buNone/>
                      </a:pPr>
                      <a:r>
                        <a:rPr lang="en-US" sz="1400" b="1" i="0" u="none" strike="noStrike" noProof="0" dirty="0">
                          <a:latin typeface="Times New Roman"/>
                        </a:rPr>
                        <a:t>(Makale, </a:t>
                      </a:r>
                      <a:r>
                        <a:rPr lang="en-US" sz="1400" b="1" i="0" u="none" strike="noStrike" noProof="0" err="1">
                          <a:latin typeface="Times New Roman"/>
                        </a:rPr>
                        <a:t>Bildiri</a:t>
                      </a:r>
                      <a:r>
                        <a:rPr lang="en-US" sz="1400" b="1" i="0" u="none" strike="noStrike" noProof="0" dirty="0">
                          <a:latin typeface="Times New Roman"/>
                        </a:rPr>
                        <a:t>, Kitap </a:t>
                      </a:r>
                      <a:r>
                        <a:rPr lang="en-US" sz="1400" b="1" i="0" u="none" strike="noStrike" noProof="0" err="1">
                          <a:latin typeface="Times New Roman"/>
                        </a:rPr>
                        <a:t>Bölümü</a:t>
                      </a:r>
                      <a:r>
                        <a:rPr lang="en-US" sz="1400" b="1" i="0" u="none" strike="noStrike" noProof="0" dirty="0">
                          <a:latin typeface="Times New Roman"/>
                        </a:rPr>
                        <a:t>, Kitap)    Bu </a:t>
                      </a:r>
                      <a:r>
                        <a:rPr lang="en-US" sz="1400" b="1" i="0" u="none" strike="noStrike" noProof="0" err="1">
                          <a:latin typeface="Times New Roman"/>
                        </a:rPr>
                        <a:t>proje</a:t>
                      </a:r>
                      <a:r>
                        <a:rPr lang="en-US" sz="1400" b="1" i="0" u="none" strike="noStrike" noProof="0" dirty="0">
                          <a:latin typeface="Times New Roman"/>
                        </a:rPr>
                        <a:t> </a:t>
                      </a:r>
                      <a:r>
                        <a:rPr lang="en-US" sz="1400" b="1" i="0" u="none" strike="noStrike" noProof="0" err="1">
                          <a:latin typeface="Times New Roman"/>
                        </a:rPr>
                        <a:t>ile</a:t>
                      </a:r>
                      <a:r>
                        <a:rPr lang="en-US" sz="1400" b="1" i="0" u="none" strike="noStrike" noProof="0" dirty="0">
                          <a:latin typeface="Times New Roman"/>
                        </a:rPr>
                        <a:t> </a:t>
                      </a:r>
                      <a:r>
                        <a:rPr lang="en-US" sz="1400" b="1" i="0" u="none" strike="noStrike" noProof="0" err="1">
                          <a:latin typeface="Times New Roman"/>
                        </a:rPr>
                        <a:t>şehirlerde</a:t>
                      </a:r>
                      <a:r>
                        <a:rPr lang="en-US" sz="1400" b="1" i="0" u="none" strike="noStrike" noProof="0" dirty="0">
                          <a:latin typeface="Times New Roman"/>
                        </a:rPr>
                        <a:t> </a:t>
                      </a:r>
                      <a:r>
                        <a:rPr lang="en-US" sz="1400" b="1" i="0" u="none" strike="noStrike" noProof="0" err="1">
                          <a:latin typeface="Times New Roman"/>
                        </a:rPr>
                        <a:t>otopark</a:t>
                      </a:r>
                      <a:r>
                        <a:rPr lang="en-US" sz="1400" b="1" i="0" u="none" strike="noStrike" noProof="0" dirty="0">
                          <a:latin typeface="Times New Roman"/>
                        </a:rPr>
                        <a:t> </a:t>
                      </a:r>
                      <a:r>
                        <a:rPr lang="en-US" sz="1400" b="1" i="0" u="none" strike="noStrike" noProof="0" err="1">
                          <a:latin typeface="Times New Roman"/>
                        </a:rPr>
                        <a:t>sorunlarının</a:t>
                      </a:r>
                      <a:r>
                        <a:rPr lang="en-US" sz="1400" b="1" i="0" u="none" strike="noStrike" noProof="0" dirty="0">
                          <a:latin typeface="Times New Roman"/>
                        </a:rPr>
                        <a:t> </a:t>
                      </a:r>
                      <a:r>
                        <a:rPr lang="en-US" sz="1400" b="1" i="0" u="none" strike="noStrike" noProof="0" err="1">
                          <a:latin typeface="Times New Roman"/>
                        </a:rPr>
                        <a:t>önüne</a:t>
                      </a:r>
                      <a:r>
                        <a:rPr lang="en-US" sz="1400" b="1" i="0" u="none" strike="noStrike" noProof="0" dirty="0">
                          <a:latin typeface="Times New Roman"/>
                        </a:rPr>
                        <a:t> </a:t>
                      </a:r>
                      <a:r>
                        <a:rPr lang="en-US" sz="1400" b="1" i="0" u="none" strike="noStrike" noProof="0" err="1">
                          <a:latin typeface="Times New Roman"/>
                        </a:rPr>
                        <a:t>geçebilecek</a:t>
                      </a:r>
                      <a:r>
                        <a:rPr lang="en-US" sz="1400" b="1" i="0" u="none" strike="noStrike" noProof="0" dirty="0">
                          <a:latin typeface="Times New Roman"/>
                        </a:rPr>
                        <a:t> yeni </a:t>
                      </a:r>
                      <a:r>
                        <a:rPr lang="en-US" sz="1400" b="1" i="0" u="none" strike="noStrike" noProof="0" err="1">
                          <a:latin typeface="Times New Roman"/>
                        </a:rPr>
                        <a:t>teknolojik</a:t>
                      </a:r>
                      <a:r>
                        <a:rPr lang="en-US" sz="1400" b="1" i="0" u="none" strike="noStrike" noProof="0" dirty="0">
                          <a:latin typeface="Times New Roman"/>
                        </a:rPr>
                        <a:t> </a:t>
                      </a:r>
                      <a:r>
                        <a:rPr lang="en-US" sz="1400" b="1" i="0" u="none" strike="noStrike" noProof="0" err="1">
                          <a:latin typeface="Times New Roman"/>
                        </a:rPr>
                        <a:t>fikirler</a:t>
                      </a:r>
                      <a:r>
                        <a:rPr lang="en-US" sz="1400" b="1" i="0" u="none" strike="noStrike" noProof="0" dirty="0">
                          <a:latin typeface="Times New Roman"/>
                        </a:rPr>
                        <a:t> </a:t>
                      </a:r>
                      <a:r>
                        <a:rPr lang="en-US" sz="1400" b="1" i="0" u="none" strike="noStrike" noProof="0" err="1">
                          <a:latin typeface="Times New Roman"/>
                        </a:rPr>
                        <a:t>üretilerek</a:t>
                      </a:r>
                      <a:r>
                        <a:rPr lang="en-US" sz="1400" b="1" i="0" u="none" strike="noStrike" noProof="0" dirty="0">
                          <a:latin typeface="Times New Roman"/>
                        </a:rPr>
                        <a:t>, </a:t>
                      </a:r>
                      <a:r>
                        <a:rPr lang="en-US" sz="1400" b="1" i="0" u="none" strike="noStrike" noProof="0" err="1">
                          <a:latin typeface="Times New Roman"/>
                        </a:rPr>
                        <a:t>otopark</a:t>
                      </a:r>
                      <a:r>
                        <a:rPr lang="en-US" sz="1400" b="1" i="0" u="none" strike="noStrike" noProof="0" dirty="0">
                          <a:latin typeface="Times New Roman"/>
                        </a:rPr>
                        <a:t> </a:t>
                      </a:r>
                      <a:r>
                        <a:rPr lang="en-US" sz="1400" b="1" i="0" u="none" strike="noStrike" noProof="0" err="1">
                          <a:latin typeface="Times New Roman"/>
                        </a:rPr>
                        <a:t>sorununun</a:t>
                      </a:r>
                      <a:r>
                        <a:rPr lang="en-US" sz="1400" b="1" i="0" u="none" strike="noStrike" noProof="0" dirty="0">
                          <a:latin typeface="Times New Roman"/>
                        </a:rPr>
                        <a:t> </a:t>
                      </a:r>
                      <a:r>
                        <a:rPr lang="en-US" sz="1400" b="1" i="0" u="none" strike="noStrike" noProof="0" err="1">
                          <a:latin typeface="Times New Roman"/>
                        </a:rPr>
                        <a:t>beraberinde</a:t>
                      </a:r>
                      <a:r>
                        <a:rPr lang="en-US" sz="1400" b="1" i="0" u="none" strike="noStrike" noProof="0" dirty="0">
                          <a:latin typeface="Times New Roman"/>
                        </a:rPr>
                        <a:t> </a:t>
                      </a:r>
                      <a:r>
                        <a:rPr lang="en-US" sz="1400" b="1" i="0" u="none" strike="noStrike" noProof="0" err="1">
                          <a:latin typeface="Times New Roman"/>
                        </a:rPr>
                        <a:t>getireceği</a:t>
                      </a:r>
                      <a:r>
                        <a:rPr lang="en-US" sz="1400" b="1" i="0" u="none" strike="noStrike" noProof="0" dirty="0">
                          <a:latin typeface="Times New Roman"/>
                        </a:rPr>
                        <a:t> </a:t>
                      </a:r>
                      <a:r>
                        <a:rPr lang="en-US" sz="1400" b="1" i="0" u="none" strike="noStrike" noProof="0" err="1">
                          <a:latin typeface="Times New Roman"/>
                        </a:rPr>
                        <a:t>birçok</a:t>
                      </a:r>
                      <a:r>
                        <a:rPr lang="en-US" sz="1400" b="1" i="0" u="none" strike="noStrike" noProof="0" dirty="0">
                          <a:latin typeface="Times New Roman"/>
                        </a:rPr>
                        <a:t> </a:t>
                      </a:r>
                      <a:r>
                        <a:rPr lang="en-US" sz="1400" b="1" i="0" u="none" strike="noStrike" noProof="0" err="1">
                          <a:latin typeface="Times New Roman"/>
                        </a:rPr>
                        <a:t>soruna</a:t>
                      </a:r>
                      <a:r>
                        <a:rPr lang="en-US" sz="1400" b="1" i="0" u="none" strike="noStrike" noProof="0" dirty="0">
                          <a:latin typeface="Times New Roman"/>
                        </a:rPr>
                        <a:t> </a:t>
                      </a:r>
                      <a:r>
                        <a:rPr lang="en-US" sz="1400" b="1" i="0" u="none" strike="noStrike" noProof="0" err="1">
                          <a:latin typeface="Times New Roman"/>
                        </a:rPr>
                        <a:t>çözüm</a:t>
                      </a:r>
                      <a:r>
                        <a:rPr lang="en-US" sz="1400" b="1" i="0" u="none" strike="noStrike" noProof="0" dirty="0">
                          <a:latin typeface="Times New Roman"/>
                        </a:rPr>
                        <a:t> </a:t>
                      </a:r>
                      <a:r>
                        <a:rPr lang="en-US" sz="1400" b="1" i="0" u="none" strike="noStrike" noProof="0" err="1">
                          <a:latin typeface="Times New Roman"/>
                        </a:rPr>
                        <a:t>sağlanabilir</a:t>
                      </a:r>
                      <a:r>
                        <a:rPr lang="en-US" sz="1400" b="1" i="0" u="none" strike="noStrike" noProof="0" dirty="0">
                          <a:latin typeface="Times New Roman"/>
                        </a:rPr>
                        <a:t>.</a:t>
                      </a:r>
                      <a:endParaRPr lang="en-US" sz="1400" b="1">
                        <a:latin typeface="Times New Roman"/>
                      </a:endParaRPr>
                    </a:p>
                    <a:p>
                      <a:pPr lvl="0" algn="ctr">
                        <a:buNone/>
                      </a:pPr>
                      <a:endParaRPr lang="en-US" sz="1400" b="1" i="0" u="none" strike="noStrike" noProof="0" dirty="0">
                        <a:latin typeface="Times New Roman"/>
                      </a:endParaRPr>
                    </a:p>
                  </a:txBody>
                  <a:tcPr anchor="ctr"/>
                </a:tc>
                <a:tc>
                  <a:txBody>
                    <a:bodyPr/>
                    <a:lstStyle/>
                    <a:p>
                      <a:pPr lvl="0" algn="ctr">
                        <a:buNone/>
                      </a:pPr>
                      <a:r>
                        <a:rPr lang="en-US" sz="1400" b="1" i="0" u="none" strike="noStrike" noProof="0" dirty="0">
                          <a:latin typeface="Times New Roman"/>
                        </a:rPr>
                        <a:t>Bu </a:t>
                      </a:r>
                      <a:r>
                        <a:rPr lang="en-US" sz="1400" b="1" i="0" u="none" strike="noStrike" noProof="0" dirty="0" err="1">
                          <a:latin typeface="Times New Roman"/>
                        </a:rPr>
                        <a:t>proje</a:t>
                      </a:r>
                      <a:r>
                        <a:rPr lang="en-US" sz="1400" b="1" i="0" u="none" strike="noStrike" noProof="0" dirty="0">
                          <a:latin typeface="Times New Roman"/>
                        </a:rPr>
                        <a:t> </a:t>
                      </a:r>
                      <a:r>
                        <a:rPr lang="en-US" sz="1400" b="1" i="0" u="none" strike="noStrike" noProof="0" dirty="0" err="1">
                          <a:latin typeface="Times New Roman"/>
                        </a:rPr>
                        <a:t>ile</a:t>
                      </a:r>
                      <a:r>
                        <a:rPr lang="en-US" sz="1400" b="1" i="0" u="none" strike="noStrike" noProof="0" dirty="0">
                          <a:latin typeface="Times New Roman"/>
                        </a:rPr>
                        <a:t> </a:t>
                      </a:r>
                      <a:r>
                        <a:rPr lang="en-US" sz="1400" b="1" i="0" u="none" strike="noStrike" noProof="0" dirty="0" err="1">
                          <a:latin typeface="Times New Roman"/>
                        </a:rPr>
                        <a:t>şehirlerde</a:t>
                      </a:r>
                      <a:r>
                        <a:rPr lang="en-US" sz="1400" b="1" i="0" u="none" strike="noStrike" noProof="0" dirty="0">
                          <a:latin typeface="Times New Roman"/>
                        </a:rPr>
                        <a:t> </a:t>
                      </a:r>
                      <a:r>
                        <a:rPr lang="en-US" sz="1400" b="1" i="0" u="none" strike="noStrike" noProof="0" dirty="0" err="1">
                          <a:latin typeface="Times New Roman"/>
                        </a:rPr>
                        <a:t>otopark</a:t>
                      </a:r>
                      <a:r>
                        <a:rPr lang="en-US" sz="1400" b="1" i="0" u="none" strike="noStrike" noProof="0" dirty="0">
                          <a:latin typeface="Times New Roman"/>
                        </a:rPr>
                        <a:t> </a:t>
                      </a:r>
                      <a:r>
                        <a:rPr lang="en-US" sz="1400" b="1" i="0" u="none" strike="noStrike" noProof="0" dirty="0" err="1">
                          <a:latin typeface="Times New Roman"/>
                        </a:rPr>
                        <a:t>sorunlarının</a:t>
                      </a:r>
                      <a:r>
                        <a:rPr lang="en-US" sz="1400" b="1" i="0" u="none" strike="noStrike" noProof="0" dirty="0">
                          <a:latin typeface="Times New Roman"/>
                        </a:rPr>
                        <a:t> </a:t>
                      </a:r>
                      <a:r>
                        <a:rPr lang="en-US" sz="1400" b="1" i="0" u="none" strike="noStrike" noProof="0" dirty="0" err="1">
                          <a:latin typeface="Times New Roman"/>
                        </a:rPr>
                        <a:t>önüne</a:t>
                      </a:r>
                      <a:r>
                        <a:rPr lang="en-US" sz="1400" b="1" i="0" u="none" strike="noStrike" noProof="0" dirty="0">
                          <a:latin typeface="Times New Roman"/>
                        </a:rPr>
                        <a:t> </a:t>
                      </a:r>
                      <a:r>
                        <a:rPr lang="en-US" sz="1400" b="1" i="0" u="none" strike="noStrike" noProof="0" dirty="0" err="1">
                          <a:latin typeface="Times New Roman"/>
                        </a:rPr>
                        <a:t>geçebilecek</a:t>
                      </a:r>
                      <a:r>
                        <a:rPr lang="en-US" sz="1400" b="1" i="0" u="none" strike="noStrike" noProof="0" dirty="0">
                          <a:latin typeface="Times New Roman"/>
                        </a:rPr>
                        <a:t> yeni </a:t>
                      </a:r>
                      <a:r>
                        <a:rPr lang="en-US" sz="1400" b="1" i="0" u="none" strike="noStrike" noProof="0" dirty="0" err="1">
                          <a:latin typeface="Times New Roman"/>
                        </a:rPr>
                        <a:t>teknolojik</a:t>
                      </a:r>
                      <a:r>
                        <a:rPr lang="en-US" sz="1400" b="1" i="0" u="none" strike="noStrike" noProof="0" dirty="0">
                          <a:latin typeface="Times New Roman"/>
                        </a:rPr>
                        <a:t> </a:t>
                      </a:r>
                      <a:r>
                        <a:rPr lang="en-US" sz="1400" b="1" i="0" u="none" strike="noStrike" noProof="0" dirty="0" err="1">
                          <a:latin typeface="Times New Roman"/>
                        </a:rPr>
                        <a:t>fikirler</a:t>
                      </a:r>
                      <a:r>
                        <a:rPr lang="en-US" sz="1400" b="1" i="0" u="none" strike="noStrike" noProof="0" dirty="0">
                          <a:latin typeface="Times New Roman"/>
                        </a:rPr>
                        <a:t> </a:t>
                      </a:r>
                      <a:r>
                        <a:rPr lang="en-US" sz="1400" b="1" i="0" u="none" strike="noStrike" noProof="0" dirty="0" err="1">
                          <a:latin typeface="Times New Roman"/>
                        </a:rPr>
                        <a:t>üretilerek</a:t>
                      </a:r>
                      <a:r>
                        <a:rPr lang="en-US" sz="1400" b="1" i="0" u="none" strike="noStrike" noProof="0" dirty="0">
                          <a:latin typeface="Times New Roman"/>
                        </a:rPr>
                        <a:t>, </a:t>
                      </a:r>
                      <a:r>
                        <a:rPr lang="en-US" sz="1400" b="1" i="0" u="none" strike="noStrike" noProof="0" dirty="0" err="1">
                          <a:latin typeface="Times New Roman"/>
                        </a:rPr>
                        <a:t>otopark</a:t>
                      </a:r>
                      <a:r>
                        <a:rPr lang="en-US" sz="1400" b="1" i="0" u="none" strike="noStrike" noProof="0" dirty="0">
                          <a:latin typeface="Times New Roman"/>
                        </a:rPr>
                        <a:t> </a:t>
                      </a:r>
                      <a:r>
                        <a:rPr lang="en-US" sz="1400" b="1" i="0" u="none" strike="noStrike" noProof="0" dirty="0" err="1">
                          <a:latin typeface="Times New Roman"/>
                        </a:rPr>
                        <a:t>sorununun</a:t>
                      </a:r>
                      <a:r>
                        <a:rPr lang="en-US" sz="1400" b="1" i="0" u="none" strike="noStrike" noProof="0" dirty="0">
                          <a:latin typeface="Times New Roman"/>
                        </a:rPr>
                        <a:t> </a:t>
                      </a:r>
                      <a:r>
                        <a:rPr lang="en-US" sz="1400" b="1" i="0" u="none" strike="noStrike" noProof="0" dirty="0" err="1">
                          <a:latin typeface="Times New Roman"/>
                        </a:rPr>
                        <a:t>beraberinde</a:t>
                      </a:r>
                      <a:r>
                        <a:rPr lang="en-US" sz="1400" b="1" i="0" u="none" strike="noStrike" noProof="0" dirty="0">
                          <a:latin typeface="Times New Roman"/>
                        </a:rPr>
                        <a:t> </a:t>
                      </a:r>
                      <a:r>
                        <a:rPr lang="en-US" sz="1400" b="1" i="0" u="none" strike="noStrike" noProof="0" dirty="0" err="1">
                          <a:latin typeface="Times New Roman"/>
                        </a:rPr>
                        <a:t>getireceği</a:t>
                      </a:r>
                      <a:r>
                        <a:rPr lang="en-US" sz="1400" b="1" i="0" u="none" strike="noStrike" noProof="0" dirty="0">
                          <a:latin typeface="Times New Roman"/>
                        </a:rPr>
                        <a:t> </a:t>
                      </a:r>
                      <a:r>
                        <a:rPr lang="en-US" sz="1400" b="1" i="0" u="none" strike="noStrike" noProof="0" dirty="0" err="1">
                          <a:latin typeface="Times New Roman"/>
                        </a:rPr>
                        <a:t>birçok</a:t>
                      </a:r>
                      <a:r>
                        <a:rPr lang="en-US" sz="1400" b="1" i="0" u="none" strike="noStrike" noProof="0" dirty="0">
                          <a:latin typeface="Times New Roman"/>
                        </a:rPr>
                        <a:t> </a:t>
                      </a:r>
                      <a:r>
                        <a:rPr lang="en-US" sz="1400" b="1" i="0" u="none" strike="noStrike" noProof="0" dirty="0" err="1">
                          <a:latin typeface="Times New Roman"/>
                        </a:rPr>
                        <a:t>soruna</a:t>
                      </a:r>
                      <a:r>
                        <a:rPr lang="en-US" sz="1400" b="1" i="0" u="none" strike="noStrike" noProof="0" dirty="0">
                          <a:latin typeface="Times New Roman"/>
                        </a:rPr>
                        <a:t> </a:t>
                      </a:r>
                      <a:r>
                        <a:rPr lang="en-US" sz="1400" b="1" i="0" u="none" strike="noStrike" noProof="0" dirty="0" err="1">
                          <a:latin typeface="Times New Roman"/>
                        </a:rPr>
                        <a:t>çözüm</a:t>
                      </a:r>
                      <a:r>
                        <a:rPr lang="en-US" sz="1400" b="1" i="0" u="none" strike="noStrike" noProof="0" dirty="0">
                          <a:latin typeface="Times New Roman"/>
                        </a:rPr>
                        <a:t> </a:t>
                      </a:r>
                      <a:r>
                        <a:rPr lang="en-US" sz="1400" b="1" i="0" u="none" strike="noStrike" noProof="0" dirty="0" err="1">
                          <a:latin typeface="Times New Roman"/>
                        </a:rPr>
                        <a:t>sağlanabilir</a:t>
                      </a:r>
                      <a:r>
                        <a:rPr lang="en-US" sz="1400" b="1" i="0" u="none" strike="noStrike" noProof="0" dirty="0">
                          <a:latin typeface="Times New Roman"/>
                        </a:rPr>
                        <a:t>.</a:t>
                      </a:r>
                      <a:endParaRPr lang="en-US" sz="1400" b="1">
                        <a:latin typeface="Times New Roman"/>
                      </a:endParaRPr>
                    </a:p>
                  </a:txBody>
                  <a:tcPr anchor="ctr"/>
                </a:tc>
                <a:extLst>
                  <a:ext uri="{0D108BD9-81ED-4DB2-BD59-A6C34878D82A}">
                    <a16:rowId xmlns:a16="http://schemas.microsoft.com/office/drawing/2014/main" val="3938746312"/>
                  </a:ext>
                </a:extLst>
              </a:tr>
              <a:tr h="1350016">
                <a:tc>
                  <a:txBody>
                    <a:bodyPr/>
                    <a:lstStyle/>
                    <a:p>
                      <a:pPr lvl="0" algn="ctr">
                        <a:lnSpc>
                          <a:spcPct val="100000"/>
                        </a:lnSpc>
                        <a:spcBef>
                          <a:spcPts val="0"/>
                        </a:spcBef>
                        <a:spcAft>
                          <a:spcPts val="0"/>
                        </a:spcAft>
                        <a:buNone/>
                      </a:pPr>
                      <a:r>
                        <a:rPr lang="en-US" sz="1400" b="1" i="0" u="none" strike="noStrike" noProof="0" dirty="0" err="1">
                          <a:latin typeface="Times New Roman"/>
                        </a:rPr>
                        <a:t>Ekonomik</a:t>
                      </a:r>
                      <a:r>
                        <a:rPr lang="en-US" sz="1400" b="1" i="0" u="none" strike="noStrike" noProof="0" dirty="0">
                          <a:latin typeface="Times New Roman"/>
                        </a:rPr>
                        <a:t>/</a:t>
                      </a:r>
                      <a:r>
                        <a:rPr lang="en-US" sz="1400" b="1" i="0" u="none" strike="noStrike" noProof="0" dirty="0" err="1">
                          <a:latin typeface="Times New Roman"/>
                        </a:rPr>
                        <a:t>Ticari</a:t>
                      </a:r>
                      <a:r>
                        <a:rPr lang="en-US" sz="1400" b="1" i="0" u="none" strike="noStrike" noProof="0" dirty="0">
                          <a:latin typeface="Times New Roman"/>
                        </a:rPr>
                        <a:t>/</a:t>
                      </a:r>
                      <a:r>
                        <a:rPr lang="en-US" sz="1400" b="1" i="0" u="none" strike="noStrike" noProof="0" dirty="0" err="1">
                          <a:latin typeface="Times New Roman"/>
                        </a:rPr>
                        <a:t>Sosyal</a:t>
                      </a:r>
                      <a:endParaRPr lang="en-US" sz="1400" b="1">
                        <a:latin typeface="Times New Roman"/>
                      </a:endParaRPr>
                    </a:p>
                    <a:p>
                      <a:pPr lvl="0" algn="ctr">
                        <a:buNone/>
                      </a:pPr>
                      <a:r>
                        <a:rPr lang="en-US" sz="1400" b="1" i="0" u="none" strike="noStrike" noProof="0" dirty="0">
                          <a:latin typeface="Times New Roman"/>
                        </a:rPr>
                        <a:t>(</a:t>
                      </a:r>
                      <a:r>
                        <a:rPr lang="en-US" sz="1400" b="1" i="0" u="none" strike="noStrike" noProof="0" err="1">
                          <a:latin typeface="Times New Roman"/>
                        </a:rPr>
                        <a:t>Ürün</a:t>
                      </a:r>
                      <a:r>
                        <a:rPr lang="en-US" sz="1400" b="1" i="0" u="none" strike="noStrike" noProof="0" dirty="0">
                          <a:latin typeface="Times New Roman"/>
                        </a:rPr>
                        <a:t>, </a:t>
                      </a:r>
                      <a:r>
                        <a:rPr lang="en-US" sz="1400" b="1" i="0" u="none" strike="noStrike" noProof="0" err="1">
                          <a:latin typeface="Times New Roman"/>
                        </a:rPr>
                        <a:t>Prototip</a:t>
                      </a:r>
                      <a:r>
                        <a:rPr lang="en-US" sz="1400" b="1" i="0" u="none" strike="noStrike" noProof="0" dirty="0">
                          <a:latin typeface="Times New Roman"/>
                        </a:rPr>
                        <a:t>, Patent, </a:t>
                      </a:r>
                      <a:r>
                        <a:rPr lang="en-US" sz="1400" b="1" i="0" u="none" strike="noStrike" noProof="0" err="1">
                          <a:latin typeface="Times New Roman"/>
                        </a:rPr>
                        <a:t>Faydalı</a:t>
                      </a:r>
                      <a:r>
                        <a:rPr lang="en-US" sz="1400" b="1" i="0" u="none" strike="noStrike" noProof="0" dirty="0">
                          <a:latin typeface="Times New Roman"/>
                        </a:rPr>
                        <a:t> Model, </a:t>
                      </a:r>
                      <a:r>
                        <a:rPr lang="en-US" sz="1400" b="1" i="0" u="none" strike="noStrike" noProof="0" err="1">
                          <a:latin typeface="Times New Roman"/>
                        </a:rPr>
                        <a:t>Üretim</a:t>
                      </a:r>
                      <a:r>
                        <a:rPr lang="en-US" sz="1400" b="1" i="0" u="none" strike="noStrike" noProof="0" dirty="0">
                          <a:latin typeface="Times New Roman"/>
                        </a:rPr>
                        <a:t> </a:t>
                      </a:r>
                      <a:r>
                        <a:rPr lang="en-US" sz="1400" b="1" i="0" u="none" strike="noStrike" noProof="0" err="1">
                          <a:latin typeface="Times New Roman"/>
                        </a:rPr>
                        <a:t>İzni</a:t>
                      </a:r>
                      <a:r>
                        <a:rPr lang="en-US" sz="1400" b="1" i="0" u="none" strike="noStrike" noProof="0" dirty="0">
                          <a:latin typeface="Times New Roman"/>
                        </a:rPr>
                        <a:t>, </a:t>
                      </a:r>
                      <a:r>
                        <a:rPr lang="en-US" sz="1400" b="1" i="0" u="none" strike="noStrike" noProof="0" err="1">
                          <a:latin typeface="Times New Roman"/>
                        </a:rPr>
                        <a:t>Çeşit</a:t>
                      </a:r>
                      <a:r>
                        <a:rPr lang="en-US" sz="1400" b="1" i="0" u="none" strike="noStrike" noProof="0" dirty="0">
                          <a:latin typeface="Times New Roman"/>
                        </a:rPr>
                        <a:t> </a:t>
                      </a:r>
                      <a:r>
                        <a:rPr lang="en-US" sz="1400" b="1" i="0" u="none" strike="noStrike" noProof="0" err="1">
                          <a:latin typeface="Times New Roman"/>
                        </a:rPr>
                        <a:t>Tescili</a:t>
                      </a:r>
                      <a:r>
                        <a:rPr lang="en-US" sz="1400" b="1" i="0" u="none" strike="noStrike" noProof="0" dirty="0">
                          <a:latin typeface="Times New Roman"/>
                        </a:rPr>
                        <a:t>, Spin-off/Start- up </a:t>
                      </a:r>
                      <a:r>
                        <a:rPr lang="en-US" sz="1400" b="1" i="0" u="none" strike="noStrike" noProof="0" err="1">
                          <a:latin typeface="Times New Roman"/>
                        </a:rPr>
                        <a:t>Şirket</a:t>
                      </a:r>
                      <a:r>
                        <a:rPr lang="en-US" sz="1400" b="1" i="0" u="none" strike="noStrike" noProof="0" dirty="0">
                          <a:latin typeface="Times New Roman"/>
                        </a:rPr>
                        <a:t>, </a:t>
                      </a:r>
                      <a:r>
                        <a:rPr lang="en-US" sz="1400" b="1" i="0" u="none" strike="noStrike" noProof="0" err="1">
                          <a:latin typeface="Times New Roman"/>
                        </a:rPr>
                        <a:t>Görsel</a:t>
                      </a:r>
                      <a:r>
                        <a:rPr lang="en-US" sz="1400" b="1" i="0" u="none" strike="noStrike" noProof="0" dirty="0">
                          <a:latin typeface="Times New Roman"/>
                        </a:rPr>
                        <a:t>/</a:t>
                      </a:r>
                      <a:r>
                        <a:rPr lang="en-US" sz="1400" b="1" i="0" u="none" strike="noStrike" noProof="0" err="1">
                          <a:latin typeface="Times New Roman"/>
                        </a:rPr>
                        <a:t>İşitsel</a:t>
                      </a:r>
                      <a:r>
                        <a:rPr lang="en-US" sz="1400" b="1" i="0" u="none" strike="noStrike" noProof="0" dirty="0">
                          <a:latin typeface="Times New Roman"/>
                        </a:rPr>
                        <a:t> </a:t>
                      </a:r>
                      <a:r>
                        <a:rPr lang="en-US" sz="1400" b="1" i="0" u="none" strike="noStrike" noProof="0" err="1">
                          <a:latin typeface="Times New Roman"/>
                        </a:rPr>
                        <a:t>Arşiv</a:t>
                      </a:r>
                      <a:r>
                        <a:rPr lang="en-US" sz="1400" b="1" i="0" u="none" strike="noStrike" noProof="0" dirty="0">
                          <a:latin typeface="Times New Roman"/>
                        </a:rPr>
                        <a:t>, </a:t>
                      </a:r>
                      <a:r>
                        <a:rPr lang="en-US" sz="1400" b="1" i="0" u="none" strike="noStrike" noProof="0" err="1">
                          <a:latin typeface="Times New Roman"/>
                        </a:rPr>
                        <a:t>Envanter</a:t>
                      </a:r>
                      <a:r>
                        <a:rPr lang="en-US" sz="1400" b="1" i="0" u="none" strike="noStrike" noProof="0" dirty="0">
                          <a:latin typeface="Times New Roman"/>
                        </a:rPr>
                        <a:t>/Veri </a:t>
                      </a:r>
                      <a:r>
                        <a:rPr lang="en-US" sz="1400" b="1" i="0" u="none" strike="noStrike" noProof="0" err="1">
                          <a:latin typeface="Times New Roman"/>
                        </a:rPr>
                        <a:t>Tabanı</a:t>
                      </a:r>
                      <a:r>
                        <a:rPr lang="en-US" sz="1400" b="1" i="0" u="none" strike="noStrike" noProof="0" dirty="0">
                          <a:latin typeface="Times New Roman"/>
                        </a:rPr>
                        <a:t>/</a:t>
                      </a:r>
                      <a:r>
                        <a:rPr lang="en-US" sz="1400" b="1" i="0" u="none" strike="noStrike" noProof="0" err="1">
                          <a:latin typeface="Times New Roman"/>
                        </a:rPr>
                        <a:t>Belgeleme</a:t>
                      </a:r>
                      <a:r>
                        <a:rPr lang="en-US" sz="1400" b="1" i="0" u="none" strike="noStrike" noProof="0" dirty="0">
                          <a:latin typeface="Times New Roman"/>
                        </a:rPr>
                        <a:t> </a:t>
                      </a:r>
                      <a:r>
                        <a:rPr lang="en-US" sz="1400" b="1" i="0" u="none" strike="noStrike" noProof="0" err="1">
                          <a:latin typeface="Times New Roman"/>
                        </a:rPr>
                        <a:t>Üretimi</a:t>
                      </a:r>
                      <a:r>
                        <a:rPr lang="en-US" sz="1400" b="1" i="0" u="none" strike="noStrike" noProof="0" dirty="0">
                          <a:latin typeface="Times New Roman"/>
                        </a:rPr>
                        <a:t>, </a:t>
                      </a:r>
                      <a:r>
                        <a:rPr lang="en-US" sz="1400" b="1" i="0" u="none" strike="noStrike" noProof="0" err="1">
                          <a:latin typeface="Times New Roman"/>
                        </a:rPr>
                        <a:t>Telife</a:t>
                      </a:r>
                      <a:r>
                        <a:rPr lang="en-US" sz="1400" b="1" i="0" u="none" strike="noStrike" noProof="0" dirty="0">
                          <a:latin typeface="Times New Roman"/>
                        </a:rPr>
                        <a:t> </a:t>
                      </a:r>
                      <a:r>
                        <a:rPr lang="en-US" sz="1400" b="1" i="0" u="none" strike="noStrike" noProof="0" err="1">
                          <a:latin typeface="Times New Roman"/>
                        </a:rPr>
                        <a:t>Konu</a:t>
                      </a:r>
                      <a:r>
                        <a:rPr lang="en-US" sz="1400" b="1" i="0" u="none" strike="noStrike" noProof="0" dirty="0">
                          <a:latin typeface="Times New Roman"/>
                        </a:rPr>
                        <a:t> Olan Eser, </a:t>
                      </a:r>
                      <a:r>
                        <a:rPr lang="en-US" sz="1400" b="1" i="0" u="none" strike="noStrike" noProof="0" err="1">
                          <a:latin typeface="Times New Roman"/>
                        </a:rPr>
                        <a:t>Medyada</a:t>
                      </a:r>
                      <a:r>
                        <a:rPr lang="en-US" sz="1400" b="1" i="0" u="none" strike="noStrike" noProof="0" dirty="0">
                          <a:latin typeface="Times New Roman"/>
                        </a:rPr>
                        <a:t> Yer Alma, </a:t>
                      </a:r>
                      <a:r>
                        <a:rPr lang="en-US" sz="1400" b="1" i="0" u="none" strike="noStrike" noProof="0" err="1">
                          <a:latin typeface="Times New Roman"/>
                        </a:rPr>
                        <a:t>Fuar</a:t>
                      </a:r>
                      <a:r>
                        <a:rPr lang="en-US" sz="1400" b="1" i="0" u="none" strike="noStrike" noProof="0" dirty="0">
                          <a:latin typeface="Times New Roman"/>
                        </a:rPr>
                        <a:t>, </a:t>
                      </a:r>
                      <a:r>
                        <a:rPr lang="en-US" sz="1400" b="1" i="0" u="none" strike="noStrike" noProof="0" err="1">
                          <a:latin typeface="Times New Roman"/>
                        </a:rPr>
                        <a:t>Proje</a:t>
                      </a:r>
                      <a:r>
                        <a:rPr lang="en-US" sz="1400" b="1" i="0" u="none" strike="noStrike" noProof="0" dirty="0">
                          <a:latin typeface="Times New Roman"/>
                        </a:rPr>
                        <a:t> </a:t>
                      </a:r>
                      <a:r>
                        <a:rPr lang="en-US" sz="1400" b="1" i="0" u="none" strike="noStrike" noProof="0" err="1">
                          <a:latin typeface="Times New Roman"/>
                        </a:rPr>
                        <a:t>Pazarı</a:t>
                      </a:r>
                      <a:r>
                        <a:rPr lang="en-US" sz="1400" b="1" i="0" u="none" strike="noStrike" noProof="0" dirty="0">
                          <a:latin typeface="Times New Roman"/>
                        </a:rPr>
                        <a:t>, </a:t>
                      </a:r>
                      <a:r>
                        <a:rPr lang="en-US" sz="1400" b="1" i="0" u="none" strike="noStrike" noProof="0" err="1">
                          <a:latin typeface="Times New Roman"/>
                        </a:rPr>
                        <a:t>Çalıştay</a:t>
                      </a:r>
                      <a:r>
                        <a:rPr lang="en-US" sz="1400" b="1" i="0" u="none" strike="noStrike" noProof="0" dirty="0">
                          <a:latin typeface="Times New Roman"/>
                        </a:rPr>
                        <a:t>, </a:t>
                      </a:r>
                      <a:r>
                        <a:rPr lang="en-US" sz="1400" b="1" i="0" u="none" strike="noStrike" noProof="0" err="1">
                          <a:latin typeface="Times New Roman"/>
                        </a:rPr>
                        <a:t>Eğitim</a:t>
                      </a:r>
                      <a:r>
                        <a:rPr lang="en-US" sz="1400" b="1" i="0" u="none" strike="noStrike" noProof="0" dirty="0">
                          <a:latin typeface="Times New Roman"/>
                        </a:rPr>
                        <a:t> vb. </a:t>
                      </a:r>
                      <a:r>
                        <a:rPr lang="en-US" sz="1400" b="1" i="0" u="none" strike="noStrike" noProof="0" err="1">
                          <a:latin typeface="Times New Roman"/>
                        </a:rPr>
                        <a:t>Bilimsel</a:t>
                      </a:r>
                      <a:r>
                        <a:rPr lang="en-US" sz="1400" b="1" i="0" u="none" strike="noStrike" noProof="0" dirty="0">
                          <a:latin typeface="Times New Roman"/>
                        </a:rPr>
                        <a:t> </a:t>
                      </a:r>
                      <a:r>
                        <a:rPr lang="en-US" sz="1400" b="1" i="0" u="none" strike="noStrike" noProof="0" err="1">
                          <a:latin typeface="Times New Roman"/>
                        </a:rPr>
                        <a:t>Etkinlik</a:t>
                      </a:r>
                      <a:r>
                        <a:rPr lang="en-US" sz="1400" b="1" i="0" u="none" strike="noStrike" noProof="0" dirty="0">
                          <a:latin typeface="Times New Roman"/>
                        </a:rPr>
                        <a:t>, </a:t>
                      </a:r>
                      <a:r>
                        <a:rPr lang="en-US" sz="1400" b="1" i="0" u="none" strike="noStrike" noProof="0" err="1">
                          <a:latin typeface="Times New Roman"/>
                        </a:rPr>
                        <a:t>Proje</a:t>
                      </a:r>
                      <a:r>
                        <a:rPr lang="en-US" sz="1400" b="1" i="0" u="none" strike="noStrike" noProof="0" dirty="0">
                          <a:latin typeface="Times New Roman"/>
                        </a:rPr>
                        <a:t> </a:t>
                      </a:r>
                      <a:r>
                        <a:rPr lang="en-US" sz="1400" b="1" i="0" u="none" strike="noStrike" noProof="0" err="1">
                          <a:latin typeface="Times New Roman"/>
                        </a:rPr>
                        <a:t>Sonuçlarını</a:t>
                      </a:r>
                      <a:r>
                        <a:rPr lang="en-US" sz="1400" b="1" i="0" u="none" strike="noStrike" noProof="0" dirty="0">
                          <a:latin typeface="Times New Roman"/>
                        </a:rPr>
                        <a:t> </a:t>
                      </a:r>
                      <a:r>
                        <a:rPr lang="en-US" sz="1400" b="1" i="0" u="none" strike="noStrike" noProof="0" err="1">
                          <a:latin typeface="Times New Roman"/>
                        </a:rPr>
                        <a:t>Kullanacak</a:t>
                      </a:r>
                      <a:r>
                        <a:rPr lang="en-US" sz="1400" b="1" i="0" u="none" strike="noStrike" noProof="0" dirty="0">
                          <a:latin typeface="Times New Roman"/>
                        </a:rPr>
                        <a:t> Kurum/</a:t>
                      </a:r>
                      <a:r>
                        <a:rPr lang="en-US" sz="1400" b="1" i="0" u="none" strike="noStrike" noProof="0" err="1">
                          <a:latin typeface="Times New Roman"/>
                        </a:rPr>
                        <a:t>Kuruluş</a:t>
                      </a:r>
                      <a:r>
                        <a:rPr lang="en-US" sz="1400" b="1" i="0" u="none" strike="noStrike" noProof="0" dirty="0">
                          <a:latin typeface="Times New Roman"/>
                        </a:rPr>
                        <a:t>, vb. </a:t>
                      </a:r>
                      <a:r>
                        <a:rPr lang="en-US" sz="1400" b="1" i="0" u="none" strike="noStrike" noProof="0" err="1">
                          <a:latin typeface="Times New Roman"/>
                        </a:rPr>
                        <a:t>diğer</a:t>
                      </a:r>
                      <a:r>
                        <a:rPr lang="en-US" sz="1400" b="1" i="0" u="none" strike="noStrike" noProof="0" dirty="0">
                          <a:latin typeface="Times New Roman"/>
                        </a:rPr>
                        <a:t> </a:t>
                      </a:r>
                      <a:r>
                        <a:rPr lang="en-US" sz="1400" b="1" i="0" u="none" strike="noStrike" noProof="0" err="1">
                          <a:latin typeface="Times New Roman"/>
                        </a:rPr>
                        <a:t>yaygın</a:t>
                      </a:r>
                      <a:r>
                        <a:rPr lang="en-US" sz="1400" b="1" i="0" u="none" strike="noStrike" noProof="0" dirty="0">
                          <a:latin typeface="Times New Roman"/>
                        </a:rPr>
                        <a:t> </a:t>
                      </a:r>
                      <a:r>
                        <a:rPr lang="en-US" sz="1400" b="1" i="0" u="none" strike="noStrike" noProof="0" err="1">
                          <a:latin typeface="Times New Roman"/>
                        </a:rPr>
                        <a:t>etkiler</a:t>
                      </a:r>
                      <a:r>
                        <a:rPr lang="en-US" sz="1400" b="1" i="0" u="none" strike="noStrike" noProof="0" dirty="0">
                          <a:latin typeface="Times New Roman"/>
                        </a:rPr>
                        <a:t>)</a:t>
                      </a:r>
                      <a:endParaRPr lang="en-US" sz="1400" b="1">
                        <a:latin typeface="Times New Roman"/>
                      </a:endParaRPr>
                    </a:p>
                  </a:txBody>
                  <a:tcPr anchor="ctr"/>
                </a:tc>
                <a:tc>
                  <a:txBody>
                    <a:bodyPr/>
                    <a:lstStyle/>
                    <a:p>
                      <a:pPr lvl="0" algn="ctr">
                        <a:buNone/>
                      </a:pPr>
                      <a:r>
                        <a:rPr lang="en-US" sz="1400" b="1" i="0" u="none" strike="noStrike" noProof="0" err="1">
                          <a:latin typeface="Times New Roman"/>
                        </a:rPr>
                        <a:t>Projenin</a:t>
                      </a:r>
                      <a:r>
                        <a:rPr lang="en-US" sz="1400" b="1" i="0" u="none" strike="noStrike" noProof="0" dirty="0">
                          <a:latin typeface="Times New Roman"/>
                        </a:rPr>
                        <a:t> </a:t>
                      </a:r>
                      <a:r>
                        <a:rPr lang="en-US" sz="1400" b="1" i="0" u="none" strike="noStrike" noProof="0" err="1">
                          <a:latin typeface="Times New Roman"/>
                        </a:rPr>
                        <a:t>gerçekleştirilmesinin</a:t>
                      </a:r>
                      <a:r>
                        <a:rPr lang="en-US" sz="1400" b="1" i="0" u="none" strike="noStrike" noProof="0" dirty="0">
                          <a:latin typeface="Times New Roman"/>
                        </a:rPr>
                        <a:t> </a:t>
                      </a:r>
                      <a:r>
                        <a:rPr lang="en-US" sz="1400" b="1" i="0" u="none" strike="noStrike" noProof="0" err="1">
                          <a:latin typeface="Times New Roman"/>
                        </a:rPr>
                        <a:t>sonucunda</a:t>
                      </a:r>
                      <a:r>
                        <a:rPr lang="en-US" sz="1400" b="1" i="0" u="none" strike="noStrike" noProof="0" dirty="0">
                          <a:latin typeface="Times New Roman"/>
                        </a:rPr>
                        <a:t> </a:t>
                      </a:r>
                      <a:r>
                        <a:rPr lang="en-US" sz="1400" b="1" i="0" u="none" strike="noStrike" noProof="0" err="1">
                          <a:latin typeface="Times New Roman"/>
                        </a:rPr>
                        <a:t>sürücülerin</a:t>
                      </a:r>
                      <a:r>
                        <a:rPr lang="en-US" sz="1400" b="1" i="0" u="none" strike="noStrike" noProof="0" dirty="0">
                          <a:latin typeface="Times New Roman"/>
                        </a:rPr>
                        <a:t> </a:t>
                      </a:r>
                      <a:r>
                        <a:rPr lang="en-US" sz="1400" b="1" i="0" u="none" strike="noStrike" noProof="0" err="1">
                          <a:latin typeface="Times New Roman"/>
                        </a:rPr>
                        <a:t>araçlarını</a:t>
                      </a:r>
                      <a:r>
                        <a:rPr lang="en-US" sz="1400" b="1" i="0" u="none" strike="noStrike" noProof="0" dirty="0">
                          <a:latin typeface="Times New Roman"/>
                        </a:rPr>
                        <a:t> park </a:t>
                      </a:r>
                      <a:r>
                        <a:rPr lang="en-US" sz="1400" b="1" i="0" u="none" strike="noStrike" noProof="0" err="1">
                          <a:latin typeface="Times New Roman"/>
                        </a:rPr>
                        <a:t>etmek</a:t>
                      </a:r>
                      <a:r>
                        <a:rPr lang="en-US" sz="1400" b="1" i="0" u="none" strike="noStrike" noProof="0" dirty="0">
                          <a:latin typeface="Times New Roman"/>
                        </a:rPr>
                        <a:t> </a:t>
                      </a:r>
                      <a:r>
                        <a:rPr lang="en-US" sz="1400" b="1" i="0" u="none" strike="noStrike" noProof="0" err="1">
                          <a:latin typeface="Times New Roman"/>
                        </a:rPr>
                        <a:t>için</a:t>
                      </a:r>
                      <a:r>
                        <a:rPr lang="en-US" sz="1400" b="1" i="0" u="none" strike="noStrike" noProof="0" dirty="0">
                          <a:latin typeface="Times New Roman"/>
                        </a:rPr>
                        <a:t> </a:t>
                      </a:r>
                      <a:r>
                        <a:rPr lang="en-US" sz="1400" b="1" i="0" u="none" strike="noStrike" noProof="0" err="1">
                          <a:latin typeface="Times New Roman"/>
                        </a:rPr>
                        <a:t>yer</a:t>
                      </a:r>
                      <a:r>
                        <a:rPr lang="en-US" sz="1400" b="1" i="0" u="none" strike="noStrike" noProof="0" dirty="0">
                          <a:latin typeface="Times New Roman"/>
                        </a:rPr>
                        <a:t> </a:t>
                      </a:r>
                      <a:r>
                        <a:rPr lang="en-US" sz="1400" b="1" i="0" u="none" strike="noStrike" noProof="0" err="1">
                          <a:latin typeface="Times New Roman"/>
                        </a:rPr>
                        <a:t>ararken</a:t>
                      </a:r>
                      <a:r>
                        <a:rPr lang="en-US" sz="1400" b="1" i="0" u="none" strike="noStrike" noProof="0" dirty="0">
                          <a:latin typeface="Times New Roman"/>
                        </a:rPr>
                        <a:t> </a:t>
                      </a:r>
                      <a:r>
                        <a:rPr lang="en-US" sz="1400" b="1" i="0" u="none" strike="noStrike" noProof="0" err="1">
                          <a:latin typeface="Times New Roman"/>
                        </a:rPr>
                        <a:t>trafikte</a:t>
                      </a:r>
                      <a:r>
                        <a:rPr lang="en-US" sz="1400" b="1" i="0" u="none" strike="noStrike" noProof="0" dirty="0">
                          <a:latin typeface="Times New Roman"/>
                        </a:rPr>
                        <a:t> </a:t>
                      </a:r>
                      <a:r>
                        <a:rPr lang="en-US" sz="1400" b="1" i="0" u="none" strike="noStrike" noProof="0" err="1">
                          <a:latin typeface="Times New Roman"/>
                        </a:rPr>
                        <a:t>geçirdikleri</a:t>
                      </a:r>
                      <a:r>
                        <a:rPr lang="en-US" sz="1400" b="1" i="0" u="none" strike="noStrike" noProof="0" dirty="0">
                          <a:latin typeface="Times New Roman"/>
                        </a:rPr>
                        <a:t> </a:t>
                      </a:r>
                      <a:r>
                        <a:rPr lang="en-US" sz="1400" b="1" i="0" u="none" strike="noStrike" noProof="0" err="1">
                          <a:latin typeface="Times New Roman"/>
                        </a:rPr>
                        <a:t>süre</a:t>
                      </a:r>
                      <a:r>
                        <a:rPr lang="en-US" sz="1400" b="1" i="0" u="none" strike="noStrike" noProof="0" dirty="0">
                          <a:latin typeface="Times New Roman"/>
                        </a:rPr>
                        <a:t>, </a:t>
                      </a:r>
                      <a:r>
                        <a:rPr lang="en-US" sz="1400" b="1" i="0" u="none" strike="noStrike" noProof="0" err="1">
                          <a:latin typeface="Times New Roman"/>
                        </a:rPr>
                        <a:t>onlara</a:t>
                      </a:r>
                      <a:r>
                        <a:rPr lang="en-US" sz="1400" b="1" i="0" u="none" strike="noStrike" noProof="0" dirty="0">
                          <a:latin typeface="Times New Roman"/>
                        </a:rPr>
                        <a:t> </a:t>
                      </a:r>
                      <a:r>
                        <a:rPr lang="en-US" sz="1400" b="1" i="0" u="none" strike="noStrike" noProof="0" err="1">
                          <a:latin typeface="Times New Roman"/>
                        </a:rPr>
                        <a:t>geri</a:t>
                      </a:r>
                      <a:r>
                        <a:rPr lang="en-US" sz="1400" b="1" i="0" u="none" strike="noStrike" noProof="0" dirty="0">
                          <a:latin typeface="Times New Roman"/>
                        </a:rPr>
                        <a:t> </a:t>
                      </a:r>
                      <a:r>
                        <a:rPr lang="en-US" sz="1400" b="1" i="0" u="none" strike="noStrike" noProof="0" err="1">
                          <a:latin typeface="Times New Roman"/>
                        </a:rPr>
                        <a:t>kazandırılabilir</a:t>
                      </a:r>
                      <a:r>
                        <a:rPr lang="en-US" sz="1400" b="1" i="0" u="none" strike="noStrike" noProof="0" dirty="0">
                          <a:latin typeface="Times New Roman"/>
                        </a:rPr>
                        <a:t>. </a:t>
                      </a:r>
                      <a:r>
                        <a:rPr lang="en-US" sz="1400" b="1" i="0" u="none" strike="noStrike" noProof="0" err="1">
                          <a:latin typeface="Times New Roman"/>
                        </a:rPr>
                        <a:t>Ayrıca</a:t>
                      </a:r>
                      <a:r>
                        <a:rPr lang="en-US" sz="1400" b="1" i="0" u="none" strike="noStrike" noProof="0" dirty="0">
                          <a:latin typeface="Times New Roman"/>
                        </a:rPr>
                        <a:t> </a:t>
                      </a:r>
                      <a:r>
                        <a:rPr lang="en-US" sz="1400" b="1" i="0" u="none" strike="noStrike" noProof="0" err="1">
                          <a:latin typeface="Times New Roman"/>
                        </a:rPr>
                        <a:t>bu</a:t>
                      </a:r>
                      <a:r>
                        <a:rPr lang="en-US" sz="1400" b="1" i="0" u="none" strike="noStrike" noProof="0" dirty="0">
                          <a:latin typeface="Times New Roman"/>
                        </a:rPr>
                        <a:t> </a:t>
                      </a:r>
                      <a:r>
                        <a:rPr lang="en-US" sz="1400" b="1" i="0" u="none" strike="noStrike" noProof="0" err="1">
                          <a:latin typeface="Times New Roman"/>
                        </a:rPr>
                        <a:t>yüzden</a:t>
                      </a:r>
                      <a:r>
                        <a:rPr lang="en-US" sz="1400" b="1" i="0" u="none" strike="noStrike" noProof="0" dirty="0">
                          <a:latin typeface="Times New Roman"/>
                        </a:rPr>
                        <a:t> </a:t>
                      </a:r>
                      <a:r>
                        <a:rPr lang="en-US" sz="1400" b="1" i="0" u="none" strike="noStrike" noProof="0" err="1">
                          <a:latin typeface="Times New Roman"/>
                        </a:rPr>
                        <a:t>yaşanan</a:t>
                      </a:r>
                      <a:r>
                        <a:rPr lang="en-US" sz="1400" b="1" i="0" u="none" strike="noStrike" noProof="0" dirty="0">
                          <a:latin typeface="Times New Roman"/>
                        </a:rPr>
                        <a:t> </a:t>
                      </a:r>
                      <a:r>
                        <a:rPr lang="en-US" sz="1400" b="1" i="0" u="none" strike="noStrike" noProof="0" err="1">
                          <a:latin typeface="Times New Roman"/>
                        </a:rPr>
                        <a:t>trafik</a:t>
                      </a:r>
                      <a:r>
                        <a:rPr lang="en-US" sz="1400" b="1" i="0" u="none" strike="noStrike" noProof="0" dirty="0">
                          <a:latin typeface="Times New Roman"/>
                        </a:rPr>
                        <a:t> </a:t>
                      </a:r>
                      <a:r>
                        <a:rPr lang="en-US" sz="1400" b="1" i="0" u="none" strike="noStrike" noProof="0" err="1">
                          <a:latin typeface="Times New Roman"/>
                        </a:rPr>
                        <a:t>sıkışıklıkları</a:t>
                      </a:r>
                      <a:r>
                        <a:rPr lang="en-US" sz="1400" b="1" i="0" u="none" strike="noStrike" noProof="0" dirty="0">
                          <a:latin typeface="Times New Roman"/>
                        </a:rPr>
                        <a:t> da </a:t>
                      </a:r>
                      <a:r>
                        <a:rPr lang="en-US" sz="1400" b="1" i="0" u="none" strike="noStrike" noProof="0" err="1">
                          <a:latin typeface="Times New Roman"/>
                        </a:rPr>
                        <a:t>azalmış</a:t>
                      </a:r>
                      <a:r>
                        <a:rPr lang="en-US" sz="1400" b="1" i="0" u="none" strike="noStrike" noProof="0" dirty="0">
                          <a:latin typeface="Times New Roman"/>
                        </a:rPr>
                        <a:t> </a:t>
                      </a:r>
                      <a:r>
                        <a:rPr lang="en-US" sz="1400" b="1" i="0" u="none" strike="noStrike" noProof="0" err="1">
                          <a:latin typeface="Times New Roman"/>
                        </a:rPr>
                        <a:t>olacaktır</a:t>
                      </a:r>
                      <a:r>
                        <a:rPr lang="en-US" sz="1400" b="1" i="0" u="none" strike="noStrike" noProof="0" dirty="0">
                          <a:latin typeface="Times New Roman"/>
                        </a:rPr>
                        <a:t>. Bu </a:t>
                      </a:r>
                      <a:r>
                        <a:rPr lang="en-US" sz="1400" b="1" i="0" u="none" strike="noStrike" noProof="0" err="1">
                          <a:latin typeface="Times New Roman"/>
                        </a:rPr>
                        <a:t>sırada</a:t>
                      </a:r>
                      <a:r>
                        <a:rPr lang="en-US" sz="1400" b="1" i="0" u="none" strike="noStrike" noProof="0" dirty="0">
                          <a:latin typeface="Times New Roman"/>
                        </a:rPr>
                        <a:t> </a:t>
                      </a:r>
                      <a:r>
                        <a:rPr lang="en-US" sz="1400" b="1" i="0" u="none" strike="noStrike" noProof="0" err="1">
                          <a:latin typeface="Times New Roman"/>
                        </a:rPr>
                        <a:t>harcanan</a:t>
                      </a:r>
                      <a:r>
                        <a:rPr lang="en-US" sz="1400" b="1" i="0" u="none" strike="noStrike" noProof="0" dirty="0">
                          <a:latin typeface="Times New Roman"/>
                        </a:rPr>
                        <a:t> </a:t>
                      </a:r>
                      <a:r>
                        <a:rPr lang="en-US" sz="1400" b="1" i="0" u="none" strike="noStrike" noProof="0" err="1">
                          <a:latin typeface="Times New Roman"/>
                        </a:rPr>
                        <a:t>benzin</a:t>
                      </a:r>
                      <a:r>
                        <a:rPr lang="en-US" sz="1400" b="1" i="0" u="none" strike="noStrike" noProof="0" dirty="0">
                          <a:latin typeface="Times New Roman"/>
                        </a:rPr>
                        <a:t> </a:t>
                      </a:r>
                      <a:r>
                        <a:rPr lang="en-US" sz="1400" b="1" i="0" u="none" strike="noStrike" noProof="0" err="1">
                          <a:latin typeface="Times New Roman"/>
                        </a:rPr>
                        <a:t>miktarı</a:t>
                      </a:r>
                      <a:r>
                        <a:rPr lang="en-US" sz="1400" b="1" i="0" u="none" strike="noStrike" noProof="0" dirty="0">
                          <a:latin typeface="Times New Roman"/>
                        </a:rPr>
                        <a:t> da </a:t>
                      </a:r>
                      <a:r>
                        <a:rPr lang="en-US" sz="1400" b="1" i="0" u="none" strike="noStrike" noProof="0" err="1">
                          <a:latin typeface="Times New Roman"/>
                        </a:rPr>
                        <a:t>daha</a:t>
                      </a:r>
                      <a:r>
                        <a:rPr lang="en-US" sz="1400" b="1" i="0" u="none" strike="noStrike" noProof="0" dirty="0">
                          <a:latin typeface="Times New Roman"/>
                        </a:rPr>
                        <a:t> </a:t>
                      </a:r>
                      <a:r>
                        <a:rPr lang="en-US" sz="1400" b="1" i="0" u="none" strike="noStrike" noProof="0" err="1">
                          <a:latin typeface="Times New Roman"/>
                        </a:rPr>
                        <a:t>az</a:t>
                      </a:r>
                      <a:r>
                        <a:rPr lang="en-US" sz="1400" b="1" i="0" u="none" strike="noStrike" noProof="0" dirty="0">
                          <a:latin typeface="Times New Roman"/>
                        </a:rPr>
                        <a:t> </a:t>
                      </a:r>
                      <a:r>
                        <a:rPr lang="en-US" sz="1400" b="1" i="0" u="none" strike="noStrike" noProof="0" err="1">
                          <a:latin typeface="Times New Roman"/>
                        </a:rPr>
                        <a:t>olacaktır</a:t>
                      </a:r>
                      <a:r>
                        <a:rPr lang="en-US" sz="1400" b="1" i="0" u="none" strike="noStrike" noProof="0" dirty="0">
                          <a:latin typeface="Times New Roman"/>
                        </a:rPr>
                        <a:t>.</a:t>
                      </a:r>
                      <a:endParaRPr lang="en-US" sz="1400" b="1">
                        <a:latin typeface="Times New Roman"/>
                      </a:endParaRPr>
                    </a:p>
                  </a:txBody>
                  <a:tcPr anchor="ctr"/>
                </a:tc>
                <a:extLst>
                  <a:ext uri="{0D108BD9-81ED-4DB2-BD59-A6C34878D82A}">
                    <a16:rowId xmlns:a16="http://schemas.microsoft.com/office/drawing/2014/main" val="876931326"/>
                  </a:ext>
                </a:extLst>
              </a:tr>
              <a:tr h="1240011">
                <a:tc>
                  <a:txBody>
                    <a:bodyPr/>
                    <a:lstStyle/>
                    <a:p>
                      <a:pPr lvl="0" algn="ctr">
                        <a:lnSpc>
                          <a:spcPct val="100000"/>
                        </a:lnSpc>
                        <a:spcBef>
                          <a:spcPts val="0"/>
                        </a:spcBef>
                        <a:spcAft>
                          <a:spcPts val="0"/>
                        </a:spcAft>
                        <a:buNone/>
                      </a:pPr>
                      <a:r>
                        <a:rPr lang="en-US" sz="1400" b="1" i="0" u="none" strike="noStrike" noProof="0" dirty="0" err="1">
                          <a:latin typeface="Times New Roman"/>
                        </a:rPr>
                        <a:t>Araştırmacı</a:t>
                      </a:r>
                      <a:r>
                        <a:rPr lang="en-US" sz="1400" b="1" i="0" u="none" strike="noStrike" noProof="0" dirty="0">
                          <a:latin typeface="Times New Roman"/>
                        </a:rPr>
                        <a:t> </a:t>
                      </a:r>
                      <a:r>
                        <a:rPr lang="en-US" sz="1400" b="1" i="0" u="none" strike="noStrike" noProof="0" dirty="0" err="1">
                          <a:latin typeface="Times New Roman"/>
                        </a:rPr>
                        <a:t>Yetiştirilmesi</a:t>
                      </a:r>
                      <a:r>
                        <a:rPr lang="en-US" sz="1400" b="1" i="0" u="none" strike="noStrike" noProof="0" dirty="0">
                          <a:latin typeface="Times New Roman"/>
                        </a:rPr>
                        <a:t> </a:t>
                      </a:r>
                      <a:r>
                        <a:rPr lang="en-US" sz="1400" b="1" i="0" u="none" strike="noStrike" noProof="0" dirty="0" err="1">
                          <a:latin typeface="Times New Roman"/>
                        </a:rPr>
                        <a:t>ve</a:t>
                      </a:r>
                      <a:r>
                        <a:rPr lang="en-US" sz="1400" b="1" i="0" u="none" strike="noStrike" noProof="0" dirty="0">
                          <a:latin typeface="Times New Roman"/>
                        </a:rPr>
                        <a:t> Yeni </a:t>
                      </a:r>
                      <a:r>
                        <a:rPr lang="en-US" sz="1400" b="1" i="0" u="none" strike="noStrike" noProof="0" dirty="0" err="1">
                          <a:latin typeface="Times New Roman"/>
                        </a:rPr>
                        <a:t>Proje</a:t>
                      </a:r>
                      <a:r>
                        <a:rPr lang="en-US" sz="1400" b="1" i="0" u="none" strike="noStrike" noProof="0" dirty="0">
                          <a:latin typeface="Times New Roman"/>
                        </a:rPr>
                        <a:t>(</a:t>
                      </a:r>
                      <a:r>
                        <a:rPr lang="en-US" sz="1400" b="1" i="0" u="none" strike="noStrike" noProof="0" dirty="0" err="1">
                          <a:latin typeface="Times New Roman"/>
                        </a:rPr>
                        <a:t>ler</a:t>
                      </a:r>
                      <a:r>
                        <a:rPr lang="en-US" sz="1400" b="1" i="0" u="none" strike="noStrike" noProof="0" dirty="0">
                          <a:latin typeface="Times New Roman"/>
                        </a:rPr>
                        <a:t>) </a:t>
                      </a:r>
                      <a:r>
                        <a:rPr lang="en-US" sz="1400" b="1" i="0" u="none" strike="noStrike" noProof="0" dirty="0" err="1">
                          <a:latin typeface="Times New Roman"/>
                        </a:rPr>
                        <a:t>Oluşturma</a:t>
                      </a:r>
                      <a:r>
                        <a:rPr lang="en-US" sz="1400" b="1" i="0" u="none" strike="noStrike" noProof="0" dirty="0">
                          <a:latin typeface="Times New Roman"/>
                        </a:rPr>
                        <a:t> </a:t>
                      </a:r>
                      <a:endParaRPr lang="en-US" sz="1400" b="1">
                        <a:latin typeface="Times New Roman"/>
                      </a:endParaRPr>
                    </a:p>
                    <a:p>
                      <a:pPr lvl="0" algn="ctr">
                        <a:buNone/>
                      </a:pPr>
                      <a:r>
                        <a:rPr lang="en-US" sz="1400" b="1" i="0" u="none" strike="noStrike" noProof="0" dirty="0">
                          <a:latin typeface="Times New Roman"/>
                        </a:rPr>
                        <a:t>(Yüksek </a:t>
                      </a:r>
                      <a:r>
                        <a:rPr lang="en-US" sz="1400" b="1" i="0" u="none" strike="noStrike" noProof="0" dirty="0" err="1">
                          <a:latin typeface="Times New Roman"/>
                        </a:rPr>
                        <a:t>Lisans</a:t>
                      </a:r>
                      <a:r>
                        <a:rPr lang="en-US" sz="1400" b="1" i="0" u="none" strike="noStrike" noProof="0" dirty="0">
                          <a:latin typeface="Times New Roman"/>
                        </a:rPr>
                        <a:t>/</a:t>
                      </a:r>
                      <a:r>
                        <a:rPr lang="en-US" sz="1400" b="1" i="0" u="none" strike="noStrike" noProof="0" dirty="0" err="1">
                          <a:latin typeface="Times New Roman"/>
                        </a:rPr>
                        <a:t>Doktora</a:t>
                      </a:r>
                      <a:r>
                        <a:rPr lang="en-US" sz="1400" b="1" i="0" u="none" strike="noStrike" noProof="0" dirty="0">
                          <a:latin typeface="Times New Roman"/>
                        </a:rPr>
                        <a:t> </a:t>
                      </a:r>
                      <a:r>
                        <a:rPr lang="en-US" sz="1400" b="1" i="0" u="none" strike="noStrike" noProof="0" dirty="0" err="1">
                          <a:latin typeface="Times New Roman"/>
                        </a:rPr>
                        <a:t>Tezi</a:t>
                      </a:r>
                      <a:r>
                        <a:rPr lang="en-US" sz="1400" b="1" i="0" u="none" strike="noStrike" noProof="0" dirty="0">
                          <a:latin typeface="Times New Roman"/>
                        </a:rPr>
                        <a:t>, </a:t>
                      </a:r>
                      <a:r>
                        <a:rPr lang="en-US" sz="1400" b="1" i="0" u="none" strike="noStrike" noProof="0" dirty="0" err="1">
                          <a:latin typeface="Times New Roman"/>
                        </a:rPr>
                        <a:t>Ulusal</a:t>
                      </a:r>
                      <a:r>
                        <a:rPr lang="en-US" sz="1400" b="1" i="0" u="none" strike="noStrike" noProof="0" dirty="0">
                          <a:latin typeface="Times New Roman"/>
                        </a:rPr>
                        <a:t>/</a:t>
                      </a:r>
                      <a:r>
                        <a:rPr lang="en-US" sz="1400" b="1" i="0" u="none" strike="noStrike" noProof="0" dirty="0" err="1">
                          <a:latin typeface="Times New Roman"/>
                        </a:rPr>
                        <a:t>Uluslararası</a:t>
                      </a:r>
                      <a:r>
                        <a:rPr lang="en-US" sz="1400" b="1" i="0" u="none" strike="noStrike" noProof="0" dirty="0">
                          <a:latin typeface="Times New Roman"/>
                        </a:rPr>
                        <a:t> Yeni </a:t>
                      </a:r>
                      <a:r>
                        <a:rPr lang="en-US" sz="1400" b="1" i="0" u="none" strike="noStrike" noProof="0" dirty="0" err="1">
                          <a:latin typeface="Times New Roman"/>
                        </a:rPr>
                        <a:t>Proje</a:t>
                      </a:r>
                      <a:r>
                        <a:rPr lang="en-US" sz="1400" b="1" i="0" u="none" strike="noStrike" noProof="0" dirty="0">
                          <a:latin typeface="Times New Roman"/>
                        </a:rPr>
                        <a:t>)</a:t>
                      </a:r>
                      <a:endParaRPr lang="en-US" sz="1400" b="1">
                        <a:latin typeface="Times New Roman"/>
                      </a:endParaRPr>
                    </a:p>
                  </a:txBody>
                  <a:tcPr anchor="ctr"/>
                </a:tc>
                <a:tc>
                  <a:txBody>
                    <a:bodyPr/>
                    <a:lstStyle/>
                    <a:p>
                      <a:pPr lvl="0" algn="ctr">
                        <a:buNone/>
                      </a:pPr>
                      <a:endParaRPr lang="en-US" sz="1400" b="1" i="0" u="none" strike="noStrike" noProof="0" dirty="0">
                        <a:latin typeface="Times New Roman"/>
                      </a:endParaRPr>
                    </a:p>
                  </a:txBody>
                  <a:tcPr/>
                </a:tc>
                <a:extLst>
                  <a:ext uri="{0D108BD9-81ED-4DB2-BD59-A6C34878D82A}">
                    <a16:rowId xmlns:a16="http://schemas.microsoft.com/office/drawing/2014/main" val="1486909109"/>
                  </a:ext>
                </a:extLst>
              </a:tr>
            </a:tbl>
          </a:graphicData>
        </a:graphic>
      </p:graphicFrame>
      <p:sp>
        <p:nvSpPr>
          <p:cNvPr id="3" name="TextBox 2">
            <a:extLst>
              <a:ext uri="{FF2B5EF4-FFF2-40B4-BE49-F238E27FC236}">
                <a16:creationId xmlns:a16="http://schemas.microsoft.com/office/drawing/2014/main" id="{78DA54F7-B810-C8DD-E5D3-5D04539239B7}"/>
              </a:ext>
            </a:extLst>
          </p:cNvPr>
          <p:cNvSpPr txBox="1"/>
          <p:nvPr/>
        </p:nvSpPr>
        <p:spPr>
          <a:xfrm>
            <a:off x="6650184" y="1365663"/>
            <a:ext cx="50894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solidFill>
                  <a:schemeClr val="bg1"/>
                </a:solidFill>
                <a:latin typeface="Times New Roman"/>
                <a:ea typeface="+mn-lt"/>
                <a:cs typeface="+mn-lt"/>
              </a:rPr>
              <a:t>(ARAŞTIRMA ÖNERİSİNDEN BEKLENEN YAYGIN ETKİ TABLOSU)</a:t>
            </a:r>
            <a:endParaRPr lang="en-US" sz="1200" b="1" dirty="0">
              <a:solidFill>
                <a:schemeClr val="bg1"/>
              </a:solidFill>
              <a:latin typeface="Times New Roman"/>
              <a:cs typeface="Times New Roman"/>
            </a:endParaRPr>
          </a:p>
          <a:p>
            <a:pPr algn="l"/>
            <a:endParaRPr lang="en-US" sz="1200" b="1" dirty="0">
              <a:solidFill>
                <a:schemeClr val="bg1"/>
              </a:solidFill>
              <a:latin typeface="Times New Roman"/>
              <a:cs typeface="Times New Roman"/>
            </a:endParaRPr>
          </a:p>
        </p:txBody>
      </p:sp>
    </p:spTree>
    <p:extLst>
      <p:ext uri="{BB962C8B-B14F-4D97-AF65-F5344CB8AC3E}">
        <p14:creationId xmlns:p14="http://schemas.microsoft.com/office/powerpoint/2010/main" val="298307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BC04830-F289-8E54-261F-8E676B1ACEFA}"/>
              </a:ext>
            </a:extLst>
          </p:cNvPr>
          <p:cNvSpPr txBox="1"/>
          <p:nvPr/>
        </p:nvSpPr>
        <p:spPr>
          <a:xfrm>
            <a:off x="798265" y="1233837"/>
            <a:ext cx="3299631" cy="1365190"/>
          </a:xfrm>
          <a:prstGeom prst="rect">
            <a:avLst/>
          </a:prstGeom>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000" b="1" dirty="0" err="1">
                <a:latin typeface="+mj-lt"/>
                <a:ea typeface="+mj-ea"/>
                <a:cs typeface="+mj-cs"/>
              </a:rPr>
              <a:t>Kaynaklar</a:t>
            </a:r>
            <a:endParaRPr lang="en-US" dirty="0" err="1">
              <a:ea typeface="+mj-ea"/>
              <a:cs typeface="+mj-cs"/>
            </a:endParaRPr>
          </a:p>
        </p:txBody>
      </p:sp>
      <p:sp>
        <p:nvSpPr>
          <p:cNvPr id="75" name="Freeform: Shape 74">
            <a:extLst>
              <a:ext uri="{FF2B5EF4-FFF2-40B4-BE49-F238E27FC236}">
                <a16:creationId xmlns:a16="http://schemas.microsoft.com/office/drawing/2014/main" id="{AFF323B2-FCDB-4497-8AF0-2F7A3C88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787" y="0"/>
            <a:ext cx="1972470" cy="1377426"/>
          </a:xfrm>
          <a:custGeom>
            <a:avLst/>
            <a:gdLst>
              <a:gd name="connsiteX0" fmla="*/ 81022 w 1972470"/>
              <a:gd name="connsiteY0" fmla="*/ 0 h 1377426"/>
              <a:gd name="connsiteX1" fmla="*/ 1891449 w 1972470"/>
              <a:gd name="connsiteY1" fmla="*/ 0 h 1377426"/>
              <a:gd name="connsiteX2" fmla="*/ 1894967 w 1972470"/>
              <a:gd name="connsiteY2" fmla="*/ 7304 h 1377426"/>
              <a:gd name="connsiteX3" fmla="*/ 1972470 w 1972470"/>
              <a:gd name="connsiteY3" fmla="*/ 391191 h 1377426"/>
              <a:gd name="connsiteX4" fmla="*/ 986235 w 1972470"/>
              <a:gd name="connsiteY4" fmla="*/ 1377426 h 1377426"/>
              <a:gd name="connsiteX5" fmla="*/ 0 w 1972470"/>
              <a:gd name="connsiteY5" fmla="*/ 391191 h 1377426"/>
              <a:gd name="connsiteX6" fmla="*/ 77503 w 1972470"/>
              <a:gd name="connsiteY6" fmla="*/ 7304 h 137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377426">
                <a:moveTo>
                  <a:pt x="81022" y="0"/>
                </a:moveTo>
                <a:lnTo>
                  <a:pt x="1891449" y="0"/>
                </a:lnTo>
                <a:lnTo>
                  <a:pt x="1894967" y="7304"/>
                </a:lnTo>
                <a:cubicBezTo>
                  <a:pt x="1944873" y="125295"/>
                  <a:pt x="1972470" y="255020"/>
                  <a:pt x="1972470" y="391191"/>
                </a:cubicBezTo>
                <a:cubicBezTo>
                  <a:pt x="1972470" y="935874"/>
                  <a:pt x="1530918" y="1377426"/>
                  <a:pt x="986235" y="1377426"/>
                </a:cubicBezTo>
                <a:cubicBezTo>
                  <a:pt x="441552" y="1377426"/>
                  <a:pt x="0" y="935874"/>
                  <a:pt x="0" y="391191"/>
                </a:cubicBezTo>
                <a:cubicBezTo>
                  <a:pt x="0" y="255020"/>
                  <a:pt x="27597" y="125295"/>
                  <a:pt x="77503" y="7304"/>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77" name="Group 76">
            <a:extLst>
              <a:ext uri="{FF2B5EF4-FFF2-40B4-BE49-F238E27FC236}">
                <a16:creationId xmlns:a16="http://schemas.microsoft.com/office/drawing/2014/main" id="{7B7CADF7-83F2-4D18-8E02-975078DBAA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5456" y="1041329"/>
            <a:ext cx="734257" cy="760506"/>
            <a:chOff x="5243759" y="1363788"/>
            <a:chExt cx="734257" cy="760506"/>
          </a:xfrm>
        </p:grpSpPr>
        <p:sp>
          <p:nvSpPr>
            <p:cNvPr id="78" name="Freeform 5">
              <a:extLst>
                <a:ext uri="{FF2B5EF4-FFF2-40B4-BE49-F238E27FC236}">
                  <a16:creationId xmlns:a16="http://schemas.microsoft.com/office/drawing/2014/main" id="{5B68AF98-121D-4CB9-B8F9-066483D45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Freeform 6">
              <a:extLst>
                <a:ext uri="{FF2B5EF4-FFF2-40B4-BE49-F238E27FC236}">
                  <a16:creationId xmlns:a16="http://schemas.microsoft.com/office/drawing/2014/main" id="{25579FD5-6C6A-4E96-8A86-B6F79A2B5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 name="Freeform 8">
              <a:extLst>
                <a:ext uri="{FF2B5EF4-FFF2-40B4-BE49-F238E27FC236}">
                  <a16:creationId xmlns:a16="http://schemas.microsoft.com/office/drawing/2014/main" id="{9F6C08C9-D1BF-4C48-81D5-86996BD956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2" name="Group 81">
            <a:extLst>
              <a:ext uri="{FF2B5EF4-FFF2-40B4-BE49-F238E27FC236}">
                <a16:creationId xmlns:a16="http://schemas.microsoft.com/office/drawing/2014/main" id="{F76A531C-147A-4C94-B721-EA95D8E88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95682" y="4989421"/>
            <a:ext cx="1335600" cy="1262947"/>
            <a:chOff x="7735641" y="2106638"/>
            <a:chExt cx="1335600" cy="1262947"/>
          </a:xfrm>
        </p:grpSpPr>
        <p:sp>
          <p:nvSpPr>
            <p:cNvPr id="83" name="Freeform: Shape 82">
              <a:extLst>
                <a:ext uri="{FF2B5EF4-FFF2-40B4-BE49-F238E27FC236}">
                  <a16:creationId xmlns:a16="http://schemas.microsoft.com/office/drawing/2014/main" id="{EC9CFF41-146B-4B53-A1D0-A1241BF493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735641" y="210663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4" name="Oval 83">
              <a:extLst>
                <a:ext uri="{FF2B5EF4-FFF2-40B4-BE49-F238E27FC236}">
                  <a16:creationId xmlns:a16="http://schemas.microsoft.com/office/drawing/2014/main" id="{0194B0DA-7496-49E2-8ECA-BC44509DD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261241" y="2453712"/>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aphicFrame>
        <p:nvGraphicFramePr>
          <p:cNvPr id="34" name="TextBox 15">
            <a:extLst>
              <a:ext uri="{FF2B5EF4-FFF2-40B4-BE49-F238E27FC236}">
                <a16:creationId xmlns:a16="http://schemas.microsoft.com/office/drawing/2014/main" id="{E16D9070-99B1-F61D-0C48-647A035BB03A}"/>
              </a:ext>
            </a:extLst>
          </p:cNvPr>
          <p:cNvGraphicFramePr/>
          <p:nvPr>
            <p:extLst>
              <p:ext uri="{D42A27DB-BD31-4B8C-83A1-F6EECF244321}">
                <p14:modId xmlns:p14="http://schemas.microsoft.com/office/powerpoint/2010/main" val="2114474451"/>
              </p:ext>
            </p:extLst>
          </p:nvPr>
        </p:nvGraphicFramePr>
        <p:xfrm>
          <a:off x="549773" y="529482"/>
          <a:ext cx="12278898" cy="6105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4967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BC04830-F289-8E54-261F-8E676B1ACEFA}"/>
              </a:ext>
            </a:extLst>
          </p:cNvPr>
          <p:cNvSpPr txBox="1"/>
          <p:nvPr/>
        </p:nvSpPr>
        <p:spPr>
          <a:xfrm>
            <a:off x="798265" y="1233837"/>
            <a:ext cx="3299631" cy="1365190"/>
          </a:xfrm>
          <a:prstGeom prst="rect">
            <a:avLst/>
          </a:prstGeom>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b="1" dirty="0">
                <a:ea typeface="+mj-ea"/>
                <a:cs typeface="+mj-cs"/>
              </a:rPr>
              <a:t>Grup </a:t>
            </a:r>
            <a:r>
              <a:rPr lang="en-US" sz="3200" b="1" dirty="0" err="1">
                <a:ea typeface="+mj-ea"/>
                <a:cs typeface="+mj-cs"/>
              </a:rPr>
              <a:t>üyeleri</a:t>
            </a:r>
          </a:p>
        </p:txBody>
      </p:sp>
      <p:sp>
        <p:nvSpPr>
          <p:cNvPr id="75" name="Freeform: Shape 74">
            <a:extLst>
              <a:ext uri="{FF2B5EF4-FFF2-40B4-BE49-F238E27FC236}">
                <a16:creationId xmlns:a16="http://schemas.microsoft.com/office/drawing/2014/main" id="{AFF323B2-FCDB-4497-8AF0-2F7A3C88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787" y="0"/>
            <a:ext cx="1972470" cy="1377426"/>
          </a:xfrm>
          <a:custGeom>
            <a:avLst/>
            <a:gdLst>
              <a:gd name="connsiteX0" fmla="*/ 81022 w 1972470"/>
              <a:gd name="connsiteY0" fmla="*/ 0 h 1377426"/>
              <a:gd name="connsiteX1" fmla="*/ 1891449 w 1972470"/>
              <a:gd name="connsiteY1" fmla="*/ 0 h 1377426"/>
              <a:gd name="connsiteX2" fmla="*/ 1894967 w 1972470"/>
              <a:gd name="connsiteY2" fmla="*/ 7304 h 1377426"/>
              <a:gd name="connsiteX3" fmla="*/ 1972470 w 1972470"/>
              <a:gd name="connsiteY3" fmla="*/ 391191 h 1377426"/>
              <a:gd name="connsiteX4" fmla="*/ 986235 w 1972470"/>
              <a:gd name="connsiteY4" fmla="*/ 1377426 h 1377426"/>
              <a:gd name="connsiteX5" fmla="*/ 0 w 1972470"/>
              <a:gd name="connsiteY5" fmla="*/ 391191 h 1377426"/>
              <a:gd name="connsiteX6" fmla="*/ 77503 w 1972470"/>
              <a:gd name="connsiteY6" fmla="*/ 7304 h 137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377426">
                <a:moveTo>
                  <a:pt x="81022" y="0"/>
                </a:moveTo>
                <a:lnTo>
                  <a:pt x="1891449" y="0"/>
                </a:lnTo>
                <a:lnTo>
                  <a:pt x="1894967" y="7304"/>
                </a:lnTo>
                <a:cubicBezTo>
                  <a:pt x="1944873" y="125295"/>
                  <a:pt x="1972470" y="255020"/>
                  <a:pt x="1972470" y="391191"/>
                </a:cubicBezTo>
                <a:cubicBezTo>
                  <a:pt x="1972470" y="935874"/>
                  <a:pt x="1530918" y="1377426"/>
                  <a:pt x="986235" y="1377426"/>
                </a:cubicBezTo>
                <a:cubicBezTo>
                  <a:pt x="441552" y="1377426"/>
                  <a:pt x="0" y="935874"/>
                  <a:pt x="0" y="391191"/>
                </a:cubicBezTo>
                <a:cubicBezTo>
                  <a:pt x="0" y="255020"/>
                  <a:pt x="27597" y="125295"/>
                  <a:pt x="77503" y="7304"/>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77" name="Group 76">
            <a:extLst>
              <a:ext uri="{FF2B5EF4-FFF2-40B4-BE49-F238E27FC236}">
                <a16:creationId xmlns:a16="http://schemas.microsoft.com/office/drawing/2014/main" id="{7B7CADF7-83F2-4D18-8E02-975078DBAA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5456" y="1041329"/>
            <a:ext cx="734257" cy="760506"/>
            <a:chOff x="5243759" y="1363788"/>
            <a:chExt cx="734257" cy="760506"/>
          </a:xfrm>
        </p:grpSpPr>
        <p:sp>
          <p:nvSpPr>
            <p:cNvPr id="78" name="Freeform 5">
              <a:extLst>
                <a:ext uri="{FF2B5EF4-FFF2-40B4-BE49-F238E27FC236}">
                  <a16:creationId xmlns:a16="http://schemas.microsoft.com/office/drawing/2014/main" id="{5B68AF98-121D-4CB9-B8F9-066483D45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Freeform 6">
              <a:extLst>
                <a:ext uri="{FF2B5EF4-FFF2-40B4-BE49-F238E27FC236}">
                  <a16:creationId xmlns:a16="http://schemas.microsoft.com/office/drawing/2014/main" id="{25579FD5-6C6A-4E96-8A86-B6F79A2B5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 name="Freeform 8">
              <a:extLst>
                <a:ext uri="{FF2B5EF4-FFF2-40B4-BE49-F238E27FC236}">
                  <a16:creationId xmlns:a16="http://schemas.microsoft.com/office/drawing/2014/main" id="{9F6C08C9-D1BF-4C48-81D5-86996BD956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2" name="Group 81">
            <a:extLst>
              <a:ext uri="{FF2B5EF4-FFF2-40B4-BE49-F238E27FC236}">
                <a16:creationId xmlns:a16="http://schemas.microsoft.com/office/drawing/2014/main" id="{F76A531C-147A-4C94-B721-EA95D8E88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95682" y="4989421"/>
            <a:ext cx="1335600" cy="1262947"/>
            <a:chOff x="7735641" y="2106638"/>
            <a:chExt cx="1335600" cy="1262947"/>
          </a:xfrm>
        </p:grpSpPr>
        <p:sp>
          <p:nvSpPr>
            <p:cNvPr id="83" name="Freeform: Shape 82">
              <a:extLst>
                <a:ext uri="{FF2B5EF4-FFF2-40B4-BE49-F238E27FC236}">
                  <a16:creationId xmlns:a16="http://schemas.microsoft.com/office/drawing/2014/main" id="{EC9CFF41-146B-4B53-A1D0-A1241BF493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735641" y="210663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4" name="Oval 83">
              <a:extLst>
                <a:ext uri="{FF2B5EF4-FFF2-40B4-BE49-F238E27FC236}">
                  <a16:creationId xmlns:a16="http://schemas.microsoft.com/office/drawing/2014/main" id="{0194B0DA-7496-49E2-8ECA-BC44509DD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261241" y="2453712"/>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aphicFrame>
        <p:nvGraphicFramePr>
          <p:cNvPr id="34" name="TextBox 15">
            <a:extLst>
              <a:ext uri="{FF2B5EF4-FFF2-40B4-BE49-F238E27FC236}">
                <a16:creationId xmlns:a16="http://schemas.microsoft.com/office/drawing/2014/main" id="{E16D9070-99B1-F61D-0C48-647A035BB03A}"/>
              </a:ext>
            </a:extLst>
          </p:cNvPr>
          <p:cNvGraphicFramePr/>
          <p:nvPr>
            <p:extLst>
              <p:ext uri="{D42A27DB-BD31-4B8C-83A1-F6EECF244321}">
                <p14:modId xmlns:p14="http://schemas.microsoft.com/office/powerpoint/2010/main" val="197017099"/>
              </p:ext>
            </p:extLst>
          </p:nvPr>
        </p:nvGraphicFramePr>
        <p:xfrm>
          <a:off x="1153435" y="766989"/>
          <a:ext cx="11675236" cy="5868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181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olda Skid işaretlerine sahip Park lotu kulvarları">
            <a:extLst>
              <a:ext uri="{FF2B5EF4-FFF2-40B4-BE49-F238E27FC236}">
                <a16:creationId xmlns:a16="http://schemas.microsoft.com/office/drawing/2014/main" id="{FBC52155-B523-840A-3B9A-B28C0467C5F0}"/>
              </a:ext>
            </a:extLst>
          </p:cNvPr>
          <p:cNvPicPr>
            <a:picLocks noChangeAspect="1"/>
          </p:cNvPicPr>
          <p:nvPr/>
        </p:nvPicPr>
        <p:blipFill rotWithShape="1">
          <a:blip r:embed="rId2"/>
          <a:srcRect l="12370" r="13366" b="-3"/>
          <a:stretch/>
        </p:blipFill>
        <p:spPr>
          <a:xfrm>
            <a:off x="-1045" y="9"/>
            <a:ext cx="12193046"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1" name="Rectangle 10">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CE4AE4FD-8CDD-F318-D869-306D1F7D8A51}"/>
              </a:ext>
            </a:extLst>
          </p:cNvPr>
          <p:cNvSpPr>
            <a:spLocks noGrp="1"/>
          </p:cNvSpPr>
          <p:nvPr>
            <p:ph idx="1"/>
          </p:nvPr>
        </p:nvSpPr>
        <p:spPr>
          <a:xfrm>
            <a:off x="2646363" y="2363857"/>
            <a:ext cx="7831722" cy="3939519"/>
          </a:xfrm>
        </p:spPr>
        <p:txBody>
          <a:bodyPr vert="horz" wrap="square" lIns="0" tIns="0" rIns="0" bIns="0" rtlCol="0" anchor="t">
            <a:noAutofit/>
          </a:bodyPr>
          <a:lstStyle/>
          <a:p>
            <a:pPr marL="0" indent="0">
              <a:buNone/>
            </a:pPr>
            <a:endParaRPr lang="en-US" sz="1800" dirty="0">
              <a:solidFill>
                <a:schemeClr val="tx1"/>
              </a:solidFill>
              <a:latin typeface="Times New Roman"/>
              <a:cs typeface="Times New Roman"/>
            </a:endParaRPr>
          </a:p>
          <a:p>
            <a:pPr>
              <a:buNone/>
            </a:pPr>
            <a:r>
              <a:rPr lang="en-US" sz="1800" dirty="0">
                <a:solidFill>
                  <a:schemeClr val="tx1"/>
                </a:solidFill>
                <a:latin typeface="Times New Roman"/>
                <a:ea typeface="+mn-lt"/>
                <a:cs typeface="+mn-lt"/>
              </a:rPr>
              <a:t>Bu </a:t>
            </a:r>
            <a:r>
              <a:rPr lang="en-US" sz="1800" dirty="0" err="1">
                <a:solidFill>
                  <a:schemeClr val="tx1"/>
                </a:solidFill>
                <a:latin typeface="Times New Roman"/>
                <a:ea typeface="+mn-lt"/>
                <a:cs typeface="+mn-lt"/>
              </a:rPr>
              <a:t>projenin</a:t>
            </a:r>
            <a:r>
              <a:rPr lang="en-US" sz="1800" dirty="0">
                <a:solidFill>
                  <a:schemeClr val="tx1"/>
                </a:solidFill>
                <a:latin typeface="Times New Roman"/>
                <a:ea typeface="+mn-lt"/>
                <a:cs typeface="+mn-lt"/>
              </a:rPr>
              <a:t> </a:t>
            </a:r>
            <a:r>
              <a:rPr lang="en-US" sz="1800" dirty="0" err="1">
                <a:solidFill>
                  <a:schemeClr val="tx1"/>
                </a:solidFill>
                <a:latin typeface="Times New Roman"/>
                <a:ea typeface="+mn-lt"/>
                <a:cs typeface="+mn-lt"/>
              </a:rPr>
              <a:t>temel</a:t>
            </a:r>
            <a:r>
              <a:rPr lang="en-US" sz="1800" dirty="0">
                <a:solidFill>
                  <a:schemeClr val="tx1"/>
                </a:solidFill>
                <a:latin typeface="Times New Roman"/>
                <a:ea typeface="+mn-lt"/>
                <a:cs typeface="+mn-lt"/>
              </a:rPr>
              <a:t> </a:t>
            </a:r>
            <a:r>
              <a:rPr lang="en-US" sz="1800" dirty="0" err="1">
                <a:solidFill>
                  <a:schemeClr val="tx1"/>
                </a:solidFill>
                <a:latin typeface="Times New Roman"/>
                <a:ea typeface="+mn-lt"/>
                <a:cs typeface="+mn-lt"/>
              </a:rPr>
              <a:t>amacı</a:t>
            </a:r>
            <a:r>
              <a:rPr lang="en-US" sz="1800" dirty="0">
                <a:solidFill>
                  <a:schemeClr val="tx1"/>
                </a:solidFill>
                <a:latin typeface="Times New Roman"/>
                <a:ea typeface="+mn-lt"/>
                <a:cs typeface="+mn-lt"/>
              </a:rPr>
              <a:t> </a:t>
            </a:r>
            <a:r>
              <a:rPr lang="en-US" sz="1800" dirty="0" err="1">
                <a:solidFill>
                  <a:schemeClr val="tx1"/>
                </a:solidFill>
                <a:latin typeface="Times New Roman"/>
                <a:ea typeface="+mn-lt"/>
                <a:cs typeface="+mn-lt"/>
              </a:rPr>
              <a:t>akıllı</a:t>
            </a:r>
            <a:r>
              <a:rPr lang="en-US" sz="1800" dirty="0">
                <a:solidFill>
                  <a:schemeClr val="tx1"/>
                </a:solidFill>
                <a:latin typeface="Times New Roman"/>
                <a:ea typeface="+mn-lt"/>
                <a:cs typeface="+mn-lt"/>
              </a:rPr>
              <a:t> </a:t>
            </a:r>
            <a:r>
              <a:rPr lang="en-US" sz="1800" dirty="0" err="1">
                <a:solidFill>
                  <a:schemeClr val="tx1"/>
                </a:solidFill>
                <a:latin typeface="Times New Roman"/>
                <a:ea typeface="+mn-lt"/>
                <a:cs typeface="+mn-lt"/>
              </a:rPr>
              <a:t>otopark</a:t>
            </a:r>
            <a:r>
              <a:rPr lang="en-US" sz="1800" dirty="0">
                <a:solidFill>
                  <a:schemeClr val="tx1"/>
                </a:solidFill>
                <a:latin typeface="Times New Roman"/>
                <a:ea typeface="+mn-lt"/>
                <a:cs typeface="+mn-lt"/>
              </a:rPr>
              <a:t> </a:t>
            </a:r>
            <a:r>
              <a:rPr lang="en-US" sz="1800" dirty="0" err="1">
                <a:solidFill>
                  <a:schemeClr val="tx1"/>
                </a:solidFill>
                <a:latin typeface="Times New Roman"/>
                <a:ea typeface="+mn-lt"/>
                <a:cs typeface="+mn-lt"/>
              </a:rPr>
              <a:t>sistemi</a:t>
            </a:r>
            <a:r>
              <a:rPr lang="en-US" sz="1800" dirty="0">
                <a:solidFill>
                  <a:schemeClr val="tx1"/>
                </a:solidFill>
                <a:latin typeface="Times New Roman"/>
                <a:ea typeface="+mn-lt"/>
                <a:cs typeface="+mn-lt"/>
              </a:rPr>
              <a:t> </a:t>
            </a:r>
            <a:r>
              <a:rPr lang="en-US" sz="1800" dirty="0" err="1">
                <a:solidFill>
                  <a:schemeClr val="tx1"/>
                </a:solidFill>
                <a:latin typeface="Times New Roman"/>
                <a:ea typeface="+mn-lt"/>
                <a:cs typeface="+mn-lt"/>
              </a:rPr>
              <a:t>geliştirerek</a:t>
            </a:r>
            <a:r>
              <a:rPr lang="en-US" sz="1800" dirty="0">
                <a:solidFill>
                  <a:schemeClr val="tx1"/>
                </a:solidFill>
                <a:latin typeface="Times New Roman"/>
                <a:ea typeface="+mn-lt"/>
                <a:cs typeface="+mn-lt"/>
              </a:rPr>
              <a:t> </a:t>
            </a:r>
            <a:r>
              <a:rPr lang="en-US" sz="1800" dirty="0" err="1">
                <a:solidFill>
                  <a:schemeClr val="tx1"/>
                </a:solidFill>
                <a:latin typeface="Times New Roman"/>
                <a:ea typeface="+mn-lt"/>
                <a:cs typeface="+mn-lt"/>
              </a:rPr>
              <a:t>sürücülerin</a:t>
            </a:r>
            <a:r>
              <a:rPr lang="en-US" sz="1800" dirty="0">
                <a:solidFill>
                  <a:schemeClr val="tx1"/>
                </a:solidFill>
                <a:latin typeface="Times New Roman"/>
                <a:ea typeface="+mn-lt"/>
                <a:cs typeface="+mn-lt"/>
              </a:rPr>
              <a:t> </a:t>
            </a:r>
            <a:r>
              <a:rPr lang="en-US" sz="1800" dirty="0" err="1">
                <a:solidFill>
                  <a:schemeClr val="tx1"/>
                </a:solidFill>
                <a:latin typeface="Times New Roman"/>
                <a:ea typeface="+mn-lt"/>
                <a:cs typeface="+mn-lt"/>
              </a:rPr>
              <a:t>yaşadığı</a:t>
            </a:r>
            <a:r>
              <a:rPr lang="en-US" sz="1800" dirty="0">
                <a:solidFill>
                  <a:schemeClr val="tx1"/>
                </a:solidFill>
                <a:latin typeface="Times New Roman"/>
                <a:ea typeface="+mn-lt"/>
                <a:cs typeface="+mn-lt"/>
              </a:rPr>
              <a:t> </a:t>
            </a:r>
            <a:r>
              <a:rPr lang="en-US" sz="1800" dirty="0" err="1">
                <a:solidFill>
                  <a:schemeClr val="tx1"/>
                </a:solidFill>
                <a:latin typeface="Times New Roman"/>
                <a:ea typeface="+mn-lt"/>
                <a:cs typeface="+mn-lt"/>
              </a:rPr>
              <a:t>otopark</a:t>
            </a:r>
            <a:r>
              <a:rPr lang="en-US" sz="1800" dirty="0">
                <a:solidFill>
                  <a:schemeClr val="tx1"/>
                </a:solidFill>
                <a:latin typeface="Times New Roman"/>
                <a:ea typeface="+mn-lt"/>
                <a:cs typeface="+mn-lt"/>
              </a:rPr>
              <a:t> </a:t>
            </a:r>
            <a:r>
              <a:rPr lang="en-US" sz="1800" dirty="0" err="1">
                <a:solidFill>
                  <a:schemeClr val="tx1"/>
                </a:solidFill>
                <a:latin typeface="Times New Roman"/>
                <a:ea typeface="+mn-lt"/>
                <a:cs typeface="+mn-lt"/>
              </a:rPr>
              <a:t>sorununa</a:t>
            </a:r>
            <a:r>
              <a:rPr lang="en-US" sz="1800" dirty="0">
                <a:solidFill>
                  <a:schemeClr val="tx1"/>
                </a:solidFill>
                <a:latin typeface="Times New Roman"/>
                <a:ea typeface="+mn-lt"/>
                <a:cs typeface="+mn-lt"/>
              </a:rPr>
              <a:t> </a:t>
            </a:r>
            <a:r>
              <a:rPr lang="en-US" sz="1800" dirty="0" err="1">
                <a:solidFill>
                  <a:schemeClr val="tx1"/>
                </a:solidFill>
                <a:latin typeface="Times New Roman"/>
                <a:ea typeface="+mn-lt"/>
                <a:cs typeface="+mn-lt"/>
              </a:rPr>
              <a:t>çözüm</a:t>
            </a:r>
            <a:r>
              <a:rPr lang="en-US" sz="1800" dirty="0">
                <a:solidFill>
                  <a:schemeClr val="tx1"/>
                </a:solidFill>
                <a:latin typeface="Times New Roman"/>
                <a:ea typeface="+mn-lt"/>
                <a:cs typeface="+mn-lt"/>
              </a:rPr>
              <a:t> </a:t>
            </a:r>
            <a:r>
              <a:rPr lang="en-US" sz="1800" dirty="0" err="1">
                <a:solidFill>
                  <a:schemeClr val="tx1"/>
                </a:solidFill>
                <a:latin typeface="Times New Roman"/>
                <a:ea typeface="+mn-lt"/>
                <a:cs typeface="+mn-lt"/>
              </a:rPr>
              <a:t>getirmektir</a:t>
            </a:r>
            <a:r>
              <a:rPr lang="en-US" sz="1800" dirty="0">
                <a:solidFill>
                  <a:schemeClr val="tx1"/>
                </a:solidFill>
                <a:latin typeface="Times New Roman"/>
                <a:ea typeface="+mn-lt"/>
                <a:cs typeface="+mn-lt"/>
              </a:rPr>
              <a:t>. </a:t>
            </a:r>
            <a:r>
              <a:rPr lang="en-US" sz="1800" dirty="0" err="1">
                <a:solidFill>
                  <a:schemeClr val="tx1"/>
                </a:solidFill>
                <a:latin typeface="Times New Roman"/>
                <a:ea typeface="+mn-lt"/>
                <a:cs typeface="+mn-lt"/>
              </a:rPr>
              <a:t>Otopark</a:t>
            </a:r>
            <a:r>
              <a:rPr lang="en-US" sz="1800" dirty="0">
                <a:solidFill>
                  <a:schemeClr val="tx1"/>
                </a:solidFill>
                <a:latin typeface="Times New Roman"/>
                <a:ea typeface="+mn-lt"/>
                <a:cs typeface="+mn-lt"/>
              </a:rPr>
              <a:t> </a:t>
            </a:r>
            <a:r>
              <a:rPr lang="en-US" sz="1800" dirty="0" err="1">
                <a:solidFill>
                  <a:schemeClr val="tx1"/>
                </a:solidFill>
                <a:latin typeface="Times New Roman"/>
                <a:ea typeface="+mn-lt"/>
                <a:cs typeface="+mn-lt"/>
              </a:rPr>
              <a:t>sorununun</a:t>
            </a:r>
            <a:r>
              <a:rPr lang="en-US" sz="1800" dirty="0">
                <a:solidFill>
                  <a:schemeClr val="tx1"/>
                </a:solidFill>
                <a:latin typeface="Times New Roman"/>
                <a:ea typeface="+mn-lt"/>
                <a:cs typeface="+mn-lt"/>
              </a:rPr>
              <a:t> </a:t>
            </a:r>
            <a:r>
              <a:rPr lang="en-US" sz="1800" dirty="0" err="1">
                <a:solidFill>
                  <a:schemeClr val="tx1"/>
                </a:solidFill>
                <a:latin typeface="Times New Roman"/>
                <a:ea typeface="+mn-lt"/>
                <a:cs typeface="+mn-lt"/>
              </a:rPr>
              <a:t>meydana</a:t>
            </a:r>
            <a:r>
              <a:rPr lang="en-US" sz="1800" dirty="0">
                <a:solidFill>
                  <a:schemeClr val="tx1"/>
                </a:solidFill>
                <a:latin typeface="Times New Roman"/>
                <a:ea typeface="+mn-lt"/>
                <a:cs typeface="+mn-lt"/>
              </a:rPr>
              <a:t> </a:t>
            </a:r>
            <a:r>
              <a:rPr lang="en-US" sz="1800" dirty="0" err="1">
                <a:solidFill>
                  <a:schemeClr val="tx1"/>
                </a:solidFill>
                <a:latin typeface="Times New Roman"/>
                <a:ea typeface="+mn-lt"/>
                <a:cs typeface="+mn-lt"/>
              </a:rPr>
              <a:t>getirdiği</a:t>
            </a:r>
            <a:r>
              <a:rPr lang="en-US" sz="1800" dirty="0">
                <a:solidFill>
                  <a:schemeClr val="tx1"/>
                </a:solidFill>
                <a:latin typeface="Times New Roman"/>
                <a:ea typeface="+mn-lt"/>
                <a:cs typeface="+mn-lt"/>
              </a:rPr>
              <a:t> </a:t>
            </a:r>
            <a:r>
              <a:rPr lang="en-US" sz="1800" dirty="0" err="1">
                <a:solidFill>
                  <a:schemeClr val="tx1"/>
                </a:solidFill>
                <a:latin typeface="Times New Roman"/>
                <a:ea typeface="+mn-lt"/>
                <a:cs typeface="+mn-lt"/>
              </a:rPr>
              <a:t>trafik</a:t>
            </a:r>
            <a:r>
              <a:rPr lang="en-US" sz="1800" dirty="0">
                <a:solidFill>
                  <a:schemeClr val="tx1"/>
                </a:solidFill>
                <a:latin typeface="Times New Roman"/>
                <a:ea typeface="+mn-lt"/>
                <a:cs typeface="+mn-lt"/>
              </a:rPr>
              <a:t> </a:t>
            </a:r>
            <a:r>
              <a:rPr lang="en-US" sz="1800" dirty="0" err="1">
                <a:solidFill>
                  <a:schemeClr val="tx1"/>
                </a:solidFill>
                <a:latin typeface="Times New Roman"/>
                <a:ea typeface="+mn-lt"/>
                <a:cs typeface="+mn-lt"/>
              </a:rPr>
              <a:t>sıkışıklığının</a:t>
            </a:r>
            <a:r>
              <a:rPr lang="en-US" sz="1800" dirty="0">
                <a:solidFill>
                  <a:schemeClr val="tx1"/>
                </a:solidFill>
                <a:latin typeface="Times New Roman"/>
                <a:ea typeface="+mn-lt"/>
                <a:cs typeface="+mn-lt"/>
              </a:rPr>
              <a:t> da </a:t>
            </a:r>
            <a:r>
              <a:rPr lang="en-US" sz="1800" dirty="0" err="1">
                <a:solidFill>
                  <a:schemeClr val="tx1"/>
                </a:solidFill>
                <a:latin typeface="Times New Roman"/>
                <a:ea typeface="+mn-lt"/>
                <a:cs typeface="+mn-lt"/>
              </a:rPr>
              <a:t>azaltılması</a:t>
            </a:r>
            <a:r>
              <a:rPr lang="en-US" sz="1800" dirty="0">
                <a:solidFill>
                  <a:schemeClr val="tx1"/>
                </a:solidFill>
                <a:latin typeface="Times New Roman"/>
                <a:ea typeface="+mn-lt"/>
                <a:cs typeface="+mn-lt"/>
              </a:rPr>
              <a:t> </a:t>
            </a:r>
            <a:r>
              <a:rPr lang="en-US" sz="1800" dirty="0" err="1">
                <a:solidFill>
                  <a:schemeClr val="tx1"/>
                </a:solidFill>
                <a:latin typeface="Times New Roman"/>
                <a:ea typeface="+mn-lt"/>
                <a:cs typeface="+mn-lt"/>
              </a:rPr>
              <a:t>hedeflenmiştir</a:t>
            </a:r>
            <a:r>
              <a:rPr lang="en-US" sz="1800" dirty="0">
                <a:solidFill>
                  <a:schemeClr val="tx1"/>
                </a:solidFill>
                <a:latin typeface="Times New Roman"/>
                <a:ea typeface="+mn-lt"/>
                <a:cs typeface="+mn-lt"/>
              </a:rPr>
              <a:t>. Bu </a:t>
            </a:r>
            <a:r>
              <a:rPr lang="en-US" sz="1800" dirty="0" err="1">
                <a:solidFill>
                  <a:schemeClr val="tx1"/>
                </a:solidFill>
                <a:latin typeface="Times New Roman"/>
                <a:ea typeface="+mn-lt"/>
                <a:cs typeface="+mn-lt"/>
              </a:rPr>
              <a:t>doğrultuda</a:t>
            </a:r>
            <a:r>
              <a:rPr lang="en-US" sz="1800" dirty="0">
                <a:solidFill>
                  <a:schemeClr val="tx1"/>
                </a:solidFill>
                <a:latin typeface="Times New Roman"/>
                <a:ea typeface="+mn-lt"/>
                <a:cs typeface="+mn-lt"/>
              </a:rPr>
              <a:t>;</a:t>
            </a:r>
            <a:endParaRPr lang="en-US">
              <a:solidFill>
                <a:schemeClr val="tx1"/>
              </a:solidFill>
              <a:latin typeface="Times New Roman"/>
              <a:ea typeface="+mn-lt"/>
              <a:cs typeface="+mn-lt"/>
            </a:endParaRPr>
          </a:p>
          <a:p>
            <a:pPr>
              <a:buNone/>
            </a:pP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Ultrasonik</a:t>
            </a:r>
            <a:r>
              <a:rPr lang="en-US" sz="1800" dirty="0">
                <a:solidFill>
                  <a:schemeClr val="tx1"/>
                </a:solidFill>
                <a:latin typeface="Times New Roman"/>
                <a:ea typeface="+mn-lt"/>
                <a:cs typeface="+mn-lt"/>
              </a:rPr>
              <a:t> park </a:t>
            </a:r>
            <a:r>
              <a:rPr lang="en-US" sz="1800" err="1">
                <a:solidFill>
                  <a:schemeClr val="tx1"/>
                </a:solidFill>
                <a:latin typeface="Times New Roman"/>
                <a:ea typeface="+mn-lt"/>
                <a:cs typeface="+mn-lt"/>
              </a:rPr>
              <a:t>sensörleri</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ve</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ledli</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yönlendirme</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ekranı</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kullanılarak</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otopark</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daha</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sistemsel</a:t>
            </a:r>
            <a:r>
              <a:rPr lang="en-US" sz="1800" dirty="0">
                <a:solidFill>
                  <a:schemeClr val="tx1"/>
                </a:solidFill>
                <a:latin typeface="Times New Roman"/>
                <a:ea typeface="+mn-lt"/>
                <a:cs typeface="+mn-lt"/>
              </a:rPr>
              <a:t> hale </a:t>
            </a:r>
            <a:r>
              <a:rPr lang="en-US" sz="1800" err="1">
                <a:solidFill>
                  <a:schemeClr val="tx1"/>
                </a:solidFill>
                <a:latin typeface="Times New Roman"/>
                <a:ea typeface="+mn-lt"/>
                <a:cs typeface="+mn-lt"/>
              </a:rPr>
              <a:t>getirilecektir</a:t>
            </a:r>
            <a:r>
              <a:rPr lang="en-US" sz="1800" dirty="0">
                <a:solidFill>
                  <a:schemeClr val="tx1"/>
                </a:solidFill>
                <a:latin typeface="Times New Roman"/>
                <a:ea typeface="+mn-lt"/>
                <a:cs typeface="+mn-lt"/>
              </a:rPr>
              <a:t>.</a:t>
            </a:r>
            <a:endParaRPr lang="en-US">
              <a:solidFill>
                <a:schemeClr val="tx1"/>
              </a:solidFill>
              <a:latin typeface="Times New Roman"/>
              <a:ea typeface="+mn-lt"/>
              <a:cs typeface="+mn-lt"/>
            </a:endParaRPr>
          </a:p>
          <a:p>
            <a:pPr>
              <a:buNone/>
            </a:pP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Seçilen</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şehre</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göre</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bölgedeki</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otoparkların</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doluluk</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oranlarının</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görüntülenebildiği</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boş</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alanlar</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için</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randevu</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alınabildiği</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bir</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mobil</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ara</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yüz</a:t>
            </a:r>
            <a:r>
              <a:rPr lang="en-US" sz="1800" dirty="0">
                <a:solidFill>
                  <a:schemeClr val="tx1"/>
                </a:solidFill>
                <a:latin typeface="Times New Roman"/>
                <a:ea typeface="+mn-lt"/>
                <a:cs typeface="+mn-lt"/>
              </a:rPr>
              <a:t> Kotlin </a:t>
            </a:r>
            <a:r>
              <a:rPr lang="en-US" sz="1800" err="1">
                <a:solidFill>
                  <a:schemeClr val="tx1"/>
                </a:solidFill>
                <a:latin typeface="Times New Roman"/>
                <a:ea typeface="+mn-lt"/>
                <a:cs typeface="+mn-lt"/>
              </a:rPr>
              <a:t>dili</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ile</a:t>
            </a:r>
            <a:r>
              <a:rPr lang="en-US" sz="1800" dirty="0">
                <a:solidFill>
                  <a:schemeClr val="tx1"/>
                </a:solidFill>
                <a:latin typeface="Times New Roman"/>
                <a:ea typeface="+mn-lt"/>
                <a:cs typeface="+mn-lt"/>
              </a:rPr>
              <a:t> </a:t>
            </a:r>
            <a:r>
              <a:rPr lang="en-US" sz="1800" err="1">
                <a:solidFill>
                  <a:schemeClr val="tx1"/>
                </a:solidFill>
                <a:latin typeface="Times New Roman"/>
                <a:ea typeface="+mn-lt"/>
                <a:cs typeface="+mn-lt"/>
              </a:rPr>
              <a:t>yazılacaktır</a:t>
            </a:r>
            <a:r>
              <a:rPr lang="en-US" sz="1800" dirty="0">
                <a:solidFill>
                  <a:schemeClr val="tx1"/>
                </a:solidFill>
                <a:latin typeface="Times New Roman"/>
                <a:ea typeface="+mn-lt"/>
                <a:cs typeface="+mn-lt"/>
              </a:rPr>
              <a:t>.</a:t>
            </a:r>
            <a:endParaRPr lang="en-US">
              <a:solidFill>
                <a:schemeClr val="tx1"/>
              </a:solidFill>
              <a:latin typeface="Times New Roman"/>
              <a:ea typeface="+mn-lt"/>
              <a:cs typeface="+mn-lt"/>
            </a:endParaRPr>
          </a:p>
          <a:p>
            <a:pPr marL="0" indent="0">
              <a:buNone/>
            </a:pPr>
            <a:endParaRPr lang="en-US" sz="1800" dirty="0">
              <a:solidFill>
                <a:schemeClr val="tx1"/>
              </a:solidFill>
              <a:latin typeface="Times New Roman"/>
              <a:cs typeface="Times New Roman"/>
            </a:endParaRPr>
          </a:p>
          <a:p>
            <a:endParaRPr lang="en-US" sz="1800" dirty="0">
              <a:solidFill>
                <a:schemeClr val="tx1"/>
              </a:solidFill>
              <a:latin typeface="Times New Roman"/>
              <a:cs typeface="Times New Roman"/>
            </a:endParaRPr>
          </a:p>
          <a:p>
            <a:endParaRPr lang="en-US" sz="1800" dirty="0">
              <a:solidFill>
                <a:schemeClr val="tx1"/>
              </a:solidFill>
              <a:latin typeface="Times New Roman"/>
              <a:cs typeface="Times New Roman"/>
            </a:endParaRPr>
          </a:p>
        </p:txBody>
      </p:sp>
      <p:sp>
        <p:nvSpPr>
          <p:cNvPr id="10" name="TextBox 9">
            <a:extLst>
              <a:ext uri="{FF2B5EF4-FFF2-40B4-BE49-F238E27FC236}">
                <a16:creationId xmlns:a16="http://schemas.microsoft.com/office/drawing/2014/main" id="{77236A6B-8D2D-F618-F49A-10FE885CCF01}"/>
              </a:ext>
            </a:extLst>
          </p:cNvPr>
          <p:cNvSpPr txBox="1"/>
          <p:nvPr/>
        </p:nvSpPr>
        <p:spPr>
          <a:xfrm>
            <a:off x="3358816" y="551446"/>
            <a:ext cx="595613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ea typeface="+mn-lt"/>
                <a:cs typeface="+mn-lt"/>
              </a:rPr>
              <a:t>⦁    Amaç </a:t>
            </a:r>
            <a:r>
              <a:rPr lang="en-US" sz="4000" b="1" dirty="0" err="1">
                <a:solidFill>
                  <a:schemeClr val="bg1"/>
                </a:solidFill>
                <a:ea typeface="+mn-lt"/>
                <a:cs typeface="+mn-lt"/>
              </a:rPr>
              <a:t>ve</a:t>
            </a:r>
            <a:r>
              <a:rPr lang="en-US" sz="4000" b="1" dirty="0">
                <a:solidFill>
                  <a:schemeClr val="bg1"/>
                </a:solidFill>
                <a:ea typeface="+mn-lt"/>
                <a:cs typeface="+mn-lt"/>
              </a:rPr>
              <a:t> </a:t>
            </a:r>
            <a:r>
              <a:rPr lang="en-US" sz="4000" b="1" dirty="0" err="1">
                <a:solidFill>
                  <a:schemeClr val="bg1"/>
                </a:solidFill>
                <a:ea typeface="+mn-lt"/>
                <a:cs typeface="+mn-lt"/>
              </a:rPr>
              <a:t>Hedefler</a:t>
            </a:r>
            <a:endParaRPr lang="en-US" sz="4000" b="1">
              <a:solidFill>
                <a:schemeClr val="bg1"/>
              </a:solidFill>
            </a:endParaRPr>
          </a:p>
        </p:txBody>
      </p:sp>
    </p:spTree>
    <p:extLst>
      <p:ext uri="{BB962C8B-B14F-4D97-AF65-F5344CB8AC3E}">
        <p14:creationId xmlns:p14="http://schemas.microsoft.com/office/powerpoint/2010/main" val="1278362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23">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BC04830-F289-8E54-261F-8E676B1ACEFA}"/>
              </a:ext>
            </a:extLst>
          </p:cNvPr>
          <p:cNvSpPr txBox="1"/>
          <p:nvPr/>
        </p:nvSpPr>
        <p:spPr>
          <a:xfrm>
            <a:off x="550863" y="550800"/>
            <a:ext cx="7308850" cy="986400"/>
          </a:xfrm>
          <a:prstGeom prst="rect">
            <a:avLst/>
          </a:prstGeom>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spcBef>
                <a:spcPct val="0"/>
              </a:spcBef>
              <a:spcAft>
                <a:spcPts val="600"/>
              </a:spcAft>
            </a:pPr>
            <a:r>
              <a:rPr lang="en-US" sz="4800" b="1">
                <a:latin typeface="+mj-lt"/>
                <a:ea typeface="+mj-ea"/>
                <a:cs typeface="+mj-cs"/>
              </a:rPr>
              <a:t>KONUNUN ÖNEMİ</a:t>
            </a:r>
          </a:p>
        </p:txBody>
      </p:sp>
      <p:sp>
        <p:nvSpPr>
          <p:cNvPr id="33" name="Rectangle 25">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4" name="TextBox 15">
            <a:extLst>
              <a:ext uri="{FF2B5EF4-FFF2-40B4-BE49-F238E27FC236}">
                <a16:creationId xmlns:a16="http://schemas.microsoft.com/office/drawing/2014/main" id="{E16D9070-99B1-F61D-0C48-647A035BB03A}"/>
              </a:ext>
            </a:extLst>
          </p:cNvPr>
          <p:cNvGraphicFramePr/>
          <p:nvPr>
            <p:extLst>
              <p:ext uri="{D42A27DB-BD31-4B8C-83A1-F6EECF244321}">
                <p14:modId xmlns:p14="http://schemas.microsoft.com/office/powerpoint/2010/main" val="3845957642"/>
              </p:ext>
            </p:extLst>
          </p:nvPr>
        </p:nvGraphicFramePr>
        <p:xfrm>
          <a:off x="119733" y="1741819"/>
          <a:ext cx="11992642" cy="488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078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BC04830-F289-8E54-261F-8E676B1ACEFA}"/>
              </a:ext>
            </a:extLst>
          </p:cNvPr>
          <p:cNvSpPr txBox="1"/>
          <p:nvPr/>
        </p:nvSpPr>
        <p:spPr>
          <a:xfrm>
            <a:off x="189917" y="1069641"/>
            <a:ext cx="11142828" cy="912312"/>
          </a:xfrm>
          <a:prstGeom prst="rect">
            <a:avLst/>
          </a:prstGeom>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b="1" dirty="0">
                <a:latin typeface="Times New Roman"/>
                <a:ea typeface="+mj-ea"/>
                <a:cs typeface="Times New Roman"/>
              </a:rPr>
              <a:t>Akıllı </a:t>
            </a:r>
            <a:r>
              <a:rPr lang="en-US" b="1" dirty="0" err="1">
                <a:latin typeface="Times New Roman"/>
                <a:ea typeface="+mj-ea"/>
                <a:cs typeface="Times New Roman"/>
              </a:rPr>
              <a:t>otopark</a:t>
            </a:r>
            <a:r>
              <a:rPr lang="en-US" b="1" dirty="0">
                <a:latin typeface="Times New Roman"/>
                <a:ea typeface="+mj-ea"/>
                <a:cs typeface="Times New Roman"/>
              </a:rPr>
              <a:t> </a:t>
            </a:r>
            <a:r>
              <a:rPr lang="en-US" b="1" dirty="0" err="1">
                <a:latin typeface="Times New Roman"/>
                <a:ea typeface="+mj-ea"/>
                <a:cs typeface="Times New Roman"/>
              </a:rPr>
              <a:t>sistemi</a:t>
            </a:r>
            <a:r>
              <a:rPr lang="en-US" b="1" dirty="0">
                <a:latin typeface="Times New Roman"/>
                <a:ea typeface="+mj-ea"/>
                <a:cs typeface="Times New Roman"/>
              </a:rPr>
              <a:t> 3 </a:t>
            </a:r>
            <a:r>
              <a:rPr lang="en-US" b="1" dirty="0" err="1">
                <a:latin typeface="Times New Roman"/>
                <a:ea typeface="+mj-ea"/>
                <a:cs typeface="Times New Roman"/>
              </a:rPr>
              <a:t>aşamada</a:t>
            </a:r>
            <a:r>
              <a:rPr lang="en-US" b="1" dirty="0">
                <a:latin typeface="Times New Roman"/>
                <a:ea typeface="+mj-ea"/>
                <a:cs typeface="Times New Roman"/>
              </a:rPr>
              <a:t> </a:t>
            </a:r>
            <a:r>
              <a:rPr lang="en-US" b="1" dirty="0" err="1">
                <a:latin typeface="Times New Roman"/>
                <a:ea typeface="+mj-ea"/>
                <a:cs typeface="Times New Roman"/>
              </a:rPr>
              <a:t>gerçekleştirilecektir</a:t>
            </a:r>
            <a:r>
              <a:rPr lang="en-US" b="1" dirty="0">
                <a:latin typeface="Times New Roman"/>
                <a:ea typeface="+mj-ea"/>
                <a:cs typeface="Times New Roman"/>
              </a:rPr>
              <a:t>.</a:t>
            </a:r>
          </a:p>
        </p:txBody>
      </p:sp>
      <p:sp>
        <p:nvSpPr>
          <p:cNvPr id="60" name="Oval 59">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395750" y="797198"/>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2" name="Oval 61">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 name="Freeform: Shape 63">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66" name="Freeform: Shape 65">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68" name="Oval 67">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34" name="TextBox 15">
            <a:extLst>
              <a:ext uri="{FF2B5EF4-FFF2-40B4-BE49-F238E27FC236}">
                <a16:creationId xmlns:a16="http://schemas.microsoft.com/office/drawing/2014/main" id="{E16D9070-99B1-F61D-0C48-647A035BB03A}"/>
              </a:ext>
            </a:extLst>
          </p:cNvPr>
          <p:cNvGraphicFramePr/>
          <p:nvPr>
            <p:extLst>
              <p:ext uri="{D42A27DB-BD31-4B8C-83A1-F6EECF244321}">
                <p14:modId xmlns:p14="http://schemas.microsoft.com/office/powerpoint/2010/main" val="295023519"/>
              </p:ext>
            </p:extLst>
          </p:nvPr>
        </p:nvGraphicFramePr>
        <p:xfrm>
          <a:off x="1326982" y="649538"/>
          <a:ext cx="9822866" cy="60000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6064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23">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BC04830-F289-8E54-261F-8E676B1ACEFA}"/>
              </a:ext>
            </a:extLst>
          </p:cNvPr>
          <p:cNvSpPr txBox="1"/>
          <p:nvPr/>
        </p:nvSpPr>
        <p:spPr>
          <a:xfrm>
            <a:off x="550863" y="550800"/>
            <a:ext cx="10928350" cy="986400"/>
          </a:xfrm>
          <a:prstGeom prst="rect">
            <a:avLst/>
          </a:prstGeom>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ct val="0"/>
              </a:spcBef>
              <a:spcAft>
                <a:spcPts val="600"/>
              </a:spcAft>
            </a:pPr>
            <a:r>
              <a:rPr lang="en-US" sz="3600" b="1" dirty="0">
                <a:latin typeface="Times New Roman"/>
                <a:ea typeface="+mn-lt"/>
                <a:cs typeface="+mn-lt"/>
              </a:rPr>
              <a:t>1.Aşama: </a:t>
            </a:r>
            <a:r>
              <a:rPr lang="en-US" sz="3600" b="1" dirty="0" err="1">
                <a:latin typeface="Times New Roman"/>
                <a:ea typeface="+mn-lt"/>
                <a:cs typeface="+mn-lt"/>
              </a:rPr>
              <a:t>Otoparka</a:t>
            </a:r>
            <a:r>
              <a:rPr lang="en-US" sz="3600" b="1" dirty="0">
                <a:latin typeface="Times New Roman"/>
                <a:ea typeface="+mn-lt"/>
                <a:cs typeface="+mn-lt"/>
              </a:rPr>
              <a:t> Sistem </a:t>
            </a:r>
            <a:r>
              <a:rPr lang="en-US" sz="3600" b="1" dirty="0" err="1">
                <a:latin typeface="Times New Roman"/>
                <a:ea typeface="+mn-lt"/>
                <a:cs typeface="+mn-lt"/>
              </a:rPr>
              <a:t>Donanımının</a:t>
            </a:r>
            <a:r>
              <a:rPr lang="en-US" sz="3600" b="1" dirty="0">
                <a:latin typeface="Times New Roman"/>
                <a:ea typeface="+mn-lt"/>
                <a:cs typeface="+mn-lt"/>
              </a:rPr>
              <a:t> </a:t>
            </a:r>
            <a:r>
              <a:rPr lang="en-US" sz="3600" b="1" dirty="0" err="1">
                <a:latin typeface="Times New Roman"/>
                <a:ea typeface="+mn-lt"/>
                <a:cs typeface="+mn-lt"/>
              </a:rPr>
              <a:t>Kurulması</a:t>
            </a:r>
            <a:endParaRPr lang="en-US" sz="3600" b="1">
              <a:latin typeface="Times New Roman"/>
              <a:ea typeface="+mj-ea"/>
              <a:cs typeface="Times New Roman"/>
            </a:endParaRPr>
          </a:p>
        </p:txBody>
      </p:sp>
      <p:sp>
        <p:nvSpPr>
          <p:cNvPr id="33" name="Rectangle 25">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4" name="TextBox 15">
            <a:extLst>
              <a:ext uri="{FF2B5EF4-FFF2-40B4-BE49-F238E27FC236}">
                <a16:creationId xmlns:a16="http://schemas.microsoft.com/office/drawing/2014/main" id="{E16D9070-99B1-F61D-0C48-647A035BB03A}"/>
              </a:ext>
            </a:extLst>
          </p:cNvPr>
          <p:cNvGraphicFramePr/>
          <p:nvPr/>
        </p:nvGraphicFramePr>
        <p:xfrm>
          <a:off x="119733" y="1741819"/>
          <a:ext cx="11992642" cy="488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0" name="Picture 50" descr="Graphical user interface&#10;&#10;Description automatically generated">
            <a:extLst>
              <a:ext uri="{FF2B5EF4-FFF2-40B4-BE49-F238E27FC236}">
                <a16:creationId xmlns:a16="http://schemas.microsoft.com/office/drawing/2014/main" id="{D1ED6140-92D7-A95B-BB14-9D5381ADAA4D}"/>
              </a:ext>
            </a:extLst>
          </p:cNvPr>
          <p:cNvPicPr>
            <a:picLocks noChangeAspect="1"/>
          </p:cNvPicPr>
          <p:nvPr/>
        </p:nvPicPr>
        <p:blipFill>
          <a:blip r:embed="rId7"/>
          <a:stretch>
            <a:fillRect/>
          </a:stretch>
        </p:blipFill>
        <p:spPr>
          <a:xfrm>
            <a:off x="9068552" y="1742574"/>
            <a:ext cx="1133475" cy="1447800"/>
          </a:xfrm>
          <a:prstGeom prst="rect">
            <a:avLst/>
          </a:prstGeom>
        </p:spPr>
      </p:pic>
      <p:sp>
        <p:nvSpPr>
          <p:cNvPr id="51" name="TextBox 50">
            <a:extLst>
              <a:ext uri="{FF2B5EF4-FFF2-40B4-BE49-F238E27FC236}">
                <a16:creationId xmlns:a16="http://schemas.microsoft.com/office/drawing/2014/main" id="{F878E553-8355-DFDD-0673-7913712E01A2}"/>
              </a:ext>
            </a:extLst>
          </p:cNvPr>
          <p:cNvSpPr txBox="1"/>
          <p:nvPr/>
        </p:nvSpPr>
        <p:spPr>
          <a:xfrm>
            <a:off x="10367209" y="2005263"/>
            <a:ext cx="20960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t>&lt;&lt;-----  Park </a:t>
            </a:r>
            <a:r>
              <a:rPr lang="en-US" sz="1200" b="1" dirty="0" err="1"/>
              <a:t>doluluk</a:t>
            </a:r>
            <a:r>
              <a:rPr lang="en-US" sz="1200" b="1" dirty="0"/>
              <a:t>  </a:t>
            </a:r>
            <a:r>
              <a:rPr lang="en-US" sz="1200" b="1" dirty="0" err="1"/>
              <a:t>durumunu</a:t>
            </a:r>
            <a:r>
              <a:rPr lang="en-US" sz="1200" b="1" dirty="0"/>
              <a:t> </a:t>
            </a:r>
            <a:r>
              <a:rPr lang="en-US" sz="1200" b="1" dirty="0" err="1"/>
              <a:t>yansıtan</a:t>
            </a:r>
            <a:r>
              <a:rPr lang="en-US" sz="1200" b="1" dirty="0"/>
              <a:t> </a:t>
            </a:r>
            <a:r>
              <a:rPr lang="en-US" sz="1200" b="1" dirty="0" err="1"/>
              <a:t>tabela</a:t>
            </a:r>
            <a:endParaRPr lang="en-US" sz="1200" b="1" dirty="0"/>
          </a:p>
        </p:txBody>
      </p:sp>
      <p:pic>
        <p:nvPicPr>
          <p:cNvPr id="88" name="Picture 88">
            <a:extLst>
              <a:ext uri="{FF2B5EF4-FFF2-40B4-BE49-F238E27FC236}">
                <a16:creationId xmlns:a16="http://schemas.microsoft.com/office/drawing/2014/main" id="{2ABC5BEB-7586-12F1-2EB2-243FA58EC4DB}"/>
              </a:ext>
            </a:extLst>
          </p:cNvPr>
          <p:cNvPicPr>
            <a:picLocks noChangeAspect="1"/>
          </p:cNvPicPr>
          <p:nvPr/>
        </p:nvPicPr>
        <p:blipFill>
          <a:blip r:embed="rId8"/>
          <a:stretch>
            <a:fillRect/>
          </a:stretch>
        </p:blipFill>
        <p:spPr>
          <a:xfrm>
            <a:off x="8919160" y="3461837"/>
            <a:ext cx="2114048" cy="1438275"/>
          </a:xfrm>
          <a:prstGeom prst="rect">
            <a:avLst/>
          </a:prstGeom>
        </p:spPr>
      </p:pic>
      <p:pic>
        <p:nvPicPr>
          <p:cNvPr id="89" name="Picture 89" descr="A picture containing text, monitor, screen&#10;&#10;Description automatically generated">
            <a:extLst>
              <a:ext uri="{FF2B5EF4-FFF2-40B4-BE49-F238E27FC236}">
                <a16:creationId xmlns:a16="http://schemas.microsoft.com/office/drawing/2014/main" id="{D7F26A7A-914B-2DAE-E07E-BCC78AACC5DF}"/>
              </a:ext>
            </a:extLst>
          </p:cNvPr>
          <p:cNvPicPr>
            <a:picLocks noChangeAspect="1"/>
          </p:cNvPicPr>
          <p:nvPr/>
        </p:nvPicPr>
        <p:blipFill>
          <a:blip r:embed="rId9"/>
          <a:stretch>
            <a:fillRect/>
          </a:stretch>
        </p:blipFill>
        <p:spPr>
          <a:xfrm>
            <a:off x="9698956" y="5522245"/>
            <a:ext cx="2168692" cy="636169"/>
          </a:xfrm>
          <a:prstGeom prst="rect">
            <a:avLst/>
          </a:prstGeom>
        </p:spPr>
      </p:pic>
      <p:sp>
        <p:nvSpPr>
          <p:cNvPr id="90" name="TextBox 89">
            <a:extLst>
              <a:ext uri="{FF2B5EF4-FFF2-40B4-BE49-F238E27FC236}">
                <a16:creationId xmlns:a16="http://schemas.microsoft.com/office/drawing/2014/main" id="{310A2527-FB15-8F11-3CA1-2D3C9B5A2D8F}"/>
              </a:ext>
            </a:extLst>
          </p:cNvPr>
          <p:cNvSpPr txBox="1"/>
          <p:nvPr/>
        </p:nvSpPr>
        <p:spPr>
          <a:xfrm>
            <a:off x="11229474" y="3729789"/>
            <a:ext cx="129389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mn-lt"/>
                <a:cs typeface="+mn-lt"/>
              </a:rPr>
              <a:t>&lt;&lt;----- </a:t>
            </a:r>
            <a:r>
              <a:rPr lang="en-US" sz="1200" b="1" dirty="0" err="1">
                <a:latin typeface="Times New Roman"/>
                <a:ea typeface="+mn-lt"/>
                <a:cs typeface="+mn-lt"/>
              </a:rPr>
              <a:t>Ultrasonik</a:t>
            </a:r>
            <a:r>
              <a:rPr lang="en-US" sz="1200" b="1" dirty="0">
                <a:latin typeface="Times New Roman"/>
                <a:ea typeface="+mn-lt"/>
                <a:cs typeface="+mn-lt"/>
              </a:rPr>
              <a:t> </a:t>
            </a:r>
            <a:r>
              <a:rPr lang="en-US" sz="1200" b="1" dirty="0" err="1">
                <a:latin typeface="Times New Roman"/>
                <a:ea typeface="+mn-lt"/>
                <a:cs typeface="+mn-lt"/>
              </a:rPr>
              <a:t>sensörlerin</a:t>
            </a:r>
            <a:r>
              <a:rPr lang="en-US" sz="1200" b="1" dirty="0">
                <a:latin typeface="Times New Roman"/>
                <a:ea typeface="+mn-lt"/>
                <a:cs typeface="+mn-lt"/>
              </a:rPr>
              <a:t> </a:t>
            </a:r>
            <a:r>
              <a:rPr lang="en-US" sz="1200" b="1" dirty="0" err="1">
                <a:latin typeface="Times New Roman"/>
                <a:ea typeface="+mn-lt"/>
                <a:cs typeface="+mn-lt"/>
              </a:rPr>
              <a:t>çalışması</a:t>
            </a:r>
            <a:endParaRPr lang="en-US" sz="1200" b="1">
              <a:latin typeface="Times New Roman"/>
              <a:cs typeface="Times New Roman"/>
            </a:endParaRPr>
          </a:p>
        </p:txBody>
      </p:sp>
      <p:sp>
        <p:nvSpPr>
          <p:cNvPr id="97" name="TextBox 96">
            <a:extLst>
              <a:ext uri="{FF2B5EF4-FFF2-40B4-BE49-F238E27FC236}">
                <a16:creationId xmlns:a16="http://schemas.microsoft.com/office/drawing/2014/main" id="{C398470E-5B56-EE01-2733-0BFED88661C2}"/>
              </a:ext>
            </a:extLst>
          </p:cNvPr>
          <p:cNvSpPr txBox="1"/>
          <p:nvPr/>
        </p:nvSpPr>
        <p:spPr>
          <a:xfrm>
            <a:off x="9767636" y="6158163"/>
            <a:ext cx="216167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mn-lt"/>
                <a:cs typeface="+mn-lt"/>
              </a:rPr>
              <a:t>  </a:t>
            </a:r>
            <a:r>
              <a:rPr lang="en-US" sz="1200" b="1" dirty="0">
                <a:latin typeface="Times New Roman"/>
                <a:ea typeface="+mn-lt"/>
                <a:cs typeface="+mn-lt"/>
              </a:rPr>
              <a:t> Led </a:t>
            </a:r>
            <a:r>
              <a:rPr lang="en-US" sz="1200" b="1" dirty="0" err="1">
                <a:latin typeface="Times New Roman"/>
                <a:ea typeface="+mn-lt"/>
                <a:cs typeface="+mn-lt"/>
              </a:rPr>
              <a:t>yönlendirme</a:t>
            </a:r>
            <a:r>
              <a:rPr lang="en-US" sz="1200" b="1" dirty="0">
                <a:latin typeface="Times New Roman"/>
                <a:ea typeface="+mn-lt"/>
                <a:cs typeface="+mn-lt"/>
              </a:rPr>
              <a:t> </a:t>
            </a:r>
            <a:r>
              <a:rPr lang="en-US" sz="1200" b="1" dirty="0" err="1">
                <a:latin typeface="Times New Roman"/>
                <a:ea typeface="+mn-lt"/>
                <a:cs typeface="+mn-lt"/>
              </a:rPr>
              <a:t>ekranı</a:t>
            </a:r>
            <a:endParaRPr lang="en-US" sz="1200" b="1">
              <a:latin typeface="Times New Roman"/>
              <a:cs typeface="Times New Roman"/>
            </a:endParaRPr>
          </a:p>
        </p:txBody>
      </p:sp>
    </p:spTree>
    <p:extLst>
      <p:ext uri="{BB962C8B-B14F-4D97-AF65-F5344CB8AC3E}">
        <p14:creationId xmlns:p14="http://schemas.microsoft.com/office/powerpoint/2010/main" val="2786811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BC04830-F289-8E54-261F-8E676B1ACEFA}"/>
              </a:ext>
            </a:extLst>
          </p:cNvPr>
          <p:cNvSpPr txBox="1"/>
          <p:nvPr/>
        </p:nvSpPr>
        <p:spPr>
          <a:xfrm>
            <a:off x="333149" y="46099"/>
            <a:ext cx="10762590" cy="986400"/>
          </a:xfrm>
          <a:prstGeom prst="rect">
            <a:avLst/>
          </a:prstGeom>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b="1" dirty="0">
                <a:latin typeface="Times New Roman"/>
                <a:ea typeface="+mj-ea"/>
                <a:cs typeface="Times New Roman"/>
              </a:rPr>
              <a:t>2.Aşama: </a:t>
            </a:r>
            <a:r>
              <a:rPr lang="en-US" sz="3200" b="1" dirty="0" err="1">
                <a:latin typeface="Times New Roman"/>
                <a:ea typeface="+mj-ea"/>
                <a:cs typeface="Times New Roman"/>
              </a:rPr>
              <a:t>Otoparka</a:t>
            </a:r>
            <a:r>
              <a:rPr lang="en-US" sz="3200" b="1" dirty="0">
                <a:latin typeface="Times New Roman"/>
                <a:ea typeface="+mj-ea"/>
                <a:cs typeface="Times New Roman"/>
              </a:rPr>
              <a:t> Sistem </a:t>
            </a:r>
            <a:r>
              <a:rPr lang="en-US" sz="3200" b="1" dirty="0" err="1">
                <a:latin typeface="Times New Roman"/>
                <a:ea typeface="+mj-ea"/>
                <a:cs typeface="Times New Roman"/>
              </a:rPr>
              <a:t>Yazılımının</a:t>
            </a:r>
            <a:r>
              <a:rPr lang="en-US" sz="3200" b="1" dirty="0">
                <a:latin typeface="Times New Roman"/>
                <a:ea typeface="+mj-ea"/>
                <a:cs typeface="Times New Roman"/>
              </a:rPr>
              <a:t> </a:t>
            </a:r>
            <a:r>
              <a:rPr lang="en-US" sz="3200" b="1" dirty="0" err="1">
                <a:latin typeface="Times New Roman"/>
                <a:ea typeface="+mj-ea"/>
                <a:cs typeface="Times New Roman"/>
              </a:rPr>
              <a:t>Yapılması</a:t>
            </a:r>
            <a:endParaRPr lang="en-US" sz="3200" b="1" dirty="0">
              <a:latin typeface="Times New Roman"/>
              <a:ea typeface="+mj-ea"/>
              <a:cs typeface="Times New Roman"/>
            </a:endParaRPr>
          </a:p>
        </p:txBody>
      </p:sp>
      <p:sp>
        <p:nvSpPr>
          <p:cNvPr id="58" name="Rectangle 57">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4" name="TextBox 15">
            <a:extLst>
              <a:ext uri="{FF2B5EF4-FFF2-40B4-BE49-F238E27FC236}">
                <a16:creationId xmlns:a16="http://schemas.microsoft.com/office/drawing/2014/main" id="{E16D9070-99B1-F61D-0C48-647A035BB03A}"/>
              </a:ext>
            </a:extLst>
          </p:cNvPr>
          <p:cNvGraphicFramePr/>
          <p:nvPr>
            <p:extLst>
              <p:ext uri="{D42A27DB-BD31-4B8C-83A1-F6EECF244321}">
                <p14:modId xmlns:p14="http://schemas.microsoft.com/office/powerpoint/2010/main" val="2657039443"/>
              </p:ext>
            </p:extLst>
          </p:nvPr>
        </p:nvGraphicFramePr>
        <p:xfrm>
          <a:off x="164915" y="882420"/>
          <a:ext cx="11921548" cy="2865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3" name="Picture 123" descr="Diagram&#10;&#10;Description automatically generated">
            <a:extLst>
              <a:ext uri="{FF2B5EF4-FFF2-40B4-BE49-F238E27FC236}">
                <a16:creationId xmlns:a16="http://schemas.microsoft.com/office/drawing/2014/main" id="{CEFA39BE-1338-478E-52E9-A916FDDAB2BD}"/>
              </a:ext>
            </a:extLst>
          </p:cNvPr>
          <p:cNvPicPr>
            <a:picLocks noChangeAspect="1"/>
          </p:cNvPicPr>
          <p:nvPr/>
        </p:nvPicPr>
        <p:blipFill rotWithShape="1">
          <a:blip r:embed="rId7"/>
          <a:srcRect l="138" t="-990" b="2970"/>
          <a:stretch/>
        </p:blipFill>
        <p:spPr>
          <a:xfrm>
            <a:off x="2774868" y="3866568"/>
            <a:ext cx="7137067" cy="2934950"/>
          </a:xfrm>
          <a:prstGeom prst="rect">
            <a:avLst/>
          </a:prstGeom>
          <a:ln>
            <a:noFill/>
          </a:ln>
          <a:effectLst>
            <a:softEdge rad="112500"/>
          </a:effectLst>
        </p:spPr>
      </p:pic>
    </p:spTree>
    <p:extLst>
      <p:ext uri="{BB962C8B-B14F-4D97-AF65-F5344CB8AC3E}">
        <p14:creationId xmlns:p14="http://schemas.microsoft.com/office/powerpoint/2010/main" val="256070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23">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BC04830-F289-8E54-261F-8E676B1ACEFA}"/>
              </a:ext>
            </a:extLst>
          </p:cNvPr>
          <p:cNvSpPr txBox="1"/>
          <p:nvPr/>
        </p:nvSpPr>
        <p:spPr>
          <a:xfrm>
            <a:off x="293564" y="115371"/>
            <a:ext cx="10673525" cy="768686"/>
          </a:xfrm>
          <a:prstGeom prst="rect">
            <a:avLst/>
          </a:prstGeom>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spcBef>
                <a:spcPct val="0"/>
              </a:spcBef>
              <a:spcAft>
                <a:spcPts val="600"/>
              </a:spcAft>
            </a:pPr>
            <a:r>
              <a:rPr lang="en-US" sz="3200" b="1" dirty="0">
                <a:latin typeface="Times New Roman"/>
                <a:ea typeface="+mn-lt"/>
                <a:cs typeface="+mn-lt"/>
              </a:rPr>
              <a:t>3.Aşama: Mobil </a:t>
            </a:r>
            <a:r>
              <a:rPr lang="en-US" sz="3200" b="1" dirty="0" err="1">
                <a:latin typeface="Times New Roman"/>
                <a:ea typeface="+mn-lt"/>
                <a:cs typeface="+mn-lt"/>
              </a:rPr>
              <a:t>Uygulamanın</a:t>
            </a:r>
            <a:r>
              <a:rPr lang="en-US" sz="3200" b="1" dirty="0">
                <a:latin typeface="Times New Roman"/>
                <a:ea typeface="+mn-lt"/>
                <a:cs typeface="+mn-lt"/>
              </a:rPr>
              <a:t> </a:t>
            </a:r>
            <a:r>
              <a:rPr lang="en-US" sz="3200" b="1" dirty="0" err="1">
                <a:latin typeface="Times New Roman"/>
                <a:ea typeface="+mn-lt"/>
                <a:cs typeface="+mn-lt"/>
              </a:rPr>
              <a:t>Yapılması</a:t>
            </a:r>
            <a:endParaRPr lang="en-US" sz="3200" b="1">
              <a:latin typeface="Times New Roman"/>
              <a:ea typeface="+mj-ea"/>
              <a:cs typeface="Times New Roman"/>
            </a:endParaRPr>
          </a:p>
        </p:txBody>
      </p:sp>
      <p:sp>
        <p:nvSpPr>
          <p:cNvPr id="33" name="Rectangle 25">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4" name="TextBox 15">
            <a:extLst>
              <a:ext uri="{FF2B5EF4-FFF2-40B4-BE49-F238E27FC236}">
                <a16:creationId xmlns:a16="http://schemas.microsoft.com/office/drawing/2014/main" id="{E16D9070-99B1-F61D-0C48-647A035BB03A}"/>
              </a:ext>
            </a:extLst>
          </p:cNvPr>
          <p:cNvGraphicFramePr/>
          <p:nvPr>
            <p:extLst>
              <p:ext uri="{D42A27DB-BD31-4B8C-83A1-F6EECF244321}">
                <p14:modId xmlns:p14="http://schemas.microsoft.com/office/powerpoint/2010/main" val="1044408138"/>
              </p:ext>
            </p:extLst>
          </p:nvPr>
        </p:nvGraphicFramePr>
        <p:xfrm>
          <a:off x="109837" y="1662650"/>
          <a:ext cx="11319708" cy="3912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6" name="Picture 46" descr="Graphical user interface, application&#10;&#10;Description automatically generated">
            <a:extLst>
              <a:ext uri="{FF2B5EF4-FFF2-40B4-BE49-F238E27FC236}">
                <a16:creationId xmlns:a16="http://schemas.microsoft.com/office/drawing/2014/main" id="{2C73FB54-14E8-4933-5DB7-42497F879B38}"/>
              </a:ext>
            </a:extLst>
          </p:cNvPr>
          <p:cNvPicPr>
            <a:picLocks noChangeAspect="1"/>
          </p:cNvPicPr>
          <p:nvPr/>
        </p:nvPicPr>
        <p:blipFill>
          <a:blip r:embed="rId7"/>
          <a:stretch>
            <a:fillRect/>
          </a:stretch>
        </p:blipFill>
        <p:spPr>
          <a:xfrm>
            <a:off x="5001491" y="876463"/>
            <a:ext cx="6919355" cy="57483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7478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7236A6B-8D2D-F618-F49A-10FE885CCF01}"/>
              </a:ext>
            </a:extLst>
          </p:cNvPr>
          <p:cNvSpPr txBox="1"/>
          <p:nvPr/>
        </p:nvSpPr>
        <p:spPr>
          <a:xfrm>
            <a:off x="273774" y="549275"/>
            <a:ext cx="4278042" cy="651986"/>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rmAutofit/>
          </a:bodyPr>
          <a:lstStyle/>
          <a:p>
            <a:pPr>
              <a:spcBef>
                <a:spcPct val="0"/>
              </a:spcBef>
              <a:spcAft>
                <a:spcPts val="600"/>
              </a:spcAft>
            </a:pPr>
            <a:r>
              <a:rPr lang="en-US" sz="3600" b="1" dirty="0">
                <a:latin typeface="Times New Roman"/>
                <a:ea typeface="+mn-lt"/>
                <a:cs typeface="+mn-lt"/>
              </a:rPr>
              <a:t> PROJE YÖNETİMİ </a:t>
            </a:r>
            <a:endParaRPr lang="en-US" sz="3600" b="1">
              <a:latin typeface="Times New Roman"/>
              <a:ea typeface="+mj-ea"/>
              <a:cs typeface="Times New Roman"/>
            </a:endParaRPr>
          </a:p>
        </p:txBody>
      </p:sp>
      <p:sp>
        <p:nvSpPr>
          <p:cNvPr id="19" name="Rectangle 18">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DEA539E-DECC-EF26-9F34-7B8B2CB36EAD}"/>
              </a:ext>
            </a:extLst>
          </p:cNvPr>
          <p:cNvSpPr txBox="1"/>
          <p:nvPr/>
        </p:nvSpPr>
        <p:spPr>
          <a:xfrm>
            <a:off x="451904" y="1152936"/>
            <a:ext cx="2684769" cy="454064"/>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rmAutofit/>
          </a:bodyPr>
          <a:lstStyle/>
          <a:p>
            <a:pPr>
              <a:spcBef>
                <a:spcPct val="0"/>
              </a:spcBef>
              <a:spcAft>
                <a:spcPts val="600"/>
              </a:spcAft>
            </a:pPr>
            <a:r>
              <a:rPr lang="en-US" sz="2000" b="1" dirty="0">
                <a:latin typeface="Times New Roman"/>
                <a:ea typeface="+mn-lt"/>
                <a:cs typeface="+mn-lt"/>
              </a:rPr>
              <a:t>⦁    </a:t>
            </a:r>
            <a:r>
              <a:rPr lang="en-US" sz="2000" b="1" err="1">
                <a:latin typeface="Times New Roman"/>
                <a:ea typeface="+mn-lt"/>
                <a:cs typeface="+mn-lt"/>
              </a:rPr>
              <a:t>İş</a:t>
            </a:r>
            <a:r>
              <a:rPr lang="en-US" sz="2000" b="1" dirty="0">
                <a:latin typeface="Times New Roman"/>
                <a:ea typeface="+mn-lt"/>
                <a:cs typeface="+mn-lt"/>
              </a:rPr>
              <a:t>- Zaman </a:t>
            </a:r>
            <a:r>
              <a:rPr lang="en-US" sz="2000" b="1" err="1">
                <a:latin typeface="Times New Roman"/>
                <a:ea typeface="+mn-lt"/>
                <a:cs typeface="+mn-lt"/>
              </a:rPr>
              <a:t>Çizelgesi</a:t>
            </a:r>
            <a:endParaRPr lang="en-US" sz="2000" b="1" dirty="0" err="1">
              <a:latin typeface="Times New Roman"/>
              <a:ea typeface="+mj-ea"/>
              <a:cs typeface="Times New Roman"/>
            </a:endParaRPr>
          </a:p>
        </p:txBody>
      </p:sp>
      <p:graphicFrame>
        <p:nvGraphicFramePr>
          <p:cNvPr id="7" name="Table 11">
            <a:extLst>
              <a:ext uri="{FF2B5EF4-FFF2-40B4-BE49-F238E27FC236}">
                <a16:creationId xmlns:a16="http://schemas.microsoft.com/office/drawing/2014/main" id="{9E4C1716-AB5D-A30C-CEDA-16DACE438C10}"/>
              </a:ext>
            </a:extLst>
          </p:cNvPr>
          <p:cNvGraphicFramePr>
            <a:graphicFrameLocks noGrp="1"/>
          </p:cNvGraphicFramePr>
          <p:nvPr>
            <p:ph idx="1"/>
            <p:extLst>
              <p:ext uri="{D42A27DB-BD31-4B8C-83A1-F6EECF244321}">
                <p14:modId xmlns:p14="http://schemas.microsoft.com/office/powerpoint/2010/main" val="3510890399"/>
              </p:ext>
            </p:extLst>
          </p:nvPr>
        </p:nvGraphicFramePr>
        <p:xfrm>
          <a:off x="554181" y="1830779"/>
          <a:ext cx="11357468" cy="4901055"/>
        </p:xfrm>
        <a:graphic>
          <a:graphicData uri="http://schemas.openxmlformats.org/drawingml/2006/table">
            <a:tbl>
              <a:tblPr firstRow="1" bandRow="1">
                <a:tableStyleId>{5C22544A-7EE6-4342-B048-85BDC9FD1C3A}</a:tableStyleId>
              </a:tblPr>
              <a:tblGrid>
                <a:gridCol w="526995">
                  <a:extLst>
                    <a:ext uri="{9D8B030D-6E8A-4147-A177-3AD203B41FA5}">
                      <a16:colId xmlns:a16="http://schemas.microsoft.com/office/drawing/2014/main" val="4117698951"/>
                    </a:ext>
                  </a:extLst>
                </a:gridCol>
                <a:gridCol w="4015993">
                  <a:extLst>
                    <a:ext uri="{9D8B030D-6E8A-4147-A177-3AD203B41FA5}">
                      <a16:colId xmlns:a16="http://schemas.microsoft.com/office/drawing/2014/main" val="475318899"/>
                    </a:ext>
                  </a:extLst>
                </a:gridCol>
                <a:gridCol w="2216726">
                  <a:extLst>
                    <a:ext uri="{9D8B030D-6E8A-4147-A177-3AD203B41FA5}">
                      <a16:colId xmlns:a16="http://schemas.microsoft.com/office/drawing/2014/main" val="3336417226"/>
                    </a:ext>
                  </a:extLst>
                </a:gridCol>
                <a:gridCol w="3315194">
                  <a:extLst>
                    <a:ext uri="{9D8B030D-6E8A-4147-A177-3AD203B41FA5}">
                      <a16:colId xmlns:a16="http://schemas.microsoft.com/office/drawing/2014/main" val="2125323563"/>
                    </a:ext>
                  </a:extLst>
                </a:gridCol>
                <a:gridCol w="1282560">
                  <a:extLst>
                    <a:ext uri="{9D8B030D-6E8A-4147-A177-3AD203B41FA5}">
                      <a16:colId xmlns:a16="http://schemas.microsoft.com/office/drawing/2014/main" val="1004129889"/>
                    </a:ext>
                  </a:extLst>
                </a:gridCol>
              </a:tblGrid>
              <a:tr h="890649">
                <a:tc>
                  <a:txBody>
                    <a:bodyPr/>
                    <a:lstStyle/>
                    <a:p>
                      <a:pPr algn="ctr">
                        <a:lnSpc>
                          <a:spcPct val="200000"/>
                        </a:lnSpc>
                      </a:pPr>
                      <a:r>
                        <a:rPr lang="en-US" sz="1600" dirty="0"/>
                        <a:t>NO</a:t>
                      </a:r>
                    </a:p>
                  </a:txBody>
                  <a:tcPr anchor="ctr">
                    <a:solidFill>
                      <a:srgbClr val="00B0F0"/>
                    </a:solidFill>
                  </a:tcPr>
                </a:tc>
                <a:tc>
                  <a:txBody>
                    <a:bodyPr/>
                    <a:lstStyle/>
                    <a:p>
                      <a:pPr algn="ctr"/>
                      <a:r>
                        <a:rPr lang="en-US" sz="1700" dirty="0" err="1"/>
                        <a:t>İş</a:t>
                      </a:r>
                      <a:r>
                        <a:rPr lang="en-US" sz="1700" dirty="0"/>
                        <a:t> </a:t>
                      </a:r>
                      <a:r>
                        <a:rPr lang="en-US" sz="1700" dirty="0" err="1"/>
                        <a:t>paketlerinin</a:t>
                      </a:r>
                      <a:r>
                        <a:rPr lang="en-US" sz="1700" dirty="0"/>
                        <a:t> </a:t>
                      </a:r>
                      <a:r>
                        <a:rPr lang="en-US" sz="1700" dirty="0" err="1"/>
                        <a:t>Adı</a:t>
                      </a:r>
                      <a:r>
                        <a:rPr lang="en-US" sz="1700" dirty="0"/>
                        <a:t> </a:t>
                      </a:r>
                      <a:r>
                        <a:rPr lang="en-US" sz="1700" dirty="0" err="1"/>
                        <a:t>ve</a:t>
                      </a:r>
                      <a:r>
                        <a:rPr lang="en-US" sz="1700" dirty="0"/>
                        <a:t> </a:t>
                      </a:r>
                      <a:r>
                        <a:rPr lang="en-US" sz="1700" dirty="0" err="1"/>
                        <a:t>Hedefleri</a:t>
                      </a:r>
                    </a:p>
                  </a:txBody>
                  <a:tcPr anchor="ctr">
                    <a:solidFill>
                      <a:srgbClr val="00B0F0"/>
                    </a:solidFill>
                  </a:tcPr>
                </a:tc>
                <a:tc>
                  <a:txBody>
                    <a:bodyPr/>
                    <a:lstStyle/>
                    <a:p>
                      <a:pPr algn="ctr"/>
                      <a:r>
                        <a:rPr lang="en-US" sz="1700" dirty="0"/>
                        <a:t>Kimler </a:t>
                      </a:r>
                      <a:r>
                        <a:rPr lang="en-US" sz="1700" dirty="0" err="1"/>
                        <a:t>Tarafından</a:t>
                      </a:r>
                      <a:r>
                        <a:rPr lang="en-US" sz="1700" dirty="0"/>
                        <a:t> </a:t>
                      </a:r>
                      <a:r>
                        <a:rPr lang="en-US" sz="1700" dirty="0" err="1"/>
                        <a:t>Gerçekleştirileceği</a:t>
                      </a:r>
                    </a:p>
                  </a:txBody>
                  <a:tcPr anchor="ctr">
                    <a:solidFill>
                      <a:srgbClr val="00B0F0"/>
                    </a:solidFill>
                  </a:tcPr>
                </a:tc>
                <a:tc>
                  <a:txBody>
                    <a:bodyPr/>
                    <a:lstStyle/>
                    <a:p>
                      <a:pPr algn="ctr"/>
                      <a:r>
                        <a:rPr lang="en-US" dirty="0"/>
                        <a:t>Zaman </a:t>
                      </a:r>
                      <a:r>
                        <a:rPr lang="en-US" dirty="0" err="1"/>
                        <a:t>Aralığı</a:t>
                      </a:r>
                    </a:p>
                    <a:p>
                      <a:pPr lvl="0" algn="ctr">
                        <a:buNone/>
                      </a:pPr>
                      <a:r>
                        <a:rPr lang="en-US" dirty="0"/>
                        <a:t>(..-.. Ay)</a:t>
                      </a:r>
                    </a:p>
                  </a:txBody>
                  <a:tcPr anchor="ctr">
                    <a:solidFill>
                      <a:srgbClr val="00B0F0"/>
                    </a:solidFill>
                  </a:tcPr>
                </a:tc>
                <a:tc>
                  <a:txBody>
                    <a:bodyPr/>
                    <a:lstStyle/>
                    <a:p>
                      <a:pPr algn="ctr"/>
                      <a:r>
                        <a:rPr lang="en-US" dirty="0" err="1"/>
                        <a:t>Başarı</a:t>
                      </a:r>
                    </a:p>
                  </a:txBody>
                  <a:tcPr anchor="ctr">
                    <a:solidFill>
                      <a:srgbClr val="00B0F0"/>
                    </a:solidFill>
                  </a:tcPr>
                </a:tc>
                <a:extLst>
                  <a:ext uri="{0D108BD9-81ED-4DB2-BD59-A6C34878D82A}">
                    <a16:rowId xmlns:a16="http://schemas.microsoft.com/office/drawing/2014/main" val="181510387"/>
                  </a:ext>
                </a:extLst>
              </a:tr>
              <a:tr h="605282">
                <a:tc>
                  <a:txBody>
                    <a:bodyPr/>
                    <a:lstStyle/>
                    <a:p>
                      <a:r>
                        <a:rPr lang="en-US" b="1" dirty="0"/>
                        <a:t>1</a:t>
                      </a:r>
                    </a:p>
                  </a:txBody>
                  <a:tcPr anchor="ctr"/>
                </a:tc>
                <a:tc>
                  <a:txBody>
                    <a:bodyPr/>
                    <a:lstStyle/>
                    <a:p>
                      <a:pPr lvl="0">
                        <a:buNone/>
                      </a:pPr>
                      <a:r>
                        <a:rPr lang="en-US" sz="1800" b="1" i="0" u="none" strike="noStrike" noProof="0" dirty="0">
                          <a:latin typeface="Times New Roman"/>
                        </a:rPr>
                        <a:t>Veri </a:t>
                      </a:r>
                      <a:r>
                        <a:rPr lang="en-US" sz="1800" b="1" i="0" u="none" strike="noStrike" noProof="0" dirty="0" err="1">
                          <a:latin typeface="Times New Roman"/>
                        </a:rPr>
                        <a:t>toplama</a:t>
                      </a:r>
                      <a:r>
                        <a:rPr lang="en-US" sz="1800" b="1" i="0" u="none" strike="noStrike" noProof="0" dirty="0">
                          <a:latin typeface="Times New Roman"/>
                        </a:rPr>
                        <a:t> </a:t>
                      </a:r>
                      <a:r>
                        <a:rPr lang="en-US" sz="1800" b="1" i="0" u="none" strike="noStrike" noProof="0" dirty="0" err="1">
                          <a:latin typeface="Times New Roman"/>
                        </a:rPr>
                        <a:t>ve</a:t>
                      </a:r>
                      <a:r>
                        <a:rPr lang="en-US" sz="1800" b="1" i="0" u="none" strike="noStrike" noProof="0" dirty="0">
                          <a:latin typeface="Times New Roman"/>
                        </a:rPr>
                        <a:t> </a:t>
                      </a:r>
                      <a:r>
                        <a:rPr lang="en-US" sz="1800" b="1" i="0" u="none" strike="noStrike" noProof="0" dirty="0" err="1">
                          <a:latin typeface="Times New Roman"/>
                        </a:rPr>
                        <a:t>analizi</a:t>
                      </a:r>
                      <a:endParaRPr lang="en-US" b="1">
                        <a:latin typeface="Times New Roman"/>
                      </a:endParaRPr>
                    </a:p>
                  </a:txBody>
                  <a:tcPr anchor="ctr"/>
                </a:tc>
                <a:tc>
                  <a:txBody>
                    <a:bodyPr/>
                    <a:lstStyle/>
                    <a:p>
                      <a:pPr marL="0" marR="0" lvl="0" indent="0" algn="l">
                        <a:lnSpc>
                          <a:spcPct val="100000"/>
                        </a:lnSpc>
                        <a:spcBef>
                          <a:spcPts val="0"/>
                        </a:spcBef>
                        <a:spcAft>
                          <a:spcPts val="0"/>
                        </a:spcAft>
                        <a:buNone/>
                      </a:pPr>
                      <a:r>
                        <a:rPr lang="en-US" sz="1800" b="1" i="0" u="none" strike="noStrike" noProof="0" dirty="0">
                          <a:latin typeface="Times New Roman"/>
                        </a:rPr>
                        <a:t>İBRAHİM ŞAHİN</a:t>
                      </a:r>
                      <a:endParaRPr lang="en-US" sz="1800" b="0" i="0" u="none" strike="noStrike" noProof="0" dirty="0">
                        <a:latin typeface="Times New Roman"/>
                      </a:endParaRPr>
                    </a:p>
                  </a:txBody>
                  <a:tcPr anchor="ctr"/>
                </a:tc>
                <a:tc>
                  <a:txBody>
                    <a:bodyPr/>
                    <a:lstStyle/>
                    <a:p>
                      <a:pPr lvl="0">
                        <a:buNone/>
                      </a:pPr>
                      <a:r>
                        <a:rPr lang="en-US" sz="1800" b="1" i="0" u="none" strike="noStrike" noProof="0" dirty="0" err="1">
                          <a:latin typeface="Times New Roman"/>
                        </a:rPr>
                        <a:t>Mayıs</a:t>
                      </a:r>
                      <a:r>
                        <a:rPr lang="en-US" sz="1800" b="1" i="0" u="none" strike="noStrike" noProof="0" dirty="0">
                          <a:latin typeface="Times New Roman"/>
                        </a:rPr>
                        <a:t> 2023 – </a:t>
                      </a:r>
                      <a:r>
                        <a:rPr lang="en-US" sz="1800" b="1" i="0" u="none" strike="noStrike" noProof="0" dirty="0" err="1">
                          <a:latin typeface="Times New Roman"/>
                        </a:rPr>
                        <a:t>Haziran</a:t>
                      </a:r>
                      <a:r>
                        <a:rPr lang="en-US" sz="1800" b="1" i="0" u="none" strike="noStrike" noProof="0" dirty="0">
                          <a:latin typeface="Times New Roman"/>
                        </a:rPr>
                        <a:t> 2024</a:t>
                      </a:r>
                      <a:endParaRPr lang="en-US" b="1" dirty="0">
                        <a:latin typeface="Times New Roman"/>
                      </a:endParaRPr>
                    </a:p>
                  </a:txBody>
                  <a:tcPr anchor="ctr"/>
                </a:tc>
                <a:tc>
                  <a:txBody>
                    <a:bodyPr/>
                    <a:lstStyle/>
                    <a:p>
                      <a:r>
                        <a:rPr lang="tr-TR" sz="1800" b="1" i="0" u="none" strike="noStrike" kern="1200" dirty="0">
                          <a:solidFill>
                            <a:schemeClr val="dk1"/>
                          </a:solidFill>
                          <a:latin typeface="Times New Roman"/>
                          <a:ea typeface="+mn-ea"/>
                          <a:cs typeface="+mn-cs"/>
                        </a:rPr>
                        <a:t>%15</a:t>
                      </a:r>
                      <a:endParaRPr lang="en-US" sz="1800" b="1" i="0" u="none" strike="noStrike" kern="1200" dirty="0">
                        <a:solidFill>
                          <a:schemeClr val="dk1"/>
                        </a:solidFill>
                        <a:latin typeface="Times New Roman"/>
                        <a:ea typeface="+mn-ea"/>
                        <a:cs typeface="+mn-cs"/>
                      </a:endParaRPr>
                    </a:p>
                  </a:txBody>
                  <a:tcPr anchor="ctr"/>
                </a:tc>
                <a:extLst>
                  <a:ext uri="{0D108BD9-81ED-4DB2-BD59-A6C34878D82A}">
                    <a16:rowId xmlns:a16="http://schemas.microsoft.com/office/drawing/2014/main" val="69380070"/>
                  </a:ext>
                </a:extLst>
              </a:tr>
              <a:tr h="605282">
                <a:tc>
                  <a:txBody>
                    <a:bodyPr/>
                    <a:lstStyle/>
                    <a:p>
                      <a:r>
                        <a:rPr lang="en-US" b="1" dirty="0"/>
                        <a:t>2</a:t>
                      </a:r>
                    </a:p>
                  </a:txBody>
                  <a:tcPr anchor="ctr"/>
                </a:tc>
                <a:tc>
                  <a:txBody>
                    <a:bodyPr/>
                    <a:lstStyle/>
                    <a:p>
                      <a:pPr lvl="0">
                        <a:buNone/>
                      </a:pPr>
                      <a:r>
                        <a:rPr lang="en-US" sz="1800" b="1" i="0" u="none" strike="noStrike" noProof="0" dirty="0" err="1">
                          <a:latin typeface="Times New Roman"/>
                        </a:rPr>
                        <a:t>Sistemin</a:t>
                      </a:r>
                      <a:r>
                        <a:rPr lang="en-US" sz="1800" b="1" i="0" u="none" strike="noStrike" noProof="0" dirty="0">
                          <a:latin typeface="Times New Roman"/>
                        </a:rPr>
                        <a:t> </a:t>
                      </a:r>
                      <a:r>
                        <a:rPr lang="en-US" sz="1800" b="1" i="0" u="none" strike="noStrike" noProof="0" dirty="0" err="1">
                          <a:latin typeface="Times New Roman"/>
                        </a:rPr>
                        <a:t>kurulumu</a:t>
                      </a:r>
                      <a:endParaRPr lang="en-US" b="1">
                        <a:latin typeface="Times New Roman"/>
                      </a:endParaRPr>
                    </a:p>
                  </a:txBody>
                  <a:tcPr anchor="ctr"/>
                </a:tc>
                <a:tc>
                  <a:txBody>
                    <a:bodyPr/>
                    <a:lstStyle/>
                    <a:p>
                      <a:pPr marL="0" marR="0" lvl="0" indent="0" algn="l">
                        <a:lnSpc>
                          <a:spcPct val="100000"/>
                        </a:lnSpc>
                        <a:spcBef>
                          <a:spcPts val="0"/>
                        </a:spcBef>
                        <a:spcAft>
                          <a:spcPts val="0"/>
                        </a:spcAft>
                        <a:buNone/>
                      </a:pPr>
                      <a:r>
                        <a:rPr lang="en-US" sz="1800" b="1" i="0" u="none" strike="noStrike" noProof="0" dirty="0">
                          <a:latin typeface="Times New Roman"/>
                        </a:rPr>
                        <a:t>VEDAT ARSLAN</a:t>
                      </a:r>
                      <a:endParaRPr lang="en-US" sz="1800" b="0" i="0" u="none" strike="noStrike" noProof="0" dirty="0">
                        <a:latin typeface="Times New Roman"/>
                      </a:endParaRPr>
                    </a:p>
                    <a:p>
                      <a:pPr marL="0" marR="0" lvl="0" indent="0" algn="l">
                        <a:lnSpc>
                          <a:spcPct val="100000"/>
                        </a:lnSpc>
                        <a:spcBef>
                          <a:spcPts val="0"/>
                        </a:spcBef>
                        <a:spcAft>
                          <a:spcPts val="0"/>
                        </a:spcAft>
                        <a:buNone/>
                      </a:pPr>
                      <a:r>
                        <a:rPr lang="en-US" sz="1800" b="1" i="0" u="none" strike="noStrike" noProof="0" dirty="0">
                          <a:latin typeface="Times New Roman"/>
                        </a:rPr>
                        <a:t>FIRAT TURAN</a:t>
                      </a:r>
                      <a:endParaRPr lang="en-US" dirty="0">
                        <a:latin typeface="Times New Roman"/>
                      </a:endParaRPr>
                    </a:p>
                  </a:txBody>
                  <a:tcPr anchor="ctr"/>
                </a:tc>
                <a:tc>
                  <a:txBody>
                    <a:bodyPr/>
                    <a:lstStyle/>
                    <a:p>
                      <a:pPr lvl="0">
                        <a:buNone/>
                      </a:pPr>
                      <a:r>
                        <a:rPr lang="en-US" sz="1800" b="1" i="0" u="none" strike="noStrike" noProof="0" dirty="0" err="1">
                          <a:latin typeface="Times New Roman"/>
                        </a:rPr>
                        <a:t>Haziran</a:t>
                      </a:r>
                      <a:r>
                        <a:rPr lang="en-US" sz="1800" b="1" i="0" u="none" strike="noStrike" noProof="0" dirty="0">
                          <a:latin typeface="Times New Roman"/>
                        </a:rPr>
                        <a:t> 2023 – </a:t>
                      </a:r>
                      <a:r>
                        <a:rPr lang="en-US" sz="1800" b="1" i="0" u="none" strike="noStrike" noProof="0" dirty="0" err="1">
                          <a:latin typeface="Times New Roman"/>
                        </a:rPr>
                        <a:t>Temmuz</a:t>
                      </a:r>
                      <a:r>
                        <a:rPr lang="en-US" sz="1800" b="1" i="0" u="none" strike="noStrike" noProof="0" dirty="0">
                          <a:latin typeface="Times New Roman"/>
                        </a:rPr>
                        <a:t> 2024</a:t>
                      </a:r>
                      <a:endParaRPr lang="en-US" b="1" dirty="0">
                        <a:latin typeface="Times New Roman"/>
                      </a:endParaRPr>
                    </a:p>
                  </a:txBody>
                  <a:tcPr anchor="ctr"/>
                </a:tc>
                <a:tc>
                  <a:txBody>
                    <a:bodyPr/>
                    <a:lstStyle/>
                    <a:p>
                      <a:pPr marL="0" algn="l" defTabSz="914400" rtl="0" eaLnBrk="1" latinLnBrk="0" hangingPunct="1"/>
                      <a:r>
                        <a:rPr lang="tr-TR" sz="1800" b="1" i="0" u="none" strike="noStrike" kern="1200" dirty="0">
                          <a:solidFill>
                            <a:schemeClr val="dk1"/>
                          </a:solidFill>
                          <a:latin typeface="Times New Roman"/>
                          <a:ea typeface="+mn-ea"/>
                          <a:cs typeface="+mn-cs"/>
                        </a:rPr>
                        <a:t>%10</a:t>
                      </a:r>
                      <a:endParaRPr lang="en-US" sz="1800" b="1" i="0" u="none" strike="noStrike" kern="1200" dirty="0">
                        <a:solidFill>
                          <a:schemeClr val="dk1"/>
                        </a:solidFill>
                        <a:latin typeface="Times New Roman"/>
                        <a:ea typeface="+mn-ea"/>
                        <a:cs typeface="+mn-cs"/>
                      </a:endParaRPr>
                    </a:p>
                  </a:txBody>
                  <a:tcPr anchor="ctr"/>
                </a:tc>
                <a:extLst>
                  <a:ext uri="{0D108BD9-81ED-4DB2-BD59-A6C34878D82A}">
                    <a16:rowId xmlns:a16="http://schemas.microsoft.com/office/drawing/2014/main" val="2082552786"/>
                  </a:ext>
                </a:extLst>
              </a:tr>
              <a:tr h="605282">
                <a:tc>
                  <a:txBody>
                    <a:bodyPr/>
                    <a:lstStyle/>
                    <a:p>
                      <a:r>
                        <a:rPr lang="en-US" b="1" dirty="0"/>
                        <a:t>3</a:t>
                      </a:r>
                    </a:p>
                  </a:txBody>
                  <a:tcPr anchor="ctr"/>
                </a:tc>
                <a:tc>
                  <a:txBody>
                    <a:bodyPr/>
                    <a:lstStyle/>
                    <a:p>
                      <a:pPr lvl="0">
                        <a:buNone/>
                      </a:pPr>
                      <a:r>
                        <a:rPr lang="en-US" sz="1800" b="1" i="0" u="none" strike="noStrike" noProof="0" dirty="0">
                          <a:latin typeface="Times New Roman"/>
                        </a:rPr>
                        <a:t>Sistem </a:t>
                      </a:r>
                      <a:r>
                        <a:rPr lang="en-US" sz="1800" b="1" i="0" u="none" strike="noStrike" noProof="0" dirty="0" err="1">
                          <a:latin typeface="Times New Roman"/>
                        </a:rPr>
                        <a:t>yazılımı</a:t>
                      </a:r>
                      <a:endParaRPr lang="en-US" b="1">
                        <a:latin typeface="Times New Roman"/>
                      </a:endParaRPr>
                    </a:p>
                  </a:txBody>
                  <a:tcPr anchor="ctr"/>
                </a:tc>
                <a:tc>
                  <a:txBody>
                    <a:bodyPr/>
                    <a:lstStyle/>
                    <a:p>
                      <a:pPr marL="0" marR="0" lvl="0" indent="0" algn="l">
                        <a:lnSpc>
                          <a:spcPct val="100000"/>
                        </a:lnSpc>
                        <a:spcBef>
                          <a:spcPts val="0"/>
                        </a:spcBef>
                        <a:spcAft>
                          <a:spcPts val="0"/>
                        </a:spcAft>
                        <a:buNone/>
                      </a:pPr>
                      <a:r>
                        <a:rPr lang="en-US" sz="1800" b="1" i="0" u="none" strike="noStrike" noProof="0" dirty="0">
                          <a:latin typeface="Times New Roman"/>
                        </a:rPr>
                        <a:t>VEDAT ARSLAN</a:t>
                      </a:r>
                      <a:endParaRPr lang="en-US" sz="1800" b="0" i="0" u="none" strike="noStrike" noProof="0" dirty="0">
                        <a:latin typeface="Times New Roman"/>
                      </a:endParaRPr>
                    </a:p>
                    <a:p>
                      <a:pPr marL="0" marR="0" lvl="0" indent="0" algn="l">
                        <a:lnSpc>
                          <a:spcPct val="100000"/>
                        </a:lnSpc>
                        <a:spcBef>
                          <a:spcPts val="0"/>
                        </a:spcBef>
                        <a:spcAft>
                          <a:spcPts val="0"/>
                        </a:spcAft>
                        <a:buNone/>
                      </a:pPr>
                      <a:r>
                        <a:rPr lang="en-US" sz="1800" b="1" i="0" u="none" strike="noStrike" noProof="0" dirty="0">
                          <a:latin typeface="Times New Roman"/>
                        </a:rPr>
                        <a:t>İBRAHİM ŞAHİN</a:t>
                      </a:r>
                      <a:endParaRPr lang="en-US" dirty="0">
                        <a:latin typeface="Times New Roman"/>
                      </a:endParaRPr>
                    </a:p>
                  </a:txBody>
                  <a:tcPr anchor="ctr"/>
                </a:tc>
                <a:tc>
                  <a:txBody>
                    <a:bodyPr/>
                    <a:lstStyle/>
                    <a:p>
                      <a:pPr lvl="0">
                        <a:buNone/>
                      </a:pPr>
                      <a:r>
                        <a:rPr lang="en-US" sz="1800" b="1" i="0" u="none" strike="noStrike" noProof="0" dirty="0" err="1">
                          <a:latin typeface="Times New Roman"/>
                        </a:rPr>
                        <a:t>Temmuz</a:t>
                      </a:r>
                      <a:r>
                        <a:rPr lang="en-US" sz="1800" b="1" i="0" u="none" strike="noStrike" noProof="0" dirty="0">
                          <a:latin typeface="Times New Roman"/>
                        </a:rPr>
                        <a:t> 2023- </a:t>
                      </a:r>
                      <a:r>
                        <a:rPr lang="en-US" sz="1800" b="1" i="0" u="none" strike="noStrike" noProof="0" dirty="0" err="1">
                          <a:latin typeface="Times New Roman"/>
                        </a:rPr>
                        <a:t>Ağustos</a:t>
                      </a:r>
                      <a:r>
                        <a:rPr lang="en-US" sz="1800" b="1" i="0" u="none" strike="noStrike" noProof="0" dirty="0">
                          <a:latin typeface="Times New Roman"/>
                        </a:rPr>
                        <a:t> 2024</a:t>
                      </a:r>
                      <a:endParaRPr lang="en-US" b="1" dirty="0">
                        <a:latin typeface="Times New Roman"/>
                      </a:endParaRPr>
                    </a:p>
                  </a:txBody>
                  <a:tcPr anchor="ctr"/>
                </a:tc>
                <a:tc>
                  <a:txBody>
                    <a:bodyPr/>
                    <a:lstStyle/>
                    <a:p>
                      <a:pPr marL="0" algn="l" defTabSz="914400" rtl="0" eaLnBrk="1" latinLnBrk="0" hangingPunct="1"/>
                      <a:r>
                        <a:rPr lang="tr-TR" sz="1800" b="1" i="0" u="none" strike="noStrike" kern="1200" dirty="0">
                          <a:solidFill>
                            <a:schemeClr val="dk1"/>
                          </a:solidFill>
                          <a:latin typeface="Times New Roman"/>
                          <a:ea typeface="+mn-ea"/>
                          <a:cs typeface="+mn-cs"/>
                        </a:rPr>
                        <a:t>%15</a:t>
                      </a:r>
                      <a:endParaRPr lang="en-US" sz="1800" b="1" i="0" u="none" strike="noStrike" kern="1200" dirty="0">
                        <a:solidFill>
                          <a:schemeClr val="dk1"/>
                        </a:solidFill>
                        <a:latin typeface="Times New Roman"/>
                        <a:ea typeface="+mn-ea"/>
                        <a:cs typeface="+mn-cs"/>
                      </a:endParaRPr>
                    </a:p>
                  </a:txBody>
                  <a:tcPr anchor="ctr"/>
                </a:tc>
                <a:extLst>
                  <a:ext uri="{0D108BD9-81ED-4DB2-BD59-A6C34878D82A}">
                    <a16:rowId xmlns:a16="http://schemas.microsoft.com/office/drawing/2014/main" val="1154658300"/>
                  </a:ext>
                </a:extLst>
              </a:tr>
              <a:tr h="605282">
                <a:tc>
                  <a:txBody>
                    <a:bodyPr/>
                    <a:lstStyle/>
                    <a:p>
                      <a:r>
                        <a:rPr lang="en-US" b="1" dirty="0"/>
                        <a:t>4</a:t>
                      </a:r>
                    </a:p>
                  </a:txBody>
                  <a:tcPr anchor="ctr"/>
                </a:tc>
                <a:tc>
                  <a:txBody>
                    <a:bodyPr/>
                    <a:lstStyle/>
                    <a:p>
                      <a:pPr lvl="0">
                        <a:buNone/>
                      </a:pPr>
                      <a:r>
                        <a:rPr lang="en-US" sz="1800" b="1" i="0" u="none" strike="noStrike" noProof="0" dirty="0">
                          <a:latin typeface="Times New Roman"/>
                        </a:rPr>
                        <a:t>Mobil </a:t>
                      </a:r>
                      <a:r>
                        <a:rPr lang="en-US" sz="1800" b="1" i="0" u="none" strike="noStrike" noProof="0" dirty="0" err="1">
                          <a:latin typeface="Times New Roman"/>
                        </a:rPr>
                        <a:t>uygulama</a:t>
                      </a:r>
                      <a:r>
                        <a:rPr lang="en-US" sz="1800" b="1" i="0" u="none" strike="noStrike" noProof="0" dirty="0">
                          <a:latin typeface="Times New Roman"/>
                        </a:rPr>
                        <a:t> </a:t>
                      </a:r>
                      <a:r>
                        <a:rPr lang="en-US" sz="1800" b="1" i="0" u="none" strike="noStrike" noProof="0" dirty="0" err="1">
                          <a:latin typeface="Times New Roman"/>
                        </a:rPr>
                        <a:t>geliştirme</a:t>
                      </a:r>
                      <a:endParaRPr lang="en-US" b="1">
                        <a:latin typeface="Times New Roman"/>
                      </a:endParaRPr>
                    </a:p>
                  </a:txBody>
                  <a:tcPr anchor="ctr"/>
                </a:tc>
                <a:tc>
                  <a:txBody>
                    <a:bodyPr/>
                    <a:lstStyle/>
                    <a:p>
                      <a:pPr lvl="0">
                        <a:buNone/>
                      </a:pPr>
                      <a:r>
                        <a:rPr lang="en-US" sz="1800" b="1" i="0" u="none" strike="noStrike" noProof="0" dirty="0">
                          <a:latin typeface="Times New Roman"/>
                        </a:rPr>
                        <a:t>İBRAHİM ŞAHİN</a:t>
                      </a:r>
                      <a:endParaRPr lang="en-US" dirty="0">
                        <a:latin typeface="Times New Roman"/>
                      </a:endParaRPr>
                    </a:p>
                  </a:txBody>
                  <a:tcPr anchor="ctr"/>
                </a:tc>
                <a:tc>
                  <a:txBody>
                    <a:bodyPr/>
                    <a:lstStyle/>
                    <a:p>
                      <a:pPr lvl="0">
                        <a:buNone/>
                      </a:pPr>
                      <a:r>
                        <a:rPr lang="en-US" sz="1800" b="1" i="0" u="none" strike="noStrike" noProof="0" dirty="0">
                          <a:latin typeface="Times New Roman"/>
                        </a:rPr>
                        <a:t>Eylül 2023 – </a:t>
                      </a:r>
                      <a:r>
                        <a:rPr lang="en-US" sz="1800" b="1" i="0" u="none" strike="noStrike" noProof="0" dirty="0" err="1">
                          <a:latin typeface="Times New Roman"/>
                        </a:rPr>
                        <a:t>Kasım</a:t>
                      </a:r>
                      <a:r>
                        <a:rPr lang="en-US" sz="1800" b="1" i="0" u="none" strike="noStrike" noProof="0" dirty="0">
                          <a:latin typeface="Times New Roman"/>
                        </a:rPr>
                        <a:t> 2024</a:t>
                      </a:r>
                      <a:endParaRPr lang="en-US" b="1" dirty="0">
                        <a:latin typeface="Times New Roman"/>
                      </a:endParaRPr>
                    </a:p>
                  </a:txBody>
                  <a:tcPr anchor="ctr"/>
                </a:tc>
                <a:tc>
                  <a:txBody>
                    <a:bodyPr/>
                    <a:lstStyle/>
                    <a:p>
                      <a:pPr marL="0" algn="l" defTabSz="914400" rtl="0" eaLnBrk="1" latinLnBrk="0" hangingPunct="1"/>
                      <a:r>
                        <a:rPr lang="tr-TR" sz="1800" b="1" i="0" u="none" strike="noStrike" kern="1200" dirty="0">
                          <a:solidFill>
                            <a:schemeClr val="dk1"/>
                          </a:solidFill>
                          <a:latin typeface="Times New Roman"/>
                          <a:ea typeface="+mn-ea"/>
                          <a:cs typeface="+mn-cs"/>
                        </a:rPr>
                        <a:t>%25</a:t>
                      </a:r>
                      <a:endParaRPr lang="en-US" sz="1800" b="1" i="0" u="none" strike="noStrike" kern="1200" dirty="0">
                        <a:solidFill>
                          <a:schemeClr val="dk1"/>
                        </a:solidFill>
                        <a:latin typeface="Times New Roman"/>
                        <a:ea typeface="+mn-ea"/>
                        <a:cs typeface="+mn-cs"/>
                      </a:endParaRPr>
                    </a:p>
                  </a:txBody>
                  <a:tcPr anchor="ctr"/>
                </a:tc>
                <a:extLst>
                  <a:ext uri="{0D108BD9-81ED-4DB2-BD59-A6C34878D82A}">
                    <a16:rowId xmlns:a16="http://schemas.microsoft.com/office/drawing/2014/main" val="2256159095"/>
                  </a:ext>
                </a:extLst>
              </a:tr>
              <a:tr h="605282">
                <a:tc>
                  <a:txBody>
                    <a:bodyPr/>
                    <a:lstStyle/>
                    <a:p>
                      <a:r>
                        <a:rPr lang="en-US" b="1" dirty="0"/>
                        <a:t>5</a:t>
                      </a:r>
                    </a:p>
                  </a:txBody>
                  <a:tcPr anchor="ctr"/>
                </a:tc>
                <a:tc>
                  <a:txBody>
                    <a:bodyPr/>
                    <a:lstStyle/>
                    <a:p>
                      <a:pPr lvl="0">
                        <a:buNone/>
                      </a:pPr>
                      <a:r>
                        <a:rPr lang="en-US" sz="1800" b="1" i="0" u="none" strike="noStrike" noProof="0" err="1">
                          <a:latin typeface="Times New Roman"/>
                        </a:rPr>
                        <a:t>Testlerin</a:t>
                      </a:r>
                      <a:r>
                        <a:rPr lang="en-US" sz="1800" b="1" i="0" u="none" strike="noStrike" noProof="0" dirty="0">
                          <a:latin typeface="Times New Roman"/>
                        </a:rPr>
                        <a:t> </a:t>
                      </a:r>
                      <a:r>
                        <a:rPr lang="en-US" sz="1800" b="1" i="0" u="none" strike="noStrike" noProof="0" err="1">
                          <a:latin typeface="Times New Roman"/>
                        </a:rPr>
                        <a:t>gerçekleştirilmesi</a:t>
                      </a:r>
                      <a:endParaRPr lang="en-US" b="1">
                        <a:latin typeface="Times New Roman"/>
                      </a:endParaRPr>
                    </a:p>
                  </a:txBody>
                  <a:tcPr anchor="ctr"/>
                </a:tc>
                <a:tc>
                  <a:txBody>
                    <a:bodyPr/>
                    <a:lstStyle/>
                    <a:p>
                      <a:pPr lvl="0">
                        <a:buNone/>
                      </a:pPr>
                      <a:r>
                        <a:rPr lang="en-US" sz="1800" b="1" i="0" u="none" strike="noStrike" noProof="0" dirty="0">
                          <a:latin typeface="Times New Roman"/>
                        </a:rPr>
                        <a:t>FIRAT TURAN</a:t>
                      </a:r>
                      <a:endParaRPr lang="en-US" dirty="0">
                        <a:latin typeface="Times New Roman"/>
                      </a:endParaRPr>
                    </a:p>
                  </a:txBody>
                  <a:tcPr anchor="ctr"/>
                </a:tc>
                <a:tc>
                  <a:txBody>
                    <a:bodyPr/>
                    <a:lstStyle/>
                    <a:p>
                      <a:pPr lvl="0">
                        <a:buNone/>
                      </a:pPr>
                      <a:r>
                        <a:rPr lang="en-US" sz="1800" b="1" i="0" u="none" strike="noStrike" noProof="0" dirty="0" err="1">
                          <a:latin typeface="Times New Roman"/>
                        </a:rPr>
                        <a:t>Kasım</a:t>
                      </a:r>
                      <a:r>
                        <a:rPr lang="en-US" sz="1800" b="1" i="0" u="none" strike="noStrike" noProof="0" dirty="0">
                          <a:latin typeface="Times New Roman"/>
                        </a:rPr>
                        <a:t> 2023 – Ocak 2024</a:t>
                      </a:r>
                      <a:endParaRPr lang="en-US" b="1" dirty="0">
                        <a:latin typeface="Times New Roman"/>
                      </a:endParaRPr>
                    </a:p>
                  </a:txBody>
                  <a:tcPr anchor="ctr"/>
                </a:tc>
                <a:tc>
                  <a:txBody>
                    <a:bodyPr/>
                    <a:lstStyle/>
                    <a:p>
                      <a:pPr marL="0" algn="l" defTabSz="914400" rtl="0" eaLnBrk="1" latinLnBrk="0" hangingPunct="1"/>
                      <a:r>
                        <a:rPr lang="tr-TR" sz="1800" b="1" i="0" u="none" strike="noStrike" kern="1200" dirty="0">
                          <a:solidFill>
                            <a:schemeClr val="dk1"/>
                          </a:solidFill>
                          <a:latin typeface="Times New Roman"/>
                          <a:ea typeface="+mn-ea"/>
                          <a:cs typeface="+mn-cs"/>
                        </a:rPr>
                        <a:t>%25</a:t>
                      </a:r>
                      <a:endParaRPr lang="en-US" sz="1800" b="1" i="0" u="none" strike="noStrike" kern="1200" dirty="0">
                        <a:solidFill>
                          <a:schemeClr val="dk1"/>
                        </a:solidFill>
                        <a:latin typeface="Times New Roman"/>
                        <a:ea typeface="+mn-ea"/>
                        <a:cs typeface="+mn-cs"/>
                      </a:endParaRPr>
                    </a:p>
                  </a:txBody>
                  <a:tcPr anchor="ctr"/>
                </a:tc>
                <a:extLst>
                  <a:ext uri="{0D108BD9-81ED-4DB2-BD59-A6C34878D82A}">
                    <a16:rowId xmlns:a16="http://schemas.microsoft.com/office/drawing/2014/main" val="526756801"/>
                  </a:ext>
                </a:extLst>
              </a:tr>
              <a:tr h="605282">
                <a:tc>
                  <a:txBody>
                    <a:bodyPr/>
                    <a:lstStyle/>
                    <a:p>
                      <a:r>
                        <a:rPr lang="en-US" b="1" dirty="0"/>
                        <a:t>6</a:t>
                      </a:r>
                    </a:p>
                  </a:txBody>
                  <a:tcPr anchor="ctr"/>
                </a:tc>
                <a:tc>
                  <a:txBody>
                    <a:bodyPr/>
                    <a:lstStyle/>
                    <a:p>
                      <a:pPr lvl="0">
                        <a:buNone/>
                      </a:pPr>
                      <a:r>
                        <a:rPr lang="en-US" sz="1800" b="1" i="0" u="none" strike="noStrike" noProof="0" dirty="0">
                          <a:latin typeface="Times New Roman"/>
                        </a:rPr>
                        <a:t>Teslim </a:t>
                      </a:r>
                      <a:r>
                        <a:rPr lang="en-US" sz="1800" b="1" i="0" u="none" strike="noStrike" noProof="0" err="1">
                          <a:latin typeface="Times New Roman"/>
                        </a:rPr>
                        <a:t>edilmesi</a:t>
                      </a:r>
                      <a:endParaRPr lang="en-US" b="1">
                        <a:latin typeface="Times New Roman"/>
                      </a:endParaRPr>
                    </a:p>
                  </a:txBody>
                  <a:tcPr anchor="ctr"/>
                </a:tc>
                <a:tc>
                  <a:txBody>
                    <a:bodyPr/>
                    <a:lstStyle/>
                    <a:p>
                      <a:pPr marL="0" marR="0" lvl="0" indent="0" algn="l">
                        <a:lnSpc>
                          <a:spcPct val="100000"/>
                        </a:lnSpc>
                        <a:spcBef>
                          <a:spcPts val="0"/>
                        </a:spcBef>
                        <a:spcAft>
                          <a:spcPts val="0"/>
                        </a:spcAft>
                        <a:buNone/>
                      </a:pPr>
                      <a:r>
                        <a:rPr lang="en-US" sz="1800" b="1" i="0" u="none" strike="noStrike" noProof="0" dirty="0">
                          <a:latin typeface="Times New Roman"/>
                        </a:rPr>
                        <a:t>İBRAHİM ŞAHİN</a:t>
                      </a:r>
                      <a:endParaRPr lang="en-US" dirty="0">
                        <a:latin typeface="Times New Roman"/>
                      </a:endParaRPr>
                    </a:p>
                    <a:p>
                      <a:pPr marL="0" marR="0" lvl="0" indent="0" algn="l">
                        <a:lnSpc>
                          <a:spcPct val="100000"/>
                        </a:lnSpc>
                        <a:spcBef>
                          <a:spcPts val="0"/>
                        </a:spcBef>
                        <a:spcAft>
                          <a:spcPts val="0"/>
                        </a:spcAft>
                        <a:buNone/>
                      </a:pPr>
                      <a:r>
                        <a:rPr lang="en-US" sz="1800" b="1" i="0" u="none" strike="noStrike" noProof="0" dirty="0">
                          <a:latin typeface="Times New Roman"/>
                        </a:rPr>
                        <a:t>VEDAT ARSLAN</a:t>
                      </a:r>
                      <a:endParaRPr lang="en-US" sz="1800" b="0" i="0" u="none" strike="noStrike" noProof="0" dirty="0">
                        <a:latin typeface="Times New Roman"/>
                      </a:endParaRPr>
                    </a:p>
                    <a:p>
                      <a:pPr marL="0" marR="0" lvl="0" indent="0" algn="l">
                        <a:lnSpc>
                          <a:spcPct val="100000"/>
                        </a:lnSpc>
                        <a:spcBef>
                          <a:spcPts val="0"/>
                        </a:spcBef>
                        <a:spcAft>
                          <a:spcPts val="0"/>
                        </a:spcAft>
                        <a:buNone/>
                      </a:pPr>
                      <a:r>
                        <a:rPr lang="en-US" sz="1800" b="1" i="0" u="none" strike="noStrike" noProof="0" dirty="0">
                          <a:latin typeface="Times New Roman"/>
                        </a:rPr>
                        <a:t>FIRAT TURAN</a:t>
                      </a:r>
                      <a:endParaRPr lang="en-US" dirty="0">
                        <a:latin typeface="Times New Roman"/>
                      </a:endParaRPr>
                    </a:p>
                  </a:txBody>
                  <a:tcPr anchor="ctr"/>
                </a:tc>
                <a:tc>
                  <a:txBody>
                    <a:bodyPr/>
                    <a:lstStyle/>
                    <a:p>
                      <a:pPr lvl="0">
                        <a:buNone/>
                      </a:pPr>
                      <a:r>
                        <a:rPr lang="en-US" sz="1800" b="1" i="0" u="none" strike="noStrike" noProof="0" dirty="0">
                          <a:latin typeface="Times New Roman"/>
                        </a:rPr>
                        <a:t>Ocak 2024 – </a:t>
                      </a:r>
                      <a:r>
                        <a:rPr lang="en-US" sz="1800" b="1" i="0" u="none" strike="noStrike" noProof="0" dirty="0" err="1">
                          <a:latin typeface="Times New Roman"/>
                        </a:rPr>
                        <a:t>Şubat</a:t>
                      </a:r>
                      <a:r>
                        <a:rPr lang="en-US" sz="1800" b="1" i="0" u="none" strike="noStrike" noProof="0" dirty="0">
                          <a:latin typeface="Times New Roman"/>
                        </a:rPr>
                        <a:t> 2024</a:t>
                      </a:r>
                      <a:endParaRPr lang="en-US" b="1" dirty="0">
                        <a:latin typeface="Times New Roman"/>
                      </a:endParaRPr>
                    </a:p>
                  </a:txBody>
                  <a:tcPr anchor="ctr"/>
                </a:tc>
                <a:tc>
                  <a:txBody>
                    <a:bodyPr/>
                    <a:lstStyle/>
                    <a:p>
                      <a:pPr marL="0" algn="l" defTabSz="914400" rtl="0" eaLnBrk="1" latinLnBrk="0" hangingPunct="1"/>
                      <a:r>
                        <a:rPr lang="tr-TR" sz="1800" b="1" i="0" u="none" strike="noStrike" kern="1200" dirty="0">
                          <a:solidFill>
                            <a:schemeClr val="dk1"/>
                          </a:solidFill>
                          <a:latin typeface="Times New Roman"/>
                          <a:ea typeface="+mn-ea"/>
                          <a:cs typeface="+mn-cs"/>
                        </a:rPr>
                        <a:t>%10</a:t>
                      </a:r>
                      <a:endParaRPr lang="en-US" sz="1800" b="1" i="0" u="none" strike="noStrike" kern="1200" dirty="0">
                        <a:solidFill>
                          <a:schemeClr val="dk1"/>
                        </a:solidFill>
                        <a:latin typeface="Times New Roman"/>
                        <a:ea typeface="+mn-ea"/>
                        <a:cs typeface="+mn-cs"/>
                      </a:endParaRPr>
                    </a:p>
                  </a:txBody>
                  <a:tcPr anchor="ctr"/>
                </a:tc>
                <a:extLst>
                  <a:ext uri="{0D108BD9-81ED-4DB2-BD59-A6C34878D82A}">
                    <a16:rowId xmlns:a16="http://schemas.microsoft.com/office/drawing/2014/main" val="500047076"/>
                  </a:ext>
                </a:extLst>
              </a:tr>
            </a:tbl>
          </a:graphicData>
        </a:graphic>
      </p:graphicFrame>
    </p:spTree>
    <p:extLst>
      <p:ext uri="{BB962C8B-B14F-4D97-AF65-F5344CB8AC3E}">
        <p14:creationId xmlns:p14="http://schemas.microsoft.com/office/powerpoint/2010/main" val="1876567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7236A6B-8D2D-F618-F49A-10FE885CCF01}"/>
              </a:ext>
            </a:extLst>
          </p:cNvPr>
          <p:cNvSpPr txBox="1"/>
          <p:nvPr/>
        </p:nvSpPr>
        <p:spPr>
          <a:xfrm>
            <a:off x="273774" y="549275"/>
            <a:ext cx="4278042" cy="651986"/>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rmAutofit/>
          </a:bodyPr>
          <a:lstStyle/>
          <a:p>
            <a:pPr>
              <a:spcBef>
                <a:spcPct val="0"/>
              </a:spcBef>
              <a:spcAft>
                <a:spcPts val="600"/>
              </a:spcAft>
            </a:pPr>
            <a:r>
              <a:rPr lang="en-US" sz="3600" b="1" dirty="0">
                <a:latin typeface="Times New Roman"/>
                <a:ea typeface="+mn-lt"/>
                <a:cs typeface="+mn-lt"/>
              </a:rPr>
              <a:t> PROJE YÖNETİMİ </a:t>
            </a:r>
            <a:endParaRPr lang="en-US" sz="3600" b="1">
              <a:latin typeface="Times New Roman"/>
              <a:ea typeface="+mj-ea"/>
              <a:cs typeface="Times New Roman"/>
            </a:endParaRPr>
          </a:p>
        </p:txBody>
      </p:sp>
      <p:sp>
        <p:nvSpPr>
          <p:cNvPr id="19" name="Rectangle 18">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DEA539E-DECC-EF26-9F34-7B8B2CB36EAD}"/>
              </a:ext>
            </a:extLst>
          </p:cNvPr>
          <p:cNvSpPr txBox="1"/>
          <p:nvPr/>
        </p:nvSpPr>
        <p:spPr>
          <a:xfrm>
            <a:off x="451904" y="1152936"/>
            <a:ext cx="2684769" cy="454064"/>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rmAutofit/>
          </a:bodyPr>
          <a:lstStyle/>
          <a:p>
            <a:pPr>
              <a:spcBef>
                <a:spcPct val="0"/>
              </a:spcBef>
              <a:spcAft>
                <a:spcPts val="600"/>
              </a:spcAft>
            </a:pPr>
            <a:r>
              <a:rPr lang="en-US" sz="2000" b="1" dirty="0">
                <a:latin typeface="Times New Roman"/>
                <a:ea typeface="+mn-lt"/>
                <a:cs typeface="+mn-lt"/>
              </a:rPr>
              <a:t>⦁    Risk </a:t>
            </a:r>
            <a:r>
              <a:rPr lang="en-US" sz="2000" b="1" dirty="0" err="1">
                <a:latin typeface="Times New Roman"/>
                <a:ea typeface="+mn-lt"/>
                <a:cs typeface="+mn-lt"/>
              </a:rPr>
              <a:t>Yönetimi</a:t>
            </a:r>
          </a:p>
        </p:txBody>
      </p:sp>
      <p:graphicFrame>
        <p:nvGraphicFramePr>
          <p:cNvPr id="5" name="Table 5">
            <a:extLst>
              <a:ext uri="{FF2B5EF4-FFF2-40B4-BE49-F238E27FC236}">
                <a16:creationId xmlns:a16="http://schemas.microsoft.com/office/drawing/2014/main" id="{CDF4E618-7865-0C37-8702-51305300B700}"/>
              </a:ext>
            </a:extLst>
          </p:cNvPr>
          <p:cNvGraphicFramePr>
            <a:graphicFrameLocks noGrp="1"/>
          </p:cNvGraphicFramePr>
          <p:nvPr>
            <p:ph idx="1"/>
            <p:extLst>
              <p:ext uri="{D42A27DB-BD31-4B8C-83A1-F6EECF244321}">
                <p14:modId xmlns:p14="http://schemas.microsoft.com/office/powerpoint/2010/main" val="2372598772"/>
              </p:ext>
            </p:extLst>
          </p:nvPr>
        </p:nvGraphicFramePr>
        <p:xfrm>
          <a:off x="273772" y="1637950"/>
          <a:ext cx="11575198" cy="5062968"/>
        </p:xfrm>
        <a:graphic>
          <a:graphicData uri="http://schemas.openxmlformats.org/drawingml/2006/table">
            <a:tbl>
              <a:tblPr firstRow="1" bandRow="1">
                <a:tableStyleId>{5C22544A-7EE6-4342-B048-85BDC9FD1C3A}</a:tableStyleId>
              </a:tblPr>
              <a:tblGrid>
                <a:gridCol w="640386">
                  <a:extLst>
                    <a:ext uri="{9D8B030D-6E8A-4147-A177-3AD203B41FA5}">
                      <a16:colId xmlns:a16="http://schemas.microsoft.com/office/drawing/2014/main" val="1700882921"/>
                    </a:ext>
                  </a:extLst>
                </a:gridCol>
                <a:gridCol w="5494928">
                  <a:extLst>
                    <a:ext uri="{9D8B030D-6E8A-4147-A177-3AD203B41FA5}">
                      <a16:colId xmlns:a16="http://schemas.microsoft.com/office/drawing/2014/main" val="1084993763"/>
                    </a:ext>
                  </a:extLst>
                </a:gridCol>
                <a:gridCol w="5439884">
                  <a:extLst>
                    <a:ext uri="{9D8B030D-6E8A-4147-A177-3AD203B41FA5}">
                      <a16:colId xmlns:a16="http://schemas.microsoft.com/office/drawing/2014/main" val="245770523"/>
                    </a:ext>
                  </a:extLst>
                </a:gridCol>
              </a:tblGrid>
              <a:tr h="641176">
                <a:tc>
                  <a:txBody>
                    <a:bodyPr/>
                    <a:lstStyle/>
                    <a:p>
                      <a:pPr algn="ctr"/>
                      <a:r>
                        <a:rPr lang="en-US" sz="1200" dirty="0"/>
                        <a:t>NO</a:t>
                      </a:r>
                    </a:p>
                  </a:txBody>
                  <a:tcPr anchor="ctr">
                    <a:solidFill>
                      <a:srgbClr val="00B0F0"/>
                    </a:solidFill>
                  </a:tcPr>
                </a:tc>
                <a:tc>
                  <a:txBody>
                    <a:bodyPr/>
                    <a:lstStyle/>
                    <a:p>
                      <a:pPr lvl="0" algn="ctr">
                        <a:buNone/>
                      </a:pPr>
                      <a:r>
                        <a:rPr lang="en-US" sz="2400" b="1" i="0" u="none" strike="noStrike" noProof="0" dirty="0">
                          <a:latin typeface="Times New Roman"/>
                        </a:rPr>
                        <a:t>En </a:t>
                      </a:r>
                      <a:r>
                        <a:rPr lang="en-US" sz="2400" b="1" i="0" u="none" strike="noStrike" noProof="0" err="1">
                          <a:latin typeface="Times New Roman"/>
                        </a:rPr>
                        <a:t>Önemli</a:t>
                      </a:r>
                      <a:r>
                        <a:rPr lang="en-US" sz="2400" b="1" i="0" u="none" strike="noStrike" noProof="0" dirty="0">
                          <a:latin typeface="Times New Roman"/>
                        </a:rPr>
                        <a:t> </a:t>
                      </a:r>
                      <a:r>
                        <a:rPr lang="en-US" sz="2400" b="1" i="0" u="none" strike="noStrike" noProof="0" err="1">
                          <a:latin typeface="Times New Roman"/>
                        </a:rPr>
                        <a:t>Riskler</a:t>
                      </a:r>
                      <a:endParaRPr lang="en-US" sz="2400" b="1">
                        <a:latin typeface="Times New Roman"/>
                      </a:endParaRPr>
                    </a:p>
                  </a:txBody>
                  <a:tcPr anchor="ctr">
                    <a:solidFill>
                      <a:srgbClr val="00B0F0"/>
                    </a:solidFill>
                  </a:tcPr>
                </a:tc>
                <a:tc>
                  <a:txBody>
                    <a:bodyPr/>
                    <a:lstStyle/>
                    <a:p>
                      <a:pPr lvl="0" algn="ctr">
                        <a:buNone/>
                      </a:pPr>
                      <a:r>
                        <a:rPr lang="en-US" sz="2400" b="1" i="0" u="none" strike="noStrike" noProof="0" dirty="0">
                          <a:latin typeface="Times New Roman"/>
                        </a:rPr>
                        <a:t>Risk </a:t>
                      </a:r>
                      <a:r>
                        <a:rPr lang="en-US" sz="2400" b="1" i="0" u="none" strike="noStrike" noProof="0" err="1">
                          <a:latin typeface="Times New Roman"/>
                        </a:rPr>
                        <a:t>Yönetimi</a:t>
                      </a:r>
                      <a:r>
                        <a:rPr lang="en-US" sz="2400" b="1" i="0" u="none" strike="noStrike" noProof="0" dirty="0">
                          <a:latin typeface="Times New Roman"/>
                        </a:rPr>
                        <a:t> (B </a:t>
                      </a:r>
                      <a:r>
                        <a:rPr lang="en-US" sz="2400" b="1" i="0" u="none" strike="noStrike" noProof="0" err="1">
                          <a:latin typeface="Times New Roman"/>
                        </a:rPr>
                        <a:t>Planı</a:t>
                      </a:r>
                      <a:r>
                        <a:rPr lang="en-US" sz="2400" b="1" i="0" u="none" strike="noStrike" noProof="0" dirty="0">
                          <a:latin typeface="Times New Roman"/>
                        </a:rPr>
                        <a:t>)</a:t>
                      </a:r>
                      <a:endParaRPr lang="en-US" sz="2400" b="1">
                        <a:latin typeface="Times New Roman"/>
                      </a:endParaRPr>
                    </a:p>
                  </a:txBody>
                  <a:tcPr anchor="ctr">
                    <a:solidFill>
                      <a:srgbClr val="00B0F0"/>
                    </a:solidFill>
                  </a:tcPr>
                </a:tc>
                <a:extLst>
                  <a:ext uri="{0D108BD9-81ED-4DB2-BD59-A6C34878D82A}">
                    <a16:rowId xmlns:a16="http://schemas.microsoft.com/office/drawing/2014/main" val="2884829450"/>
                  </a:ext>
                </a:extLst>
              </a:tr>
              <a:tr h="641176">
                <a:tc>
                  <a:txBody>
                    <a:bodyPr/>
                    <a:lstStyle/>
                    <a:p>
                      <a:pPr algn="ctr"/>
                      <a:r>
                        <a:rPr lang="en-US" sz="1400" b="1" dirty="0">
                          <a:latin typeface="Times New Roman"/>
                        </a:rPr>
                        <a:t>1</a:t>
                      </a:r>
                    </a:p>
                  </a:txBody>
                  <a:tcPr anchor="ctr"/>
                </a:tc>
                <a:tc>
                  <a:txBody>
                    <a:bodyPr/>
                    <a:lstStyle/>
                    <a:p>
                      <a:pPr lvl="0" algn="ctr">
                        <a:buNone/>
                      </a:pPr>
                      <a:r>
                        <a:rPr lang="en-US" sz="1400" b="1" i="0" u="none" strike="noStrike" noProof="0" err="1">
                          <a:latin typeface="Times New Roman"/>
                        </a:rPr>
                        <a:t>Bütçenin</a:t>
                      </a:r>
                      <a:r>
                        <a:rPr lang="en-US" sz="1400" b="1" i="0" u="none" strike="noStrike" noProof="0" dirty="0">
                          <a:latin typeface="Times New Roman"/>
                        </a:rPr>
                        <a:t> </a:t>
                      </a:r>
                      <a:r>
                        <a:rPr lang="en-US" sz="1400" b="1" i="0" u="none" strike="noStrike" noProof="0" err="1">
                          <a:latin typeface="Times New Roman"/>
                        </a:rPr>
                        <a:t>aşılması</a:t>
                      </a:r>
                      <a:r>
                        <a:rPr lang="en-US" sz="1400" b="1" i="0" u="none" strike="noStrike" noProof="0" dirty="0">
                          <a:latin typeface="Times New Roman"/>
                        </a:rPr>
                        <a:t> </a:t>
                      </a:r>
                      <a:r>
                        <a:rPr lang="en-US" sz="1400" b="1" i="0" u="none" strike="noStrike" noProof="0" err="1">
                          <a:latin typeface="Times New Roman"/>
                        </a:rPr>
                        <a:t>ile</a:t>
                      </a:r>
                      <a:r>
                        <a:rPr lang="en-US" sz="1400" b="1" i="0" u="none" strike="noStrike" noProof="0" dirty="0">
                          <a:latin typeface="Times New Roman"/>
                        </a:rPr>
                        <a:t> </a:t>
                      </a:r>
                      <a:r>
                        <a:rPr lang="en-US" sz="1400" b="1" i="0" u="none" strike="noStrike" noProof="0" err="1">
                          <a:latin typeface="Times New Roman"/>
                        </a:rPr>
                        <a:t>birlikte</a:t>
                      </a:r>
                      <a:r>
                        <a:rPr lang="en-US" sz="1400" b="1" i="0" u="none" strike="noStrike" noProof="0" dirty="0">
                          <a:latin typeface="Times New Roman"/>
                        </a:rPr>
                        <a:t> </a:t>
                      </a:r>
                      <a:r>
                        <a:rPr lang="en-US" sz="1400" b="1" i="0" u="none" strike="noStrike" noProof="0" err="1">
                          <a:latin typeface="Times New Roman"/>
                        </a:rPr>
                        <a:t>maddi</a:t>
                      </a:r>
                      <a:r>
                        <a:rPr lang="en-US" sz="1400" b="1" i="0" u="none" strike="noStrike" noProof="0" dirty="0">
                          <a:latin typeface="Times New Roman"/>
                        </a:rPr>
                        <a:t> </a:t>
                      </a:r>
                      <a:r>
                        <a:rPr lang="en-US" sz="1400" b="1" i="0" u="none" strike="noStrike" noProof="0" err="1">
                          <a:latin typeface="Times New Roman"/>
                        </a:rPr>
                        <a:t>kesintilerin</a:t>
                      </a:r>
                      <a:r>
                        <a:rPr lang="en-US" sz="1400" b="1" i="0" u="none" strike="noStrike" noProof="0" dirty="0">
                          <a:latin typeface="Times New Roman"/>
                        </a:rPr>
                        <a:t> </a:t>
                      </a:r>
                      <a:r>
                        <a:rPr lang="en-US" sz="1400" b="1" i="0" u="none" strike="noStrike" noProof="0" err="1">
                          <a:latin typeface="Times New Roman"/>
                        </a:rPr>
                        <a:t>olması</a:t>
                      </a:r>
                      <a:r>
                        <a:rPr lang="en-US" sz="1400" b="1" i="0" u="none" strike="noStrike" noProof="0" dirty="0">
                          <a:latin typeface="Times New Roman"/>
                        </a:rPr>
                        <a:t> </a:t>
                      </a:r>
                      <a:r>
                        <a:rPr lang="en-US" sz="1400" b="1" i="0" u="none" strike="noStrike" noProof="0" err="1">
                          <a:latin typeface="Times New Roman"/>
                        </a:rPr>
                        <a:t>ve</a:t>
                      </a:r>
                      <a:r>
                        <a:rPr lang="en-US" sz="1400" b="1" i="0" u="none" strike="noStrike" noProof="0" dirty="0">
                          <a:latin typeface="Times New Roman"/>
                        </a:rPr>
                        <a:t> </a:t>
                      </a:r>
                      <a:r>
                        <a:rPr lang="en-US" sz="1400" b="1" i="0" u="none" strike="noStrike" noProof="0" err="1">
                          <a:latin typeface="Times New Roman"/>
                        </a:rPr>
                        <a:t>projenin</a:t>
                      </a:r>
                      <a:r>
                        <a:rPr lang="en-US" sz="1400" b="1" i="0" u="none" strike="noStrike" noProof="0" dirty="0">
                          <a:latin typeface="Times New Roman"/>
                        </a:rPr>
                        <a:t> </a:t>
                      </a:r>
                      <a:r>
                        <a:rPr lang="en-US" sz="1400" b="1" i="0" u="none" strike="noStrike" noProof="0" err="1">
                          <a:latin typeface="Times New Roman"/>
                        </a:rPr>
                        <a:t>aksaması</a:t>
                      </a:r>
                      <a:endParaRPr lang="en-US" sz="1400" b="1" dirty="0">
                        <a:latin typeface="Times New Roman"/>
                      </a:endParaRPr>
                    </a:p>
                  </a:txBody>
                  <a:tcPr anchor="ctr"/>
                </a:tc>
                <a:tc>
                  <a:txBody>
                    <a:bodyPr/>
                    <a:lstStyle/>
                    <a:p>
                      <a:pPr lvl="0" algn="ctr">
                        <a:buNone/>
                      </a:pPr>
                      <a:r>
                        <a:rPr lang="en-US" sz="1400" b="1" i="0" u="none" strike="noStrike" noProof="0" dirty="0">
                          <a:latin typeface="Times New Roman"/>
                        </a:rPr>
                        <a:t>Ek </a:t>
                      </a:r>
                      <a:r>
                        <a:rPr lang="en-US" sz="1400" b="1" i="0" u="none" strike="noStrike" noProof="0" err="1">
                          <a:latin typeface="Times New Roman"/>
                        </a:rPr>
                        <a:t>gelir</a:t>
                      </a:r>
                      <a:r>
                        <a:rPr lang="en-US" sz="1400" b="1" i="0" u="none" strike="noStrike" noProof="0" dirty="0">
                          <a:latin typeface="Times New Roman"/>
                        </a:rPr>
                        <a:t> </a:t>
                      </a:r>
                      <a:r>
                        <a:rPr lang="en-US" sz="1400" b="1" i="0" u="none" strike="noStrike" noProof="0" err="1">
                          <a:latin typeface="Times New Roman"/>
                        </a:rPr>
                        <a:t>kaynağı</a:t>
                      </a:r>
                      <a:r>
                        <a:rPr lang="en-US" sz="1400" b="1" i="0" u="none" strike="noStrike" noProof="0" dirty="0">
                          <a:latin typeface="Times New Roman"/>
                        </a:rPr>
                        <a:t> </a:t>
                      </a:r>
                      <a:r>
                        <a:rPr lang="en-US" sz="1400" b="1" i="0" u="none" strike="noStrike" noProof="0" err="1">
                          <a:latin typeface="Times New Roman"/>
                        </a:rPr>
                        <a:t>elde</a:t>
                      </a:r>
                      <a:r>
                        <a:rPr lang="en-US" sz="1400" b="1" i="0" u="none" strike="noStrike" noProof="0" dirty="0">
                          <a:latin typeface="Times New Roman"/>
                        </a:rPr>
                        <a:t> </a:t>
                      </a:r>
                      <a:r>
                        <a:rPr lang="en-US" sz="1400" b="1" i="0" u="none" strike="noStrike" noProof="0" err="1">
                          <a:latin typeface="Times New Roman"/>
                        </a:rPr>
                        <a:t>etmek</a:t>
                      </a:r>
                      <a:r>
                        <a:rPr lang="en-US" sz="1400" b="1" i="0" u="none" strike="noStrike" noProof="0" dirty="0">
                          <a:latin typeface="Times New Roman"/>
                        </a:rPr>
                        <a:t> </a:t>
                      </a:r>
                      <a:r>
                        <a:rPr lang="en-US" sz="1400" b="1" i="0" u="none" strike="noStrike" noProof="0" err="1">
                          <a:latin typeface="Times New Roman"/>
                        </a:rPr>
                        <a:t>için</a:t>
                      </a:r>
                      <a:r>
                        <a:rPr lang="en-US" sz="1400" b="1" i="0" u="none" strike="noStrike" noProof="0" dirty="0">
                          <a:latin typeface="Times New Roman"/>
                        </a:rPr>
                        <a:t> </a:t>
                      </a:r>
                      <a:r>
                        <a:rPr lang="en-US" sz="1400" b="1" i="0" u="none" strike="noStrike" noProof="0" err="1">
                          <a:latin typeface="Times New Roman"/>
                        </a:rPr>
                        <a:t>bir</a:t>
                      </a:r>
                      <a:r>
                        <a:rPr lang="en-US" sz="1400" b="1" i="0" u="none" strike="noStrike" noProof="0" dirty="0">
                          <a:latin typeface="Times New Roman"/>
                        </a:rPr>
                        <a:t> </a:t>
                      </a:r>
                      <a:r>
                        <a:rPr lang="en-US" sz="1400" b="1" i="0" u="none" strike="noStrike" noProof="0" err="1">
                          <a:latin typeface="Times New Roman"/>
                        </a:rPr>
                        <a:t>başka</a:t>
                      </a:r>
                      <a:r>
                        <a:rPr lang="en-US" sz="1400" b="1" i="0" u="none" strike="noStrike" noProof="0" dirty="0">
                          <a:latin typeface="Times New Roman"/>
                        </a:rPr>
                        <a:t> </a:t>
                      </a:r>
                      <a:r>
                        <a:rPr lang="en-US" sz="1400" b="1" i="0" u="none" strike="noStrike" noProof="0" err="1">
                          <a:latin typeface="Times New Roman"/>
                        </a:rPr>
                        <a:t>kuruluşla</a:t>
                      </a:r>
                      <a:r>
                        <a:rPr lang="en-US" sz="1400" b="1" i="0" u="none" strike="noStrike" noProof="0" dirty="0">
                          <a:latin typeface="Times New Roman"/>
                        </a:rPr>
                        <a:t> </a:t>
                      </a:r>
                      <a:r>
                        <a:rPr lang="en-US" sz="1400" b="1" i="0" u="none" strike="noStrike" noProof="0" err="1">
                          <a:latin typeface="Times New Roman"/>
                        </a:rPr>
                        <a:t>daha</a:t>
                      </a:r>
                      <a:r>
                        <a:rPr lang="en-US" sz="1400" b="1" i="0" u="none" strike="noStrike" noProof="0" dirty="0">
                          <a:latin typeface="Times New Roman"/>
                        </a:rPr>
                        <a:t> </a:t>
                      </a:r>
                      <a:r>
                        <a:rPr lang="en-US" sz="1400" b="1" i="0" u="none" strike="noStrike" noProof="0" err="1">
                          <a:latin typeface="Times New Roman"/>
                        </a:rPr>
                        <a:t>anlaşmak</a:t>
                      </a:r>
                      <a:r>
                        <a:rPr lang="en-US" sz="1400" b="1" i="0" u="none" strike="noStrike" noProof="0" dirty="0">
                          <a:latin typeface="Times New Roman"/>
                        </a:rPr>
                        <a:t>.</a:t>
                      </a:r>
                      <a:endParaRPr lang="en-US" sz="1400" b="1">
                        <a:latin typeface="Times New Roman"/>
                      </a:endParaRPr>
                    </a:p>
                  </a:txBody>
                  <a:tcPr anchor="ctr"/>
                </a:tc>
                <a:extLst>
                  <a:ext uri="{0D108BD9-81ED-4DB2-BD59-A6C34878D82A}">
                    <a16:rowId xmlns:a16="http://schemas.microsoft.com/office/drawing/2014/main" val="2209662500"/>
                  </a:ext>
                </a:extLst>
              </a:tr>
              <a:tr h="641176">
                <a:tc>
                  <a:txBody>
                    <a:bodyPr/>
                    <a:lstStyle/>
                    <a:p>
                      <a:pPr algn="ctr"/>
                      <a:r>
                        <a:rPr lang="en-US" sz="1400" b="1" dirty="0">
                          <a:latin typeface="Times New Roman"/>
                        </a:rPr>
                        <a:t>2</a:t>
                      </a:r>
                    </a:p>
                  </a:txBody>
                  <a:tcPr anchor="ctr"/>
                </a:tc>
                <a:tc>
                  <a:txBody>
                    <a:bodyPr/>
                    <a:lstStyle/>
                    <a:p>
                      <a:pPr lvl="0" algn="ctr">
                        <a:buNone/>
                      </a:pPr>
                      <a:r>
                        <a:rPr lang="en-US" sz="1400" b="1" i="0" u="none" strike="noStrike" noProof="0" dirty="0">
                          <a:latin typeface="Times New Roman"/>
                        </a:rPr>
                        <a:t>Sistem </a:t>
                      </a:r>
                      <a:r>
                        <a:rPr lang="en-US" sz="1400" b="1" i="0" u="none" strike="noStrike" noProof="0" dirty="0" err="1">
                          <a:latin typeface="Times New Roman"/>
                        </a:rPr>
                        <a:t>elemanların</a:t>
                      </a:r>
                      <a:r>
                        <a:rPr lang="en-US" sz="1400" b="1" i="0" u="none" strike="noStrike" noProof="0" dirty="0">
                          <a:latin typeface="Times New Roman"/>
                        </a:rPr>
                        <a:t> </a:t>
                      </a:r>
                      <a:r>
                        <a:rPr lang="en-US" sz="1400" b="1" i="0" u="none" strike="noStrike" noProof="0" dirty="0" err="1">
                          <a:latin typeface="Times New Roman"/>
                        </a:rPr>
                        <a:t>çalınması</a:t>
                      </a:r>
                      <a:endParaRPr lang="en-US" sz="1400" b="1" dirty="0">
                        <a:latin typeface="Times New Roman"/>
                      </a:endParaRPr>
                    </a:p>
                  </a:txBody>
                  <a:tcPr anchor="ctr"/>
                </a:tc>
                <a:tc>
                  <a:txBody>
                    <a:bodyPr/>
                    <a:lstStyle/>
                    <a:p>
                      <a:pPr lvl="0" algn="ctr">
                        <a:buNone/>
                      </a:pPr>
                      <a:r>
                        <a:rPr lang="en-US" sz="1400" b="1" i="0" u="none" strike="noStrike" noProof="0" err="1">
                          <a:latin typeface="Times New Roman"/>
                        </a:rPr>
                        <a:t>Gerekli</a:t>
                      </a:r>
                      <a:r>
                        <a:rPr lang="en-US" sz="1400" b="1" i="0" u="none" strike="noStrike" noProof="0" dirty="0">
                          <a:latin typeface="Times New Roman"/>
                        </a:rPr>
                        <a:t> </a:t>
                      </a:r>
                      <a:r>
                        <a:rPr lang="en-US" sz="1400" b="1" i="0" u="none" strike="noStrike" noProof="0" err="1">
                          <a:latin typeface="Times New Roman"/>
                        </a:rPr>
                        <a:t>güvenlik</a:t>
                      </a:r>
                      <a:r>
                        <a:rPr lang="en-US" sz="1400" b="1" i="0" u="none" strike="noStrike" noProof="0" dirty="0">
                          <a:latin typeface="Times New Roman"/>
                        </a:rPr>
                        <a:t> </a:t>
                      </a:r>
                      <a:r>
                        <a:rPr lang="en-US" sz="1400" b="1" i="0" u="none" strike="noStrike" noProof="0" err="1">
                          <a:latin typeface="Times New Roman"/>
                        </a:rPr>
                        <a:t>önlemleri</a:t>
                      </a:r>
                      <a:r>
                        <a:rPr lang="en-US" sz="1400" b="1" i="0" u="none" strike="noStrike" noProof="0" dirty="0">
                          <a:latin typeface="Times New Roman"/>
                        </a:rPr>
                        <a:t> </a:t>
                      </a:r>
                      <a:r>
                        <a:rPr lang="en-US" sz="1400" b="1" i="0" u="none" strike="noStrike" noProof="0" err="1">
                          <a:latin typeface="Times New Roman"/>
                        </a:rPr>
                        <a:t>alınmalı</a:t>
                      </a:r>
                      <a:r>
                        <a:rPr lang="en-US" sz="1400" b="1" i="0" u="none" strike="noStrike" noProof="0" dirty="0">
                          <a:latin typeface="Times New Roman"/>
                        </a:rPr>
                        <a:t> </a:t>
                      </a:r>
                      <a:r>
                        <a:rPr lang="en-US" sz="1400" b="1" i="0" u="none" strike="noStrike" noProof="0" err="1">
                          <a:latin typeface="Times New Roman"/>
                        </a:rPr>
                        <a:t>ve</a:t>
                      </a:r>
                      <a:r>
                        <a:rPr lang="en-US" sz="1400" b="1" i="0" u="none" strike="noStrike" noProof="0" dirty="0">
                          <a:latin typeface="Times New Roman"/>
                        </a:rPr>
                        <a:t> </a:t>
                      </a:r>
                      <a:r>
                        <a:rPr lang="en-US" sz="1400" b="1" i="0" u="none" strike="noStrike" noProof="0" err="1">
                          <a:latin typeface="Times New Roman"/>
                        </a:rPr>
                        <a:t>yedek</a:t>
                      </a:r>
                      <a:r>
                        <a:rPr lang="en-US" sz="1400" b="1" i="0" u="none" strike="noStrike" noProof="0" dirty="0">
                          <a:latin typeface="Times New Roman"/>
                        </a:rPr>
                        <a:t> </a:t>
                      </a:r>
                      <a:r>
                        <a:rPr lang="en-US" sz="1400" b="1" i="0" u="none" strike="noStrike" noProof="0" err="1">
                          <a:latin typeface="Times New Roman"/>
                        </a:rPr>
                        <a:t>sistem</a:t>
                      </a:r>
                      <a:r>
                        <a:rPr lang="en-US" sz="1400" b="1" i="0" u="none" strike="noStrike" noProof="0" dirty="0">
                          <a:latin typeface="Times New Roman"/>
                        </a:rPr>
                        <a:t> </a:t>
                      </a:r>
                      <a:r>
                        <a:rPr lang="en-US" sz="1400" b="1" i="0" u="none" strike="noStrike" noProof="0" err="1">
                          <a:latin typeface="Times New Roman"/>
                        </a:rPr>
                        <a:t>elemanları</a:t>
                      </a:r>
                      <a:r>
                        <a:rPr lang="en-US" sz="1400" b="1" i="0" u="none" strike="noStrike" noProof="0" dirty="0">
                          <a:latin typeface="Times New Roman"/>
                        </a:rPr>
                        <a:t> </a:t>
                      </a:r>
                      <a:r>
                        <a:rPr lang="en-US" sz="1400" b="1" i="0" u="none" strike="noStrike" noProof="0" err="1">
                          <a:latin typeface="Times New Roman"/>
                        </a:rPr>
                        <a:t>bulundurulmalı</a:t>
                      </a:r>
                      <a:r>
                        <a:rPr lang="en-US" sz="1400" b="1" i="0" u="none" strike="noStrike" noProof="0" dirty="0">
                          <a:latin typeface="Times New Roman"/>
                        </a:rPr>
                        <a:t>.</a:t>
                      </a:r>
                      <a:endParaRPr lang="en-US" sz="1400" b="1">
                        <a:latin typeface="Times New Roman"/>
                      </a:endParaRPr>
                    </a:p>
                  </a:txBody>
                  <a:tcPr anchor="ctr"/>
                </a:tc>
                <a:extLst>
                  <a:ext uri="{0D108BD9-81ED-4DB2-BD59-A6C34878D82A}">
                    <a16:rowId xmlns:a16="http://schemas.microsoft.com/office/drawing/2014/main" val="2589458026"/>
                  </a:ext>
                </a:extLst>
              </a:tr>
              <a:tr h="641176">
                <a:tc>
                  <a:txBody>
                    <a:bodyPr/>
                    <a:lstStyle/>
                    <a:p>
                      <a:pPr algn="ctr"/>
                      <a:r>
                        <a:rPr lang="en-US" sz="1400" b="1" dirty="0">
                          <a:latin typeface="Times New Roman"/>
                        </a:rPr>
                        <a:t>3</a:t>
                      </a:r>
                    </a:p>
                  </a:txBody>
                  <a:tcPr anchor="ctr"/>
                </a:tc>
                <a:tc>
                  <a:txBody>
                    <a:bodyPr/>
                    <a:lstStyle/>
                    <a:p>
                      <a:pPr lvl="0" algn="ctr">
                        <a:buNone/>
                      </a:pPr>
                      <a:r>
                        <a:rPr lang="en-US" sz="1400" b="1" i="0" u="none" strike="noStrike" noProof="0" err="1">
                          <a:latin typeface="Times New Roman"/>
                        </a:rPr>
                        <a:t>Sistemden</a:t>
                      </a:r>
                      <a:r>
                        <a:rPr lang="en-US" sz="1400" b="1" i="0" u="none" strike="noStrike" noProof="0" dirty="0">
                          <a:latin typeface="Times New Roman"/>
                        </a:rPr>
                        <a:t> </a:t>
                      </a:r>
                      <a:r>
                        <a:rPr lang="en-US" sz="1400" b="1" i="0" u="none" strike="noStrike" noProof="0" err="1">
                          <a:latin typeface="Times New Roman"/>
                        </a:rPr>
                        <a:t>alınan</a:t>
                      </a:r>
                      <a:r>
                        <a:rPr lang="en-US" sz="1400" b="1" i="0" u="none" strike="noStrike" noProof="0" dirty="0">
                          <a:latin typeface="Times New Roman"/>
                        </a:rPr>
                        <a:t> </a:t>
                      </a:r>
                      <a:r>
                        <a:rPr lang="en-US" sz="1400" b="1" i="0" u="none" strike="noStrike" noProof="0" err="1">
                          <a:latin typeface="Times New Roman"/>
                        </a:rPr>
                        <a:t>randevuların</a:t>
                      </a:r>
                      <a:r>
                        <a:rPr lang="en-US" sz="1400" b="1" i="0" u="none" strike="noStrike" noProof="0" dirty="0">
                          <a:latin typeface="Times New Roman"/>
                        </a:rPr>
                        <a:t> </a:t>
                      </a:r>
                      <a:r>
                        <a:rPr lang="en-US" sz="1400" b="1" i="0" u="none" strike="noStrike" noProof="0" err="1">
                          <a:latin typeface="Times New Roman"/>
                        </a:rPr>
                        <a:t>çakışması</a:t>
                      </a:r>
                      <a:endParaRPr lang="en-US" sz="1400" b="1" dirty="0">
                        <a:latin typeface="Times New Roman"/>
                      </a:endParaRPr>
                    </a:p>
                  </a:txBody>
                  <a:tcPr anchor="ctr"/>
                </a:tc>
                <a:tc>
                  <a:txBody>
                    <a:bodyPr/>
                    <a:lstStyle/>
                    <a:p>
                      <a:pPr lvl="0" algn="ctr">
                        <a:lnSpc>
                          <a:spcPct val="100000"/>
                        </a:lnSpc>
                        <a:spcBef>
                          <a:spcPts val="0"/>
                        </a:spcBef>
                        <a:spcAft>
                          <a:spcPts val="0"/>
                        </a:spcAft>
                        <a:buNone/>
                      </a:pPr>
                      <a:r>
                        <a:rPr lang="en-US" sz="1400" b="1" i="0" u="none" strike="noStrike" noProof="0" dirty="0">
                          <a:latin typeface="Times New Roman"/>
                        </a:rPr>
                        <a:t>İlk </a:t>
                      </a:r>
                      <a:r>
                        <a:rPr lang="en-US" sz="1400" b="1" i="0" u="none" strike="noStrike" noProof="0" dirty="0" err="1">
                          <a:latin typeface="Times New Roman"/>
                        </a:rPr>
                        <a:t>randevuyu</a:t>
                      </a:r>
                      <a:r>
                        <a:rPr lang="en-US" sz="1400" b="1" i="0" u="none" strike="noStrike" noProof="0" dirty="0">
                          <a:latin typeface="Times New Roman"/>
                        </a:rPr>
                        <a:t> </a:t>
                      </a:r>
                      <a:r>
                        <a:rPr lang="en-US" sz="1400" b="1" i="0" u="none" strike="noStrike" noProof="0" dirty="0" err="1">
                          <a:latin typeface="Times New Roman"/>
                        </a:rPr>
                        <a:t>kim</a:t>
                      </a:r>
                      <a:r>
                        <a:rPr lang="en-US" sz="1400" b="1" i="0" u="none" strike="noStrike" noProof="0" dirty="0">
                          <a:latin typeface="Times New Roman"/>
                        </a:rPr>
                        <a:t> </a:t>
                      </a:r>
                      <a:r>
                        <a:rPr lang="en-US" sz="1400" b="1" i="0" u="none" strike="noStrike" noProof="0" dirty="0" err="1">
                          <a:latin typeface="Times New Roman"/>
                        </a:rPr>
                        <a:t>aldıysa</a:t>
                      </a:r>
                      <a:r>
                        <a:rPr lang="en-US" sz="1400" b="1" i="0" u="none" strike="noStrike" noProof="0" dirty="0">
                          <a:latin typeface="Times New Roman"/>
                        </a:rPr>
                        <a:t> o </a:t>
                      </a:r>
                      <a:r>
                        <a:rPr lang="en-US" sz="1400" b="1" i="0" u="none" strike="noStrike" noProof="0" dirty="0" err="1">
                          <a:latin typeface="Times New Roman"/>
                        </a:rPr>
                        <a:t>arabaya</a:t>
                      </a:r>
                      <a:r>
                        <a:rPr lang="en-US" sz="1400" b="1" i="0" u="none" strike="noStrike" noProof="0" dirty="0">
                          <a:latin typeface="Times New Roman"/>
                        </a:rPr>
                        <a:t> park </a:t>
                      </a:r>
                      <a:r>
                        <a:rPr lang="en-US" sz="1400" b="1" i="0" u="none" strike="noStrike" noProof="0" dirty="0" err="1">
                          <a:latin typeface="Times New Roman"/>
                        </a:rPr>
                        <a:t>izni</a:t>
                      </a:r>
                      <a:r>
                        <a:rPr lang="en-US" sz="1400" b="1" i="0" u="none" strike="noStrike" noProof="0" dirty="0">
                          <a:latin typeface="Times New Roman"/>
                        </a:rPr>
                        <a:t> </a:t>
                      </a:r>
                      <a:r>
                        <a:rPr lang="en-US" sz="1400" b="1" i="0" u="none" strike="noStrike" noProof="0" dirty="0" err="1">
                          <a:latin typeface="Times New Roman"/>
                        </a:rPr>
                        <a:t>vermek</a:t>
                      </a:r>
                      <a:r>
                        <a:rPr lang="en-US" sz="1400" b="1" i="0" u="none" strike="noStrike" noProof="0" dirty="0">
                          <a:latin typeface="Times New Roman"/>
                        </a:rPr>
                        <a:t> </a:t>
                      </a:r>
                      <a:r>
                        <a:rPr lang="en-US" sz="1400" b="1" i="0" u="none" strike="noStrike" noProof="0" dirty="0" err="1">
                          <a:latin typeface="Times New Roman"/>
                        </a:rPr>
                        <a:t>ve</a:t>
                      </a:r>
                      <a:r>
                        <a:rPr lang="en-US" sz="1400" b="1" i="0" u="none" strike="noStrike" noProof="0" dirty="0">
                          <a:latin typeface="Times New Roman"/>
                        </a:rPr>
                        <a:t> </a:t>
                      </a:r>
                      <a:r>
                        <a:rPr lang="en-US" sz="1400" b="1" i="0" u="none" strike="noStrike" noProof="0" dirty="0" err="1">
                          <a:latin typeface="Times New Roman"/>
                        </a:rPr>
                        <a:t>diğer</a:t>
                      </a:r>
                      <a:r>
                        <a:rPr lang="en-US" sz="1400" b="1" i="0" u="none" strike="noStrike" noProof="0" dirty="0">
                          <a:latin typeface="Times New Roman"/>
                        </a:rPr>
                        <a:t> </a:t>
                      </a:r>
                      <a:r>
                        <a:rPr lang="en-US" sz="1400" b="1" i="0" u="none" strike="noStrike" noProof="0" dirty="0" err="1">
                          <a:latin typeface="Times New Roman"/>
                        </a:rPr>
                        <a:t>arabayı</a:t>
                      </a:r>
                      <a:r>
                        <a:rPr lang="en-US" sz="1400" b="1" i="0" u="none" strike="noStrike" noProof="0" dirty="0">
                          <a:latin typeface="Times New Roman"/>
                        </a:rPr>
                        <a:t> </a:t>
                      </a:r>
                      <a:r>
                        <a:rPr lang="en-US" sz="1400" b="1" i="0" u="none" strike="noStrike" noProof="0" dirty="0" err="1">
                          <a:latin typeface="Times New Roman"/>
                        </a:rPr>
                        <a:t>uygun</a:t>
                      </a:r>
                      <a:r>
                        <a:rPr lang="en-US" sz="1400" b="1" i="0" u="none" strike="noStrike" noProof="0" dirty="0">
                          <a:latin typeface="Times New Roman"/>
                        </a:rPr>
                        <a:t> </a:t>
                      </a:r>
                      <a:r>
                        <a:rPr lang="en-US" sz="1400" b="1" i="0" u="none" strike="noStrike" noProof="0" dirty="0" err="1">
                          <a:latin typeface="Times New Roman"/>
                        </a:rPr>
                        <a:t>başka</a:t>
                      </a:r>
                      <a:r>
                        <a:rPr lang="en-US" sz="1400" b="1" i="0" u="none" strike="noStrike" noProof="0" dirty="0">
                          <a:latin typeface="Times New Roman"/>
                        </a:rPr>
                        <a:t> </a:t>
                      </a:r>
                      <a:r>
                        <a:rPr lang="en-US" sz="1400" b="1" i="0" u="none" strike="noStrike" noProof="0" dirty="0" err="1">
                          <a:latin typeface="Times New Roman"/>
                        </a:rPr>
                        <a:t>bir</a:t>
                      </a:r>
                      <a:r>
                        <a:rPr lang="en-US" sz="1400" b="1" i="0" u="none" strike="noStrike" noProof="0" dirty="0">
                          <a:latin typeface="Times New Roman"/>
                        </a:rPr>
                        <a:t> parka </a:t>
                      </a:r>
                      <a:r>
                        <a:rPr lang="en-US" sz="1400" b="1" i="0" u="none" strike="noStrike" noProof="0" dirty="0" err="1">
                          <a:latin typeface="Times New Roman"/>
                        </a:rPr>
                        <a:t>yönlendirmek</a:t>
                      </a:r>
                      <a:endParaRPr lang="en-US" sz="1400" b="1" dirty="0">
                        <a:latin typeface="Times New Roman"/>
                      </a:endParaRPr>
                    </a:p>
                    <a:p>
                      <a:pPr lvl="0" algn="ctr">
                        <a:buNone/>
                      </a:pPr>
                      <a:endParaRPr lang="en-US" sz="1400" b="1" dirty="0">
                        <a:latin typeface="Times New Roman"/>
                      </a:endParaRPr>
                    </a:p>
                  </a:txBody>
                  <a:tcPr anchor="ctr"/>
                </a:tc>
                <a:extLst>
                  <a:ext uri="{0D108BD9-81ED-4DB2-BD59-A6C34878D82A}">
                    <a16:rowId xmlns:a16="http://schemas.microsoft.com/office/drawing/2014/main" val="91694288"/>
                  </a:ext>
                </a:extLst>
              </a:tr>
              <a:tr h="641176">
                <a:tc>
                  <a:txBody>
                    <a:bodyPr/>
                    <a:lstStyle/>
                    <a:p>
                      <a:pPr algn="ctr"/>
                      <a:r>
                        <a:rPr lang="en-US" sz="1400" b="1" dirty="0">
                          <a:latin typeface="Times New Roman"/>
                        </a:rPr>
                        <a:t>4</a:t>
                      </a:r>
                    </a:p>
                  </a:txBody>
                  <a:tcPr anchor="ctr"/>
                </a:tc>
                <a:tc>
                  <a:txBody>
                    <a:bodyPr/>
                    <a:lstStyle/>
                    <a:p>
                      <a:pPr lvl="0" algn="ctr">
                        <a:buNone/>
                      </a:pPr>
                      <a:r>
                        <a:rPr lang="en-US" sz="1400" b="1" i="0" u="none" strike="noStrike" noProof="0" dirty="0" err="1">
                          <a:latin typeface="Times New Roman"/>
                        </a:rPr>
                        <a:t>Sistemin</a:t>
                      </a:r>
                      <a:r>
                        <a:rPr lang="en-US" sz="1400" b="1" i="0" u="none" strike="noStrike" noProof="0" dirty="0">
                          <a:latin typeface="Times New Roman"/>
                        </a:rPr>
                        <a:t> </a:t>
                      </a:r>
                      <a:r>
                        <a:rPr lang="en-US" sz="1400" b="1" i="0" u="none" strike="noStrike" noProof="0" dirty="0" err="1">
                          <a:latin typeface="Times New Roman"/>
                        </a:rPr>
                        <a:t>dağıtıldığı</a:t>
                      </a:r>
                      <a:r>
                        <a:rPr lang="en-US" sz="1400" b="1" i="0" u="none" strike="noStrike" noProof="0" dirty="0">
                          <a:latin typeface="Times New Roman"/>
                        </a:rPr>
                        <a:t> </a:t>
                      </a:r>
                      <a:r>
                        <a:rPr lang="en-US" sz="1400" b="1" i="0" u="none" strike="noStrike" noProof="0" dirty="0" err="1">
                          <a:latin typeface="Times New Roman"/>
                        </a:rPr>
                        <a:t>konumlardaki</a:t>
                      </a:r>
                      <a:r>
                        <a:rPr lang="en-US" sz="1400" b="1" i="0" u="none" strike="noStrike" noProof="0" dirty="0">
                          <a:latin typeface="Times New Roman"/>
                        </a:rPr>
                        <a:t> </a:t>
                      </a:r>
                      <a:r>
                        <a:rPr lang="en-US" sz="1400" b="1" i="0" u="none" strike="noStrike" noProof="0" dirty="0" err="1">
                          <a:latin typeface="Times New Roman"/>
                        </a:rPr>
                        <a:t>ağ</a:t>
                      </a:r>
                      <a:r>
                        <a:rPr lang="en-US" sz="1400" b="1" i="0" u="none" strike="noStrike" noProof="0" dirty="0">
                          <a:latin typeface="Times New Roman"/>
                        </a:rPr>
                        <a:t> </a:t>
                      </a:r>
                      <a:r>
                        <a:rPr lang="en-US" sz="1400" b="1" i="0" u="none" strike="noStrike" noProof="0" dirty="0" err="1">
                          <a:latin typeface="Times New Roman"/>
                        </a:rPr>
                        <a:t>güvenliğinin</a:t>
                      </a:r>
                      <a:r>
                        <a:rPr lang="en-US" sz="1400" b="1" i="0" u="none" strike="noStrike" noProof="0" dirty="0">
                          <a:latin typeface="Times New Roman"/>
                        </a:rPr>
                        <a:t> </a:t>
                      </a:r>
                      <a:r>
                        <a:rPr lang="en-US" sz="1400" b="1" i="0" u="none" strike="noStrike" noProof="0" dirty="0" err="1">
                          <a:latin typeface="Times New Roman"/>
                        </a:rPr>
                        <a:t>yeterince</a:t>
                      </a:r>
                      <a:r>
                        <a:rPr lang="en-US" sz="1400" b="1" i="0" u="none" strike="noStrike" noProof="0" dirty="0">
                          <a:latin typeface="Times New Roman"/>
                        </a:rPr>
                        <a:t> iyi </a:t>
                      </a:r>
                      <a:r>
                        <a:rPr lang="en-US" sz="1400" b="1" i="0" u="none" strike="noStrike" noProof="0" dirty="0" err="1">
                          <a:latin typeface="Times New Roman"/>
                        </a:rPr>
                        <a:t>olmamasından</a:t>
                      </a:r>
                      <a:r>
                        <a:rPr lang="en-US" sz="1400" b="1" i="0" u="none" strike="noStrike" noProof="0" dirty="0">
                          <a:latin typeface="Times New Roman"/>
                        </a:rPr>
                        <a:t> </a:t>
                      </a:r>
                      <a:r>
                        <a:rPr lang="en-US" sz="1400" b="1" i="0" u="none" strike="noStrike" noProof="0" dirty="0" err="1">
                          <a:latin typeface="Times New Roman"/>
                        </a:rPr>
                        <a:t>kaynaklı</a:t>
                      </a:r>
                      <a:r>
                        <a:rPr lang="en-US" sz="1400" b="1" i="0" u="none" strike="noStrike" noProof="0" dirty="0">
                          <a:latin typeface="Times New Roman"/>
                        </a:rPr>
                        <a:t> </a:t>
                      </a:r>
                      <a:r>
                        <a:rPr lang="en-US" sz="1400" b="1" i="0" u="none" strike="noStrike" noProof="0" dirty="0" err="1">
                          <a:latin typeface="Times New Roman"/>
                        </a:rPr>
                        <a:t>olarak</a:t>
                      </a:r>
                      <a:r>
                        <a:rPr lang="en-US" sz="1400" b="1" i="0" u="none" strike="noStrike" noProof="0" dirty="0">
                          <a:latin typeface="Times New Roman"/>
                        </a:rPr>
                        <a:t> </a:t>
                      </a:r>
                      <a:r>
                        <a:rPr lang="en-US" sz="1400" b="1" i="0" u="none" strike="noStrike" noProof="0" dirty="0" err="1">
                          <a:latin typeface="Times New Roman"/>
                        </a:rPr>
                        <a:t>oluşabilecek</a:t>
                      </a:r>
                      <a:r>
                        <a:rPr lang="en-US" sz="1400" b="1" i="0" u="none" strike="noStrike" noProof="0" dirty="0">
                          <a:latin typeface="Times New Roman"/>
                        </a:rPr>
                        <a:t> </a:t>
                      </a:r>
                      <a:r>
                        <a:rPr lang="en-US" sz="1400" b="1" i="0" u="none" strike="noStrike" noProof="0" dirty="0" err="1">
                          <a:latin typeface="Times New Roman"/>
                        </a:rPr>
                        <a:t>veri</a:t>
                      </a:r>
                      <a:r>
                        <a:rPr lang="en-US" sz="1400" b="1" i="0" u="none" strike="noStrike" noProof="0" dirty="0">
                          <a:latin typeface="Times New Roman"/>
                        </a:rPr>
                        <a:t> </a:t>
                      </a:r>
                      <a:r>
                        <a:rPr lang="en-US" sz="1400" b="1" i="0" u="none" strike="noStrike" noProof="0" dirty="0" err="1">
                          <a:latin typeface="Times New Roman"/>
                        </a:rPr>
                        <a:t>kaybı</a:t>
                      </a:r>
                      <a:r>
                        <a:rPr lang="en-US" sz="1400" b="1" i="0" u="none" strike="noStrike" noProof="0" dirty="0">
                          <a:latin typeface="Times New Roman"/>
                        </a:rPr>
                        <a:t> </a:t>
                      </a:r>
                      <a:r>
                        <a:rPr lang="en-US" sz="1400" b="1" i="0" u="none" strike="noStrike" noProof="0" dirty="0" err="1">
                          <a:latin typeface="Times New Roman"/>
                        </a:rPr>
                        <a:t>veya</a:t>
                      </a:r>
                      <a:r>
                        <a:rPr lang="en-US" sz="1400" b="1" i="0" u="none" strike="noStrike" noProof="0" dirty="0">
                          <a:latin typeface="Times New Roman"/>
                        </a:rPr>
                        <a:t> </a:t>
                      </a:r>
                      <a:r>
                        <a:rPr lang="en-US" sz="1400" b="1" i="0" u="none" strike="noStrike" noProof="0" dirty="0" err="1">
                          <a:latin typeface="Times New Roman"/>
                        </a:rPr>
                        <a:t>veri</a:t>
                      </a:r>
                      <a:r>
                        <a:rPr lang="en-US" sz="1400" b="1" i="0" u="none" strike="noStrike" noProof="0" dirty="0">
                          <a:latin typeface="Times New Roman"/>
                        </a:rPr>
                        <a:t> </a:t>
                      </a:r>
                      <a:r>
                        <a:rPr lang="en-US" sz="1400" b="1" i="0" u="none" strike="noStrike" noProof="0" dirty="0" err="1">
                          <a:latin typeface="Times New Roman"/>
                        </a:rPr>
                        <a:t>değişiklikleri</a:t>
                      </a:r>
                      <a:r>
                        <a:rPr lang="en-US" sz="1400" b="1" i="0" u="none" strike="noStrike" noProof="0" dirty="0">
                          <a:latin typeface="Times New Roman"/>
                        </a:rPr>
                        <a:t>.</a:t>
                      </a:r>
                      <a:endParaRPr lang="en-US" sz="1400" b="1" dirty="0">
                        <a:latin typeface="Times New Roman"/>
                      </a:endParaRPr>
                    </a:p>
                  </a:txBody>
                  <a:tcPr anchor="ctr"/>
                </a:tc>
                <a:tc>
                  <a:txBody>
                    <a:bodyPr/>
                    <a:lstStyle/>
                    <a:p>
                      <a:pPr lvl="0" algn="ctr">
                        <a:buNone/>
                      </a:pPr>
                      <a:r>
                        <a:rPr lang="en-US" sz="1400" b="1" i="0" u="none" strike="noStrike" noProof="0" err="1">
                          <a:latin typeface="Times New Roman"/>
                        </a:rPr>
                        <a:t>Geçici</a:t>
                      </a:r>
                      <a:r>
                        <a:rPr lang="en-US" sz="1400" b="1" i="0" u="none" strike="noStrike" noProof="0" dirty="0">
                          <a:latin typeface="Times New Roman"/>
                        </a:rPr>
                        <a:t> </a:t>
                      </a:r>
                      <a:r>
                        <a:rPr lang="en-US" sz="1400" b="1" i="0" u="none" strike="noStrike" noProof="0" err="1">
                          <a:latin typeface="Times New Roman"/>
                        </a:rPr>
                        <a:t>olarak</a:t>
                      </a:r>
                      <a:r>
                        <a:rPr lang="en-US" sz="1400" b="1" i="0" u="none" strike="noStrike" noProof="0" dirty="0">
                          <a:latin typeface="Times New Roman"/>
                        </a:rPr>
                        <a:t> o </a:t>
                      </a:r>
                      <a:r>
                        <a:rPr lang="en-US" sz="1400" b="1" i="0" u="none" strike="noStrike" noProof="0" err="1">
                          <a:latin typeface="Times New Roman"/>
                        </a:rPr>
                        <a:t>bölgede</a:t>
                      </a:r>
                      <a:r>
                        <a:rPr lang="en-US" sz="1400" b="1" i="0" u="none" strike="noStrike" noProof="0" dirty="0">
                          <a:latin typeface="Times New Roman"/>
                        </a:rPr>
                        <a:t> </a:t>
                      </a:r>
                      <a:r>
                        <a:rPr lang="en-US" sz="1400" b="1" i="0" u="none" strike="noStrike" noProof="0" err="1">
                          <a:latin typeface="Times New Roman"/>
                        </a:rPr>
                        <a:t>hizmetin</a:t>
                      </a:r>
                      <a:r>
                        <a:rPr lang="en-US" sz="1400" b="1" i="0" u="none" strike="noStrike" noProof="0" dirty="0">
                          <a:latin typeface="Times New Roman"/>
                        </a:rPr>
                        <a:t> </a:t>
                      </a:r>
                      <a:r>
                        <a:rPr lang="en-US" sz="1400" b="1" i="0" u="none" strike="noStrike" noProof="0" err="1">
                          <a:latin typeface="Times New Roman"/>
                        </a:rPr>
                        <a:t>kaldırılması</a:t>
                      </a:r>
                      <a:r>
                        <a:rPr lang="en-US" sz="1400" b="1" i="0" u="none" strike="noStrike" noProof="0" dirty="0">
                          <a:latin typeface="Times New Roman"/>
                        </a:rPr>
                        <a:t> </a:t>
                      </a:r>
                      <a:r>
                        <a:rPr lang="en-US" sz="1400" b="1" i="0" u="none" strike="noStrike" noProof="0" err="1">
                          <a:latin typeface="Times New Roman"/>
                        </a:rPr>
                        <a:t>ve</a:t>
                      </a:r>
                      <a:r>
                        <a:rPr lang="en-US" sz="1400" b="1" i="0" u="none" strike="noStrike" noProof="0" dirty="0">
                          <a:latin typeface="Times New Roman"/>
                        </a:rPr>
                        <a:t> </a:t>
                      </a:r>
                      <a:r>
                        <a:rPr lang="en-US" sz="1400" b="1" i="0" u="none" strike="noStrike" noProof="0" err="1">
                          <a:latin typeface="Times New Roman"/>
                        </a:rPr>
                        <a:t>altyapının</a:t>
                      </a:r>
                      <a:r>
                        <a:rPr lang="en-US" sz="1400" b="1" i="0" u="none" strike="noStrike" noProof="0" dirty="0">
                          <a:latin typeface="Times New Roman"/>
                        </a:rPr>
                        <a:t> </a:t>
                      </a:r>
                      <a:r>
                        <a:rPr lang="en-US" sz="1400" b="1" i="0" u="none" strike="noStrike" noProof="0" err="1">
                          <a:latin typeface="Times New Roman"/>
                        </a:rPr>
                        <a:t>daha</a:t>
                      </a:r>
                      <a:r>
                        <a:rPr lang="en-US" sz="1400" b="1" i="0" u="none" strike="noStrike" noProof="0" dirty="0">
                          <a:latin typeface="Times New Roman"/>
                        </a:rPr>
                        <a:t> iyi hale </a:t>
                      </a:r>
                      <a:r>
                        <a:rPr lang="en-US" sz="1400" b="1" i="0" u="none" strike="noStrike" noProof="0" err="1">
                          <a:latin typeface="Times New Roman"/>
                        </a:rPr>
                        <a:t>getirilmesi</a:t>
                      </a:r>
                      <a:r>
                        <a:rPr lang="en-US" sz="1400" b="1" i="0" u="none" strike="noStrike" noProof="0" dirty="0">
                          <a:latin typeface="Times New Roman"/>
                        </a:rPr>
                        <a:t> </a:t>
                      </a:r>
                      <a:r>
                        <a:rPr lang="en-US" sz="1400" b="1" i="0" u="none" strike="noStrike" noProof="0" err="1">
                          <a:latin typeface="Times New Roman"/>
                        </a:rPr>
                        <a:t>için</a:t>
                      </a:r>
                      <a:r>
                        <a:rPr lang="en-US" sz="1400" b="1" i="0" u="none" strike="noStrike" noProof="0" dirty="0">
                          <a:latin typeface="Times New Roman"/>
                        </a:rPr>
                        <a:t> internet </a:t>
                      </a:r>
                      <a:r>
                        <a:rPr lang="en-US" sz="1400" b="1" i="0" u="none" strike="noStrike" noProof="0" err="1">
                          <a:latin typeface="Times New Roman"/>
                        </a:rPr>
                        <a:t>sağlayıcıyla</a:t>
                      </a:r>
                      <a:r>
                        <a:rPr lang="en-US" sz="1400" b="1" i="0" u="none" strike="noStrike" noProof="0" dirty="0">
                          <a:latin typeface="Times New Roman"/>
                        </a:rPr>
                        <a:t> </a:t>
                      </a:r>
                      <a:r>
                        <a:rPr lang="en-US" sz="1400" b="1" i="0" u="none" strike="noStrike" noProof="0" err="1">
                          <a:latin typeface="Times New Roman"/>
                        </a:rPr>
                        <a:t>konuşulması</a:t>
                      </a:r>
                      <a:r>
                        <a:rPr lang="en-US" sz="1400" b="1" i="0" u="none" strike="noStrike" noProof="0" dirty="0">
                          <a:latin typeface="Times New Roman"/>
                        </a:rPr>
                        <a:t>.</a:t>
                      </a:r>
                      <a:endParaRPr lang="en-US" sz="1400" b="1">
                        <a:latin typeface="Times New Roman"/>
                      </a:endParaRPr>
                    </a:p>
                  </a:txBody>
                  <a:tcPr anchor="ctr"/>
                </a:tc>
                <a:extLst>
                  <a:ext uri="{0D108BD9-81ED-4DB2-BD59-A6C34878D82A}">
                    <a16:rowId xmlns:a16="http://schemas.microsoft.com/office/drawing/2014/main" val="2704778212"/>
                  </a:ext>
                </a:extLst>
              </a:tr>
              <a:tr h="641176">
                <a:tc>
                  <a:txBody>
                    <a:bodyPr/>
                    <a:lstStyle/>
                    <a:p>
                      <a:pPr algn="ctr"/>
                      <a:r>
                        <a:rPr lang="en-US" sz="1400" b="1" dirty="0">
                          <a:latin typeface="Times New Roman"/>
                        </a:rPr>
                        <a:t>5</a:t>
                      </a:r>
                    </a:p>
                  </a:txBody>
                  <a:tcPr anchor="ctr"/>
                </a:tc>
                <a:tc>
                  <a:txBody>
                    <a:bodyPr/>
                    <a:lstStyle/>
                    <a:p>
                      <a:pPr lvl="0" algn="ctr">
                        <a:lnSpc>
                          <a:spcPct val="100000"/>
                        </a:lnSpc>
                        <a:spcBef>
                          <a:spcPts val="0"/>
                        </a:spcBef>
                        <a:spcAft>
                          <a:spcPts val="0"/>
                        </a:spcAft>
                        <a:buNone/>
                      </a:pPr>
                      <a:r>
                        <a:rPr lang="en-US" sz="1400" b="1" i="0" u="none" strike="noStrike" noProof="0" err="1">
                          <a:latin typeface="Times New Roman"/>
                        </a:rPr>
                        <a:t>Yoğun</a:t>
                      </a:r>
                      <a:r>
                        <a:rPr lang="en-US" sz="1400" b="1" i="0" u="none" strike="noStrike" noProof="0" dirty="0">
                          <a:latin typeface="Times New Roman"/>
                        </a:rPr>
                        <a:t> </a:t>
                      </a:r>
                      <a:r>
                        <a:rPr lang="en-US" sz="1400" b="1" i="0" u="none" strike="noStrike" noProof="0" err="1">
                          <a:latin typeface="Times New Roman"/>
                        </a:rPr>
                        <a:t>olabilecek</a:t>
                      </a:r>
                      <a:r>
                        <a:rPr lang="en-US" sz="1400" b="1" i="0" u="none" strike="noStrike" noProof="0" dirty="0">
                          <a:latin typeface="Times New Roman"/>
                        </a:rPr>
                        <a:t> </a:t>
                      </a:r>
                      <a:r>
                        <a:rPr lang="en-US" sz="1400" b="1" i="0" u="none" strike="noStrike" noProof="0" err="1">
                          <a:latin typeface="Times New Roman"/>
                        </a:rPr>
                        <a:t>günlerde</a:t>
                      </a:r>
                      <a:r>
                        <a:rPr lang="en-US" sz="1400" b="1" i="0" u="none" strike="noStrike" noProof="0" dirty="0">
                          <a:latin typeface="Times New Roman"/>
                        </a:rPr>
                        <a:t> </a:t>
                      </a:r>
                      <a:r>
                        <a:rPr lang="en-US" sz="1400" b="1" i="0" u="none" strike="noStrike" noProof="0" err="1">
                          <a:latin typeface="Times New Roman"/>
                        </a:rPr>
                        <a:t>sisteme</a:t>
                      </a:r>
                      <a:r>
                        <a:rPr lang="en-US" sz="1400" b="1" i="0" u="none" strike="noStrike" noProof="0" dirty="0">
                          <a:latin typeface="Times New Roman"/>
                        </a:rPr>
                        <a:t> </a:t>
                      </a:r>
                      <a:r>
                        <a:rPr lang="en-US" sz="1400" b="1" i="0" u="none" strike="noStrike" noProof="0" err="1">
                          <a:latin typeface="Times New Roman"/>
                        </a:rPr>
                        <a:t>fazla</a:t>
                      </a:r>
                      <a:r>
                        <a:rPr lang="en-US" sz="1400" b="1" i="0" u="none" strike="noStrike" noProof="0" dirty="0">
                          <a:latin typeface="Times New Roman"/>
                        </a:rPr>
                        <a:t> </a:t>
                      </a:r>
                      <a:r>
                        <a:rPr lang="en-US" sz="1400" b="1" i="0" u="none" strike="noStrike" noProof="0" err="1">
                          <a:latin typeface="Times New Roman"/>
                        </a:rPr>
                        <a:t>yüklenmeden</a:t>
                      </a:r>
                      <a:r>
                        <a:rPr lang="en-US" sz="1400" b="1" i="0" u="none" strike="noStrike" noProof="0" dirty="0">
                          <a:latin typeface="Times New Roman"/>
                        </a:rPr>
                        <a:t> </a:t>
                      </a:r>
                      <a:r>
                        <a:rPr lang="en-US" sz="1400" b="1" i="0" u="none" strike="noStrike" noProof="0" err="1">
                          <a:latin typeface="Times New Roman"/>
                        </a:rPr>
                        <a:t>kaynaklı</a:t>
                      </a:r>
                      <a:r>
                        <a:rPr lang="en-US" sz="1400" b="1" i="0" u="none" strike="noStrike" noProof="0" dirty="0">
                          <a:latin typeface="Times New Roman"/>
                        </a:rPr>
                        <a:t> internet </a:t>
                      </a:r>
                      <a:r>
                        <a:rPr lang="en-US" sz="1400" b="1" i="0" u="none" strike="noStrike" noProof="0" err="1">
                          <a:latin typeface="Times New Roman"/>
                        </a:rPr>
                        <a:t>sitesinin</a:t>
                      </a:r>
                      <a:r>
                        <a:rPr lang="en-US" sz="1400" b="1" i="0" u="none" strike="noStrike" noProof="0" dirty="0">
                          <a:latin typeface="Times New Roman"/>
                        </a:rPr>
                        <a:t> </a:t>
                      </a:r>
                      <a:r>
                        <a:rPr lang="en-US" sz="1400" b="1" i="0" u="none" strike="noStrike" noProof="0" err="1">
                          <a:latin typeface="Times New Roman"/>
                        </a:rPr>
                        <a:t>ve</a:t>
                      </a:r>
                      <a:r>
                        <a:rPr lang="en-US" sz="1400" b="1" i="0" u="none" strike="noStrike" noProof="0" dirty="0">
                          <a:latin typeface="Times New Roman"/>
                        </a:rPr>
                        <a:t> </a:t>
                      </a:r>
                      <a:r>
                        <a:rPr lang="en-US" sz="1400" b="1" i="0" u="none" strike="noStrike" noProof="0" err="1">
                          <a:latin typeface="Times New Roman"/>
                        </a:rPr>
                        <a:t>mobil</a:t>
                      </a:r>
                      <a:r>
                        <a:rPr lang="en-US" sz="1400" b="1" i="0" u="none" strike="noStrike" noProof="0" dirty="0">
                          <a:latin typeface="Times New Roman"/>
                        </a:rPr>
                        <a:t> </a:t>
                      </a:r>
                      <a:r>
                        <a:rPr lang="en-US" sz="1400" b="1" i="0" u="none" strike="noStrike" noProof="0" err="1">
                          <a:latin typeface="Times New Roman"/>
                        </a:rPr>
                        <a:t>uygulamaların</a:t>
                      </a:r>
                      <a:r>
                        <a:rPr lang="en-US" sz="1400" b="1" i="0" u="none" strike="noStrike" noProof="0" dirty="0">
                          <a:latin typeface="Times New Roman"/>
                        </a:rPr>
                        <a:t> </a:t>
                      </a:r>
                      <a:r>
                        <a:rPr lang="en-US" sz="1400" b="1" i="0" u="none" strike="noStrike" noProof="0" err="1">
                          <a:latin typeface="Times New Roman"/>
                        </a:rPr>
                        <a:t>sistemle</a:t>
                      </a:r>
                      <a:r>
                        <a:rPr lang="en-US" sz="1400" b="1" i="0" u="none" strike="noStrike" noProof="0" dirty="0">
                          <a:latin typeface="Times New Roman"/>
                        </a:rPr>
                        <a:t> </a:t>
                      </a:r>
                      <a:r>
                        <a:rPr lang="en-US" sz="1400" b="1" i="0" u="none" strike="noStrike" noProof="0" err="1">
                          <a:latin typeface="Times New Roman"/>
                        </a:rPr>
                        <a:t>bağlantısının</a:t>
                      </a:r>
                      <a:r>
                        <a:rPr lang="en-US" sz="1400" b="1" i="0" u="none" strike="noStrike" noProof="0" dirty="0">
                          <a:latin typeface="Times New Roman"/>
                        </a:rPr>
                        <a:t> </a:t>
                      </a:r>
                      <a:r>
                        <a:rPr lang="en-US" sz="1400" b="1" i="0" u="none" strike="noStrike" noProof="0" err="1">
                          <a:latin typeface="Times New Roman"/>
                        </a:rPr>
                        <a:t>yavaşlaması</a:t>
                      </a:r>
                      <a:r>
                        <a:rPr lang="en-US" sz="1400" b="1" i="0" u="none" strike="noStrike" noProof="0" dirty="0">
                          <a:latin typeface="Times New Roman"/>
                        </a:rPr>
                        <a:t> </a:t>
                      </a:r>
                      <a:r>
                        <a:rPr lang="en-US" sz="1400" b="1" i="0" u="none" strike="noStrike" noProof="0" err="1">
                          <a:latin typeface="Times New Roman"/>
                        </a:rPr>
                        <a:t>veya</a:t>
                      </a:r>
                      <a:r>
                        <a:rPr lang="en-US" sz="1400" b="1" i="0" u="none" strike="noStrike" noProof="0" dirty="0">
                          <a:latin typeface="Times New Roman"/>
                        </a:rPr>
                        <a:t> </a:t>
                      </a:r>
                      <a:r>
                        <a:rPr lang="en-US" sz="1400" b="1" i="0" u="none" strike="noStrike" noProof="0" err="1">
                          <a:latin typeface="Times New Roman"/>
                        </a:rPr>
                        <a:t>kopması</a:t>
                      </a:r>
                      <a:r>
                        <a:rPr lang="en-US" sz="1400" b="1" i="0" u="none" strike="noStrike" noProof="0" dirty="0">
                          <a:latin typeface="Times New Roman"/>
                        </a:rPr>
                        <a:t>.</a:t>
                      </a:r>
                      <a:endParaRPr lang="en-US" sz="1400" b="1" dirty="0">
                        <a:latin typeface="Times New Roman"/>
                      </a:endParaRPr>
                    </a:p>
                    <a:p>
                      <a:pPr lvl="0" algn="ctr">
                        <a:buNone/>
                      </a:pPr>
                      <a:endParaRPr lang="en-US" sz="1400" b="1" dirty="0">
                        <a:latin typeface="Times New Roman"/>
                      </a:endParaRPr>
                    </a:p>
                  </a:txBody>
                  <a:tcPr anchor="ctr"/>
                </a:tc>
                <a:tc>
                  <a:txBody>
                    <a:bodyPr/>
                    <a:lstStyle/>
                    <a:p>
                      <a:pPr lvl="0" algn="ctr">
                        <a:buNone/>
                      </a:pPr>
                      <a:r>
                        <a:rPr lang="en-US" sz="1400" b="1" i="0" u="none" strike="noStrike" noProof="0" err="1">
                          <a:latin typeface="Times New Roman"/>
                        </a:rPr>
                        <a:t>Önemli</a:t>
                      </a:r>
                      <a:r>
                        <a:rPr lang="en-US" sz="1400" b="1" i="0" u="none" strike="noStrike" noProof="0" dirty="0">
                          <a:latin typeface="Times New Roman"/>
                        </a:rPr>
                        <a:t> </a:t>
                      </a:r>
                      <a:r>
                        <a:rPr lang="en-US" sz="1400" b="1" i="0" u="none" strike="noStrike" noProof="0" err="1">
                          <a:latin typeface="Times New Roman"/>
                        </a:rPr>
                        <a:t>olan</a:t>
                      </a:r>
                      <a:r>
                        <a:rPr lang="en-US" sz="1400" b="1" i="0" u="none" strike="noStrike" noProof="0" dirty="0">
                          <a:latin typeface="Times New Roman"/>
                        </a:rPr>
                        <a:t> </a:t>
                      </a:r>
                      <a:r>
                        <a:rPr lang="en-US" sz="1400" b="1" i="0" u="none" strike="noStrike" noProof="0" err="1">
                          <a:latin typeface="Times New Roman"/>
                        </a:rPr>
                        <a:t>bölgelerde</a:t>
                      </a:r>
                      <a:r>
                        <a:rPr lang="en-US" sz="1400" b="1" i="0" u="none" strike="noStrike" noProof="0" dirty="0">
                          <a:latin typeface="Times New Roman"/>
                        </a:rPr>
                        <a:t> </a:t>
                      </a:r>
                      <a:r>
                        <a:rPr lang="en-US" sz="1400" b="1" i="0" u="none" strike="noStrike" noProof="0" err="1">
                          <a:latin typeface="Times New Roman"/>
                        </a:rPr>
                        <a:t>sistemin</a:t>
                      </a:r>
                      <a:r>
                        <a:rPr lang="en-US" sz="1400" b="1" i="0" u="none" strike="noStrike" noProof="0" dirty="0">
                          <a:latin typeface="Times New Roman"/>
                        </a:rPr>
                        <a:t> </a:t>
                      </a:r>
                      <a:r>
                        <a:rPr lang="en-US" sz="1400" b="1" i="0" u="none" strike="noStrike" noProof="0" err="1">
                          <a:latin typeface="Times New Roman"/>
                        </a:rPr>
                        <a:t>devam</a:t>
                      </a:r>
                      <a:r>
                        <a:rPr lang="en-US" sz="1400" b="1" i="0" u="none" strike="noStrike" noProof="0" dirty="0">
                          <a:latin typeface="Times New Roman"/>
                        </a:rPr>
                        <a:t> </a:t>
                      </a:r>
                      <a:r>
                        <a:rPr lang="en-US" sz="1400" b="1" i="0" u="none" strike="noStrike" noProof="0" err="1">
                          <a:latin typeface="Times New Roman"/>
                        </a:rPr>
                        <a:t>ettirilmesi</a:t>
                      </a:r>
                      <a:r>
                        <a:rPr lang="en-US" sz="1400" b="1" i="0" u="none" strike="noStrike" noProof="0" dirty="0">
                          <a:latin typeface="Times New Roman"/>
                        </a:rPr>
                        <a:t> </a:t>
                      </a:r>
                      <a:r>
                        <a:rPr lang="en-US" sz="1400" b="1" i="0" u="none" strike="noStrike" noProof="0" err="1">
                          <a:latin typeface="Times New Roman"/>
                        </a:rPr>
                        <a:t>ve</a:t>
                      </a:r>
                      <a:r>
                        <a:rPr lang="en-US" sz="1400" b="1" i="0" u="none" strike="noStrike" noProof="0" dirty="0">
                          <a:latin typeface="Times New Roman"/>
                        </a:rPr>
                        <a:t> </a:t>
                      </a:r>
                      <a:r>
                        <a:rPr lang="en-US" sz="1400" b="1" i="0" u="none" strike="noStrike" noProof="0" err="1">
                          <a:latin typeface="Times New Roman"/>
                        </a:rPr>
                        <a:t>diğer</a:t>
                      </a:r>
                      <a:r>
                        <a:rPr lang="en-US" sz="1400" b="1" i="0" u="none" strike="noStrike" noProof="0" dirty="0">
                          <a:latin typeface="Times New Roman"/>
                        </a:rPr>
                        <a:t> </a:t>
                      </a:r>
                      <a:r>
                        <a:rPr lang="en-US" sz="1400" b="1" i="0" u="none" strike="noStrike" noProof="0" err="1">
                          <a:latin typeface="Times New Roman"/>
                        </a:rPr>
                        <a:t>bölgelerde</a:t>
                      </a:r>
                      <a:r>
                        <a:rPr lang="en-US" sz="1400" b="1" i="0" u="none" strike="noStrike" noProof="0" dirty="0">
                          <a:latin typeface="Times New Roman"/>
                        </a:rPr>
                        <a:t> </a:t>
                      </a:r>
                      <a:r>
                        <a:rPr lang="en-US" sz="1400" b="1" i="0" u="none" strike="noStrike" noProof="0" err="1">
                          <a:latin typeface="Times New Roman"/>
                        </a:rPr>
                        <a:t>kullanıcılara</a:t>
                      </a:r>
                      <a:r>
                        <a:rPr lang="en-US" sz="1400" b="1" i="0" u="none" strike="noStrike" noProof="0" dirty="0">
                          <a:latin typeface="Times New Roman"/>
                        </a:rPr>
                        <a:t> </a:t>
                      </a:r>
                      <a:r>
                        <a:rPr lang="en-US" sz="1400" b="1" i="0" u="none" strike="noStrike" noProof="0" err="1">
                          <a:latin typeface="Times New Roman"/>
                        </a:rPr>
                        <a:t>hizmetin</a:t>
                      </a:r>
                      <a:r>
                        <a:rPr lang="en-US" sz="1400" b="1" i="0" u="none" strike="noStrike" noProof="0" dirty="0">
                          <a:latin typeface="Times New Roman"/>
                        </a:rPr>
                        <a:t> </a:t>
                      </a:r>
                      <a:r>
                        <a:rPr lang="en-US" sz="1400" b="1" i="0" u="none" strike="noStrike" noProof="0" err="1">
                          <a:latin typeface="Times New Roman"/>
                        </a:rPr>
                        <a:t>bir</a:t>
                      </a:r>
                      <a:r>
                        <a:rPr lang="en-US" sz="1400" b="1" i="0" u="none" strike="noStrike" noProof="0" dirty="0">
                          <a:latin typeface="Times New Roman"/>
                        </a:rPr>
                        <a:t> </a:t>
                      </a:r>
                      <a:r>
                        <a:rPr lang="en-US" sz="1400" b="1" i="0" u="none" strike="noStrike" noProof="0" err="1">
                          <a:latin typeface="Times New Roman"/>
                        </a:rPr>
                        <a:t>süreliğine</a:t>
                      </a:r>
                      <a:r>
                        <a:rPr lang="en-US" sz="1400" b="1" i="0" u="none" strike="noStrike" noProof="0" dirty="0">
                          <a:latin typeface="Times New Roman"/>
                        </a:rPr>
                        <a:t> </a:t>
                      </a:r>
                      <a:r>
                        <a:rPr lang="en-US" sz="1400" b="1" i="0" u="none" strike="noStrike" noProof="0" err="1">
                          <a:latin typeface="Times New Roman"/>
                        </a:rPr>
                        <a:t>kapatılması</a:t>
                      </a:r>
                      <a:r>
                        <a:rPr lang="en-US" sz="1400" b="1" i="0" u="none" strike="noStrike" noProof="0" dirty="0">
                          <a:latin typeface="Times New Roman"/>
                        </a:rPr>
                        <a:t>.</a:t>
                      </a:r>
                      <a:endParaRPr lang="en-US" sz="1400" b="1">
                        <a:latin typeface="Times New Roman"/>
                      </a:endParaRPr>
                    </a:p>
                  </a:txBody>
                  <a:tcPr anchor="ctr"/>
                </a:tc>
                <a:extLst>
                  <a:ext uri="{0D108BD9-81ED-4DB2-BD59-A6C34878D82A}">
                    <a16:rowId xmlns:a16="http://schemas.microsoft.com/office/drawing/2014/main" val="2894833613"/>
                  </a:ext>
                </a:extLst>
              </a:tr>
              <a:tr h="641176">
                <a:tc>
                  <a:txBody>
                    <a:bodyPr/>
                    <a:lstStyle/>
                    <a:p>
                      <a:pPr algn="ctr"/>
                      <a:r>
                        <a:rPr lang="en-US" sz="1400" b="1" dirty="0">
                          <a:latin typeface="Times New Roman"/>
                        </a:rPr>
                        <a:t>6</a:t>
                      </a:r>
                    </a:p>
                  </a:txBody>
                  <a:tcPr anchor="ctr"/>
                </a:tc>
                <a:tc>
                  <a:txBody>
                    <a:bodyPr/>
                    <a:lstStyle/>
                    <a:p>
                      <a:pPr lvl="0" algn="ctr">
                        <a:lnSpc>
                          <a:spcPct val="100000"/>
                        </a:lnSpc>
                        <a:spcBef>
                          <a:spcPts val="0"/>
                        </a:spcBef>
                        <a:spcAft>
                          <a:spcPts val="0"/>
                        </a:spcAft>
                        <a:buNone/>
                      </a:pPr>
                      <a:r>
                        <a:rPr lang="en-US" sz="1400" b="1" i="0" u="none" strike="noStrike" noProof="0" err="1">
                          <a:latin typeface="Times New Roman"/>
                        </a:rPr>
                        <a:t>Yoğun</a:t>
                      </a:r>
                      <a:r>
                        <a:rPr lang="en-US" sz="1400" b="1" i="0" u="none" strike="noStrike" noProof="0" dirty="0">
                          <a:latin typeface="Times New Roman"/>
                        </a:rPr>
                        <a:t> </a:t>
                      </a:r>
                      <a:r>
                        <a:rPr lang="en-US" sz="1400" b="1" i="0" u="none" strike="noStrike" noProof="0" err="1">
                          <a:latin typeface="Times New Roman"/>
                        </a:rPr>
                        <a:t>siber</a:t>
                      </a:r>
                      <a:r>
                        <a:rPr lang="en-US" sz="1400" b="1" i="0" u="none" strike="noStrike" noProof="0" dirty="0">
                          <a:latin typeface="Times New Roman"/>
                        </a:rPr>
                        <a:t> </a:t>
                      </a:r>
                      <a:r>
                        <a:rPr lang="en-US" sz="1400" b="1" i="0" u="none" strike="noStrike" noProof="0" err="1">
                          <a:latin typeface="Times New Roman"/>
                        </a:rPr>
                        <a:t>saldırılara</a:t>
                      </a:r>
                      <a:r>
                        <a:rPr lang="en-US" sz="1400" b="1" i="0" u="none" strike="noStrike" noProof="0" dirty="0">
                          <a:latin typeface="Times New Roman"/>
                        </a:rPr>
                        <a:t> </a:t>
                      </a:r>
                      <a:r>
                        <a:rPr lang="en-US" sz="1400" b="1" i="0" u="none" strike="noStrike" noProof="0" err="1">
                          <a:latin typeface="Times New Roman"/>
                        </a:rPr>
                        <a:t>maruz</a:t>
                      </a:r>
                      <a:r>
                        <a:rPr lang="en-US" sz="1400" b="1" i="0" u="none" strike="noStrike" noProof="0" dirty="0">
                          <a:latin typeface="Times New Roman"/>
                        </a:rPr>
                        <a:t> </a:t>
                      </a:r>
                      <a:r>
                        <a:rPr lang="en-US" sz="1400" b="1" i="0" u="none" strike="noStrike" noProof="0" err="1">
                          <a:latin typeface="Times New Roman"/>
                        </a:rPr>
                        <a:t>kalındığında</a:t>
                      </a:r>
                      <a:r>
                        <a:rPr lang="en-US" sz="1400" b="1" i="0" u="none" strike="noStrike" noProof="0" dirty="0">
                          <a:latin typeface="Times New Roman"/>
                        </a:rPr>
                        <a:t> </a:t>
                      </a:r>
                      <a:r>
                        <a:rPr lang="en-US" sz="1400" b="1" i="0" u="none" strike="noStrike" noProof="0" err="1">
                          <a:latin typeface="Times New Roman"/>
                        </a:rPr>
                        <a:t>oluşabilecek</a:t>
                      </a:r>
                      <a:r>
                        <a:rPr lang="en-US" sz="1400" b="1" i="0" u="none" strike="noStrike" noProof="0" dirty="0">
                          <a:latin typeface="Times New Roman"/>
                        </a:rPr>
                        <a:t> </a:t>
                      </a:r>
                      <a:r>
                        <a:rPr lang="en-US" sz="1400" b="1" i="0" u="none" strike="noStrike" noProof="0" err="1">
                          <a:latin typeface="Times New Roman"/>
                        </a:rPr>
                        <a:t>sistemsel</a:t>
                      </a:r>
                      <a:r>
                        <a:rPr lang="en-US" sz="1400" b="1" i="0" u="none" strike="noStrike" noProof="0" dirty="0">
                          <a:latin typeface="Times New Roman"/>
                        </a:rPr>
                        <a:t> </a:t>
                      </a:r>
                      <a:r>
                        <a:rPr lang="en-US" sz="1400" b="1" i="0" u="none" strike="noStrike" noProof="0" err="1">
                          <a:latin typeface="Times New Roman"/>
                        </a:rPr>
                        <a:t>hatalar</a:t>
                      </a:r>
                      <a:r>
                        <a:rPr lang="en-US" sz="1400" b="1" i="0" u="none" strike="noStrike" noProof="0" dirty="0">
                          <a:latin typeface="Times New Roman"/>
                        </a:rPr>
                        <a:t> </a:t>
                      </a:r>
                      <a:r>
                        <a:rPr lang="en-US" sz="1400" b="1" i="0" u="none" strike="noStrike" noProof="0" err="1">
                          <a:latin typeface="Times New Roman"/>
                        </a:rPr>
                        <a:t>ve</a:t>
                      </a:r>
                      <a:r>
                        <a:rPr lang="en-US" sz="1400" b="1" i="0" u="none" strike="noStrike" noProof="0" dirty="0">
                          <a:latin typeface="Times New Roman"/>
                        </a:rPr>
                        <a:t> </a:t>
                      </a:r>
                      <a:r>
                        <a:rPr lang="en-US" sz="1400" b="1" i="0" u="none" strike="noStrike" noProof="0" err="1">
                          <a:latin typeface="Times New Roman"/>
                        </a:rPr>
                        <a:t>veri</a:t>
                      </a:r>
                      <a:r>
                        <a:rPr lang="en-US" sz="1400" b="1" i="0" u="none" strike="noStrike" noProof="0" dirty="0">
                          <a:latin typeface="Times New Roman"/>
                        </a:rPr>
                        <a:t> </a:t>
                      </a:r>
                      <a:r>
                        <a:rPr lang="en-US" sz="1400" b="1" i="0" u="none" strike="noStrike" noProof="0" err="1">
                          <a:latin typeface="Times New Roman"/>
                        </a:rPr>
                        <a:t>çalıntılarının</a:t>
                      </a:r>
                      <a:r>
                        <a:rPr lang="en-US" sz="1400" b="1" i="0" u="none" strike="noStrike" noProof="0" dirty="0">
                          <a:latin typeface="Times New Roman"/>
                        </a:rPr>
                        <a:t> </a:t>
                      </a:r>
                      <a:r>
                        <a:rPr lang="en-US" sz="1400" b="1" i="0" u="none" strike="noStrike" noProof="0" err="1">
                          <a:latin typeface="Times New Roman"/>
                        </a:rPr>
                        <a:t>oluşması</a:t>
                      </a:r>
                      <a:r>
                        <a:rPr lang="en-US" sz="1400" b="1" i="0" u="none" strike="noStrike" noProof="0" dirty="0">
                          <a:latin typeface="Times New Roman"/>
                        </a:rPr>
                        <a:t>.</a:t>
                      </a:r>
                      <a:endParaRPr lang="en-US" sz="1400" b="1">
                        <a:latin typeface="Times New Roman"/>
                      </a:endParaRPr>
                    </a:p>
                    <a:p>
                      <a:pPr lvl="0" algn="ctr">
                        <a:buNone/>
                      </a:pPr>
                      <a:endParaRPr lang="en-US" sz="1400" b="1" dirty="0">
                        <a:latin typeface="Times New Roman"/>
                      </a:endParaRPr>
                    </a:p>
                  </a:txBody>
                  <a:tcPr anchor="ctr"/>
                </a:tc>
                <a:tc>
                  <a:txBody>
                    <a:bodyPr/>
                    <a:lstStyle/>
                    <a:p>
                      <a:pPr lvl="0" algn="ctr">
                        <a:lnSpc>
                          <a:spcPct val="100000"/>
                        </a:lnSpc>
                        <a:spcBef>
                          <a:spcPts val="0"/>
                        </a:spcBef>
                        <a:spcAft>
                          <a:spcPts val="0"/>
                        </a:spcAft>
                        <a:buNone/>
                      </a:pPr>
                      <a:r>
                        <a:rPr lang="en-US" sz="1400" b="1" i="0" u="none" strike="noStrike" noProof="0" dirty="0">
                          <a:latin typeface="Times New Roman"/>
                        </a:rPr>
                        <a:t>Siber </a:t>
                      </a:r>
                      <a:r>
                        <a:rPr lang="en-US" sz="1400" b="1" i="0" u="none" strike="noStrike" noProof="0" err="1">
                          <a:latin typeface="Times New Roman"/>
                        </a:rPr>
                        <a:t>saldırı</a:t>
                      </a:r>
                      <a:r>
                        <a:rPr lang="en-US" sz="1400" b="1" i="0" u="none" strike="noStrike" noProof="0" dirty="0">
                          <a:latin typeface="Times New Roman"/>
                        </a:rPr>
                        <a:t> </a:t>
                      </a:r>
                      <a:r>
                        <a:rPr lang="en-US" sz="1400" b="1" i="0" u="none" strike="noStrike" noProof="0" err="1">
                          <a:latin typeface="Times New Roman"/>
                        </a:rPr>
                        <a:t>geçene</a:t>
                      </a:r>
                      <a:r>
                        <a:rPr lang="en-US" sz="1400" b="1" i="0" u="none" strike="noStrike" noProof="0" dirty="0">
                          <a:latin typeface="Times New Roman"/>
                        </a:rPr>
                        <a:t> </a:t>
                      </a:r>
                      <a:r>
                        <a:rPr lang="en-US" sz="1400" b="1" i="0" u="none" strike="noStrike" noProof="0" err="1">
                          <a:latin typeface="Times New Roman"/>
                        </a:rPr>
                        <a:t>kadar</a:t>
                      </a:r>
                      <a:r>
                        <a:rPr lang="en-US" sz="1400" b="1" i="0" u="none" strike="noStrike" noProof="0" dirty="0">
                          <a:latin typeface="Times New Roman"/>
                        </a:rPr>
                        <a:t> </a:t>
                      </a:r>
                      <a:r>
                        <a:rPr lang="en-US" sz="1400" b="1" i="0" u="none" strike="noStrike" noProof="0" err="1">
                          <a:latin typeface="Times New Roman"/>
                        </a:rPr>
                        <a:t>sistemin</a:t>
                      </a:r>
                      <a:r>
                        <a:rPr lang="en-US" sz="1400" b="1" i="0" u="none" strike="noStrike" noProof="0" dirty="0">
                          <a:latin typeface="Times New Roman"/>
                        </a:rPr>
                        <a:t> </a:t>
                      </a:r>
                      <a:r>
                        <a:rPr lang="en-US" sz="1400" b="1" i="0" u="none" strike="noStrike" noProof="0" err="1">
                          <a:latin typeface="Times New Roman"/>
                        </a:rPr>
                        <a:t>tamamen</a:t>
                      </a:r>
                      <a:r>
                        <a:rPr lang="en-US" sz="1400" b="1" i="0" u="none" strike="noStrike" noProof="0" dirty="0">
                          <a:latin typeface="Times New Roman"/>
                        </a:rPr>
                        <a:t> </a:t>
                      </a:r>
                      <a:r>
                        <a:rPr lang="en-US" sz="1400" b="1" i="0" u="none" strike="noStrike" noProof="0" err="1">
                          <a:latin typeface="Times New Roman"/>
                        </a:rPr>
                        <a:t>kapatılması</a:t>
                      </a:r>
                      <a:r>
                        <a:rPr lang="en-US" sz="1400" b="1" i="0" u="none" strike="noStrike" noProof="0" dirty="0">
                          <a:latin typeface="Times New Roman"/>
                        </a:rPr>
                        <a:t> </a:t>
                      </a:r>
                      <a:r>
                        <a:rPr lang="en-US" sz="1400" b="1" i="0" u="none" strike="noStrike" noProof="0" err="1">
                          <a:latin typeface="Times New Roman"/>
                        </a:rPr>
                        <a:t>ve</a:t>
                      </a:r>
                      <a:r>
                        <a:rPr lang="en-US" sz="1400" b="1" i="0" u="none" strike="noStrike" noProof="0" dirty="0">
                          <a:latin typeface="Times New Roman"/>
                        </a:rPr>
                        <a:t> </a:t>
                      </a:r>
                      <a:r>
                        <a:rPr lang="en-US" sz="1400" b="1" i="0" u="none" strike="noStrike" noProof="0" err="1">
                          <a:latin typeface="Times New Roman"/>
                        </a:rPr>
                        <a:t>daha</a:t>
                      </a:r>
                      <a:r>
                        <a:rPr lang="en-US" sz="1400" b="1" i="0" u="none" strike="noStrike" noProof="0" dirty="0">
                          <a:latin typeface="Times New Roman"/>
                        </a:rPr>
                        <a:t> </a:t>
                      </a:r>
                      <a:r>
                        <a:rPr lang="en-US" sz="1400" b="1" i="0" u="none" strike="noStrike" noProof="0" err="1">
                          <a:latin typeface="Times New Roman"/>
                        </a:rPr>
                        <a:t>sonrasında</a:t>
                      </a:r>
                      <a:r>
                        <a:rPr lang="en-US" sz="1400" b="1" i="0" u="none" strike="noStrike" noProof="0" dirty="0">
                          <a:latin typeface="Times New Roman"/>
                        </a:rPr>
                        <a:t> </a:t>
                      </a:r>
                      <a:r>
                        <a:rPr lang="en-US" sz="1400" b="1" i="0" u="none" strike="noStrike" noProof="0" err="1">
                          <a:latin typeface="Times New Roman"/>
                        </a:rPr>
                        <a:t>gerekli</a:t>
                      </a:r>
                      <a:r>
                        <a:rPr lang="en-US" sz="1400" b="1" i="0" u="none" strike="noStrike" noProof="0" dirty="0">
                          <a:latin typeface="Times New Roman"/>
                        </a:rPr>
                        <a:t> </a:t>
                      </a:r>
                      <a:r>
                        <a:rPr lang="en-US" sz="1400" b="1" i="0" u="none" strike="noStrike" noProof="0" err="1">
                          <a:latin typeface="Times New Roman"/>
                        </a:rPr>
                        <a:t>önlemler</a:t>
                      </a:r>
                      <a:r>
                        <a:rPr lang="en-US" sz="1400" b="1" i="0" u="none" strike="noStrike" noProof="0" dirty="0">
                          <a:latin typeface="Times New Roman"/>
                        </a:rPr>
                        <a:t> </a:t>
                      </a:r>
                      <a:r>
                        <a:rPr lang="en-US" sz="1400" b="1" i="0" u="none" strike="noStrike" noProof="0" err="1">
                          <a:latin typeface="Times New Roman"/>
                        </a:rPr>
                        <a:t>alınması</a:t>
                      </a:r>
                      <a:r>
                        <a:rPr lang="en-US" sz="1400" b="1" i="0" u="none" strike="noStrike" noProof="0" dirty="0">
                          <a:latin typeface="Times New Roman"/>
                        </a:rPr>
                        <a:t>.</a:t>
                      </a:r>
                      <a:endParaRPr lang="en-US" sz="1400" b="1">
                        <a:latin typeface="Times New Roman"/>
                      </a:endParaRPr>
                    </a:p>
                    <a:p>
                      <a:pPr lvl="0" algn="ctr">
                        <a:buNone/>
                      </a:pPr>
                      <a:endParaRPr lang="en-US" sz="1400" b="1" dirty="0">
                        <a:latin typeface="Times New Roman"/>
                      </a:endParaRPr>
                    </a:p>
                  </a:txBody>
                  <a:tcPr anchor="ctr"/>
                </a:tc>
                <a:extLst>
                  <a:ext uri="{0D108BD9-81ED-4DB2-BD59-A6C34878D82A}">
                    <a16:rowId xmlns:a16="http://schemas.microsoft.com/office/drawing/2014/main" val="137767823"/>
                  </a:ext>
                </a:extLst>
              </a:tr>
            </a:tbl>
          </a:graphicData>
        </a:graphic>
      </p:graphicFrame>
    </p:spTree>
    <p:extLst>
      <p:ext uri="{BB962C8B-B14F-4D97-AF65-F5344CB8AC3E}">
        <p14:creationId xmlns:p14="http://schemas.microsoft.com/office/powerpoint/2010/main" val="3551567460"/>
      </p:ext>
    </p:extLst>
  </p:cSld>
  <p:clrMapOvr>
    <a:masterClrMapping/>
  </p:clrMapOvr>
</p:sld>
</file>

<file path=ppt/theme/theme1.xml><?xml version="1.0" encoding="utf-8"?>
<a:theme xmlns:a="http://schemas.openxmlformats.org/drawingml/2006/main" name="3DFloatVTI">
  <a:themeElements>
    <a:clrScheme name="AnalogousFromRegularSeed_2SEEDS">
      <a:dk1>
        <a:srgbClr val="000000"/>
      </a:dk1>
      <a:lt1>
        <a:srgbClr val="FFFFFF"/>
      </a:lt1>
      <a:dk2>
        <a:srgbClr val="35371F"/>
      </a:dk2>
      <a:lt2>
        <a:srgbClr val="E2E8E7"/>
      </a:lt2>
      <a:accent1>
        <a:srgbClr val="B13B48"/>
      </a:accent1>
      <a:accent2>
        <a:srgbClr val="C34D8B"/>
      </a:accent2>
      <a:accent3>
        <a:srgbClr val="C3714D"/>
      </a:accent3>
      <a:accent4>
        <a:srgbClr val="4AB13B"/>
      </a:accent4>
      <a:accent5>
        <a:srgbClr val="48B969"/>
      </a:accent5>
      <a:accent6>
        <a:srgbClr val="3BB18F"/>
      </a:accent6>
      <a:hlink>
        <a:srgbClr val="309287"/>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1276</Words>
  <Application>Microsoft Office PowerPoint</Application>
  <PresentationFormat>Geniş ekran</PresentationFormat>
  <Paragraphs>128</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Avenir Next LT Pro</vt:lpstr>
      <vt:lpstr>Times New Roman</vt:lpstr>
      <vt:lpstr>3DFloatVTI</vt:lpstr>
      <vt:lpstr>AKILLI OTOPARK SİSTEMİ VE MOBİL UYGULAMASI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fırat turan</cp:lastModifiedBy>
  <cp:revision>668</cp:revision>
  <dcterms:created xsi:type="dcterms:W3CDTF">2022-12-23T00:47:31Z</dcterms:created>
  <dcterms:modified xsi:type="dcterms:W3CDTF">2022-12-23T16:55:16Z</dcterms:modified>
</cp:coreProperties>
</file>