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CD210-CA4D-4FD6-9BA6-2D04CA79C968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CC369-BCA1-442E-9D9E-B1A9367F6E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31A8F5-F300-46A4-8D75-62439E5A95D9}" type="slidenum">
              <a:rPr lang="en-US"/>
              <a:pPr/>
              <a:t>1</a:t>
            </a:fld>
            <a:endParaRPr lang="en-US"/>
          </a:p>
        </p:txBody>
      </p:sp>
      <p:sp>
        <p:nvSpPr>
          <p:cNvPr id="440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17F5627-F78F-4A31-913C-2BFE856FE0A4}" type="slidenum">
              <a:rPr lang="en-US"/>
              <a:pPr/>
              <a:t>2</a:t>
            </a:fld>
            <a:endParaRPr lang="en-US"/>
          </a:p>
        </p:txBody>
      </p:sp>
      <p:sp>
        <p:nvSpPr>
          <p:cNvPr id="450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1AC38B-AC95-40F4-9382-8F8C417BC1DB}" type="slidenum">
              <a:rPr lang="en-US"/>
              <a:pPr/>
              <a:t>3</a:t>
            </a:fld>
            <a:endParaRPr lang="en-US"/>
          </a:p>
        </p:txBody>
      </p:sp>
      <p:sp>
        <p:nvSpPr>
          <p:cNvPr id="460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440B08-FCB1-4356-AA19-F958FA700B2D}" type="slidenum">
              <a:rPr lang="en-US"/>
              <a:pPr/>
              <a:t>4</a:t>
            </a:fld>
            <a:endParaRPr lang="en-US"/>
          </a:p>
        </p:txBody>
      </p:sp>
      <p:sp>
        <p:nvSpPr>
          <p:cNvPr id="471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4EDA5C-B3E8-4239-AF0F-0AC36EFBE236}" type="slidenum">
              <a:rPr lang="en-US"/>
              <a:pPr/>
              <a:t>5</a:t>
            </a:fld>
            <a:endParaRPr lang="en-US"/>
          </a:p>
        </p:txBody>
      </p:sp>
      <p:sp>
        <p:nvSpPr>
          <p:cNvPr id="481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07F279-E910-4E35-A20E-495DCF5F7AB3}" type="slidenum">
              <a:rPr lang="en-US"/>
              <a:pPr/>
              <a:t>6</a:t>
            </a:fld>
            <a:endParaRPr lang="en-US"/>
          </a:p>
        </p:txBody>
      </p:sp>
      <p:sp>
        <p:nvSpPr>
          <p:cNvPr id="491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910AAB-C673-44C9-A036-F0A0480AB44E}" type="slidenum">
              <a:rPr lang="en-US"/>
              <a:pPr/>
              <a:t>7</a:t>
            </a:fld>
            <a:endParaRPr lang="en-US"/>
          </a:p>
        </p:txBody>
      </p:sp>
      <p:sp>
        <p:nvSpPr>
          <p:cNvPr id="501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581D-56AB-4E2B-B01D-1FC2BF419497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8543-D1B3-4CBF-9BEA-F38C56BA0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581D-56AB-4E2B-B01D-1FC2BF419497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8543-D1B3-4CBF-9BEA-F38C56BA0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581D-56AB-4E2B-B01D-1FC2BF419497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8543-D1B3-4CBF-9BEA-F38C56BA0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356350"/>
            <a:ext cx="2132013" cy="3635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4/25/12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>
          <a:xfrm>
            <a:off x="6553200" y="6356350"/>
            <a:ext cx="2132013" cy="363538"/>
          </a:xfrm>
        </p:spPr>
        <p:txBody>
          <a:bodyPr/>
          <a:lstStyle>
            <a:lvl1pPr>
              <a:defRPr/>
            </a:lvl1pPr>
          </a:lstStyle>
          <a:p>
            <a:fld id="{807ECAD7-58E7-4913-80A7-A6CD25B894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581D-56AB-4E2B-B01D-1FC2BF419497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8543-D1B3-4CBF-9BEA-F38C56BA0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581D-56AB-4E2B-B01D-1FC2BF419497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8543-D1B3-4CBF-9BEA-F38C56BA0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581D-56AB-4E2B-B01D-1FC2BF419497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8543-D1B3-4CBF-9BEA-F38C56BA0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581D-56AB-4E2B-B01D-1FC2BF419497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8543-D1B3-4CBF-9BEA-F38C56BA0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581D-56AB-4E2B-B01D-1FC2BF419497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8543-D1B3-4CBF-9BEA-F38C56BA0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581D-56AB-4E2B-B01D-1FC2BF419497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8543-D1B3-4CBF-9BEA-F38C56BA0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581D-56AB-4E2B-B01D-1FC2BF419497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8543-D1B3-4CBF-9BEA-F38C56BA0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0581D-56AB-4E2B-B01D-1FC2BF419497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8543-D1B3-4CBF-9BEA-F38C56BA00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0581D-56AB-4E2B-B01D-1FC2BF419497}" type="datetimeFigureOut">
              <a:rPr lang="en-US" smtClean="0"/>
              <a:t>8/6/2013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B8543-D1B3-4CBF-9BEA-F38C56BA00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4400" b="1">
                <a:latin typeface="Arial Black" pitchFamily="32" charset="0"/>
              </a:rPr>
              <a:t>PROGRAMMING IN JAVA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 dirty="0">
                <a:latin typeface="Arial Black" pitchFamily="32" charset="0"/>
              </a:rPr>
              <a:t>SIMPLE JAVA PROGRAM</a:t>
            </a:r>
            <a:br>
              <a:rPr lang="en-US" sz="4400" dirty="0">
                <a:latin typeface="Arial Black" pitchFamily="32" charset="0"/>
              </a:rPr>
            </a:br>
            <a:r>
              <a:rPr lang="en-US" sz="4400" dirty="0">
                <a:latin typeface="Arial Black" pitchFamily="32" charset="0"/>
              </a:rPr>
              <a:t>              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2675" y="1600200"/>
            <a:ext cx="6977063" cy="4525963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4400"/>
              <a:t>JAVA PROGRAM EXECUTION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7275" y="1600200"/>
            <a:ext cx="7029450" cy="4525963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263" y="804863"/>
            <a:ext cx="7991475" cy="5248275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175" y="747713"/>
            <a:ext cx="7867650" cy="5362575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685800"/>
            <a:ext cx="7791450" cy="2962275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7200"/>
            <a:ext cx="8191500" cy="4181475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On-screen Show (4:3)</PresentationFormat>
  <Paragraphs>10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PROGRAMMING IN JAVA</vt:lpstr>
      <vt:lpstr>SIMPLE JAVA PROGRAM                </vt:lpstr>
      <vt:lpstr>JAVA PROGRAM EXECUTION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JAVA</dc:title>
  <dc:creator>VIT</dc:creator>
  <cp:lastModifiedBy>VIT</cp:lastModifiedBy>
  <cp:revision>1</cp:revision>
  <dcterms:created xsi:type="dcterms:W3CDTF">2013-08-06T09:38:25Z</dcterms:created>
  <dcterms:modified xsi:type="dcterms:W3CDTF">2013-08-06T09:39:39Z</dcterms:modified>
</cp:coreProperties>
</file>