
<file path=[Content_Types].xml><?xml version="1.0" encoding="utf-8"?>
<Types xmlns="http://schemas.openxmlformats.org/package/2006/content-types">
  <Default ContentType="application/x-fontdata" Extension="fntdata"/>
  <Default ContentType="application/xml" Extension="xml"/>
  <Default ContentType="image/png" Extension="png"/>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embedTrueTypeFonts="1" strictFirstAndLastChars="0" saveSubsetFonts="1">
  <p:sldMasterIdLst>
    <p:sldMasterId id="2147483659" r:id="rId4"/>
  </p:sldMasterIdLst>
  <p:notesMasterIdLst>
    <p:notesMasterId r:id="rId5"/>
  </p:notesMasterIdLst>
  <p:sldIdLst>
    <p:sldId id="256" r:id="rId6"/>
    <p:sldId id="257" r:id="rId7"/>
    <p:sldId id="258" r:id="rId8"/>
    <p:sldId id="259" r:id="rId9"/>
    <p:sldId id="260" r:id="rId10"/>
    <p:sldId id="261" r:id="rId11"/>
    <p:sldId id="262" r:id="rId12"/>
    <p:sldId id="263" r:id="rId13"/>
    <p:sldId id="264" r:id="rId14"/>
    <p:sldId id="265" r:id="rId15"/>
    <p:sldId id="266" r:id="rId16"/>
    <p:sldId id="267" r:id="rId17"/>
    <p:sldId id="268" r:id="rId18"/>
    <p:sldId id="269" r:id="rId19"/>
    <p:sldId id="270" r:id="rId20"/>
  </p:sldIdLst>
  <p:sldSz cy="5143500" cx="9144000"/>
  <p:notesSz cx="6858000" cy="9144000"/>
  <p:embeddedFontLst>
    <p:embeddedFont>
      <p:font typeface="Raleway"/>
      <p:regular r:id="rId21"/>
      <p:bold r:id="rId22"/>
      <p:italic r:id="rId23"/>
      <p:boldItalic r:id="rId24"/>
    </p:embeddedFont>
    <p:embeddedFont>
      <p:font typeface="Roboto"/>
      <p:regular r:id="rId25"/>
      <p:bold r:id="rId26"/>
      <p:italic r:id="rId27"/>
      <p:boldItalic r:id="rId28"/>
    </p:embeddedFont>
  </p:embeddedFontLst>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5.xml"/><Relationship Id="rId22" Type="http://schemas.openxmlformats.org/officeDocument/2006/relationships/font" Target="fonts/Raleway-bold.fntdata"/><Relationship Id="rId21" Type="http://schemas.openxmlformats.org/officeDocument/2006/relationships/font" Target="fonts/Raleway-regular.fntdata"/><Relationship Id="rId24" Type="http://schemas.openxmlformats.org/officeDocument/2006/relationships/font" Target="fonts/Raleway-boldItalic.fntdata"/><Relationship Id="rId23" Type="http://schemas.openxmlformats.org/officeDocument/2006/relationships/font" Target="fonts/Raleway-italic.fntdata"/><Relationship Id="rId1" Type="http://schemas.openxmlformats.org/officeDocument/2006/relationships/theme" Target="theme/theme2.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4.xml"/><Relationship Id="rId26" Type="http://schemas.openxmlformats.org/officeDocument/2006/relationships/font" Target="fonts/Roboto-bold.fntdata"/><Relationship Id="rId25" Type="http://schemas.openxmlformats.org/officeDocument/2006/relationships/font" Target="fonts/Roboto-regular.fntdata"/><Relationship Id="rId28" Type="http://schemas.openxmlformats.org/officeDocument/2006/relationships/font" Target="fonts/Roboto-boldItalic.fntdata"/><Relationship Id="rId27" Type="http://schemas.openxmlformats.org/officeDocument/2006/relationships/font" Target="fonts/Roboto-italic.fntdata"/><Relationship Id="rId5" Type="http://schemas.openxmlformats.org/officeDocument/2006/relationships/notesMaster" Target="notesMasters/notesMaster1.xml"/><Relationship Id="rId6" Type="http://schemas.openxmlformats.org/officeDocument/2006/relationships/slide" Target="slides/slide1.xml"/><Relationship Id="rId7" Type="http://schemas.openxmlformats.org/officeDocument/2006/relationships/slide" Target="slides/slide2.xml"/><Relationship Id="rId8" Type="http://schemas.openxmlformats.org/officeDocument/2006/relationships/slide" Target="slides/slide3.xml"/><Relationship Id="rId11" Type="http://schemas.openxmlformats.org/officeDocument/2006/relationships/slide" Target="slides/slide6.xml"/><Relationship Id="rId10" Type="http://schemas.openxmlformats.org/officeDocument/2006/relationships/slide" Target="slides/slide5.xml"/><Relationship Id="rId13" Type="http://schemas.openxmlformats.org/officeDocument/2006/relationships/slide" Target="slides/slide8.xml"/><Relationship Id="rId12" Type="http://schemas.openxmlformats.org/officeDocument/2006/relationships/slide" Target="slides/slide7.xml"/><Relationship Id="rId15" Type="http://schemas.openxmlformats.org/officeDocument/2006/relationships/slide" Target="slides/slide10.xml"/><Relationship Id="rId14" Type="http://schemas.openxmlformats.org/officeDocument/2006/relationships/slide" Target="slides/slide9.xml"/><Relationship Id="rId17" Type="http://schemas.openxmlformats.org/officeDocument/2006/relationships/slide" Target="slides/slide12.xml"/><Relationship Id="rId16" Type="http://schemas.openxmlformats.org/officeDocument/2006/relationships/slide" Target="slides/slide11.xml"/><Relationship Id="rId19" Type="http://schemas.openxmlformats.org/officeDocument/2006/relationships/slide" Target="slides/slide14.xml"/><Relationship Id="rId18" Type="http://schemas.openxmlformats.org/officeDocument/2006/relationships/slide" Target="slides/slide13.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1.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4" name="Shape 54"/>
        <p:cNvGrpSpPr/>
        <p:nvPr/>
      </p:nvGrpSpPr>
      <p:grpSpPr>
        <a:xfrm>
          <a:off x="0" y="0"/>
          <a:ext cx="0" cy="0"/>
          <a:chOff x="0" y="0"/>
          <a:chExt cx="0" cy="0"/>
        </a:xfrm>
      </p:grpSpPr>
      <p:sp>
        <p:nvSpPr>
          <p:cNvPr id="55" name="Google Shape;55;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6" name="Google Shape;56;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3" name="Shape 133"/>
        <p:cNvGrpSpPr/>
        <p:nvPr/>
      </p:nvGrpSpPr>
      <p:grpSpPr>
        <a:xfrm>
          <a:off x="0" y="0"/>
          <a:ext cx="0" cy="0"/>
          <a:chOff x="0" y="0"/>
          <a:chExt cx="0" cy="0"/>
        </a:xfrm>
      </p:grpSpPr>
      <p:sp>
        <p:nvSpPr>
          <p:cNvPr id="134" name="Google Shape;134;g1b049a5050d_0_3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5" name="Google Shape;135;g1b049a5050d_0_3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9" name="Shape 139"/>
        <p:cNvGrpSpPr/>
        <p:nvPr/>
      </p:nvGrpSpPr>
      <p:grpSpPr>
        <a:xfrm>
          <a:off x="0" y="0"/>
          <a:ext cx="0" cy="0"/>
          <a:chOff x="0" y="0"/>
          <a:chExt cx="0" cy="0"/>
        </a:xfrm>
      </p:grpSpPr>
      <p:sp>
        <p:nvSpPr>
          <p:cNvPr id="140" name="Google Shape;140;g1b049a5050d_0_4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1" name="Google Shape;141;g1b049a5050d_0_4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6" name="Shape 146"/>
        <p:cNvGrpSpPr/>
        <p:nvPr/>
      </p:nvGrpSpPr>
      <p:grpSpPr>
        <a:xfrm>
          <a:off x="0" y="0"/>
          <a:ext cx="0" cy="0"/>
          <a:chOff x="0" y="0"/>
          <a:chExt cx="0" cy="0"/>
        </a:xfrm>
      </p:grpSpPr>
      <p:sp>
        <p:nvSpPr>
          <p:cNvPr id="147" name="Google Shape;147;g1b049a5050d_0_5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8" name="Google Shape;148;g1b049a5050d_0_5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2" name="Shape 152"/>
        <p:cNvGrpSpPr/>
        <p:nvPr/>
      </p:nvGrpSpPr>
      <p:grpSpPr>
        <a:xfrm>
          <a:off x="0" y="0"/>
          <a:ext cx="0" cy="0"/>
          <a:chOff x="0" y="0"/>
          <a:chExt cx="0" cy="0"/>
        </a:xfrm>
      </p:grpSpPr>
      <p:sp>
        <p:nvSpPr>
          <p:cNvPr id="153" name="Google Shape;153;g1b049a5050d_0_1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54" name="Google Shape;154;g1b049a5050d_0_1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59" name="Shape 159"/>
        <p:cNvGrpSpPr/>
        <p:nvPr/>
      </p:nvGrpSpPr>
      <p:grpSpPr>
        <a:xfrm>
          <a:off x="0" y="0"/>
          <a:ext cx="0" cy="0"/>
          <a:chOff x="0" y="0"/>
          <a:chExt cx="0" cy="0"/>
        </a:xfrm>
      </p:grpSpPr>
      <p:sp>
        <p:nvSpPr>
          <p:cNvPr id="160" name="Google Shape;160;g1b049a5050d_0_61: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1" name="Google Shape;161;g1b049a5050d_0_61: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65" name="Shape 165"/>
        <p:cNvGrpSpPr/>
        <p:nvPr/>
      </p:nvGrpSpPr>
      <p:grpSpPr>
        <a:xfrm>
          <a:off x="0" y="0"/>
          <a:ext cx="0" cy="0"/>
          <a:chOff x="0" y="0"/>
          <a:chExt cx="0" cy="0"/>
        </a:xfrm>
      </p:grpSpPr>
      <p:sp>
        <p:nvSpPr>
          <p:cNvPr id="166" name="Google Shape;166;g1b02833704c_0_8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67" name="Google Shape;167;g1b02833704c_0_8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0" name="Shape 60"/>
        <p:cNvGrpSpPr/>
        <p:nvPr/>
      </p:nvGrpSpPr>
      <p:grpSpPr>
        <a:xfrm>
          <a:off x="0" y="0"/>
          <a:ext cx="0" cy="0"/>
          <a:chOff x="0" y="0"/>
          <a:chExt cx="0" cy="0"/>
        </a:xfrm>
      </p:grpSpPr>
      <p:sp>
        <p:nvSpPr>
          <p:cNvPr id="61" name="Google Shape;61;g1b02833704c_0_4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2" name="Google Shape;62;g1b02833704c_0_4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7" name="Shape 67"/>
        <p:cNvGrpSpPr/>
        <p:nvPr/>
      </p:nvGrpSpPr>
      <p:grpSpPr>
        <a:xfrm>
          <a:off x="0" y="0"/>
          <a:ext cx="0" cy="0"/>
          <a:chOff x="0" y="0"/>
          <a:chExt cx="0" cy="0"/>
        </a:xfrm>
      </p:grpSpPr>
      <p:sp>
        <p:nvSpPr>
          <p:cNvPr id="68" name="Google Shape;68;g1b049a5050d_0_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9" name="Google Shape;69;g1b049a5050d_0_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7" name="Shape 77"/>
        <p:cNvGrpSpPr/>
        <p:nvPr/>
      </p:nvGrpSpPr>
      <p:grpSpPr>
        <a:xfrm>
          <a:off x="0" y="0"/>
          <a:ext cx="0" cy="0"/>
          <a:chOff x="0" y="0"/>
          <a:chExt cx="0" cy="0"/>
        </a:xfrm>
      </p:grpSpPr>
      <p:sp>
        <p:nvSpPr>
          <p:cNvPr id="78" name="Google Shape;78;g1b049a5050d_0_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9" name="Google Shape;79;g1b049a5050d_0_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1b02833704c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1b02833704c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5" name="Shape 95"/>
        <p:cNvGrpSpPr/>
        <p:nvPr/>
      </p:nvGrpSpPr>
      <p:grpSpPr>
        <a:xfrm>
          <a:off x="0" y="0"/>
          <a:ext cx="0" cy="0"/>
          <a:chOff x="0" y="0"/>
          <a:chExt cx="0" cy="0"/>
        </a:xfrm>
      </p:grpSpPr>
      <p:sp>
        <p:nvSpPr>
          <p:cNvPr id="96" name="Google Shape;96;g1b02833704c_0_70: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7" name="Google Shape;97;g1b02833704c_0_70: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1b02833704c_0_7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1b02833704c_0_7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5" name="Shape 115"/>
        <p:cNvGrpSpPr/>
        <p:nvPr/>
      </p:nvGrpSpPr>
      <p:grpSpPr>
        <a:xfrm>
          <a:off x="0" y="0"/>
          <a:ext cx="0" cy="0"/>
          <a:chOff x="0" y="0"/>
          <a:chExt cx="0" cy="0"/>
        </a:xfrm>
      </p:grpSpPr>
      <p:sp>
        <p:nvSpPr>
          <p:cNvPr id="116" name="Google Shape;116;g1b049a5050d_0_2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7" name="Google Shape;117;g1b049a5050d_0_2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5" name="Shape 125"/>
        <p:cNvGrpSpPr/>
        <p:nvPr/>
      </p:nvGrpSpPr>
      <p:grpSpPr>
        <a:xfrm>
          <a:off x="0" y="0"/>
          <a:ext cx="0" cy="0"/>
          <a:chOff x="0" y="0"/>
          <a:chExt cx="0" cy="0"/>
        </a:xfrm>
      </p:grpSpPr>
      <p:sp>
        <p:nvSpPr>
          <p:cNvPr id="126" name="Google Shape;126;g1b049a5050d_0_1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7" name="Google Shape;127;g1b049a5050d_0_1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1" name="Google Shape;11;p2"/>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lvl1pPr lvl="0">
              <a:spcBef>
                <a:spcPts val="0"/>
              </a:spcBef>
              <a:spcAft>
                <a:spcPts val="0"/>
              </a:spcAft>
              <a:buSzPts val="4200"/>
              <a:buNone/>
              <a:defRPr sz="4200"/>
            </a:lvl1pPr>
            <a:lvl2pPr lvl="1">
              <a:spcBef>
                <a:spcPts val="0"/>
              </a:spcBef>
              <a:spcAft>
                <a:spcPts val="0"/>
              </a:spcAft>
              <a:buSzPts val="4200"/>
              <a:buNone/>
              <a:defRPr sz="4200"/>
            </a:lvl2pPr>
            <a:lvl3pPr lvl="2">
              <a:spcBef>
                <a:spcPts val="0"/>
              </a:spcBef>
              <a:spcAft>
                <a:spcPts val="0"/>
              </a:spcAft>
              <a:buSzPts val="4200"/>
              <a:buNone/>
              <a:defRPr sz="4200"/>
            </a:lvl3pPr>
            <a:lvl4pPr lvl="3">
              <a:spcBef>
                <a:spcPts val="0"/>
              </a:spcBef>
              <a:spcAft>
                <a:spcPts val="0"/>
              </a:spcAft>
              <a:buSzPts val="4200"/>
              <a:buNone/>
              <a:defRPr sz="4200"/>
            </a:lvl4pPr>
            <a:lvl5pPr lvl="4">
              <a:spcBef>
                <a:spcPts val="0"/>
              </a:spcBef>
              <a:spcAft>
                <a:spcPts val="0"/>
              </a:spcAft>
              <a:buSzPts val="4200"/>
              <a:buNone/>
              <a:defRPr sz="4200"/>
            </a:lvl5pPr>
            <a:lvl6pPr lvl="5">
              <a:spcBef>
                <a:spcPts val="0"/>
              </a:spcBef>
              <a:spcAft>
                <a:spcPts val="0"/>
              </a:spcAft>
              <a:buSzPts val="4200"/>
              <a:buNone/>
              <a:defRPr sz="4200"/>
            </a:lvl6pPr>
            <a:lvl7pPr lvl="6">
              <a:spcBef>
                <a:spcPts val="0"/>
              </a:spcBef>
              <a:spcAft>
                <a:spcPts val="0"/>
              </a:spcAft>
              <a:buSzPts val="4200"/>
              <a:buNone/>
              <a:defRPr sz="4200"/>
            </a:lvl7pPr>
            <a:lvl8pPr lvl="7">
              <a:spcBef>
                <a:spcPts val="0"/>
              </a:spcBef>
              <a:spcAft>
                <a:spcPts val="0"/>
              </a:spcAft>
              <a:buSzPts val="4200"/>
              <a:buNone/>
              <a:defRPr sz="4200"/>
            </a:lvl8pPr>
            <a:lvl9pPr lvl="8">
              <a:spcBef>
                <a:spcPts val="0"/>
              </a:spcBef>
              <a:spcAft>
                <a:spcPts val="0"/>
              </a:spcAft>
              <a:buSzPts val="4200"/>
              <a:buNone/>
              <a:defRPr sz="4200"/>
            </a:lvl9pPr>
          </a:lstStyle>
          <a:p/>
        </p:txBody>
      </p:sp>
      <p:sp>
        <p:nvSpPr>
          <p:cNvPr id="12" name="Google Shape;12;p2"/>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lvl1pPr lvl="0">
              <a:lnSpc>
                <a:spcPct val="100000"/>
              </a:lnSpc>
              <a:spcBef>
                <a:spcPts val="0"/>
              </a:spcBef>
              <a:spcAft>
                <a:spcPts val="0"/>
              </a:spcAft>
              <a:buSzPts val="2400"/>
              <a:buNone/>
              <a:defRPr sz="2400"/>
            </a:lvl1pPr>
            <a:lvl2pPr lvl="1">
              <a:lnSpc>
                <a:spcPct val="100000"/>
              </a:lnSpc>
              <a:spcBef>
                <a:spcPts val="0"/>
              </a:spcBef>
              <a:spcAft>
                <a:spcPts val="0"/>
              </a:spcAft>
              <a:buSzPts val="2400"/>
              <a:buNone/>
              <a:defRPr sz="2400"/>
            </a:lvl2pPr>
            <a:lvl3pPr lvl="2">
              <a:lnSpc>
                <a:spcPct val="100000"/>
              </a:lnSpc>
              <a:spcBef>
                <a:spcPts val="0"/>
              </a:spcBef>
              <a:spcAft>
                <a:spcPts val="0"/>
              </a:spcAft>
              <a:buSzPts val="2400"/>
              <a:buNone/>
              <a:defRPr sz="2400"/>
            </a:lvl3pPr>
            <a:lvl4pPr lvl="3">
              <a:lnSpc>
                <a:spcPct val="100000"/>
              </a:lnSpc>
              <a:spcBef>
                <a:spcPts val="0"/>
              </a:spcBef>
              <a:spcAft>
                <a:spcPts val="0"/>
              </a:spcAft>
              <a:buSzPts val="2400"/>
              <a:buNone/>
              <a:defRPr sz="2400"/>
            </a:lvl4pPr>
            <a:lvl5pPr lvl="4">
              <a:lnSpc>
                <a:spcPct val="100000"/>
              </a:lnSpc>
              <a:spcBef>
                <a:spcPts val="0"/>
              </a:spcBef>
              <a:spcAft>
                <a:spcPts val="0"/>
              </a:spcAft>
              <a:buSzPts val="2400"/>
              <a:buNone/>
              <a:defRPr sz="2400"/>
            </a:lvl5pPr>
            <a:lvl6pPr lvl="5">
              <a:lnSpc>
                <a:spcPct val="100000"/>
              </a:lnSpc>
              <a:spcBef>
                <a:spcPts val="0"/>
              </a:spcBef>
              <a:spcAft>
                <a:spcPts val="0"/>
              </a:spcAft>
              <a:buSzPts val="2400"/>
              <a:buNone/>
              <a:defRPr sz="2400"/>
            </a:lvl6pPr>
            <a:lvl7pPr lvl="6">
              <a:lnSpc>
                <a:spcPct val="100000"/>
              </a:lnSpc>
              <a:spcBef>
                <a:spcPts val="0"/>
              </a:spcBef>
              <a:spcAft>
                <a:spcPts val="0"/>
              </a:spcAft>
              <a:buSzPts val="2400"/>
              <a:buNone/>
              <a:defRPr sz="2400"/>
            </a:lvl7pPr>
            <a:lvl8pPr lvl="7">
              <a:lnSpc>
                <a:spcPct val="100000"/>
              </a:lnSpc>
              <a:spcBef>
                <a:spcPts val="0"/>
              </a:spcBef>
              <a:spcAft>
                <a:spcPts val="0"/>
              </a:spcAft>
              <a:buSzPts val="2400"/>
              <a:buNone/>
              <a:defRPr sz="2400"/>
            </a:lvl8pPr>
            <a:lvl9pPr lvl="8">
              <a:lnSpc>
                <a:spcPct val="100000"/>
              </a:lnSpc>
              <a:spcBef>
                <a:spcPts val="0"/>
              </a:spcBef>
              <a:spcAft>
                <a:spcPts val="0"/>
              </a:spcAft>
              <a:buSzPts val="2400"/>
              <a:buNone/>
              <a:defRPr sz="2400"/>
            </a:lvl9pPr>
          </a:lstStyle>
          <a:p/>
        </p:txBody>
      </p:sp>
      <p:sp>
        <p:nvSpPr>
          <p:cNvPr id="13" name="Google Shape;13;p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7" name="Shape 47"/>
        <p:cNvGrpSpPr/>
        <p:nvPr/>
      </p:nvGrpSpPr>
      <p:grpSpPr>
        <a:xfrm>
          <a:off x="0" y="0"/>
          <a:ext cx="0" cy="0"/>
          <a:chOff x="0" y="0"/>
          <a:chExt cx="0" cy="0"/>
        </a:xfrm>
      </p:grpSpPr>
      <p:sp>
        <p:nvSpPr>
          <p:cNvPr id="48" name="Google Shape;48;p11"/>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49" name="Google Shape;49;p11"/>
          <p:cNvSpPr txBox="1"/>
          <p:nvPr>
            <p:ph hasCustomPrompt="1" type="title"/>
          </p:nvPr>
        </p:nvSpPr>
        <p:spPr>
          <a:xfrm>
            <a:off x="311700" y="743001"/>
            <a:ext cx="8520600" cy="20064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Font typeface="Source Sans Pro"/>
              <a:buNone/>
              <a:defRPr sz="12000">
                <a:latin typeface="Source Sans Pro"/>
                <a:ea typeface="Source Sans Pro"/>
                <a:cs typeface="Source Sans Pro"/>
                <a:sym typeface="Source Sans Pro"/>
              </a:defRPr>
            </a:lvl1pPr>
            <a:lvl2pPr lvl="1" algn="ctr">
              <a:spcBef>
                <a:spcPts val="0"/>
              </a:spcBef>
              <a:spcAft>
                <a:spcPts val="0"/>
              </a:spcAft>
              <a:buSzPts val="12000"/>
              <a:buFont typeface="Source Sans Pro"/>
              <a:buNone/>
              <a:defRPr sz="12000">
                <a:latin typeface="Source Sans Pro"/>
                <a:ea typeface="Source Sans Pro"/>
                <a:cs typeface="Source Sans Pro"/>
                <a:sym typeface="Source Sans Pro"/>
              </a:defRPr>
            </a:lvl2pPr>
            <a:lvl3pPr lvl="2" algn="ctr">
              <a:spcBef>
                <a:spcPts val="0"/>
              </a:spcBef>
              <a:spcAft>
                <a:spcPts val="0"/>
              </a:spcAft>
              <a:buSzPts val="12000"/>
              <a:buFont typeface="Source Sans Pro"/>
              <a:buNone/>
              <a:defRPr sz="12000">
                <a:latin typeface="Source Sans Pro"/>
                <a:ea typeface="Source Sans Pro"/>
                <a:cs typeface="Source Sans Pro"/>
                <a:sym typeface="Source Sans Pro"/>
              </a:defRPr>
            </a:lvl3pPr>
            <a:lvl4pPr lvl="3" algn="ctr">
              <a:spcBef>
                <a:spcPts val="0"/>
              </a:spcBef>
              <a:spcAft>
                <a:spcPts val="0"/>
              </a:spcAft>
              <a:buSzPts val="12000"/>
              <a:buFont typeface="Source Sans Pro"/>
              <a:buNone/>
              <a:defRPr sz="12000">
                <a:latin typeface="Source Sans Pro"/>
                <a:ea typeface="Source Sans Pro"/>
                <a:cs typeface="Source Sans Pro"/>
                <a:sym typeface="Source Sans Pro"/>
              </a:defRPr>
            </a:lvl4pPr>
            <a:lvl5pPr lvl="4" algn="ctr">
              <a:spcBef>
                <a:spcPts val="0"/>
              </a:spcBef>
              <a:spcAft>
                <a:spcPts val="0"/>
              </a:spcAft>
              <a:buSzPts val="12000"/>
              <a:buFont typeface="Source Sans Pro"/>
              <a:buNone/>
              <a:defRPr sz="12000">
                <a:latin typeface="Source Sans Pro"/>
                <a:ea typeface="Source Sans Pro"/>
                <a:cs typeface="Source Sans Pro"/>
                <a:sym typeface="Source Sans Pro"/>
              </a:defRPr>
            </a:lvl5pPr>
            <a:lvl6pPr lvl="5" algn="ctr">
              <a:spcBef>
                <a:spcPts val="0"/>
              </a:spcBef>
              <a:spcAft>
                <a:spcPts val="0"/>
              </a:spcAft>
              <a:buSzPts val="12000"/>
              <a:buFont typeface="Source Sans Pro"/>
              <a:buNone/>
              <a:defRPr sz="12000">
                <a:latin typeface="Source Sans Pro"/>
                <a:ea typeface="Source Sans Pro"/>
                <a:cs typeface="Source Sans Pro"/>
                <a:sym typeface="Source Sans Pro"/>
              </a:defRPr>
            </a:lvl6pPr>
            <a:lvl7pPr lvl="6" algn="ctr">
              <a:spcBef>
                <a:spcPts val="0"/>
              </a:spcBef>
              <a:spcAft>
                <a:spcPts val="0"/>
              </a:spcAft>
              <a:buSzPts val="12000"/>
              <a:buFont typeface="Source Sans Pro"/>
              <a:buNone/>
              <a:defRPr sz="12000">
                <a:latin typeface="Source Sans Pro"/>
                <a:ea typeface="Source Sans Pro"/>
                <a:cs typeface="Source Sans Pro"/>
                <a:sym typeface="Source Sans Pro"/>
              </a:defRPr>
            </a:lvl7pPr>
            <a:lvl8pPr lvl="7" algn="ctr">
              <a:spcBef>
                <a:spcPts val="0"/>
              </a:spcBef>
              <a:spcAft>
                <a:spcPts val="0"/>
              </a:spcAft>
              <a:buSzPts val="12000"/>
              <a:buFont typeface="Source Sans Pro"/>
              <a:buNone/>
              <a:defRPr sz="12000">
                <a:latin typeface="Source Sans Pro"/>
                <a:ea typeface="Source Sans Pro"/>
                <a:cs typeface="Source Sans Pro"/>
                <a:sym typeface="Source Sans Pro"/>
              </a:defRPr>
            </a:lvl8pPr>
            <a:lvl9pPr lvl="8" algn="ctr">
              <a:spcBef>
                <a:spcPts val="0"/>
              </a:spcBef>
              <a:spcAft>
                <a:spcPts val="0"/>
              </a:spcAft>
              <a:buSzPts val="12000"/>
              <a:buFont typeface="Source Sans Pro"/>
              <a:buNone/>
              <a:defRPr sz="12000">
                <a:latin typeface="Source Sans Pro"/>
                <a:ea typeface="Source Sans Pro"/>
                <a:cs typeface="Source Sans Pro"/>
                <a:sym typeface="Source Sans Pro"/>
              </a:defRPr>
            </a:lvl9pPr>
          </a:lstStyle>
          <a:p>
            <a:r>
              <a:t>xx%</a:t>
            </a:r>
          </a:p>
        </p:txBody>
      </p:sp>
      <p:sp>
        <p:nvSpPr>
          <p:cNvPr id="50" name="Google Shape;50;p11"/>
          <p:cNvSpPr txBox="1"/>
          <p:nvPr>
            <p:ph idx="1" type="body"/>
          </p:nvPr>
        </p:nvSpPr>
        <p:spPr>
          <a:xfrm>
            <a:off x="311700" y="2845182"/>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Clr>
                <a:schemeClr val="lt1"/>
              </a:buClr>
              <a:buSzPts val="1800"/>
              <a:buChar char="●"/>
              <a:defRPr>
                <a:solidFill>
                  <a:schemeClr val="lt1"/>
                </a:solidFill>
              </a:defRPr>
            </a:lvl1pPr>
            <a:lvl2pPr indent="-317500" lvl="1" marL="914400" algn="ctr">
              <a:spcBef>
                <a:spcPts val="0"/>
              </a:spcBef>
              <a:spcAft>
                <a:spcPts val="0"/>
              </a:spcAft>
              <a:buClr>
                <a:schemeClr val="lt1"/>
              </a:buClr>
              <a:buSzPts val="1400"/>
              <a:buChar char="○"/>
              <a:defRPr>
                <a:solidFill>
                  <a:schemeClr val="lt1"/>
                </a:solidFill>
              </a:defRPr>
            </a:lvl2pPr>
            <a:lvl3pPr indent="-317500" lvl="2" marL="1371600" algn="ctr">
              <a:spcBef>
                <a:spcPts val="0"/>
              </a:spcBef>
              <a:spcAft>
                <a:spcPts val="0"/>
              </a:spcAft>
              <a:buClr>
                <a:schemeClr val="lt1"/>
              </a:buClr>
              <a:buSzPts val="1400"/>
              <a:buChar char="■"/>
              <a:defRPr>
                <a:solidFill>
                  <a:schemeClr val="lt1"/>
                </a:solidFill>
              </a:defRPr>
            </a:lvl3pPr>
            <a:lvl4pPr indent="-317500" lvl="3" marL="1828800" algn="ctr">
              <a:spcBef>
                <a:spcPts val="0"/>
              </a:spcBef>
              <a:spcAft>
                <a:spcPts val="0"/>
              </a:spcAft>
              <a:buClr>
                <a:schemeClr val="lt1"/>
              </a:buClr>
              <a:buSzPts val="1400"/>
              <a:buChar char="●"/>
              <a:defRPr>
                <a:solidFill>
                  <a:schemeClr val="lt1"/>
                </a:solidFill>
              </a:defRPr>
            </a:lvl4pPr>
            <a:lvl5pPr indent="-317500" lvl="4" marL="2286000" algn="ctr">
              <a:spcBef>
                <a:spcPts val="0"/>
              </a:spcBef>
              <a:spcAft>
                <a:spcPts val="0"/>
              </a:spcAft>
              <a:buClr>
                <a:schemeClr val="lt1"/>
              </a:buClr>
              <a:buSzPts val="1400"/>
              <a:buChar char="○"/>
              <a:defRPr>
                <a:solidFill>
                  <a:schemeClr val="lt1"/>
                </a:solidFill>
              </a:defRPr>
            </a:lvl5pPr>
            <a:lvl6pPr indent="-317500" lvl="5" marL="2743200" algn="ctr">
              <a:spcBef>
                <a:spcPts val="0"/>
              </a:spcBef>
              <a:spcAft>
                <a:spcPts val="0"/>
              </a:spcAft>
              <a:buClr>
                <a:schemeClr val="lt1"/>
              </a:buClr>
              <a:buSzPts val="1400"/>
              <a:buChar char="■"/>
              <a:defRPr>
                <a:solidFill>
                  <a:schemeClr val="lt1"/>
                </a:solidFill>
              </a:defRPr>
            </a:lvl6pPr>
            <a:lvl7pPr indent="-317500" lvl="6" marL="3200400" algn="ctr">
              <a:spcBef>
                <a:spcPts val="0"/>
              </a:spcBef>
              <a:spcAft>
                <a:spcPts val="0"/>
              </a:spcAft>
              <a:buClr>
                <a:schemeClr val="lt1"/>
              </a:buClr>
              <a:buSzPts val="1400"/>
              <a:buChar char="●"/>
              <a:defRPr>
                <a:solidFill>
                  <a:schemeClr val="lt1"/>
                </a:solidFill>
              </a:defRPr>
            </a:lvl7pPr>
            <a:lvl8pPr indent="-317500" lvl="7" marL="3657600" algn="ctr">
              <a:spcBef>
                <a:spcPts val="0"/>
              </a:spcBef>
              <a:spcAft>
                <a:spcPts val="0"/>
              </a:spcAft>
              <a:buClr>
                <a:schemeClr val="lt1"/>
              </a:buClr>
              <a:buSzPts val="1400"/>
              <a:buChar char="○"/>
              <a:defRPr>
                <a:solidFill>
                  <a:schemeClr val="lt1"/>
                </a:solidFill>
              </a:defRPr>
            </a:lvl8pPr>
            <a:lvl9pPr indent="-317500" lvl="8" marL="4114800" algn="ctr">
              <a:spcBef>
                <a:spcPts val="0"/>
              </a:spcBef>
              <a:spcAft>
                <a:spcPts val="0"/>
              </a:spcAft>
              <a:buClr>
                <a:schemeClr val="lt1"/>
              </a:buClr>
              <a:buSzPts val="1400"/>
              <a:buChar char="■"/>
              <a:defRPr>
                <a:solidFill>
                  <a:schemeClr val="lt1"/>
                </a:solidFill>
              </a:defRPr>
            </a:lvl9pPr>
          </a:lstStyle>
          <a:p/>
        </p:txBody>
      </p:sp>
      <p:sp>
        <p:nvSpPr>
          <p:cNvPr id="51" name="Google Shape;51;p11"/>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52" name="Shape 52"/>
        <p:cNvGrpSpPr/>
        <p:nvPr/>
      </p:nvGrpSpPr>
      <p:grpSpPr>
        <a:xfrm>
          <a:off x="0" y="0"/>
          <a:ext cx="0" cy="0"/>
          <a:chOff x="0" y="0"/>
          <a:chExt cx="0" cy="0"/>
        </a:xfrm>
      </p:grpSpPr>
      <p:sp>
        <p:nvSpPr>
          <p:cNvPr id="53" name="Google Shape;53;p12"/>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4" name="Shape 14"/>
        <p:cNvGrpSpPr/>
        <p:nvPr/>
      </p:nvGrpSpPr>
      <p:grpSpPr>
        <a:xfrm>
          <a:off x="0" y="0"/>
          <a:ext cx="0" cy="0"/>
          <a:chOff x="0" y="0"/>
          <a:chExt cx="0" cy="0"/>
        </a:xfrm>
      </p:grpSpPr>
      <p:sp>
        <p:nvSpPr>
          <p:cNvPr id="15" name="Google Shape;15;p3"/>
          <p:cNvSpPr/>
          <p:nvPr/>
        </p:nvSpPr>
        <p:spPr>
          <a:xfrm>
            <a:off x="80700" y="2651100"/>
            <a:ext cx="8982600" cy="24117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16" name="Google Shape;16;p3"/>
          <p:cNvSpPr txBox="1"/>
          <p:nvPr>
            <p:ph type="title"/>
          </p:nvPr>
        </p:nvSpPr>
        <p:spPr>
          <a:xfrm>
            <a:off x="485875" y="1714500"/>
            <a:ext cx="8183700" cy="785700"/>
          </a:xfrm>
          <a:prstGeom prst="rect">
            <a:avLst/>
          </a:prstGeom>
        </p:spPr>
        <p:txBody>
          <a:bodyPr anchorCtr="0" anchor="b" bIns="91425" lIns="91425" spcFirstLastPara="1" rIns="91425" wrap="square" tIns="91425">
            <a:normAutofit/>
          </a:bodyPr>
          <a:lstStyle>
            <a:lvl1pPr lvl="0">
              <a:spcBef>
                <a:spcPts val="0"/>
              </a:spcBef>
              <a:spcAft>
                <a:spcPts val="0"/>
              </a:spcAft>
              <a:buSzPts val="3600"/>
              <a:buNone/>
              <a:defRPr sz="3600"/>
            </a:lvl1pPr>
            <a:lvl2pPr lvl="1">
              <a:spcBef>
                <a:spcPts val="0"/>
              </a:spcBef>
              <a:spcAft>
                <a:spcPts val="0"/>
              </a:spcAft>
              <a:buSzPts val="3600"/>
              <a:buNone/>
              <a:defRPr sz="3600"/>
            </a:lvl2pPr>
            <a:lvl3pPr lvl="2">
              <a:spcBef>
                <a:spcPts val="0"/>
              </a:spcBef>
              <a:spcAft>
                <a:spcPts val="0"/>
              </a:spcAft>
              <a:buSzPts val="3600"/>
              <a:buNone/>
              <a:defRPr sz="3600"/>
            </a:lvl3pPr>
            <a:lvl4pPr lvl="3">
              <a:spcBef>
                <a:spcPts val="0"/>
              </a:spcBef>
              <a:spcAft>
                <a:spcPts val="0"/>
              </a:spcAft>
              <a:buSzPts val="3600"/>
              <a:buNone/>
              <a:defRPr sz="3600"/>
            </a:lvl4pPr>
            <a:lvl5pPr lvl="4">
              <a:spcBef>
                <a:spcPts val="0"/>
              </a:spcBef>
              <a:spcAft>
                <a:spcPts val="0"/>
              </a:spcAft>
              <a:buSzPts val="3600"/>
              <a:buNone/>
              <a:defRPr sz="3600"/>
            </a:lvl5pPr>
            <a:lvl6pPr lvl="5">
              <a:spcBef>
                <a:spcPts val="0"/>
              </a:spcBef>
              <a:spcAft>
                <a:spcPts val="0"/>
              </a:spcAft>
              <a:buSzPts val="3600"/>
              <a:buNone/>
              <a:defRPr sz="3600"/>
            </a:lvl6pPr>
            <a:lvl7pPr lvl="6">
              <a:spcBef>
                <a:spcPts val="0"/>
              </a:spcBef>
              <a:spcAft>
                <a:spcPts val="0"/>
              </a:spcAft>
              <a:buSzPts val="3600"/>
              <a:buNone/>
              <a:defRPr sz="3600"/>
            </a:lvl7pPr>
            <a:lvl8pPr lvl="7">
              <a:spcBef>
                <a:spcPts val="0"/>
              </a:spcBef>
              <a:spcAft>
                <a:spcPts val="0"/>
              </a:spcAft>
              <a:buSzPts val="3600"/>
              <a:buNone/>
              <a:defRPr sz="3600"/>
            </a:lvl8pPr>
            <a:lvl9pPr lvl="8">
              <a:spcBef>
                <a:spcPts val="0"/>
              </a:spcBef>
              <a:spcAft>
                <a:spcPts val="0"/>
              </a:spcAft>
              <a:buSzPts val="3600"/>
              <a:buNone/>
              <a:defRPr sz="3600"/>
            </a:lvl9pPr>
          </a:lstStyle>
          <a:p/>
        </p:txBody>
      </p:sp>
      <p:sp>
        <p:nvSpPr>
          <p:cNvPr id="17" name="Google Shape;17;p3"/>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8" name="Shape 18"/>
        <p:cNvGrpSpPr/>
        <p:nvPr/>
      </p:nvGrpSpPr>
      <p:grpSpPr>
        <a:xfrm>
          <a:off x="0" y="0"/>
          <a:ext cx="0" cy="0"/>
          <a:chOff x="0" y="0"/>
          <a:chExt cx="0" cy="0"/>
        </a:xfrm>
      </p:grpSpPr>
      <p:sp>
        <p:nvSpPr>
          <p:cNvPr id="19" name="Google Shape;19;p4"/>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0" name="Google Shape;20;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21" name="Google Shape;21;p4"/>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2" name="Shape 22"/>
        <p:cNvGrpSpPr/>
        <p:nvPr/>
      </p:nvGrpSpPr>
      <p:grpSpPr>
        <a:xfrm>
          <a:off x="0" y="0"/>
          <a:ext cx="0" cy="0"/>
          <a:chOff x="0" y="0"/>
          <a:chExt cx="0" cy="0"/>
        </a:xfrm>
      </p:grpSpPr>
      <p:sp>
        <p:nvSpPr>
          <p:cNvPr id="23" name="Google Shape;23;p5"/>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4" name="Google Shape;24;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5" name="Google Shape;25;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6" name="Google Shape;26;p5"/>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7" name="Shape 27"/>
        <p:cNvGrpSpPr/>
        <p:nvPr/>
      </p:nvGrpSpPr>
      <p:grpSpPr>
        <a:xfrm>
          <a:off x="0" y="0"/>
          <a:ext cx="0" cy="0"/>
          <a:chOff x="0" y="0"/>
          <a:chExt cx="0" cy="0"/>
        </a:xfrm>
      </p:grpSpPr>
      <p:sp>
        <p:nvSpPr>
          <p:cNvPr id="28" name="Google Shape;28;p6"/>
          <p:cNvSpPr txBox="1"/>
          <p:nvPr>
            <p:ph type="title"/>
          </p:nvPr>
        </p:nvSpPr>
        <p:spPr>
          <a:xfrm>
            <a:off x="311700" y="445025"/>
            <a:ext cx="8520600" cy="623400"/>
          </a:xfrm>
          <a:prstGeom prst="rect">
            <a:avLst/>
          </a:prstGeom>
        </p:spPr>
        <p:txBody>
          <a:bodyPr anchorCtr="0" anchor="t" bIns="91425" lIns="91425" spcFirstLastPara="1" rIns="91425" wrap="square" tIns="91425">
            <a:normAutofit/>
          </a:bodyPr>
          <a:lstStyle>
            <a:lvl1pPr lvl="0">
              <a:spcBef>
                <a:spcPts val="0"/>
              </a:spcBef>
              <a:spcAft>
                <a:spcPts val="0"/>
              </a:spcAft>
              <a:buSzPts val="3000"/>
              <a:buNone/>
              <a:defRPr/>
            </a:lvl1pPr>
            <a:lvl2pPr lvl="1">
              <a:spcBef>
                <a:spcPts val="0"/>
              </a:spcBef>
              <a:spcAft>
                <a:spcPts val="0"/>
              </a:spcAft>
              <a:buSzPts val="3000"/>
              <a:buNone/>
              <a:defRPr/>
            </a:lvl2pPr>
            <a:lvl3pPr lvl="2">
              <a:spcBef>
                <a:spcPts val="0"/>
              </a:spcBef>
              <a:spcAft>
                <a:spcPts val="0"/>
              </a:spcAft>
              <a:buSzPts val="3000"/>
              <a:buNone/>
              <a:defRPr/>
            </a:lvl3pPr>
            <a:lvl4pPr lvl="3">
              <a:spcBef>
                <a:spcPts val="0"/>
              </a:spcBef>
              <a:spcAft>
                <a:spcPts val="0"/>
              </a:spcAft>
              <a:buSzPts val="3000"/>
              <a:buNone/>
              <a:defRPr/>
            </a:lvl4pPr>
            <a:lvl5pPr lvl="4">
              <a:spcBef>
                <a:spcPts val="0"/>
              </a:spcBef>
              <a:spcAft>
                <a:spcPts val="0"/>
              </a:spcAft>
              <a:buSzPts val="3000"/>
              <a:buNone/>
              <a:defRPr/>
            </a:lvl5pPr>
            <a:lvl6pPr lvl="5">
              <a:spcBef>
                <a:spcPts val="0"/>
              </a:spcBef>
              <a:spcAft>
                <a:spcPts val="0"/>
              </a:spcAft>
              <a:buSzPts val="3000"/>
              <a:buNone/>
              <a:defRPr/>
            </a:lvl6pPr>
            <a:lvl7pPr lvl="6">
              <a:spcBef>
                <a:spcPts val="0"/>
              </a:spcBef>
              <a:spcAft>
                <a:spcPts val="0"/>
              </a:spcAft>
              <a:buSzPts val="3000"/>
              <a:buNone/>
              <a:defRPr/>
            </a:lvl7pPr>
            <a:lvl8pPr lvl="7">
              <a:spcBef>
                <a:spcPts val="0"/>
              </a:spcBef>
              <a:spcAft>
                <a:spcPts val="0"/>
              </a:spcAft>
              <a:buSzPts val="3000"/>
              <a:buNone/>
              <a:defRPr/>
            </a:lvl8pPr>
            <a:lvl9pPr lvl="8">
              <a:spcBef>
                <a:spcPts val="0"/>
              </a:spcBef>
              <a:spcAft>
                <a:spcPts val="0"/>
              </a:spcAft>
              <a:buSzPts val="3000"/>
              <a:buNone/>
              <a:defRPr/>
            </a:lvl9pPr>
          </a:lstStyle>
          <a:p/>
        </p:txBody>
      </p:sp>
      <p:sp>
        <p:nvSpPr>
          <p:cNvPr id="29" name="Google Shape;29;p6"/>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30" name="Shape 30"/>
        <p:cNvGrpSpPr/>
        <p:nvPr/>
      </p:nvGrpSpPr>
      <p:grpSpPr>
        <a:xfrm>
          <a:off x="0" y="0"/>
          <a:ext cx="0" cy="0"/>
          <a:chOff x="0" y="0"/>
          <a:chExt cx="0" cy="0"/>
        </a:xfrm>
      </p:grpSpPr>
      <p:sp>
        <p:nvSpPr>
          <p:cNvPr id="31" name="Google Shape;31;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2" name="Google Shape;32;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3" name="Google Shape;33;p7"/>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bg>
      <p:bgPr>
        <a:solidFill>
          <a:schemeClr val="accent2"/>
        </a:solidFill>
      </p:bgPr>
    </p:bg>
    <p:spTree>
      <p:nvGrpSpPr>
        <p:cNvPr id="34" name="Shape 34"/>
        <p:cNvGrpSpPr/>
        <p:nvPr/>
      </p:nvGrpSpPr>
      <p:grpSpPr>
        <a:xfrm>
          <a:off x="0" y="0"/>
          <a:ext cx="0" cy="0"/>
          <a:chOff x="0" y="0"/>
          <a:chExt cx="0" cy="0"/>
        </a:xfrm>
      </p:grpSpPr>
      <p:sp>
        <p:nvSpPr>
          <p:cNvPr id="35" name="Google Shape;35;p8"/>
          <p:cNvSpPr txBox="1"/>
          <p:nvPr>
            <p:ph type="title"/>
          </p:nvPr>
        </p:nvSpPr>
        <p:spPr>
          <a:xfrm>
            <a:off x="490250" y="526350"/>
            <a:ext cx="5604000" cy="4090800"/>
          </a:xfrm>
          <a:prstGeom prst="rect">
            <a:avLst/>
          </a:prstGeom>
        </p:spPr>
        <p:txBody>
          <a:bodyPr anchorCtr="0" anchor="ctr" bIns="91425" lIns="91425" spcFirstLastPara="1" rIns="91425" wrap="square" tIns="91425">
            <a:normAutofit/>
          </a:bodyPr>
          <a:lstStyle>
            <a:lvl1pPr lvl="0">
              <a:spcBef>
                <a:spcPts val="0"/>
              </a:spcBef>
              <a:spcAft>
                <a:spcPts val="0"/>
              </a:spcAft>
              <a:buClr>
                <a:schemeClr val="lt1"/>
              </a:buClr>
              <a:buSzPts val="4800"/>
              <a:buNone/>
              <a:defRPr sz="4800">
                <a:solidFill>
                  <a:schemeClr val="lt1"/>
                </a:solidFill>
              </a:defRPr>
            </a:lvl1pPr>
            <a:lvl2pPr lvl="1">
              <a:spcBef>
                <a:spcPts val="0"/>
              </a:spcBef>
              <a:spcAft>
                <a:spcPts val="0"/>
              </a:spcAft>
              <a:buClr>
                <a:schemeClr val="lt1"/>
              </a:buClr>
              <a:buSzPts val="4800"/>
              <a:buNone/>
              <a:defRPr sz="4800">
                <a:solidFill>
                  <a:schemeClr val="lt1"/>
                </a:solidFill>
              </a:defRPr>
            </a:lvl2pPr>
            <a:lvl3pPr lvl="2">
              <a:spcBef>
                <a:spcPts val="0"/>
              </a:spcBef>
              <a:spcAft>
                <a:spcPts val="0"/>
              </a:spcAft>
              <a:buClr>
                <a:schemeClr val="lt1"/>
              </a:buClr>
              <a:buSzPts val="4800"/>
              <a:buNone/>
              <a:defRPr sz="4800">
                <a:solidFill>
                  <a:schemeClr val="lt1"/>
                </a:solidFill>
              </a:defRPr>
            </a:lvl3pPr>
            <a:lvl4pPr lvl="3">
              <a:spcBef>
                <a:spcPts val="0"/>
              </a:spcBef>
              <a:spcAft>
                <a:spcPts val="0"/>
              </a:spcAft>
              <a:buClr>
                <a:schemeClr val="lt1"/>
              </a:buClr>
              <a:buSzPts val="4800"/>
              <a:buNone/>
              <a:defRPr sz="4800">
                <a:solidFill>
                  <a:schemeClr val="lt1"/>
                </a:solidFill>
              </a:defRPr>
            </a:lvl4pPr>
            <a:lvl5pPr lvl="4">
              <a:spcBef>
                <a:spcPts val="0"/>
              </a:spcBef>
              <a:spcAft>
                <a:spcPts val="0"/>
              </a:spcAft>
              <a:buClr>
                <a:schemeClr val="lt1"/>
              </a:buClr>
              <a:buSzPts val="4800"/>
              <a:buNone/>
              <a:defRPr sz="4800">
                <a:solidFill>
                  <a:schemeClr val="lt1"/>
                </a:solidFill>
              </a:defRPr>
            </a:lvl5pPr>
            <a:lvl6pPr lvl="5">
              <a:spcBef>
                <a:spcPts val="0"/>
              </a:spcBef>
              <a:spcAft>
                <a:spcPts val="0"/>
              </a:spcAft>
              <a:buClr>
                <a:schemeClr val="lt1"/>
              </a:buClr>
              <a:buSzPts val="4800"/>
              <a:buNone/>
              <a:defRPr sz="4800">
                <a:solidFill>
                  <a:schemeClr val="lt1"/>
                </a:solidFill>
              </a:defRPr>
            </a:lvl6pPr>
            <a:lvl7pPr lvl="6">
              <a:spcBef>
                <a:spcPts val="0"/>
              </a:spcBef>
              <a:spcAft>
                <a:spcPts val="0"/>
              </a:spcAft>
              <a:buClr>
                <a:schemeClr val="lt1"/>
              </a:buClr>
              <a:buSzPts val="4800"/>
              <a:buNone/>
              <a:defRPr sz="4800">
                <a:solidFill>
                  <a:schemeClr val="lt1"/>
                </a:solidFill>
              </a:defRPr>
            </a:lvl7pPr>
            <a:lvl8pPr lvl="7">
              <a:spcBef>
                <a:spcPts val="0"/>
              </a:spcBef>
              <a:spcAft>
                <a:spcPts val="0"/>
              </a:spcAft>
              <a:buClr>
                <a:schemeClr val="lt1"/>
              </a:buClr>
              <a:buSzPts val="4800"/>
              <a:buNone/>
              <a:defRPr sz="4800">
                <a:solidFill>
                  <a:schemeClr val="lt1"/>
                </a:solidFill>
              </a:defRPr>
            </a:lvl8pPr>
            <a:lvl9pPr lvl="8">
              <a:spcBef>
                <a:spcPts val="0"/>
              </a:spcBef>
              <a:spcAft>
                <a:spcPts val="0"/>
              </a:spcAft>
              <a:buClr>
                <a:schemeClr val="lt1"/>
              </a:buClr>
              <a:buSzPts val="4800"/>
              <a:buNone/>
              <a:defRPr sz="4800">
                <a:solidFill>
                  <a:schemeClr val="lt1"/>
                </a:solidFill>
              </a:defRPr>
            </a:lvl9pPr>
          </a:lstStyle>
          <a:p/>
        </p:txBody>
      </p:sp>
      <p:sp>
        <p:nvSpPr>
          <p:cNvPr id="36" name="Google Shape;36;p8"/>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7" name="Shape 37"/>
        <p:cNvGrpSpPr/>
        <p:nvPr/>
      </p:nvGrpSpPr>
      <p:grpSpPr>
        <a:xfrm>
          <a:off x="0" y="0"/>
          <a:ext cx="0" cy="0"/>
          <a:chOff x="0" y="0"/>
          <a:chExt cx="0" cy="0"/>
        </a:xfrm>
      </p:grpSpPr>
      <p:sp>
        <p:nvSpPr>
          <p:cNvPr id="38" name="Google Shape;38;p9"/>
          <p:cNvSpPr/>
          <p:nvPr/>
        </p:nvSpPr>
        <p:spPr>
          <a:xfrm>
            <a:off x="4636800" y="80700"/>
            <a:ext cx="4426500" cy="4982100"/>
          </a:xfrm>
          <a:prstGeom prst="rect">
            <a:avLst/>
          </a:prstGeom>
          <a:solidFill>
            <a:schemeClr val="accen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cxnSp>
        <p:nvCxnSpPr>
          <p:cNvPr id="39" name="Google Shape;39;p9"/>
          <p:cNvCxnSpPr/>
          <p:nvPr/>
        </p:nvCxnSpPr>
        <p:spPr>
          <a:xfrm>
            <a:off x="5029675" y="4495500"/>
            <a:ext cx="468300" cy="0"/>
          </a:xfrm>
          <a:prstGeom prst="straightConnector1">
            <a:avLst/>
          </a:prstGeom>
          <a:noFill/>
          <a:ln cap="flat" cmpd="sng" w="19050">
            <a:solidFill>
              <a:schemeClr val="lt1"/>
            </a:solidFill>
            <a:prstDash val="solid"/>
            <a:round/>
            <a:headEnd len="sm" w="sm" type="none"/>
            <a:tailEnd len="sm" w="sm" type="none"/>
          </a:ln>
        </p:spPr>
      </p:cxnSp>
      <p:sp>
        <p:nvSpPr>
          <p:cNvPr id="40" name="Google Shape;40;p9"/>
          <p:cNvSpPr txBox="1"/>
          <p:nvPr>
            <p:ph type="title"/>
          </p:nvPr>
        </p:nvSpPr>
        <p:spPr>
          <a:xfrm>
            <a:off x="265500" y="1181700"/>
            <a:ext cx="4045200" cy="1533600"/>
          </a:xfrm>
          <a:prstGeom prst="rect">
            <a:avLst/>
          </a:prstGeom>
        </p:spPr>
        <p:txBody>
          <a:bodyPr anchorCtr="0" anchor="b" bIns="91425" lIns="91425" spcFirstLastPara="1" rIns="91425" wrap="square" tIns="91425">
            <a:normAutofit/>
          </a:bodyPr>
          <a:lstStyle>
            <a:lvl1pPr lvl="0" algn="ctr">
              <a:spcBef>
                <a:spcPts val="0"/>
              </a:spcBef>
              <a:spcAft>
                <a:spcPts val="0"/>
              </a:spcAft>
              <a:buSzPts val="3800"/>
              <a:buNone/>
              <a:defRPr sz="3800"/>
            </a:lvl1pPr>
            <a:lvl2pPr lvl="1" algn="ctr">
              <a:spcBef>
                <a:spcPts val="0"/>
              </a:spcBef>
              <a:spcAft>
                <a:spcPts val="0"/>
              </a:spcAft>
              <a:buSzPts val="3800"/>
              <a:buNone/>
              <a:defRPr sz="3800"/>
            </a:lvl2pPr>
            <a:lvl3pPr lvl="2" algn="ctr">
              <a:spcBef>
                <a:spcPts val="0"/>
              </a:spcBef>
              <a:spcAft>
                <a:spcPts val="0"/>
              </a:spcAft>
              <a:buSzPts val="3800"/>
              <a:buNone/>
              <a:defRPr sz="3800"/>
            </a:lvl3pPr>
            <a:lvl4pPr lvl="3" algn="ctr">
              <a:spcBef>
                <a:spcPts val="0"/>
              </a:spcBef>
              <a:spcAft>
                <a:spcPts val="0"/>
              </a:spcAft>
              <a:buSzPts val="3800"/>
              <a:buNone/>
              <a:defRPr sz="3800"/>
            </a:lvl4pPr>
            <a:lvl5pPr lvl="4" algn="ctr">
              <a:spcBef>
                <a:spcPts val="0"/>
              </a:spcBef>
              <a:spcAft>
                <a:spcPts val="0"/>
              </a:spcAft>
              <a:buSzPts val="3800"/>
              <a:buNone/>
              <a:defRPr sz="3800"/>
            </a:lvl5pPr>
            <a:lvl6pPr lvl="5" algn="ctr">
              <a:spcBef>
                <a:spcPts val="0"/>
              </a:spcBef>
              <a:spcAft>
                <a:spcPts val="0"/>
              </a:spcAft>
              <a:buSzPts val="3800"/>
              <a:buNone/>
              <a:defRPr sz="3800"/>
            </a:lvl6pPr>
            <a:lvl7pPr lvl="6" algn="ctr">
              <a:spcBef>
                <a:spcPts val="0"/>
              </a:spcBef>
              <a:spcAft>
                <a:spcPts val="0"/>
              </a:spcAft>
              <a:buSzPts val="3800"/>
              <a:buNone/>
              <a:defRPr sz="3800"/>
            </a:lvl7pPr>
            <a:lvl8pPr lvl="7" algn="ctr">
              <a:spcBef>
                <a:spcPts val="0"/>
              </a:spcBef>
              <a:spcAft>
                <a:spcPts val="0"/>
              </a:spcAft>
              <a:buSzPts val="3800"/>
              <a:buNone/>
              <a:defRPr sz="3800"/>
            </a:lvl8pPr>
            <a:lvl9pPr lvl="8" algn="ctr">
              <a:spcBef>
                <a:spcPts val="0"/>
              </a:spcBef>
              <a:spcAft>
                <a:spcPts val="0"/>
              </a:spcAft>
              <a:buSzPts val="3800"/>
              <a:buNone/>
              <a:defRPr sz="3800"/>
            </a:lvl9pPr>
          </a:lstStyle>
          <a:p/>
        </p:txBody>
      </p:sp>
      <p:sp>
        <p:nvSpPr>
          <p:cNvPr id="41" name="Google Shape;41;p9"/>
          <p:cNvSpPr txBox="1"/>
          <p:nvPr>
            <p:ph idx="1" type="subTitle"/>
          </p:nvPr>
        </p:nvSpPr>
        <p:spPr>
          <a:xfrm>
            <a:off x="265500" y="2769001"/>
            <a:ext cx="4045200" cy="13455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42" name="Google Shape;42;p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Clr>
                <a:schemeClr val="lt1"/>
              </a:buClr>
              <a:buSzPts val="1800"/>
              <a:buChar char="●"/>
              <a:defRPr>
                <a:solidFill>
                  <a:schemeClr val="lt1"/>
                </a:solidFill>
              </a:defRPr>
            </a:lvl1pPr>
            <a:lvl2pPr indent="-317500" lvl="1" marL="914400">
              <a:spcBef>
                <a:spcPts val="0"/>
              </a:spcBef>
              <a:spcAft>
                <a:spcPts val="0"/>
              </a:spcAft>
              <a:buClr>
                <a:schemeClr val="lt1"/>
              </a:buClr>
              <a:buSzPts val="1400"/>
              <a:buChar char="○"/>
              <a:defRPr>
                <a:solidFill>
                  <a:schemeClr val="lt1"/>
                </a:solidFill>
              </a:defRPr>
            </a:lvl2pPr>
            <a:lvl3pPr indent="-317500" lvl="2" marL="1371600">
              <a:spcBef>
                <a:spcPts val="0"/>
              </a:spcBef>
              <a:spcAft>
                <a:spcPts val="0"/>
              </a:spcAft>
              <a:buClr>
                <a:schemeClr val="lt1"/>
              </a:buClr>
              <a:buSzPts val="1400"/>
              <a:buChar char="■"/>
              <a:defRPr>
                <a:solidFill>
                  <a:schemeClr val="lt1"/>
                </a:solidFill>
              </a:defRPr>
            </a:lvl3pPr>
            <a:lvl4pPr indent="-317500" lvl="3" marL="1828800">
              <a:spcBef>
                <a:spcPts val="0"/>
              </a:spcBef>
              <a:spcAft>
                <a:spcPts val="0"/>
              </a:spcAft>
              <a:buClr>
                <a:schemeClr val="lt1"/>
              </a:buClr>
              <a:buSzPts val="1400"/>
              <a:buChar char="●"/>
              <a:defRPr>
                <a:solidFill>
                  <a:schemeClr val="lt1"/>
                </a:solidFill>
              </a:defRPr>
            </a:lvl4pPr>
            <a:lvl5pPr indent="-317500" lvl="4" marL="2286000">
              <a:spcBef>
                <a:spcPts val="0"/>
              </a:spcBef>
              <a:spcAft>
                <a:spcPts val="0"/>
              </a:spcAft>
              <a:buClr>
                <a:schemeClr val="lt1"/>
              </a:buClr>
              <a:buSzPts val="1400"/>
              <a:buChar char="○"/>
              <a:defRPr>
                <a:solidFill>
                  <a:schemeClr val="lt1"/>
                </a:solidFill>
              </a:defRPr>
            </a:lvl5pPr>
            <a:lvl6pPr indent="-317500" lvl="5" marL="2743200">
              <a:spcBef>
                <a:spcPts val="0"/>
              </a:spcBef>
              <a:spcAft>
                <a:spcPts val="0"/>
              </a:spcAft>
              <a:buClr>
                <a:schemeClr val="lt1"/>
              </a:buClr>
              <a:buSzPts val="1400"/>
              <a:buChar char="■"/>
              <a:defRPr>
                <a:solidFill>
                  <a:schemeClr val="lt1"/>
                </a:solidFill>
              </a:defRPr>
            </a:lvl6pPr>
            <a:lvl7pPr indent="-317500" lvl="6" marL="3200400">
              <a:spcBef>
                <a:spcPts val="0"/>
              </a:spcBef>
              <a:spcAft>
                <a:spcPts val="0"/>
              </a:spcAft>
              <a:buClr>
                <a:schemeClr val="lt1"/>
              </a:buClr>
              <a:buSzPts val="1400"/>
              <a:buChar char="●"/>
              <a:defRPr>
                <a:solidFill>
                  <a:schemeClr val="lt1"/>
                </a:solidFill>
              </a:defRPr>
            </a:lvl7pPr>
            <a:lvl8pPr indent="-317500" lvl="7" marL="3657600">
              <a:spcBef>
                <a:spcPts val="0"/>
              </a:spcBef>
              <a:spcAft>
                <a:spcPts val="0"/>
              </a:spcAft>
              <a:buClr>
                <a:schemeClr val="lt1"/>
              </a:buClr>
              <a:buSzPts val="1400"/>
              <a:buChar char="○"/>
              <a:defRPr>
                <a:solidFill>
                  <a:schemeClr val="lt1"/>
                </a:solidFill>
              </a:defRPr>
            </a:lvl8pPr>
            <a:lvl9pPr indent="-317500" lvl="8" marL="4114800">
              <a:spcBef>
                <a:spcPts val="0"/>
              </a:spcBef>
              <a:spcAft>
                <a:spcPts val="0"/>
              </a:spcAft>
              <a:buClr>
                <a:schemeClr val="lt1"/>
              </a:buClr>
              <a:buSzPts val="1400"/>
              <a:buChar char="■"/>
              <a:defRPr>
                <a:solidFill>
                  <a:schemeClr val="lt1"/>
                </a:solidFill>
              </a:defRPr>
            </a:lvl9pPr>
          </a:lstStyle>
          <a:p/>
        </p:txBody>
      </p:sp>
      <p:sp>
        <p:nvSpPr>
          <p:cNvPr id="43" name="Google Shape;43;p9"/>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solidFill>
                  <a:schemeClr val="lt1"/>
                </a:solidFill>
              </a:defRPr>
            </a:lvl1pPr>
            <a:lvl2pPr lvl="1">
              <a:buNone/>
              <a:defRPr>
                <a:solidFill>
                  <a:schemeClr val="lt1"/>
                </a:solidFill>
              </a:defRPr>
            </a:lvl2pPr>
            <a:lvl3pPr lvl="2">
              <a:buNone/>
              <a:defRPr>
                <a:solidFill>
                  <a:schemeClr val="lt1"/>
                </a:solidFill>
              </a:defRPr>
            </a:lvl3pPr>
            <a:lvl4pPr lvl="3">
              <a:buNone/>
              <a:defRPr>
                <a:solidFill>
                  <a:schemeClr val="lt1"/>
                </a:solidFill>
              </a:defRPr>
            </a:lvl4pPr>
            <a:lvl5pPr lvl="4">
              <a:buNone/>
              <a:defRPr>
                <a:solidFill>
                  <a:schemeClr val="lt1"/>
                </a:solidFill>
              </a:defRPr>
            </a:lvl5pPr>
            <a:lvl6pPr lvl="5">
              <a:buNone/>
              <a:defRPr>
                <a:solidFill>
                  <a:schemeClr val="lt1"/>
                </a:solidFill>
              </a:defRPr>
            </a:lvl6pPr>
            <a:lvl7pPr lvl="6">
              <a:buNone/>
              <a:defRPr>
                <a:solidFill>
                  <a:schemeClr val="lt1"/>
                </a:solidFill>
              </a:defRPr>
            </a:lvl7pPr>
            <a:lvl8pPr lvl="7">
              <a:buNone/>
              <a:defRPr>
                <a:solidFill>
                  <a:schemeClr val="lt1"/>
                </a:solidFill>
              </a:defRPr>
            </a:lvl8pPr>
            <a:lvl9pPr lvl="8">
              <a:buNone/>
              <a:defRPr>
                <a:solidFill>
                  <a:schemeClr val="lt1"/>
                </a:solidFill>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4" name="Shape 44"/>
        <p:cNvGrpSpPr/>
        <p:nvPr/>
      </p:nvGrpSpPr>
      <p:grpSpPr>
        <a:xfrm>
          <a:off x="0" y="0"/>
          <a:ext cx="0" cy="0"/>
          <a:chOff x="0" y="0"/>
          <a:chExt cx="0" cy="0"/>
        </a:xfrm>
      </p:grpSpPr>
      <p:sp>
        <p:nvSpPr>
          <p:cNvPr id="45" name="Google Shape;45;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2100"/>
              <a:buNone/>
              <a:defRPr sz="2100"/>
            </a:lvl1pPr>
          </a:lstStyle>
          <a:p/>
        </p:txBody>
      </p:sp>
      <p:sp>
        <p:nvSpPr>
          <p:cNvPr id="46" name="Google Shape;46;p10"/>
          <p:cNvSpPr txBox="1"/>
          <p:nvPr>
            <p:ph idx="12" type="sldNum"/>
          </p:nvPr>
        </p:nvSpPr>
        <p:spPr>
          <a:xfrm>
            <a:off x="8497999" y="4688759"/>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2.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plum">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6234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1pPr>
            <a:lvl2pPr lvl="1">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2pPr>
            <a:lvl3pPr lvl="2">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3pPr>
            <a:lvl4pPr lvl="3">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4pPr>
            <a:lvl5pPr lvl="4">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5pPr>
            <a:lvl6pPr lvl="5">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6pPr>
            <a:lvl7pPr lvl="6">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7pPr>
            <a:lvl8pPr lvl="7">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8pPr>
            <a:lvl9pPr lvl="8">
              <a:spcBef>
                <a:spcPts val="0"/>
              </a:spcBef>
              <a:spcAft>
                <a:spcPts val="0"/>
              </a:spcAft>
              <a:buClr>
                <a:schemeClr val="dk2"/>
              </a:buClr>
              <a:buSzPts val="3000"/>
              <a:buFont typeface="Raleway"/>
              <a:buNone/>
              <a:defRPr b="1" sz="3000">
                <a:solidFill>
                  <a:schemeClr val="dk2"/>
                </a:solidFill>
                <a:latin typeface="Raleway"/>
                <a:ea typeface="Raleway"/>
                <a:cs typeface="Raleway"/>
                <a:sym typeface="Raleway"/>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lt2"/>
              </a:buClr>
              <a:buSzPts val="1800"/>
              <a:buFont typeface="Source Sans Pro"/>
              <a:buChar char="●"/>
              <a:defRPr sz="1800">
                <a:solidFill>
                  <a:schemeClr val="lt2"/>
                </a:solidFill>
                <a:latin typeface="Source Sans Pro"/>
                <a:ea typeface="Source Sans Pro"/>
                <a:cs typeface="Source Sans Pro"/>
                <a:sym typeface="Source Sans Pro"/>
              </a:defRPr>
            </a:lvl1pPr>
            <a:lvl2pPr indent="-317500" lvl="1" marL="914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2pPr>
            <a:lvl3pPr indent="-317500" lvl="2" marL="1371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3pPr>
            <a:lvl4pPr indent="-317500" lvl="3" marL="1828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4pPr>
            <a:lvl5pPr indent="-317500" lvl="4" marL="22860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5pPr>
            <a:lvl6pPr indent="-317500" lvl="5" marL="27432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6pPr>
            <a:lvl7pPr indent="-317500" lvl="6" marL="32004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7pPr>
            <a:lvl8pPr indent="-317500" lvl="7" marL="36576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8pPr>
            <a:lvl9pPr indent="-317500" lvl="8" marL="4114800">
              <a:lnSpc>
                <a:spcPct val="115000"/>
              </a:lnSpc>
              <a:spcBef>
                <a:spcPts val="0"/>
              </a:spcBef>
              <a:spcAft>
                <a:spcPts val="0"/>
              </a:spcAft>
              <a:buClr>
                <a:schemeClr val="lt2"/>
              </a:buClr>
              <a:buSzPts val="1400"/>
              <a:buFont typeface="Source Sans Pro"/>
              <a:buChar char="■"/>
              <a:defRPr>
                <a:solidFill>
                  <a:schemeClr val="lt2"/>
                </a:solidFill>
                <a:latin typeface="Source Sans Pro"/>
                <a:ea typeface="Source Sans Pro"/>
                <a:cs typeface="Source Sans Pro"/>
                <a:sym typeface="Source Sans Pro"/>
              </a:defRPr>
            </a:lvl9pPr>
          </a:lstStyle>
          <a:p/>
        </p:txBody>
      </p:sp>
      <p:sp>
        <p:nvSpPr>
          <p:cNvPr id="8" name="Google Shape;8;p1"/>
          <p:cNvSpPr txBox="1"/>
          <p:nvPr>
            <p:ph idx="12" type="sldNum"/>
          </p:nvPr>
        </p:nvSpPr>
        <p:spPr>
          <a:xfrm>
            <a:off x="8497999" y="4688759"/>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lt2"/>
                </a:solidFill>
                <a:latin typeface="Source Sans Pro"/>
                <a:ea typeface="Source Sans Pro"/>
                <a:cs typeface="Source Sans Pro"/>
                <a:sym typeface="Source Sans Pro"/>
              </a:defRPr>
            </a:lvl1pPr>
            <a:lvl2pPr lvl="1" algn="r">
              <a:buNone/>
              <a:defRPr sz="1000">
                <a:solidFill>
                  <a:schemeClr val="lt2"/>
                </a:solidFill>
                <a:latin typeface="Source Sans Pro"/>
                <a:ea typeface="Source Sans Pro"/>
                <a:cs typeface="Source Sans Pro"/>
                <a:sym typeface="Source Sans Pro"/>
              </a:defRPr>
            </a:lvl2pPr>
            <a:lvl3pPr lvl="2" algn="r">
              <a:buNone/>
              <a:defRPr sz="1000">
                <a:solidFill>
                  <a:schemeClr val="lt2"/>
                </a:solidFill>
                <a:latin typeface="Source Sans Pro"/>
                <a:ea typeface="Source Sans Pro"/>
                <a:cs typeface="Source Sans Pro"/>
                <a:sym typeface="Source Sans Pro"/>
              </a:defRPr>
            </a:lvl3pPr>
            <a:lvl4pPr lvl="3" algn="r">
              <a:buNone/>
              <a:defRPr sz="1000">
                <a:solidFill>
                  <a:schemeClr val="lt2"/>
                </a:solidFill>
                <a:latin typeface="Source Sans Pro"/>
                <a:ea typeface="Source Sans Pro"/>
                <a:cs typeface="Source Sans Pro"/>
                <a:sym typeface="Source Sans Pro"/>
              </a:defRPr>
            </a:lvl4pPr>
            <a:lvl5pPr lvl="4" algn="r">
              <a:buNone/>
              <a:defRPr sz="1000">
                <a:solidFill>
                  <a:schemeClr val="lt2"/>
                </a:solidFill>
                <a:latin typeface="Source Sans Pro"/>
                <a:ea typeface="Source Sans Pro"/>
                <a:cs typeface="Source Sans Pro"/>
                <a:sym typeface="Source Sans Pro"/>
              </a:defRPr>
            </a:lvl5pPr>
            <a:lvl6pPr lvl="5" algn="r">
              <a:buNone/>
              <a:defRPr sz="1000">
                <a:solidFill>
                  <a:schemeClr val="lt2"/>
                </a:solidFill>
                <a:latin typeface="Source Sans Pro"/>
                <a:ea typeface="Source Sans Pro"/>
                <a:cs typeface="Source Sans Pro"/>
                <a:sym typeface="Source Sans Pro"/>
              </a:defRPr>
            </a:lvl6pPr>
            <a:lvl7pPr lvl="6" algn="r">
              <a:buNone/>
              <a:defRPr sz="1000">
                <a:solidFill>
                  <a:schemeClr val="lt2"/>
                </a:solidFill>
                <a:latin typeface="Source Sans Pro"/>
                <a:ea typeface="Source Sans Pro"/>
                <a:cs typeface="Source Sans Pro"/>
                <a:sym typeface="Source Sans Pro"/>
              </a:defRPr>
            </a:lvl7pPr>
            <a:lvl8pPr lvl="7" algn="r">
              <a:buNone/>
              <a:defRPr sz="1000">
                <a:solidFill>
                  <a:schemeClr val="lt2"/>
                </a:solidFill>
                <a:latin typeface="Source Sans Pro"/>
                <a:ea typeface="Source Sans Pro"/>
                <a:cs typeface="Source Sans Pro"/>
                <a:sym typeface="Source Sans Pro"/>
              </a:defRPr>
            </a:lvl8pPr>
            <a:lvl9pPr lvl="8" algn="r">
              <a:buNone/>
              <a:defRPr sz="1000">
                <a:solidFill>
                  <a:schemeClr val="lt2"/>
                </a:solidFill>
                <a:latin typeface="Source Sans Pro"/>
                <a:ea typeface="Source Sans Pro"/>
                <a:cs typeface="Source Sans Pro"/>
                <a:sym typeface="Source Sans Pro"/>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0.xml"/><Relationship Id="rId3" Type="http://schemas.openxmlformats.org/officeDocument/2006/relationships/image" Target="../media/image2.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1.xml"/><Relationship Id="rId3" Type="http://schemas.openxmlformats.org/officeDocument/2006/relationships/image" Target="../media/image8.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2.xml"/><Relationship Id="rId3" Type="http://schemas.openxmlformats.org/officeDocument/2006/relationships/image" Target="../media/image6.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5.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3.xml"/><Relationship Id="rId3" Type="http://schemas.openxmlformats.org/officeDocument/2006/relationships/image" Target="../media/image19.png"/><Relationship Id="rId4" Type="http://schemas.openxmlformats.org/officeDocument/2006/relationships/image" Target="../media/image20.png"/><Relationship Id="rId5" Type="http://schemas.openxmlformats.org/officeDocument/2006/relationships/image" Target="../media/image16.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4.xml"/><Relationship Id="rId3" Type="http://schemas.openxmlformats.org/officeDocument/2006/relationships/image" Target="../media/image10.png"/><Relationship Id="rId4" Type="http://schemas.openxmlformats.org/officeDocument/2006/relationships/image" Target="../media/image16.png"/><Relationship Id="rId5" Type="http://schemas.openxmlformats.org/officeDocument/2006/relationships/image" Target="../media/image9.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5.xml"/><Relationship Id="rId3" Type="http://schemas.openxmlformats.org/officeDocument/2006/relationships/image" Target="../media/image13.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6.xml"/><Relationship Id="rId3" Type="http://schemas.openxmlformats.org/officeDocument/2006/relationships/image" Target="../media/image1.png"/><Relationship Id="rId4" Type="http://schemas.openxmlformats.org/officeDocument/2006/relationships/image" Target="../media/image12.png"/><Relationship Id="rId5" Type="http://schemas.openxmlformats.org/officeDocument/2006/relationships/image" Target="../media/image17.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7.xml"/><Relationship Id="rId3" Type="http://schemas.openxmlformats.org/officeDocument/2006/relationships/image" Target="../media/image18.png"/><Relationship Id="rId4" Type="http://schemas.openxmlformats.org/officeDocument/2006/relationships/image" Target="../media/image1.png"/><Relationship Id="rId5" Type="http://schemas.openxmlformats.org/officeDocument/2006/relationships/image" Target="../media/image1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8.xml"/><Relationship Id="rId3" Type="http://schemas.openxmlformats.org/officeDocument/2006/relationships/image" Target="../media/image15.png"/><Relationship Id="rId4" Type="http://schemas.openxmlformats.org/officeDocument/2006/relationships/image" Target="../media/image7.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9.xml"/><Relationship Id="rId3" Type="http://schemas.openxmlformats.org/officeDocument/2006/relationships/image" Target="../media/image4.png"/><Relationship Id="rId4" Type="http://schemas.openxmlformats.org/officeDocument/2006/relationships/image" Target="../media/image5.png"/></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7" name="Shape 57"/>
        <p:cNvGrpSpPr/>
        <p:nvPr/>
      </p:nvGrpSpPr>
      <p:grpSpPr>
        <a:xfrm>
          <a:off x="0" y="0"/>
          <a:ext cx="0" cy="0"/>
          <a:chOff x="0" y="0"/>
          <a:chExt cx="0" cy="0"/>
        </a:xfrm>
      </p:grpSpPr>
      <p:sp>
        <p:nvSpPr>
          <p:cNvPr id="58" name="Google Shape;58;p13"/>
          <p:cNvSpPr txBox="1"/>
          <p:nvPr>
            <p:ph type="ctrTitle"/>
          </p:nvPr>
        </p:nvSpPr>
        <p:spPr>
          <a:xfrm>
            <a:off x="485875" y="264475"/>
            <a:ext cx="8183700" cy="1473600"/>
          </a:xfrm>
          <a:prstGeom prst="rect">
            <a:avLst/>
          </a:prstGeom>
        </p:spPr>
        <p:txBody>
          <a:bodyPr anchorCtr="0" anchor="b" bIns="91425" lIns="91425" spcFirstLastPara="1" rIns="91425" wrap="square" tIns="91425">
            <a:normAutofit/>
          </a:bodyPr>
          <a:lstStyle/>
          <a:p>
            <a:pPr indent="0" lvl="0" marL="0" rtl="0" algn="l">
              <a:spcBef>
                <a:spcPts val="0"/>
              </a:spcBef>
              <a:spcAft>
                <a:spcPts val="0"/>
              </a:spcAft>
              <a:buNone/>
            </a:pPr>
            <a:r>
              <a:rPr lang="en"/>
              <a:t>Healthcare Expenditure and Life Expectancy</a:t>
            </a:r>
            <a:endParaRPr/>
          </a:p>
        </p:txBody>
      </p:sp>
      <p:sp>
        <p:nvSpPr>
          <p:cNvPr id="59" name="Google Shape;59;p13"/>
          <p:cNvSpPr txBox="1"/>
          <p:nvPr>
            <p:ph idx="1" type="subTitle"/>
          </p:nvPr>
        </p:nvSpPr>
        <p:spPr>
          <a:xfrm>
            <a:off x="485875" y="1738075"/>
            <a:ext cx="8183700" cy="8610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rPr lang="en"/>
              <a:t>By: Ved Rao and Sid Thatipamula</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6" name="Shape 136"/>
        <p:cNvGrpSpPr/>
        <p:nvPr/>
      </p:nvGrpSpPr>
      <p:grpSpPr>
        <a:xfrm>
          <a:off x="0" y="0"/>
          <a:ext cx="0" cy="0"/>
          <a:chOff x="0" y="0"/>
          <a:chExt cx="0" cy="0"/>
        </a:xfrm>
      </p:grpSpPr>
      <p:sp>
        <p:nvSpPr>
          <p:cNvPr id="137" name="Google Shape;137;p22"/>
          <p:cNvSpPr txBox="1"/>
          <p:nvPr>
            <p:ph type="title"/>
          </p:nvPr>
        </p:nvSpPr>
        <p:spPr>
          <a:xfrm>
            <a:off x="433675" y="3311975"/>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1</a:t>
            </a:r>
            <a:endParaRPr/>
          </a:p>
        </p:txBody>
      </p:sp>
      <p:pic>
        <p:nvPicPr>
          <p:cNvPr id="138" name="Google Shape;138;p22"/>
          <p:cNvPicPr preferRelativeResize="0"/>
          <p:nvPr/>
        </p:nvPicPr>
        <p:blipFill>
          <a:blip r:embed="rId3">
            <a:alphaModFix/>
          </a:blip>
          <a:stretch>
            <a:fillRect/>
          </a:stretch>
        </p:blipFill>
        <p:spPr>
          <a:xfrm>
            <a:off x="167400" y="266299"/>
            <a:ext cx="8685301" cy="3477150"/>
          </a:xfrm>
          <a:prstGeom prst="rect">
            <a:avLst/>
          </a:prstGeom>
          <a:noFill/>
          <a:ln>
            <a:noFill/>
          </a:ln>
        </p:spPr>
      </p:pic>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2" name="Shape 142"/>
        <p:cNvGrpSpPr/>
        <p:nvPr/>
      </p:nvGrpSpPr>
      <p:grpSpPr>
        <a:xfrm>
          <a:off x="0" y="0"/>
          <a:ext cx="0" cy="0"/>
          <a:chOff x="0" y="0"/>
          <a:chExt cx="0" cy="0"/>
        </a:xfrm>
      </p:grpSpPr>
      <p:sp>
        <p:nvSpPr>
          <p:cNvPr id="143" name="Google Shape;143;p23"/>
          <p:cNvSpPr txBox="1"/>
          <p:nvPr>
            <p:ph type="title"/>
          </p:nvPr>
        </p:nvSpPr>
        <p:spPr>
          <a:xfrm>
            <a:off x="125350" y="20065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1</a:t>
            </a:r>
            <a:endParaRPr/>
          </a:p>
        </p:txBody>
      </p:sp>
      <p:sp>
        <p:nvSpPr>
          <p:cNvPr id="144" name="Google Shape;144;p23"/>
          <p:cNvSpPr txBox="1"/>
          <p:nvPr>
            <p:ph idx="2" type="body"/>
          </p:nvPr>
        </p:nvSpPr>
        <p:spPr>
          <a:xfrm>
            <a:off x="4967525"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sz="1200">
                <a:highlight>
                  <a:schemeClr val="dk1"/>
                </a:highlight>
                <a:latin typeface="Roboto"/>
                <a:ea typeface="Roboto"/>
                <a:cs typeface="Roboto"/>
                <a:sym typeface="Roboto"/>
              </a:rPr>
              <a:t>The graph gives us an idea of which countries tend to put health expenditures as a high priority and see how the </a:t>
            </a:r>
            <a:r>
              <a:rPr lang="en" sz="1200">
                <a:highlight>
                  <a:schemeClr val="dk1"/>
                </a:highlight>
                <a:latin typeface="Roboto"/>
                <a:ea typeface="Roboto"/>
                <a:cs typeface="Roboto"/>
                <a:sym typeface="Roboto"/>
              </a:rPr>
              <a:t>priority</a:t>
            </a:r>
            <a:r>
              <a:rPr lang="en" sz="1200">
                <a:highlight>
                  <a:schemeClr val="dk1"/>
                </a:highlight>
                <a:latin typeface="Roboto"/>
                <a:ea typeface="Roboto"/>
                <a:cs typeface="Roboto"/>
                <a:sym typeface="Roboto"/>
              </a:rPr>
              <a:t> of health expenditures has changed per country through the years. This data can also help see if the countries' life expectancy has improved or decreased based on if they increased or decreased the amount of money they spend on health expenditures.</a:t>
            </a:r>
            <a:endParaRPr>
              <a:highlight>
                <a:schemeClr val="dk1"/>
              </a:highlight>
            </a:endParaRPr>
          </a:p>
        </p:txBody>
      </p:sp>
      <p:pic>
        <p:nvPicPr>
          <p:cNvPr id="145" name="Google Shape;145;p23"/>
          <p:cNvPicPr preferRelativeResize="0"/>
          <p:nvPr/>
        </p:nvPicPr>
        <p:blipFill>
          <a:blip r:embed="rId3">
            <a:alphaModFix/>
          </a:blip>
          <a:stretch>
            <a:fillRect/>
          </a:stretch>
        </p:blipFill>
        <p:spPr>
          <a:xfrm>
            <a:off x="488750" y="2012775"/>
            <a:ext cx="3438525" cy="2667000"/>
          </a:xfrm>
          <a:prstGeom prst="rect">
            <a:avLst/>
          </a:prstGeom>
          <a:noFill/>
          <a:ln>
            <a:noFill/>
          </a:ln>
        </p:spPr>
      </p:pic>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9" name="Shape 149"/>
        <p:cNvGrpSpPr/>
        <p:nvPr/>
      </p:nvGrpSpPr>
      <p:grpSpPr>
        <a:xfrm>
          <a:off x="0" y="0"/>
          <a:ext cx="0" cy="0"/>
          <a:chOff x="0" y="0"/>
          <a:chExt cx="0" cy="0"/>
        </a:xfrm>
      </p:grpSpPr>
      <p:sp>
        <p:nvSpPr>
          <p:cNvPr id="150" name="Google Shape;150;p24"/>
          <p:cNvSpPr txBox="1"/>
          <p:nvPr>
            <p:ph type="title"/>
          </p:nvPr>
        </p:nvSpPr>
        <p:spPr>
          <a:xfrm>
            <a:off x="2549400" y="-16375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
            </a:r>
            <a:r>
              <a:rPr lang="en">
                <a:solidFill>
                  <a:schemeClr val="lt1"/>
                </a:solidFill>
              </a:rPr>
              <a:t>ation 2</a:t>
            </a:r>
            <a:endParaRPr>
              <a:solidFill>
                <a:schemeClr val="lt1"/>
              </a:solidFill>
            </a:endParaRPr>
          </a:p>
        </p:txBody>
      </p:sp>
      <p:pic>
        <p:nvPicPr>
          <p:cNvPr id="151" name="Google Shape;151;p24"/>
          <p:cNvPicPr preferRelativeResize="0"/>
          <p:nvPr/>
        </p:nvPicPr>
        <p:blipFill>
          <a:blip r:embed="rId3">
            <a:alphaModFix/>
          </a:blip>
          <a:stretch>
            <a:fillRect/>
          </a:stretch>
        </p:blipFill>
        <p:spPr>
          <a:xfrm>
            <a:off x="705375" y="1648375"/>
            <a:ext cx="7733239" cy="3076426"/>
          </a:xfrm>
          <a:prstGeom prst="rect">
            <a:avLst/>
          </a:prstGeom>
          <a:noFill/>
          <a:ln>
            <a:noFill/>
          </a:ln>
        </p:spPr>
      </p:pic>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5" name="Shape 155"/>
        <p:cNvGrpSpPr/>
        <p:nvPr/>
      </p:nvGrpSpPr>
      <p:grpSpPr>
        <a:xfrm>
          <a:off x="0" y="0"/>
          <a:ext cx="0" cy="0"/>
          <a:chOff x="0" y="0"/>
          <a:chExt cx="0" cy="0"/>
        </a:xfrm>
      </p:grpSpPr>
      <p:sp>
        <p:nvSpPr>
          <p:cNvPr id="156" name="Google Shape;156;p25"/>
          <p:cNvSpPr txBox="1"/>
          <p:nvPr>
            <p:ph type="title"/>
          </p:nvPr>
        </p:nvSpPr>
        <p:spPr>
          <a:xfrm>
            <a:off x="265500" y="256725"/>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2</a:t>
            </a:r>
            <a:endParaRPr/>
          </a:p>
        </p:txBody>
      </p:sp>
      <p:sp>
        <p:nvSpPr>
          <p:cNvPr id="157" name="Google Shape;157;p25"/>
          <p:cNvSpPr txBox="1"/>
          <p:nvPr>
            <p:ph idx="1" type="subTitle"/>
          </p:nvPr>
        </p:nvSpPr>
        <p:spPr>
          <a:xfrm>
            <a:off x="265500" y="1790325"/>
            <a:ext cx="4045200" cy="31431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rPr lang="en" sz="1800">
                <a:solidFill>
                  <a:schemeClr val="dk2"/>
                </a:solidFill>
                <a:latin typeface="Raleway"/>
                <a:ea typeface="Raleway"/>
                <a:cs typeface="Raleway"/>
                <a:sym typeface="Raleway"/>
              </a:rPr>
              <a:t>The bar graph represents 2 bars per </a:t>
            </a:r>
            <a:r>
              <a:rPr lang="en" sz="1800">
                <a:solidFill>
                  <a:schemeClr val="dk2"/>
                </a:solidFill>
                <a:latin typeface="Raleway"/>
                <a:ea typeface="Raleway"/>
                <a:cs typeface="Raleway"/>
                <a:sym typeface="Raleway"/>
              </a:rPr>
              <a:t>country: </a:t>
            </a:r>
            <a:r>
              <a:rPr lang="en" sz="1800">
                <a:solidFill>
                  <a:schemeClr val="dk2"/>
                </a:solidFill>
                <a:highlight>
                  <a:srgbClr val="FFFFFF"/>
                </a:highlight>
                <a:latin typeface="Raleway"/>
                <a:ea typeface="Raleway"/>
                <a:cs typeface="Raleway"/>
                <a:sym typeface="Raleway"/>
              </a:rPr>
              <a:t>percent change from 2002 to 2010 and percent change from 2010 to 2018 respectively.</a:t>
            </a:r>
            <a:endParaRPr sz="180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t/>
            </a:r>
            <a:endParaRPr sz="1800">
              <a:solidFill>
                <a:schemeClr val="dk2"/>
              </a:solidFill>
              <a:highlight>
                <a:srgbClr val="FFFFFF"/>
              </a:highlight>
              <a:latin typeface="Raleway"/>
              <a:ea typeface="Raleway"/>
              <a:cs typeface="Raleway"/>
              <a:sym typeface="Raleway"/>
            </a:endParaRPr>
          </a:p>
          <a:p>
            <a:pPr indent="0" lvl="0" marL="0" rtl="0" algn="l">
              <a:spcBef>
                <a:spcPts val="0"/>
              </a:spcBef>
              <a:spcAft>
                <a:spcPts val="0"/>
              </a:spcAft>
              <a:buNone/>
            </a:pPr>
            <a:r>
              <a:rPr lang="en" sz="1800">
                <a:solidFill>
                  <a:schemeClr val="dk2"/>
                </a:solidFill>
                <a:highlight>
                  <a:srgbClr val="FFFFFF"/>
                </a:highlight>
                <a:latin typeface="Raleway"/>
                <a:ea typeface="Raleway"/>
                <a:cs typeface="Raleway"/>
                <a:sym typeface="Raleway"/>
              </a:rPr>
              <a:t>Helps us visualize who has improved the most in health care expenditure and identify whether this increase has paid off in terms of improving life expectancy.</a:t>
            </a:r>
            <a:endParaRPr sz="1800">
              <a:solidFill>
                <a:schemeClr val="dk2"/>
              </a:solidFill>
              <a:highlight>
                <a:srgbClr val="FFFFFF"/>
              </a:highlight>
              <a:latin typeface="Raleway"/>
              <a:ea typeface="Raleway"/>
              <a:cs typeface="Raleway"/>
              <a:sym typeface="Raleway"/>
            </a:endParaRPr>
          </a:p>
        </p:txBody>
      </p:sp>
      <p:sp>
        <p:nvSpPr>
          <p:cNvPr id="158" name="Google Shape;158;p2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2" name="Shape 162"/>
        <p:cNvGrpSpPr/>
        <p:nvPr/>
      </p:nvGrpSpPr>
      <p:grpSpPr>
        <a:xfrm>
          <a:off x="0" y="0"/>
          <a:ext cx="0" cy="0"/>
          <a:chOff x="0" y="0"/>
          <a:chExt cx="0" cy="0"/>
        </a:xfrm>
      </p:grpSpPr>
      <p:sp>
        <p:nvSpPr>
          <p:cNvPr id="163" name="Google Shape;163;p26"/>
          <p:cNvSpPr txBox="1"/>
          <p:nvPr>
            <p:ph type="title"/>
          </p:nvPr>
        </p:nvSpPr>
        <p:spPr>
          <a:xfrm>
            <a:off x="181400" y="1804950"/>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Results and Conclusion</a:t>
            </a:r>
            <a:endParaRPr/>
          </a:p>
        </p:txBody>
      </p:sp>
      <p:sp>
        <p:nvSpPr>
          <p:cNvPr id="164" name="Google Shape;164;p2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a:bodyPr>
          <a:lstStyle/>
          <a:p>
            <a:pPr indent="0" lvl="0" marL="0" rtl="0" algn="l">
              <a:spcBef>
                <a:spcPts val="0"/>
              </a:spcBef>
              <a:spcAft>
                <a:spcPts val="1200"/>
              </a:spcAft>
              <a:buNone/>
            </a:pPr>
            <a:r>
              <a:rPr lang="en"/>
              <a:t>For each country, the general correlation of life expectancy from 1800 to present is a constant increase (Australia in 1800 - 34.05, 1920 - 60.51, 2018 - 81.8). This increase could have been as a result of many factors such as </a:t>
            </a:r>
            <a:r>
              <a:rPr lang="en"/>
              <a:t>improvement</a:t>
            </a:r>
            <a:r>
              <a:rPr lang="en"/>
              <a:t> in </a:t>
            </a:r>
            <a:r>
              <a:rPr lang="en"/>
              <a:t>hygiene and technology, decrease in birth rate etc. We wanted to examine whether a country’s change in health expenditure has a direct correlation in their life expectancy. We examined the health expenditure for multiple countries and their trends through the years and compared this to the trends of life expectancy for the same countries. We found that the relationship is true for every country that we examined. </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68" name="Shape 168"/>
        <p:cNvGrpSpPr/>
        <p:nvPr/>
      </p:nvGrpSpPr>
      <p:grpSpPr>
        <a:xfrm>
          <a:off x="0" y="0"/>
          <a:ext cx="0" cy="0"/>
          <a:chOff x="0" y="0"/>
          <a:chExt cx="0" cy="0"/>
        </a:xfrm>
      </p:grpSpPr>
      <p:sp>
        <p:nvSpPr>
          <p:cNvPr id="169" name="Google Shape;169;p27"/>
          <p:cNvSpPr txBox="1"/>
          <p:nvPr>
            <p:ph type="title"/>
          </p:nvPr>
        </p:nvSpPr>
        <p:spPr>
          <a:xfrm>
            <a:off x="1770000" y="526350"/>
            <a:ext cx="5604000" cy="4090800"/>
          </a:xfrm>
          <a:prstGeom prst="rect">
            <a:avLst/>
          </a:prstGeom>
        </p:spPr>
        <p:txBody>
          <a:bodyPr anchorCtr="0" anchor="ctr" bIns="91425" lIns="91425" spcFirstLastPara="1" rIns="91425" wrap="square" tIns="91425">
            <a:normAutofit/>
          </a:bodyPr>
          <a:lstStyle/>
          <a:p>
            <a:pPr indent="0" lvl="0" marL="0" rtl="0" algn="ctr">
              <a:spcBef>
                <a:spcPts val="0"/>
              </a:spcBef>
              <a:spcAft>
                <a:spcPts val="0"/>
              </a:spcAft>
              <a:buNone/>
            </a:pPr>
            <a:r>
              <a:rPr lang="en"/>
              <a:t>Thank you for watching!</a:t>
            </a:r>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3" name="Shape 63"/>
        <p:cNvGrpSpPr/>
        <p:nvPr/>
      </p:nvGrpSpPr>
      <p:grpSpPr>
        <a:xfrm>
          <a:off x="0" y="0"/>
          <a:ext cx="0" cy="0"/>
          <a:chOff x="0" y="0"/>
          <a:chExt cx="0" cy="0"/>
        </a:xfrm>
      </p:grpSpPr>
      <p:sp>
        <p:nvSpPr>
          <p:cNvPr id="64" name="Google Shape;64;p14"/>
          <p:cNvSpPr txBox="1"/>
          <p:nvPr>
            <p:ph type="title"/>
          </p:nvPr>
        </p:nvSpPr>
        <p:spPr>
          <a:xfrm>
            <a:off x="265500" y="1053375"/>
            <a:ext cx="4045200" cy="22560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Project Introduction and Purpose</a:t>
            </a:r>
            <a:endParaRPr/>
          </a:p>
        </p:txBody>
      </p:sp>
      <p:sp>
        <p:nvSpPr>
          <p:cNvPr id="65" name="Google Shape;65;p14"/>
          <p:cNvSpPr txBox="1"/>
          <p:nvPr>
            <p:ph idx="1" type="subTitle"/>
          </p:nvPr>
        </p:nvSpPr>
        <p:spPr>
          <a:xfrm>
            <a:off x="119825" y="5503251"/>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66" name="Google Shape;66;p14"/>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92500" lnSpcReduction="20000"/>
          </a:bodyPr>
          <a:lstStyle/>
          <a:p>
            <a:pPr indent="0" lvl="0" marL="0" rtl="0" algn="l">
              <a:spcBef>
                <a:spcPts val="0"/>
              </a:spcBef>
              <a:spcAft>
                <a:spcPts val="0"/>
              </a:spcAft>
              <a:buNone/>
            </a:pPr>
            <a:r>
              <a:rPr lang="en"/>
              <a:t>-This project is based off analysis of Life Expectancy and Healthcare Expenditure </a:t>
            </a:r>
            <a:endParaRPr/>
          </a:p>
          <a:p>
            <a:pPr indent="0" lvl="0" marL="0" rtl="0" algn="l">
              <a:spcBef>
                <a:spcPts val="1200"/>
              </a:spcBef>
              <a:spcAft>
                <a:spcPts val="0"/>
              </a:spcAft>
              <a:buNone/>
            </a:pPr>
            <a:r>
              <a:rPr lang="en"/>
              <a:t>-The purpose of this project was to find a correlation, or trend, between Life Expectancy and Healthcare Expenditure around the world, and create insights that can help us further look into what trends exist now, and what can exist in the future. </a:t>
            </a:r>
            <a:endParaRPr/>
          </a:p>
          <a:p>
            <a:pPr indent="0" lvl="0" marL="0" rtl="0" algn="l">
              <a:spcBef>
                <a:spcPts val="1200"/>
              </a:spcBef>
              <a:spcAft>
                <a:spcPts val="1200"/>
              </a:spcAft>
              <a:buNone/>
            </a:pPr>
            <a:r>
              <a:rPr lang="en"/>
              <a:t>-The datasets we chose give us all the data to properly look into, and analyze data that can help us find trends in Life Expectancy and Healthcare Expenditure. </a:t>
            </a:r>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0" name="Shape 70"/>
        <p:cNvGrpSpPr/>
        <p:nvPr/>
      </p:nvGrpSpPr>
      <p:grpSpPr>
        <a:xfrm>
          <a:off x="0" y="0"/>
          <a:ext cx="0" cy="0"/>
          <a:chOff x="0" y="0"/>
          <a:chExt cx="0" cy="0"/>
        </a:xfrm>
      </p:grpSpPr>
      <p:sp>
        <p:nvSpPr>
          <p:cNvPr id="71" name="Google Shape;71;p15"/>
          <p:cNvSpPr txBox="1"/>
          <p:nvPr>
            <p:ph type="title"/>
          </p:nvPr>
        </p:nvSpPr>
        <p:spPr>
          <a:xfrm>
            <a:off x="276700" y="1804950"/>
            <a:ext cx="4045200" cy="15336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Data Collection and Data Cleaning</a:t>
            </a:r>
            <a:endParaRPr/>
          </a:p>
        </p:txBody>
      </p:sp>
      <p:sp>
        <p:nvSpPr>
          <p:cNvPr id="72" name="Google Shape;72;p15"/>
          <p:cNvSpPr txBox="1"/>
          <p:nvPr>
            <p:ph idx="1" type="subTitle"/>
          </p:nvPr>
        </p:nvSpPr>
        <p:spPr>
          <a:xfrm>
            <a:off x="444800" y="5548051"/>
            <a:ext cx="4045200" cy="1345500"/>
          </a:xfrm>
          <a:prstGeom prst="rect">
            <a:avLst/>
          </a:prstGeom>
        </p:spPr>
        <p:txBody>
          <a:bodyPr anchorCtr="0" anchor="t" bIns="91425" lIns="91425" spcFirstLastPara="1" rIns="91425" wrap="square" tIns="91425">
            <a:normAutofit/>
          </a:bodyPr>
          <a:lstStyle/>
          <a:p>
            <a:pPr indent="0" lvl="0" marL="0" rtl="0" algn="l">
              <a:spcBef>
                <a:spcPts val="0"/>
              </a:spcBef>
              <a:spcAft>
                <a:spcPts val="0"/>
              </a:spcAft>
              <a:buNone/>
            </a:pPr>
            <a:r>
              <a:t/>
            </a:r>
            <a:endParaRPr/>
          </a:p>
        </p:txBody>
      </p:sp>
      <p:sp>
        <p:nvSpPr>
          <p:cNvPr id="73" name="Google Shape;73;p15"/>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fontScale="77500" lnSpcReduction="20000"/>
          </a:bodyPr>
          <a:lstStyle/>
          <a:p>
            <a:pPr indent="0" lvl="0" marL="0" rtl="0" algn="l">
              <a:spcBef>
                <a:spcPts val="0"/>
              </a:spcBef>
              <a:spcAft>
                <a:spcPts val="0"/>
              </a:spcAft>
              <a:buNone/>
            </a:pPr>
            <a:r>
              <a:rPr lang="en"/>
              <a:t>Our data came from:</a:t>
            </a:r>
            <a:endParaRPr/>
          </a:p>
          <a:p>
            <a:pPr indent="-317182" lvl="0" marL="457200" rtl="0" algn="l">
              <a:spcBef>
                <a:spcPts val="1200"/>
              </a:spcBef>
              <a:spcAft>
                <a:spcPts val="0"/>
              </a:spcAft>
              <a:buSzPct val="100000"/>
              <a:buChar char="-"/>
            </a:pPr>
            <a:r>
              <a:rPr lang="en"/>
              <a:t>Echarts.apache.org</a:t>
            </a:r>
            <a:endParaRPr/>
          </a:p>
          <a:p>
            <a:pPr indent="-317182" lvl="0" marL="457200" rtl="0" algn="l">
              <a:spcBef>
                <a:spcPts val="0"/>
              </a:spcBef>
              <a:spcAft>
                <a:spcPts val="0"/>
              </a:spcAft>
              <a:buSzPct val="100000"/>
              <a:buChar char="-"/>
            </a:pPr>
            <a:r>
              <a:rPr lang="en"/>
              <a:t>Apps.who.int</a:t>
            </a:r>
            <a:endParaRPr/>
          </a:p>
          <a:p>
            <a:pPr indent="-317182" lvl="0" marL="457200" rtl="0" algn="l">
              <a:spcBef>
                <a:spcPts val="0"/>
              </a:spcBef>
              <a:spcAft>
                <a:spcPts val="0"/>
              </a:spcAft>
              <a:buSzPct val="100000"/>
              <a:buChar char="-"/>
            </a:pPr>
            <a:r>
              <a:rPr lang="en"/>
              <a:t>Wikipedia Table</a:t>
            </a:r>
            <a:endParaRPr/>
          </a:p>
          <a:p>
            <a:pPr indent="0" lvl="0" marL="0" rtl="0" algn="l">
              <a:spcBef>
                <a:spcPts val="1200"/>
              </a:spcBef>
              <a:spcAft>
                <a:spcPts val="0"/>
              </a:spcAft>
              <a:buNone/>
            </a:pPr>
            <a:r>
              <a:rPr lang="en"/>
              <a:t>How we found our sources:</a:t>
            </a:r>
            <a:endParaRPr/>
          </a:p>
          <a:p>
            <a:pPr indent="0" lvl="0" marL="0" rtl="0" algn="l">
              <a:spcBef>
                <a:spcPts val="1200"/>
              </a:spcBef>
              <a:spcAft>
                <a:spcPts val="0"/>
              </a:spcAft>
              <a:buNone/>
            </a:pPr>
            <a:r>
              <a:rPr lang="en"/>
              <a:t>We wanted to find large databases with Healthcare Expenditure Data and also Life Expectancy Data, so we looked at major organization websites and Online databases to find our sources, like Echarts and the WHO database. </a:t>
            </a:r>
            <a:endParaRPr/>
          </a:p>
          <a:p>
            <a:pPr indent="0" lvl="0" marL="0" rtl="0" algn="l">
              <a:spcBef>
                <a:spcPts val="1200"/>
              </a:spcBef>
              <a:spcAft>
                <a:spcPts val="0"/>
              </a:spcAft>
              <a:buNone/>
            </a:pPr>
            <a:r>
              <a:rPr lang="en"/>
              <a:t>Modules used for Collection and Cleaning:</a:t>
            </a:r>
            <a:endParaRPr/>
          </a:p>
          <a:p>
            <a:pPr indent="-317182" lvl="0" marL="457200" rtl="0" algn="l">
              <a:spcBef>
                <a:spcPts val="1200"/>
              </a:spcBef>
              <a:spcAft>
                <a:spcPts val="0"/>
              </a:spcAft>
              <a:buSzPct val="100000"/>
              <a:buChar char="-"/>
            </a:pPr>
            <a:r>
              <a:rPr lang="en"/>
              <a:t>Requests, Pandas, BeautifulSoup, PPrint</a:t>
            </a:r>
            <a:endParaRPr/>
          </a:p>
        </p:txBody>
      </p:sp>
      <p:pic>
        <p:nvPicPr>
          <p:cNvPr id="74" name="Google Shape;74;p15"/>
          <p:cNvPicPr preferRelativeResize="0"/>
          <p:nvPr/>
        </p:nvPicPr>
        <p:blipFill>
          <a:blip r:embed="rId3">
            <a:alphaModFix/>
          </a:blip>
          <a:stretch>
            <a:fillRect/>
          </a:stretch>
        </p:blipFill>
        <p:spPr>
          <a:xfrm>
            <a:off x="0" y="0"/>
            <a:ext cx="2242073" cy="1190607"/>
          </a:xfrm>
          <a:prstGeom prst="rect">
            <a:avLst/>
          </a:prstGeom>
          <a:noFill/>
          <a:ln>
            <a:noFill/>
          </a:ln>
        </p:spPr>
      </p:pic>
      <p:pic>
        <p:nvPicPr>
          <p:cNvPr id="75" name="Google Shape;75;p15"/>
          <p:cNvPicPr preferRelativeResize="0"/>
          <p:nvPr/>
        </p:nvPicPr>
        <p:blipFill>
          <a:blip r:embed="rId4">
            <a:alphaModFix/>
          </a:blip>
          <a:stretch>
            <a:fillRect/>
          </a:stretch>
        </p:blipFill>
        <p:spPr>
          <a:xfrm>
            <a:off x="2242063" y="0"/>
            <a:ext cx="2377134" cy="1345499"/>
          </a:xfrm>
          <a:prstGeom prst="rect">
            <a:avLst/>
          </a:prstGeom>
          <a:noFill/>
          <a:ln>
            <a:noFill/>
          </a:ln>
        </p:spPr>
      </p:pic>
      <p:pic>
        <p:nvPicPr>
          <p:cNvPr id="76" name="Google Shape;76;p15"/>
          <p:cNvPicPr preferRelativeResize="0"/>
          <p:nvPr/>
        </p:nvPicPr>
        <p:blipFill>
          <a:blip r:embed="rId5">
            <a:alphaModFix/>
          </a:blip>
          <a:stretch>
            <a:fillRect/>
          </a:stretch>
        </p:blipFill>
        <p:spPr>
          <a:xfrm>
            <a:off x="0" y="3630700"/>
            <a:ext cx="4678201" cy="1400724"/>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0" name="Shape 80"/>
        <p:cNvGrpSpPr/>
        <p:nvPr/>
      </p:nvGrpSpPr>
      <p:grpSpPr>
        <a:xfrm>
          <a:off x="0" y="0"/>
          <a:ext cx="0" cy="0"/>
          <a:chOff x="0" y="0"/>
          <a:chExt cx="0" cy="0"/>
        </a:xfrm>
      </p:grpSpPr>
      <p:sp>
        <p:nvSpPr>
          <p:cNvPr id="81" name="Google Shape;81;p16"/>
          <p:cNvSpPr txBox="1"/>
          <p:nvPr>
            <p:ph type="title"/>
          </p:nvPr>
        </p:nvSpPr>
        <p:spPr>
          <a:xfrm>
            <a:off x="0" y="0"/>
            <a:ext cx="2709600" cy="8094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Insight 1</a:t>
            </a:r>
            <a:endParaRPr/>
          </a:p>
        </p:txBody>
      </p:sp>
      <p:sp>
        <p:nvSpPr>
          <p:cNvPr id="82" name="Google Shape;82;p16"/>
          <p:cNvSpPr txBox="1"/>
          <p:nvPr>
            <p:ph idx="1" type="subTitle"/>
          </p:nvPr>
        </p:nvSpPr>
        <p:spPr>
          <a:xfrm>
            <a:off x="265500" y="535757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83" name="Google Shape;83;p16"/>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0"/>
              </a:spcAft>
              <a:buNone/>
            </a:pPr>
            <a:r>
              <a:rPr lang="en"/>
              <a:t>Looks into how Average Life Expectancy as a whole around the world has increased or decreased over a couple centuries. </a:t>
            </a:r>
            <a:endParaRPr/>
          </a:p>
          <a:p>
            <a:pPr indent="0" lvl="0" marL="0" rtl="0" algn="l">
              <a:spcBef>
                <a:spcPts val="1200"/>
              </a:spcBef>
              <a:spcAft>
                <a:spcPts val="1200"/>
              </a:spcAft>
              <a:buNone/>
            </a:pPr>
            <a:r>
              <a:rPr lang="en"/>
              <a:t>Allows us to track and find a trend in Average Life Expectancy in all nations and also allows us to compare it with the </a:t>
            </a:r>
            <a:r>
              <a:rPr lang="en"/>
              <a:t>trends found in Healthcare Expenditure</a:t>
            </a:r>
            <a:endParaRPr/>
          </a:p>
        </p:txBody>
      </p:sp>
      <p:pic>
        <p:nvPicPr>
          <p:cNvPr id="84" name="Google Shape;84;p16"/>
          <p:cNvPicPr preferRelativeResize="0"/>
          <p:nvPr/>
        </p:nvPicPr>
        <p:blipFill>
          <a:blip r:embed="rId3">
            <a:alphaModFix/>
          </a:blip>
          <a:stretch>
            <a:fillRect/>
          </a:stretch>
        </p:blipFill>
        <p:spPr>
          <a:xfrm>
            <a:off x="2100" y="4105177"/>
            <a:ext cx="4571999" cy="1038325"/>
          </a:xfrm>
          <a:prstGeom prst="rect">
            <a:avLst/>
          </a:prstGeom>
          <a:noFill/>
          <a:ln>
            <a:noFill/>
          </a:ln>
        </p:spPr>
      </p:pic>
      <p:pic>
        <p:nvPicPr>
          <p:cNvPr id="85" name="Google Shape;85;p16"/>
          <p:cNvPicPr preferRelativeResize="0"/>
          <p:nvPr/>
        </p:nvPicPr>
        <p:blipFill>
          <a:blip r:embed="rId4">
            <a:alphaModFix/>
          </a:blip>
          <a:stretch>
            <a:fillRect/>
          </a:stretch>
        </p:blipFill>
        <p:spPr>
          <a:xfrm>
            <a:off x="2100" y="2736249"/>
            <a:ext cx="4572001" cy="1368925"/>
          </a:xfrm>
          <a:prstGeom prst="rect">
            <a:avLst/>
          </a:prstGeom>
          <a:noFill/>
          <a:ln>
            <a:noFill/>
          </a:ln>
        </p:spPr>
      </p:pic>
      <p:pic>
        <p:nvPicPr>
          <p:cNvPr id="86" name="Google Shape;86;p16"/>
          <p:cNvPicPr preferRelativeResize="0"/>
          <p:nvPr/>
        </p:nvPicPr>
        <p:blipFill>
          <a:blip r:embed="rId5">
            <a:alphaModFix/>
          </a:blip>
          <a:stretch>
            <a:fillRect/>
          </a:stretch>
        </p:blipFill>
        <p:spPr>
          <a:xfrm>
            <a:off x="2654525" y="140300"/>
            <a:ext cx="1919565" cy="2431450"/>
          </a:xfrm>
          <a:prstGeom prst="rect">
            <a:avLst/>
          </a:prstGeom>
          <a:noFill/>
          <a:ln>
            <a:noFill/>
          </a:ln>
        </p:spPr>
      </p:pic>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7"/>
          <p:cNvSpPr txBox="1"/>
          <p:nvPr>
            <p:ph type="title"/>
          </p:nvPr>
        </p:nvSpPr>
        <p:spPr>
          <a:xfrm>
            <a:off x="0" y="0"/>
            <a:ext cx="3597000" cy="7827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Visualization 3</a:t>
            </a:r>
            <a:endParaRPr/>
          </a:p>
        </p:txBody>
      </p:sp>
      <p:sp>
        <p:nvSpPr>
          <p:cNvPr id="92" name="Google Shape;92;p17"/>
          <p:cNvSpPr txBox="1"/>
          <p:nvPr>
            <p:ph idx="1" type="subTitle"/>
          </p:nvPr>
        </p:nvSpPr>
        <p:spPr>
          <a:xfrm>
            <a:off x="299125" y="54808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93" name="Google Shape;93;p17"/>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0" lvl="0" marL="0" rtl="0" algn="l">
              <a:spcBef>
                <a:spcPts val="0"/>
              </a:spcBef>
              <a:spcAft>
                <a:spcPts val="1200"/>
              </a:spcAft>
              <a:buNone/>
            </a:pPr>
            <a:r>
              <a:rPr lang="en"/>
              <a:t>Visualization 3 links with </a:t>
            </a:r>
            <a:r>
              <a:rPr lang="en"/>
              <a:t>insight 1, as the line graph shows us how Average Life Expectancy changes throughout the years, and how it can link with Healthcare Expenditure over time.  </a:t>
            </a:r>
            <a:endParaRPr/>
          </a:p>
        </p:txBody>
      </p:sp>
      <p:pic>
        <p:nvPicPr>
          <p:cNvPr id="94" name="Google Shape;94;p17"/>
          <p:cNvPicPr preferRelativeResize="0"/>
          <p:nvPr/>
        </p:nvPicPr>
        <p:blipFill>
          <a:blip r:embed="rId3">
            <a:alphaModFix/>
          </a:blip>
          <a:stretch>
            <a:fillRect/>
          </a:stretch>
        </p:blipFill>
        <p:spPr>
          <a:xfrm>
            <a:off x="0" y="2136400"/>
            <a:ext cx="4262949" cy="300710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8" name="Shape 98"/>
        <p:cNvGrpSpPr/>
        <p:nvPr/>
      </p:nvGrpSpPr>
      <p:grpSpPr>
        <a:xfrm>
          <a:off x="0" y="0"/>
          <a:ext cx="0" cy="0"/>
          <a:chOff x="0" y="0"/>
          <a:chExt cx="0" cy="0"/>
        </a:xfrm>
      </p:grpSpPr>
      <p:sp>
        <p:nvSpPr>
          <p:cNvPr id="99" name="Google Shape;99;p18"/>
          <p:cNvSpPr txBox="1"/>
          <p:nvPr>
            <p:ph type="title"/>
          </p:nvPr>
        </p:nvSpPr>
        <p:spPr>
          <a:xfrm>
            <a:off x="0" y="0"/>
            <a:ext cx="2655900" cy="7242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Insight 2</a:t>
            </a:r>
            <a:endParaRPr/>
          </a:p>
        </p:txBody>
      </p:sp>
      <p:sp>
        <p:nvSpPr>
          <p:cNvPr id="100" name="Google Shape;100;p18"/>
          <p:cNvSpPr txBox="1"/>
          <p:nvPr>
            <p:ph idx="1" type="subTitle"/>
          </p:nvPr>
        </p:nvSpPr>
        <p:spPr>
          <a:xfrm>
            <a:off x="231875" y="52791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01" name="Google Shape;101;p18"/>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Insight two focuses on a percent change </a:t>
            </a:r>
            <a:r>
              <a:rPr lang="en"/>
              <a:t>calculation to see how nations from 2002-2018 have changed their Healthcare Spending Per Capita.</a:t>
            </a:r>
            <a:endParaRPr/>
          </a:p>
          <a:p>
            <a:pPr indent="-342900" lvl="0" marL="457200" rtl="0" algn="l">
              <a:spcBef>
                <a:spcPts val="0"/>
              </a:spcBef>
              <a:spcAft>
                <a:spcPts val="0"/>
              </a:spcAft>
              <a:buSzPts val="1800"/>
              <a:buChar char="-"/>
            </a:pPr>
            <a:r>
              <a:rPr lang="en"/>
              <a:t>This allows us to tracks trends in how nations have been changing their HSPC and looking at the overall trend through the years. </a:t>
            </a:r>
            <a:endParaRPr/>
          </a:p>
        </p:txBody>
      </p:sp>
      <p:pic>
        <p:nvPicPr>
          <p:cNvPr id="102" name="Google Shape;102;p18"/>
          <p:cNvPicPr preferRelativeResize="0"/>
          <p:nvPr/>
        </p:nvPicPr>
        <p:blipFill>
          <a:blip r:embed="rId3">
            <a:alphaModFix/>
          </a:blip>
          <a:stretch>
            <a:fillRect/>
          </a:stretch>
        </p:blipFill>
        <p:spPr>
          <a:xfrm>
            <a:off x="0" y="656950"/>
            <a:ext cx="4572001" cy="1428750"/>
          </a:xfrm>
          <a:prstGeom prst="rect">
            <a:avLst/>
          </a:prstGeom>
          <a:noFill/>
          <a:ln>
            <a:noFill/>
          </a:ln>
        </p:spPr>
      </p:pic>
      <p:pic>
        <p:nvPicPr>
          <p:cNvPr id="103" name="Google Shape;103;p18"/>
          <p:cNvPicPr preferRelativeResize="0"/>
          <p:nvPr/>
        </p:nvPicPr>
        <p:blipFill>
          <a:blip r:embed="rId4">
            <a:alphaModFix/>
          </a:blip>
          <a:stretch>
            <a:fillRect/>
          </a:stretch>
        </p:blipFill>
        <p:spPr>
          <a:xfrm>
            <a:off x="0" y="2144158"/>
            <a:ext cx="4572001" cy="570825"/>
          </a:xfrm>
          <a:prstGeom prst="rect">
            <a:avLst/>
          </a:prstGeom>
          <a:noFill/>
          <a:ln>
            <a:noFill/>
          </a:ln>
        </p:spPr>
      </p:pic>
      <p:pic>
        <p:nvPicPr>
          <p:cNvPr id="104" name="Google Shape;104;p18"/>
          <p:cNvPicPr preferRelativeResize="0"/>
          <p:nvPr/>
        </p:nvPicPr>
        <p:blipFill>
          <a:blip r:embed="rId5">
            <a:alphaModFix/>
          </a:blip>
          <a:stretch>
            <a:fillRect/>
          </a:stretch>
        </p:blipFill>
        <p:spPr>
          <a:xfrm>
            <a:off x="147463" y="2773451"/>
            <a:ext cx="4277075" cy="2335504"/>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19"/>
          <p:cNvSpPr txBox="1"/>
          <p:nvPr>
            <p:ph type="title"/>
          </p:nvPr>
        </p:nvSpPr>
        <p:spPr>
          <a:xfrm>
            <a:off x="0" y="0"/>
            <a:ext cx="3499800" cy="743100"/>
          </a:xfrm>
          <a:prstGeom prst="rect">
            <a:avLst/>
          </a:prstGeom>
        </p:spPr>
        <p:txBody>
          <a:bodyPr anchorCtr="0" anchor="b" bIns="91425" lIns="91425" spcFirstLastPara="1" rIns="91425" wrap="square" tIns="91425">
            <a:normAutofit fontScale="90000"/>
          </a:bodyPr>
          <a:lstStyle/>
          <a:p>
            <a:pPr indent="0" lvl="0" marL="0" rtl="0" algn="ctr">
              <a:spcBef>
                <a:spcPts val="0"/>
              </a:spcBef>
              <a:spcAft>
                <a:spcPts val="0"/>
              </a:spcAft>
              <a:buNone/>
            </a:pPr>
            <a:r>
              <a:rPr lang="en"/>
              <a:t>Insight 3</a:t>
            </a:r>
            <a:endParaRPr/>
          </a:p>
        </p:txBody>
      </p:sp>
      <p:sp>
        <p:nvSpPr>
          <p:cNvPr id="110" name="Google Shape;110;p19"/>
          <p:cNvSpPr txBox="1"/>
          <p:nvPr>
            <p:ph idx="1" type="subTitle"/>
          </p:nvPr>
        </p:nvSpPr>
        <p:spPr>
          <a:xfrm>
            <a:off x="265500" y="5682526"/>
            <a:ext cx="4045200" cy="13455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
        <p:nvSpPr>
          <p:cNvPr id="111" name="Google Shape;111;p19"/>
          <p:cNvSpPr txBox="1"/>
          <p:nvPr>
            <p:ph idx="2" type="body"/>
          </p:nvPr>
        </p:nvSpPr>
        <p:spPr>
          <a:xfrm>
            <a:off x="4939500" y="724200"/>
            <a:ext cx="3837000" cy="3695100"/>
          </a:xfrm>
          <a:prstGeom prst="rect">
            <a:avLst/>
          </a:prstGeom>
        </p:spPr>
        <p:txBody>
          <a:bodyPr anchorCtr="0" anchor="ctr" bIns="91425" lIns="91425" spcFirstLastPara="1" rIns="91425" wrap="square" tIns="91425">
            <a:normAutofit/>
          </a:bodyPr>
          <a:lstStyle/>
          <a:p>
            <a:pPr indent="-342900" lvl="0" marL="457200" rtl="0" algn="l">
              <a:spcBef>
                <a:spcPts val="0"/>
              </a:spcBef>
              <a:spcAft>
                <a:spcPts val="0"/>
              </a:spcAft>
              <a:buSzPts val="1800"/>
              <a:buChar char="-"/>
            </a:pPr>
            <a:r>
              <a:rPr lang="en"/>
              <a:t>Insight 3 is a predictive calculation</a:t>
            </a:r>
            <a:endParaRPr/>
          </a:p>
          <a:p>
            <a:pPr indent="-342900" lvl="0" marL="457200" rtl="0" algn="l">
              <a:spcBef>
                <a:spcPts val="0"/>
              </a:spcBef>
              <a:spcAft>
                <a:spcPts val="0"/>
              </a:spcAft>
              <a:buSzPts val="1800"/>
              <a:buChar char="-"/>
            </a:pPr>
            <a:r>
              <a:rPr lang="en"/>
              <a:t>The purpose is to </a:t>
            </a:r>
            <a:r>
              <a:rPr lang="en"/>
              <a:t>predict</a:t>
            </a:r>
            <a:r>
              <a:rPr lang="en"/>
              <a:t> how nations will spend on Healthcare Per Capita in 2026. </a:t>
            </a:r>
            <a:endParaRPr/>
          </a:p>
          <a:p>
            <a:pPr indent="-342900" lvl="0" marL="457200" rtl="0" algn="l">
              <a:spcBef>
                <a:spcPts val="0"/>
              </a:spcBef>
              <a:spcAft>
                <a:spcPts val="0"/>
              </a:spcAft>
              <a:buSzPts val="1800"/>
              <a:buChar char="-"/>
            </a:pPr>
            <a:r>
              <a:rPr lang="en"/>
              <a:t>Many nations seem to have an increase in HSPC as the </a:t>
            </a:r>
            <a:r>
              <a:rPr lang="en"/>
              <a:t>trend shows an overall increase towards 2026</a:t>
            </a:r>
            <a:endParaRPr/>
          </a:p>
        </p:txBody>
      </p:sp>
      <p:pic>
        <p:nvPicPr>
          <p:cNvPr id="112" name="Google Shape;112;p19"/>
          <p:cNvPicPr preferRelativeResize="0"/>
          <p:nvPr/>
        </p:nvPicPr>
        <p:blipFill>
          <a:blip r:embed="rId3">
            <a:alphaModFix/>
          </a:blip>
          <a:stretch>
            <a:fillRect/>
          </a:stretch>
        </p:blipFill>
        <p:spPr>
          <a:xfrm>
            <a:off x="184463" y="3098445"/>
            <a:ext cx="4045199" cy="2045055"/>
          </a:xfrm>
          <a:prstGeom prst="rect">
            <a:avLst/>
          </a:prstGeom>
          <a:noFill/>
          <a:ln>
            <a:noFill/>
          </a:ln>
        </p:spPr>
      </p:pic>
      <p:pic>
        <p:nvPicPr>
          <p:cNvPr id="113" name="Google Shape;113;p19"/>
          <p:cNvPicPr preferRelativeResize="0"/>
          <p:nvPr/>
        </p:nvPicPr>
        <p:blipFill>
          <a:blip r:embed="rId4">
            <a:alphaModFix/>
          </a:blip>
          <a:stretch>
            <a:fillRect/>
          </a:stretch>
        </p:blipFill>
        <p:spPr>
          <a:xfrm>
            <a:off x="-29250" y="743100"/>
            <a:ext cx="4634701" cy="1448344"/>
          </a:xfrm>
          <a:prstGeom prst="rect">
            <a:avLst/>
          </a:prstGeom>
          <a:noFill/>
          <a:ln>
            <a:noFill/>
          </a:ln>
        </p:spPr>
      </p:pic>
      <p:pic>
        <p:nvPicPr>
          <p:cNvPr id="114" name="Google Shape;114;p19"/>
          <p:cNvPicPr preferRelativeResize="0"/>
          <p:nvPr/>
        </p:nvPicPr>
        <p:blipFill>
          <a:blip r:embed="rId5">
            <a:alphaModFix/>
          </a:blip>
          <a:stretch>
            <a:fillRect/>
          </a:stretch>
        </p:blipFill>
        <p:spPr>
          <a:xfrm>
            <a:off x="0" y="2392870"/>
            <a:ext cx="4414125" cy="554275"/>
          </a:xfrm>
          <a:prstGeom prst="rect">
            <a:avLst/>
          </a:prstGeom>
          <a:noFill/>
          <a:ln>
            <a:noFill/>
          </a:ln>
        </p:spPr>
      </p:pic>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8" name="Shape 118"/>
        <p:cNvGrpSpPr/>
        <p:nvPr/>
      </p:nvGrpSpPr>
      <p:grpSpPr>
        <a:xfrm>
          <a:off x="0" y="0"/>
          <a:ext cx="0" cy="0"/>
          <a:chOff x="0" y="0"/>
          <a:chExt cx="0" cy="0"/>
        </a:xfrm>
      </p:grpSpPr>
      <p:sp>
        <p:nvSpPr>
          <p:cNvPr id="119" name="Google Shape;119;p20"/>
          <p:cNvSpPr txBox="1"/>
          <p:nvPr>
            <p:ph type="title"/>
          </p:nvPr>
        </p:nvSpPr>
        <p:spPr>
          <a:xfrm>
            <a:off x="289800" y="3127525"/>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Insight 4</a:t>
            </a:r>
            <a:endParaRPr/>
          </a:p>
        </p:txBody>
      </p:sp>
      <p:sp>
        <p:nvSpPr>
          <p:cNvPr id="120" name="Google Shape;120;p20"/>
          <p:cNvSpPr txBox="1"/>
          <p:nvPr>
            <p:ph idx="1" type="subTitle"/>
          </p:nvPr>
        </p:nvSpPr>
        <p:spPr>
          <a:xfrm>
            <a:off x="5900300" y="434478"/>
            <a:ext cx="3055200" cy="1329000"/>
          </a:xfrm>
          <a:prstGeom prst="rect">
            <a:avLst/>
          </a:prstGeom>
        </p:spPr>
        <p:txBody>
          <a:bodyPr anchorCtr="0" anchor="t" bIns="91425" lIns="91425" spcFirstLastPara="1" rIns="91425" wrap="square" tIns="91425">
            <a:normAutofit lnSpcReduction="20000"/>
          </a:bodyPr>
          <a:lstStyle/>
          <a:p>
            <a:pPr indent="0" lvl="0" marL="0" rtl="0" algn="l">
              <a:spcBef>
                <a:spcPts val="0"/>
              </a:spcBef>
              <a:spcAft>
                <a:spcPts val="0"/>
              </a:spcAft>
              <a:buNone/>
            </a:pPr>
            <a:r>
              <a:rPr lang="en">
                <a:solidFill>
                  <a:schemeClr val="lt1"/>
                </a:solidFill>
              </a:rPr>
              <a:t>DIviding the PPP by the Health Expenditure examines the buying power of each country.</a:t>
            </a:r>
            <a:endParaRPr>
              <a:solidFill>
                <a:schemeClr val="lt1"/>
              </a:solidFill>
            </a:endParaRPr>
          </a:p>
        </p:txBody>
      </p:sp>
      <p:pic>
        <p:nvPicPr>
          <p:cNvPr id="121" name="Google Shape;121;p20"/>
          <p:cNvPicPr preferRelativeResize="0"/>
          <p:nvPr/>
        </p:nvPicPr>
        <p:blipFill>
          <a:blip r:embed="rId3">
            <a:alphaModFix/>
          </a:blip>
          <a:stretch>
            <a:fillRect/>
          </a:stretch>
        </p:blipFill>
        <p:spPr>
          <a:xfrm>
            <a:off x="121600" y="2315500"/>
            <a:ext cx="8317125" cy="900200"/>
          </a:xfrm>
          <a:prstGeom prst="rect">
            <a:avLst/>
          </a:prstGeom>
          <a:noFill/>
          <a:ln>
            <a:noFill/>
          </a:ln>
        </p:spPr>
      </p:pic>
      <p:sp>
        <p:nvSpPr>
          <p:cNvPr id="122" name="Google Shape;122;p20"/>
          <p:cNvSpPr txBox="1"/>
          <p:nvPr/>
        </p:nvSpPr>
        <p:spPr>
          <a:xfrm>
            <a:off x="532575" y="434475"/>
            <a:ext cx="6138600" cy="4002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t/>
            </a:r>
            <a:endParaRPr>
              <a:latin typeface="Source Sans Pro"/>
              <a:ea typeface="Source Sans Pro"/>
              <a:cs typeface="Source Sans Pro"/>
              <a:sym typeface="Source Sans Pro"/>
            </a:endParaRPr>
          </a:p>
        </p:txBody>
      </p:sp>
      <p:pic>
        <p:nvPicPr>
          <p:cNvPr id="123" name="Google Shape;123;p20"/>
          <p:cNvPicPr preferRelativeResize="0"/>
          <p:nvPr/>
        </p:nvPicPr>
        <p:blipFill>
          <a:blip r:embed="rId4">
            <a:alphaModFix/>
          </a:blip>
          <a:stretch>
            <a:fillRect/>
          </a:stretch>
        </p:blipFill>
        <p:spPr>
          <a:xfrm>
            <a:off x="121600" y="182175"/>
            <a:ext cx="5711701" cy="2133325"/>
          </a:xfrm>
          <a:prstGeom prst="rect">
            <a:avLst/>
          </a:prstGeom>
          <a:noFill/>
          <a:ln>
            <a:noFill/>
          </a:ln>
        </p:spPr>
      </p:pic>
      <p:sp>
        <p:nvSpPr>
          <p:cNvPr id="124" name="Google Shape;124;p20"/>
          <p:cNvSpPr txBox="1"/>
          <p:nvPr/>
        </p:nvSpPr>
        <p:spPr>
          <a:xfrm>
            <a:off x="4949125" y="3370975"/>
            <a:ext cx="3489600" cy="1046700"/>
          </a:xfrm>
          <a:prstGeom prst="rect">
            <a:avLst/>
          </a:prstGeom>
          <a:noFill/>
          <a:ln>
            <a:noFill/>
          </a:ln>
        </p:spPr>
        <p:txBody>
          <a:bodyPr anchorCtr="0" anchor="t" bIns="91425" lIns="91425" spcFirstLastPara="1" rIns="91425" wrap="square" tIns="91425">
            <a:spAutoFit/>
          </a:bodyPr>
          <a:lstStyle/>
          <a:p>
            <a:pPr indent="0" lvl="0" marL="0" rtl="0" algn="l">
              <a:spcBef>
                <a:spcPts val="0"/>
              </a:spcBef>
              <a:spcAft>
                <a:spcPts val="0"/>
              </a:spcAft>
              <a:buNone/>
            </a:pPr>
            <a:r>
              <a:rPr lang="en">
                <a:solidFill>
                  <a:schemeClr val="lt1"/>
                </a:solidFill>
                <a:latin typeface="Source Sans Pro"/>
                <a:ea typeface="Source Sans Pro"/>
                <a:cs typeface="Source Sans Pro"/>
                <a:sym typeface="Source Sans Pro"/>
              </a:rPr>
              <a:t>Buying power looks for a correlation between whether countries are spending enough and whether an improvement on spending increases life </a:t>
            </a:r>
            <a:r>
              <a:rPr lang="en">
                <a:solidFill>
                  <a:schemeClr val="lt1"/>
                </a:solidFill>
                <a:latin typeface="Source Sans Pro"/>
                <a:ea typeface="Source Sans Pro"/>
                <a:cs typeface="Source Sans Pro"/>
                <a:sym typeface="Source Sans Pro"/>
              </a:rPr>
              <a:t>expectancy</a:t>
            </a:r>
            <a:r>
              <a:rPr lang="en">
                <a:solidFill>
                  <a:schemeClr val="lt1"/>
                </a:solidFill>
                <a:latin typeface="Source Sans Pro"/>
                <a:ea typeface="Source Sans Pro"/>
                <a:cs typeface="Source Sans Pro"/>
                <a:sym typeface="Source Sans Pro"/>
              </a:rPr>
              <a:t>.</a:t>
            </a:r>
            <a:endParaRPr>
              <a:solidFill>
                <a:schemeClr val="lt1"/>
              </a:solidFill>
              <a:latin typeface="Source Sans Pro"/>
              <a:ea typeface="Source Sans Pro"/>
              <a:cs typeface="Source Sans Pro"/>
              <a:sym typeface="Source Sans Pro"/>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8" name="Shape 128"/>
        <p:cNvGrpSpPr/>
        <p:nvPr/>
      </p:nvGrpSpPr>
      <p:grpSpPr>
        <a:xfrm>
          <a:off x="0" y="0"/>
          <a:ext cx="0" cy="0"/>
          <a:chOff x="0" y="0"/>
          <a:chExt cx="0" cy="0"/>
        </a:xfrm>
      </p:grpSpPr>
      <p:sp>
        <p:nvSpPr>
          <p:cNvPr id="129" name="Google Shape;129;p21"/>
          <p:cNvSpPr txBox="1"/>
          <p:nvPr>
            <p:ph type="title"/>
          </p:nvPr>
        </p:nvSpPr>
        <p:spPr>
          <a:xfrm>
            <a:off x="-421225" y="-261825"/>
            <a:ext cx="4045200" cy="1533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t>Insight 5</a:t>
            </a:r>
            <a:endParaRPr/>
          </a:p>
        </p:txBody>
      </p:sp>
      <p:sp>
        <p:nvSpPr>
          <p:cNvPr id="130" name="Google Shape;130;p21"/>
          <p:cNvSpPr txBox="1"/>
          <p:nvPr>
            <p:ph idx="1" type="subTitle"/>
          </p:nvPr>
        </p:nvSpPr>
        <p:spPr>
          <a:xfrm>
            <a:off x="181425" y="1117600"/>
            <a:ext cx="3357900" cy="3695100"/>
          </a:xfrm>
          <a:prstGeom prst="rect">
            <a:avLst/>
          </a:prstGeom>
        </p:spPr>
        <p:txBody>
          <a:bodyPr anchorCtr="0" anchor="t" bIns="91425" lIns="91425" spcFirstLastPara="1" rIns="91425" wrap="square" tIns="91425">
            <a:normAutofit lnSpcReduction="10000"/>
          </a:bodyPr>
          <a:lstStyle/>
          <a:p>
            <a:pPr indent="-361950" lvl="0" marL="457200" rtl="0" algn="l">
              <a:spcBef>
                <a:spcPts val="0"/>
              </a:spcBef>
              <a:spcAft>
                <a:spcPts val="0"/>
              </a:spcAft>
              <a:buSzPts val="2100"/>
              <a:buChar char="●"/>
            </a:pPr>
            <a:r>
              <a:rPr lang="en"/>
              <a:t>Explores which countries spend the most compared to which country allocates the most based on ratio</a:t>
            </a:r>
            <a:endParaRPr/>
          </a:p>
          <a:p>
            <a:pPr indent="0" lvl="0" marL="457200" rtl="0" algn="l">
              <a:spcBef>
                <a:spcPts val="0"/>
              </a:spcBef>
              <a:spcAft>
                <a:spcPts val="0"/>
              </a:spcAft>
              <a:buNone/>
            </a:pPr>
            <a:r>
              <a:t/>
            </a:r>
            <a:endParaRPr/>
          </a:p>
          <a:p>
            <a:pPr indent="-361950" lvl="0" marL="457200" rtl="0" algn="l">
              <a:spcBef>
                <a:spcPts val="0"/>
              </a:spcBef>
              <a:spcAft>
                <a:spcPts val="0"/>
              </a:spcAft>
              <a:buSzPts val="2100"/>
              <a:buChar char="●"/>
            </a:pPr>
            <a:r>
              <a:rPr lang="en"/>
              <a:t>Allows us to see how countries’ life expectancy are doing based on size of government and population</a:t>
            </a:r>
            <a:endParaRPr/>
          </a:p>
        </p:txBody>
      </p:sp>
      <p:pic>
        <p:nvPicPr>
          <p:cNvPr id="131" name="Google Shape;131;p21"/>
          <p:cNvPicPr preferRelativeResize="0"/>
          <p:nvPr/>
        </p:nvPicPr>
        <p:blipFill>
          <a:blip r:embed="rId3">
            <a:alphaModFix/>
          </a:blip>
          <a:stretch>
            <a:fillRect/>
          </a:stretch>
        </p:blipFill>
        <p:spPr>
          <a:xfrm>
            <a:off x="3539295" y="2444801"/>
            <a:ext cx="5337404" cy="1345500"/>
          </a:xfrm>
          <a:prstGeom prst="rect">
            <a:avLst/>
          </a:prstGeom>
          <a:noFill/>
          <a:ln>
            <a:noFill/>
          </a:ln>
        </p:spPr>
      </p:pic>
      <p:pic>
        <p:nvPicPr>
          <p:cNvPr id="132" name="Google Shape;132;p21"/>
          <p:cNvPicPr preferRelativeResize="0"/>
          <p:nvPr/>
        </p:nvPicPr>
        <p:blipFill>
          <a:blip r:embed="rId4">
            <a:alphaModFix/>
          </a:blip>
          <a:stretch>
            <a:fillRect/>
          </a:stretch>
        </p:blipFill>
        <p:spPr>
          <a:xfrm>
            <a:off x="3668250" y="862775"/>
            <a:ext cx="5079500" cy="1172225"/>
          </a:xfrm>
          <a:prstGeom prst="rect">
            <a:avLst/>
          </a:prstGeom>
          <a:noFill/>
          <a:ln>
            <a:noFill/>
          </a:ln>
        </p:spPr>
      </p:pic>
    </p:spTree>
  </p:cSld>
  <p:clrMapOvr>
    <a:masterClrMapping/>
  </p:clrMapOvr>
</p:sld>
</file>

<file path=ppt/theme/theme1.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name="Plum">
  <a:themeElements>
    <a:clrScheme name="Plum">
      <a:dk1>
        <a:srgbClr val="611BB8"/>
      </a:dk1>
      <a:lt1>
        <a:srgbClr val="FFFFFF"/>
      </a:lt1>
      <a:dk2>
        <a:srgbClr val="000000"/>
      </a:dk2>
      <a:lt2>
        <a:srgbClr val="7F7F7F"/>
      </a:lt2>
      <a:accent1>
        <a:srgbClr val="333333"/>
      </a:accent1>
      <a:accent2>
        <a:srgbClr val="5E2B97"/>
      </a:accent2>
      <a:accent3>
        <a:srgbClr val="7E57C2"/>
      </a:accent3>
      <a:accent4>
        <a:srgbClr val="C77025"/>
      </a:accent4>
      <a:accent5>
        <a:srgbClr val="009688"/>
      </a:accent5>
      <a:accent6>
        <a:srgbClr val="FFD600"/>
      </a:accent6>
      <a:hlink>
        <a:srgbClr val="009688"/>
      </a:hlink>
      <a:folHlink>
        <a:srgbClr val="009688"/>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