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3716000" cy="7708900"/>
  <p:notesSz cx="13716000" cy="7708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F3D34-81A1-4403-B1A5-8A3B07F5447F}" v="1" dt="2023-10-19T07:13:24.9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84" y="1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28700" y="2389759"/>
            <a:ext cx="11658600" cy="16188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057400" y="4316984"/>
            <a:ext cx="9601200" cy="19272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u="heavy">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u="heavy">
                <a:solidFill>
                  <a:schemeClr val="bg1"/>
                </a:solidFill>
                <a:latin typeface="Roboto"/>
                <a:cs typeface="Roboto"/>
              </a:defRPr>
            </a:lvl1pPr>
          </a:lstStyle>
          <a:p>
            <a:endParaRPr/>
          </a:p>
        </p:txBody>
      </p:sp>
      <p:sp>
        <p:nvSpPr>
          <p:cNvPr id="3" name="Holder 3"/>
          <p:cNvSpPr>
            <a:spLocks noGrp="1"/>
          </p:cNvSpPr>
          <p:nvPr>
            <p:ph sz="half" idx="2"/>
          </p:nvPr>
        </p:nvSpPr>
        <p:spPr>
          <a:xfrm>
            <a:off x="685800" y="1773047"/>
            <a:ext cx="5966460" cy="508787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063740" y="1773047"/>
            <a:ext cx="5966460" cy="508787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3715999" cy="7708106"/>
          </a:xfrm>
          <a:prstGeom prst="rect">
            <a:avLst/>
          </a:prstGeom>
        </p:spPr>
      </p:pic>
      <p:sp>
        <p:nvSpPr>
          <p:cNvPr id="17" name="bg object 17"/>
          <p:cNvSpPr/>
          <p:nvPr/>
        </p:nvSpPr>
        <p:spPr>
          <a:xfrm>
            <a:off x="1300458" y="533450"/>
            <a:ext cx="257810" cy="333375"/>
          </a:xfrm>
          <a:custGeom>
            <a:avLst/>
            <a:gdLst/>
            <a:ahLst/>
            <a:cxnLst/>
            <a:rect l="l" t="t" r="r" b="b"/>
            <a:pathLst>
              <a:path w="257809" h="333375">
                <a:moveTo>
                  <a:pt x="257645" y="333030"/>
                </a:moveTo>
                <a:lnTo>
                  <a:pt x="257025" y="0"/>
                </a:lnTo>
                <a:lnTo>
                  <a:pt x="194303" y="40748"/>
                </a:lnTo>
                <a:lnTo>
                  <a:pt x="234968" y="40748"/>
                </a:lnTo>
                <a:lnTo>
                  <a:pt x="235411" y="292370"/>
                </a:lnTo>
                <a:lnTo>
                  <a:pt x="194557" y="292370"/>
                </a:lnTo>
                <a:lnTo>
                  <a:pt x="257645" y="333030"/>
                </a:lnTo>
                <a:close/>
              </a:path>
              <a:path w="257809" h="333375">
                <a:moveTo>
                  <a:pt x="194557" y="292370"/>
                </a:moveTo>
                <a:lnTo>
                  <a:pt x="235411" y="292370"/>
                </a:lnTo>
                <a:lnTo>
                  <a:pt x="40748" y="166935"/>
                </a:lnTo>
                <a:lnTo>
                  <a:pt x="234968" y="40748"/>
                </a:lnTo>
                <a:lnTo>
                  <a:pt x="194303" y="40748"/>
                </a:lnTo>
                <a:lnTo>
                  <a:pt x="0" y="166980"/>
                </a:lnTo>
                <a:lnTo>
                  <a:pt x="194557" y="292370"/>
                </a:lnTo>
                <a:close/>
              </a:path>
            </a:pathLst>
          </a:custGeom>
          <a:solidFill>
            <a:srgbClr val="232938"/>
          </a:solidFill>
        </p:spPr>
        <p:txBody>
          <a:bodyPr wrap="square" lIns="0" tIns="0" rIns="0" bIns="0" rtlCol="0"/>
          <a:lstStyle/>
          <a:p>
            <a:endParaRPr/>
          </a:p>
        </p:txBody>
      </p:sp>
      <p:sp>
        <p:nvSpPr>
          <p:cNvPr id="18" name="bg object 18"/>
          <p:cNvSpPr/>
          <p:nvPr/>
        </p:nvSpPr>
        <p:spPr>
          <a:xfrm>
            <a:off x="1150840" y="533450"/>
            <a:ext cx="257810" cy="333375"/>
          </a:xfrm>
          <a:custGeom>
            <a:avLst/>
            <a:gdLst/>
            <a:ahLst/>
            <a:cxnLst/>
            <a:rect l="l" t="t" r="r" b="b"/>
            <a:pathLst>
              <a:path w="257809" h="333375">
                <a:moveTo>
                  <a:pt x="257645" y="333030"/>
                </a:moveTo>
                <a:lnTo>
                  <a:pt x="257025" y="0"/>
                </a:lnTo>
                <a:lnTo>
                  <a:pt x="194303" y="40748"/>
                </a:lnTo>
                <a:lnTo>
                  <a:pt x="234968" y="40748"/>
                </a:lnTo>
                <a:lnTo>
                  <a:pt x="235411" y="292370"/>
                </a:lnTo>
                <a:lnTo>
                  <a:pt x="194557" y="292370"/>
                </a:lnTo>
                <a:lnTo>
                  <a:pt x="257645" y="333030"/>
                </a:lnTo>
                <a:close/>
              </a:path>
              <a:path w="257809" h="333375">
                <a:moveTo>
                  <a:pt x="194557" y="292370"/>
                </a:moveTo>
                <a:lnTo>
                  <a:pt x="235411" y="292370"/>
                </a:lnTo>
                <a:lnTo>
                  <a:pt x="40748" y="166935"/>
                </a:lnTo>
                <a:lnTo>
                  <a:pt x="234968" y="40748"/>
                </a:lnTo>
                <a:lnTo>
                  <a:pt x="194303" y="40748"/>
                </a:lnTo>
                <a:lnTo>
                  <a:pt x="0" y="166980"/>
                </a:lnTo>
                <a:lnTo>
                  <a:pt x="194557" y="292370"/>
                </a:lnTo>
                <a:close/>
              </a:path>
            </a:pathLst>
          </a:custGeom>
          <a:solidFill>
            <a:srgbClr val="FFFFFF"/>
          </a:solidFill>
        </p:spPr>
        <p:txBody>
          <a:bodyPr wrap="square" lIns="0" tIns="0" rIns="0" bIns="0" rtlCol="0"/>
          <a:lstStyle/>
          <a:p>
            <a:endParaRPr/>
          </a:p>
        </p:txBody>
      </p:sp>
      <p:sp>
        <p:nvSpPr>
          <p:cNvPr id="19" name="bg object 19"/>
          <p:cNvSpPr/>
          <p:nvPr/>
        </p:nvSpPr>
        <p:spPr>
          <a:xfrm>
            <a:off x="1001222" y="533450"/>
            <a:ext cx="257810" cy="333375"/>
          </a:xfrm>
          <a:custGeom>
            <a:avLst/>
            <a:gdLst/>
            <a:ahLst/>
            <a:cxnLst/>
            <a:rect l="l" t="t" r="r" b="b"/>
            <a:pathLst>
              <a:path w="257809" h="333375">
                <a:moveTo>
                  <a:pt x="257645" y="333030"/>
                </a:moveTo>
                <a:lnTo>
                  <a:pt x="257025" y="0"/>
                </a:lnTo>
                <a:lnTo>
                  <a:pt x="194303" y="40748"/>
                </a:lnTo>
                <a:lnTo>
                  <a:pt x="234968" y="40748"/>
                </a:lnTo>
                <a:lnTo>
                  <a:pt x="235411" y="292370"/>
                </a:lnTo>
                <a:lnTo>
                  <a:pt x="194557" y="292370"/>
                </a:lnTo>
                <a:lnTo>
                  <a:pt x="257645" y="333030"/>
                </a:lnTo>
                <a:close/>
              </a:path>
              <a:path w="257809" h="333375">
                <a:moveTo>
                  <a:pt x="194557" y="292370"/>
                </a:moveTo>
                <a:lnTo>
                  <a:pt x="235411" y="292370"/>
                </a:lnTo>
                <a:lnTo>
                  <a:pt x="40748" y="166935"/>
                </a:lnTo>
                <a:lnTo>
                  <a:pt x="234968" y="40748"/>
                </a:lnTo>
                <a:lnTo>
                  <a:pt x="194303" y="40748"/>
                </a:lnTo>
                <a:lnTo>
                  <a:pt x="0" y="166980"/>
                </a:lnTo>
                <a:lnTo>
                  <a:pt x="194557" y="292370"/>
                </a:lnTo>
                <a:close/>
              </a:path>
            </a:pathLst>
          </a:custGeom>
          <a:solidFill>
            <a:srgbClr val="232938"/>
          </a:solidFill>
        </p:spPr>
        <p:txBody>
          <a:bodyPr wrap="square" lIns="0" tIns="0" rIns="0" bIns="0" rtlCol="0"/>
          <a:lstStyle/>
          <a:p>
            <a:endParaRPr/>
          </a:p>
        </p:txBody>
      </p:sp>
      <p:sp>
        <p:nvSpPr>
          <p:cNvPr id="20" name="bg object 20"/>
          <p:cNvSpPr/>
          <p:nvPr/>
        </p:nvSpPr>
        <p:spPr>
          <a:xfrm>
            <a:off x="7019675" y="0"/>
            <a:ext cx="847090" cy="498475"/>
          </a:xfrm>
          <a:custGeom>
            <a:avLst/>
            <a:gdLst/>
            <a:ahLst/>
            <a:cxnLst/>
            <a:rect l="l" t="t" r="r" b="b"/>
            <a:pathLst>
              <a:path w="847090" h="498475">
                <a:moveTo>
                  <a:pt x="423524" y="498385"/>
                </a:moveTo>
                <a:lnTo>
                  <a:pt x="374201" y="495531"/>
                </a:lnTo>
                <a:lnTo>
                  <a:pt x="326532" y="487180"/>
                </a:lnTo>
                <a:lnTo>
                  <a:pt x="280835" y="473654"/>
                </a:lnTo>
                <a:lnTo>
                  <a:pt x="237433" y="455272"/>
                </a:lnTo>
                <a:lnTo>
                  <a:pt x="196644" y="432355"/>
                </a:lnTo>
                <a:lnTo>
                  <a:pt x="158788" y="405224"/>
                </a:lnTo>
                <a:lnTo>
                  <a:pt x="124188" y="374197"/>
                </a:lnTo>
                <a:lnTo>
                  <a:pt x="93161" y="339596"/>
                </a:lnTo>
                <a:lnTo>
                  <a:pt x="66029" y="301741"/>
                </a:lnTo>
                <a:lnTo>
                  <a:pt x="43113" y="260952"/>
                </a:lnTo>
                <a:lnTo>
                  <a:pt x="24731" y="217549"/>
                </a:lnTo>
                <a:lnTo>
                  <a:pt x="11205" y="171853"/>
                </a:lnTo>
                <a:lnTo>
                  <a:pt x="2854" y="124184"/>
                </a:lnTo>
                <a:lnTo>
                  <a:pt x="0" y="74861"/>
                </a:lnTo>
                <a:lnTo>
                  <a:pt x="2854" y="25538"/>
                </a:lnTo>
                <a:lnTo>
                  <a:pt x="7328" y="0"/>
                </a:lnTo>
                <a:lnTo>
                  <a:pt x="43091" y="0"/>
                </a:lnTo>
                <a:lnTo>
                  <a:pt x="38142" y="26206"/>
                </a:lnTo>
                <a:lnTo>
                  <a:pt x="35110" y="74861"/>
                </a:lnTo>
                <a:lnTo>
                  <a:pt x="38142" y="123516"/>
                </a:lnTo>
                <a:lnTo>
                  <a:pt x="46993" y="170387"/>
                </a:lnTo>
                <a:lnTo>
                  <a:pt x="61297" y="215106"/>
                </a:lnTo>
                <a:lnTo>
                  <a:pt x="80686" y="257306"/>
                </a:lnTo>
                <a:lnTo>
                  <a:pt x="104794" y="296622"/>
                </a:lnTo>
                <a:lnTo>
                  <a:pt x="133254" y="332686"/>
                </a:lnTo>
                <a:lnTo>
                  <a:pt x="165699" y="365131"/>
                </a:lnTo>
                <a:lnTo>
                  <a:pt x="201763" y="393591"/>
                </a:lnTo>
                <a:lnTo>
                  <a:pt x="241079" y="417699"/>
                </a:lnTo>
                <a:lnTo>
                  <a:pt x="283279" y="437088"/>
                </a:lnTo>
                <a:lnTo>
                  <a:pt x="327998" y="451392"/>
                </a:lnTo>
                <a:lnTo>
                  <a:pt x="374869" y="460243"/>
                </a:lnTo>
                <a:lnTo>
                  <a:pt x="423524" y="463275"/>
                </a:lnTo>
                <a:lnTo>
                  <a:pt x="590720" y="463275"/>
                </a:lnTo>
                <a:lnTo>
                  <a:pt x="566212" y="473654"/>
                </a:lnTo>
                <a:lnTo>
                  <a:pt x="520516" y="487180"/>
                </a:lnTo>
                <a:lnTo>
                  <a:pt x="472846" y="495531"/>
                </a:lnTo>
                <a:lnTo>
                  <a:pt x="423524" y="498385"/>
                </a:lnTo>
                <a:close/>
              </a:path>
              <a:path w="847090" h="498475">
                <a:moveTo>
                  <a:pt x="590720" y="463275"/>
                </a:moveTo>
                <a:lnTo>
                  <a:pt x="423524" y="463275"/>
                </a:lnTo>
                <a:lnTo>
                  <a:pt x="472179" y="460243"/>
                </a:lnTo>
                <a:lnTo>
                  <a:pt x="519049" y="451392"/>
                </a:lnTo>
                <a:lnTo>
                  <a:pt x="563768" y="437088"/>
                </a:lnTo>
                <a:lnTo>
                  <a:pt x="605969" y="417699"/>
                </a:lnTo>
                <a:lnTo>
                  <a:pt x="645285" y="393591"/>
                </a:lnTo>
                <a:lnTo>
                  <a:pt x="681349" y="365131"/>
                </a:lnTo>
                <a:lnTo>
                  <a:pt x="713794" y="332686"/>
                </a:lnTo>
                <a:lnTo>
                  <a:pt x="742254" y="296622"/>
                </a:lnTo>
                <a:lnTo>
                  <a:pt x="766362" y="257306"/>
                </a:lnTo>
                <a:lnTo>
                  <a:pt x="785751" y="215106"/>
                </a:lnTo>
                <a:lnTo>
                  <a:pt x="800055" y="170387"/>
                </a:lnTo>
                <a:lnTo>
                  <a:pt x="808906" y="123516"/>
                </a:lnTo>
                <a:lnTo>
                  <a:pt x="811937" y="74861"/>
                </a:lnTo>
                <a:lnTo>
                  <a:pt x="808906" y="26206"/>
                </a:lnTo>
                <a:lnTo>
                  <a:pt x="803957" y="0"/>
                </a:lnTo>
                <a:lnTo>
                  <a:pt x="839720" y="0"/>
                </a:lnTo>
                <a:lnTo>
                  <a:pt x="844194" y="25538"/>
                </a:lnTo>
                <a:lnTo>
                  <a:pt x="847048" y="74861"/>
                </a:lnTo>
                <a:lnTo>
                  <a:pt x="844194" y="124184"/>
                </a:lnTo>
                <a:lnTo>
                  <a:pt x="835843" y="171853"/>
                </a:lnTo>
                <a:lnTo>
                  <a:pt x="822317" y="217549"/>
                </a:lnTo>
                <a:lnTo>
                  <a:pt x="803935" y="260952"/>
                </a:lnTo>
                <a:lnTo>
                  <a:pt x="781018" y="301741"/>
                </a:lnTo>
                <a:lnTo>
                  <a:pt x="753887" y="339596"/>
                </a:lnTo>
                <a:lnTo>
                  <a:pt x="722860" y="374197"/>
                </a:lnTo>
                <a:lnTo>
                  <a:pt x="688259" y="405224"/>
                </a:lnTo>
                <a:lnTo>
                  <a:pt x="650404" y="432355"/>
                </a:lnTo>
                <a:lnTo>
                  <a:pt x="609615" y="455272"/>
                </a:lnTo>
                <a:lnTo>
                  <a:pt x="590720" y="463275"/>
                </a:lnTo>
                <a:close/>
              </a:path>
            </a:pathLst>
          </a:custGeom>
          <a:solidFill>
            <a:srgbClr val="FFFFFF"/>
          </a:solidFill>
        </p:spPr>
        <p:txBody>
          <a:bodyPr wrap="square" lIns="0" tIns="0" rIns="0" bIns="0" rtlCol="0"/>
          <a:lstStyle/>
          <a:p>
            <a:endParaRPr/>
          </a:p>
        </p:txBody>
      </p:sp>
      <p:sp>
        <p:nvSpPr>
          <p:cNvPr id="21" name="bg object 21"/>
          <p:cNvSpPr/>
          <p:nvPr/>
        </p:nvSpPr>
        <p:spPr>
          <a:xfrm>
            <a:off x="6922235" y="0"/>
            <a:ext cx="837565" cy="362585"/>
          </a:xfrm>
          <a:custGeom>
            <a:avLst/>
            <a:gdLst/>
            <a:ahLst/>
            <a:cxnLst/>
            <a:rect l="l" t="t" r="r" b="b"/>
            <a:pathLst>
              <a:path w="837565" h="362585">
                <a:moveTo>
                  <a:pt x="418528" y="361980"/>
                </a:moveTo>
                <a:lnTo>
                  <a:pt x="369206" y="359125"/>
                </a:lnTo>
                <a:lnTo>
                  <a:pt x="321536" y="350775"/>
                </a:lnTo>
                <a:lnTo>
                  <a:pt x="275840" y="337248"/>
                </a:lnTo>
                <a:lnTo>
                  <a:pt x="232437" y="318867"/>
                </a:lnTo>
                <a:lnTo>
                  <a:pt x="191648" y="295950"/>
                </a:lnTo>
                <a:lnTo>
                  <a:pt x="153793" y="268818"/>
                </a:lnTo>
                <a:lnTo>
                  <a:pt x="119192" y="237792"/>
                </a:lnTo>
                <a:lnTo>
                  <a:pt x="88166" y="203191"/>
                </a:lnTo>
                <a:lnTo>
                  <a:pt x="61034" y="165336"/>
                </a:lnTo>
                <a:lnTo>
                  <a:pt x="38117" y="124547"/>
                </a:lnTo>
                <a:lnTo>
                  <a:pt x="19735" y="81144"/>
                </a:lnTo>
                <a:lnTo>
                  <a:pt x="6209" y="35448"/>
                </a:lnTo>
                <a:lnTo>
                  <a:pt x="0" y="0"/>
                </a:lnTo>
                <a:lnTo>
                  <a:pt x="35581" y="0"/>
                </a:lnTo>
                <a:lnTo>
                  <a:pt x="41998" y="33981"/>
                </a:lnTo>
                <a:lnTo>
                  <a:pt x="56301" y="78700"/>
                </a:lnTo>
                <a:lnTo>
                  <a:pt x="75690" y="120901"/>
                </a:lnTo>
                <a:lnTo>
                  <a:pt x="99798" y="160216"/>
                </a:lnTo>
                <a:lnTo>
                  <a:pt x="128258" y="196280"/>
                </a:lnTo>
                <a:lnTo>
                  <a:pt x="160703" y="228726"/>
                </a:lnTo>
                <a:lnTo>
                  <a:pt x="196767" y="257186"/>
                </a:lnTo>
                <a:lnTo>
                  <a:pt x="236083" y="281294"/>
                </a:lnTo>
                <a:lnTo>
                  <a:pt x="278284" y="300683"/>
                </a:lnTo>
                <a:lnTo>
                  <a:pt x="323003" y="314986"/>
                </a:lnTo>
                <a:lnTo>
                  <a:pt x="369873" y="323837"/>
                </a:lnTo>
                <a:lnTo>
                  <a:pt x="418528" y="326869"/>
                </a:lnTo>
                <a:lnTo>
                  <a:pt x="585724" y="326869"/>
                </a:lnTo>
                <a:lnTo>
                  <a:pt x="561217" y="337248"/>
                </a:lnTo>
                <a:lnTo>
                  <a:pt x="515520" y="350775"/>
                </a:lnTo>
                <a:lnTo>
                  <a:pt x="467851" y="359125"/>
                </a:lnTo>
                <a:lnTo>
                  <a:pt x="418528" y="361980"/>
                </a:lnTo>
                <a:close/>
              </a:path>
              <a:path w="837565" h="362585">
                <a:moveTo>
                  <a:pt x="585724" y="326869"/>
                </a:moveTo>
                <a:lnTo>
                  <a:pt x="418528" y="326869"/>
                </a:lnTo>
                <a:lnTo>
                  <a:pt x="467183" y="323837"/>
                </a:lnTo>
                <a:lnTo>
                  <a:pt x="514054" y="314986"/>
                </a:lnTo>
                <a:lnTo>
                  <a:pt x="558773" y="300683"/>
                </a:lnTo>
                <a:lnTo>
                  <a:pt x="600974" y="281294"/>
                </a:lnTo>
                <a:lnTo>
                  <a:pt x="640289" y="257186"/>
                </a:lnTo>
                <a:lnTo>
                  <a:pt x="676353" y="228726"/>
                </a:lnTo>
                <a:lnTo>
                  <a:pt x="708798" y="196280"/>
                </a:lnTo>
                <a:lnTo>
                  <a:pt x="737258" y="160216"/>
                </a:lnTo>
                <a:lnTo>
                  <a:pt x="761366" y="120901"/>
                </a:lnTo>
                <a:lnTo>
                  <a:pt x="780755" y="78700"/>
                </a:lnTo>
                <a:lnTo>
                  <a:pt x="795059" y="33981"/>
                </a:lnTo>
                <a:lnTo>
                  <a:pt x="801476" y="0"/>
                </a:lnTo>
                <a:lnTo>
                  <a:pt x="837057" y="0"/>
                </a:lnTo>
                <a:lnTo>
                  <a:pt x="817321" y="81144"/>
                </a:lnTo>
                <a:lnTo>
                  <a:pt x="798939" y="124547"/>
                </a:lnTo>
                <a:lnTo>
                  <a:pt x="776023" y="165336"/>
                </a:lnTo>
                <a:lnTo>
                  <a:pt x="748891" y="203191"/>
                </a:lnTo>
                <a:lnTo>
                  <a:pt x="717865" y="237792"/>
                </a:lnTo>
                <a:lnTo>
                  <a:pt x="683264" y="268818"/>
                </a:lnTo>
                <a:lnTo>
                  <a:pt x="645409" y="295950"/>
                </a:lnTo>
                <a:lnTo>
                  <a:pt x="604619" y="318867"/>
                </a:lnTo>
                <a:lnTo>
                  <a:pt x="585724" y="326869"/>
                </a:lnTo>
                <a:close/>
              </a:path>
            </a:pathLst>
          </a:custGeom>
          <a:solidFill>
            <a:srgbClr val="232938"/>
          </a:solidFill>
        </p:spPr>
        <p:txBody>
          <a:bodyPr wrap="square" lIns="0" tIns="0" rIns="0" bIns="0" rtlCol="0"/>
          <a:lstStyle/>
          <a:p>
            <a:endParaRPr/>
          </a:p>
        </p:txBody>
      </p:sp>
      <p:sp>
        <p:nvSpPr>
          <p:cNvPr id="22" name="bg object 22"/>
          <p:cNvSpPr/>
          <p:nvPr/>
        </p:nvSpPr>
        <p:spPr>
          <a:xfrm>
            <a:off x="0" y="5585256"/>
            <a:ext cx="6649084" cy="1898650"/>
          </a:xfrm>
          <a:custGeom>
            <a:avLst/>
            <a:gdLst/>
            <a:ahLst/>
            <a:cxnLst/>
            <a:rect l="l" t="t" r="r" b="b"/>
            <a:pathLst>
              <a:path w="6649084" h="1898650">
                <a:moveTo>
                  <a:pt x="655561" y="637324"/>
                </a:moveTo>
                <a:lnTo>
                  <a:pt x="645795" y="635838"/>
                </a:lnTo>
                <a:lnTo>
                  <a:pt x="280708" y="629081"/>
                </a:lnTo>
                <a:lnTo>
                  <a:pt x="92951" y="561759"/>
                </a:lnTo>
                <a:lnTo>
                  <a:pt x="23075" y="375272"/>
                </a:lnTo>
                <a:lnTo>
                  <a:pt x="11607" y="11061"/>
                </a:lnTo>
                <a:lnTo>
                  <a:pt x="9766" y="0"/>
                </a:lnTo>
                <a:lnTo>
                  <a:pt x="2413" y="370624"/>
                </a:lnTo>
                <a:lnTo>
                  <a:pt x="0" y="377304"/>
                </a:lnTo>
                <a:lnTo>
                  <a:pt x="0" y="878662"/>
                </a:lnTo>
                <a:lnTo>
                  <a:pt x="4737" y="918171"/>
                </a:lnTo>
                <a:lnTo>
                  <a:pt x="8229" y="963866"/>
                </a:lnTo>
                <a:lnTo>
                  <a:pt x="10502" y="1014336"/>
                </a:lnTo>
                <a:lnTo>
                  <a:pt x="11785" y="1069797"/>
                </a:lnTo>
                <a:lnTo>
                  <a:pt x="12331" y="1130490"/>
                </a:lnTo>
                <a:lnTo>
                  <a:pt x="12382" y="1196670"/>
                </a:lnTo>
                <a:lnTo>
                  <a:pt x="12166" y="1268552"/>
                </a:lnTo>
                <a:lnTo>
                  <a:pt x="14376" y="1282369"/>
                </a:lnTo>
                <a:lnTo>
                  <a:pt x="16395" y="1268742"/>
                </a:lnTo>
                <a:lnTo>
                  <a:pt x="25031" y="905916"/>
                </a:lnTo>
                <a:lnTo>
                  <a:pt x="93002" y="719442"/>
                </a:lnTo>
                <a:lnTo>
                  <a:pt x="278917" y="650367"/>
                </a:lnTo>
                <a:lnTo>
                  <a:pt x="641375" y="639711"/>
                </a:lnTo>
                <a:lnTo>
                  <a:pt x="655561" y="637324"/>
                </a:lnTo>
                <a:close/>
              </a:path>
              <a:path w="6649084" h="1898650">
                <a:moveTo>
                  <a:pt x="6649059" y="1844789"/>
                </a:moveTo>
                <a:lnTo>
                  <a:pt x="6645592" y="1831759"/>
                </a:lnTo>
                <a:lnTo>
                  <a:pt x="6645135" y="1831086"/>
                </a:lnTo>
                <a:lnTo>
                  <a:pt x="6645135" y="1848815"/>
                </a:lnTo>
                <a:lnTo>
                  <a:pt x="6643637" y="1856473"/>
                </a:lnTo>
                <a:lnTo>
                  <a:pt x="6613093" y="1877072"/>
                </a:lnTo>
                <a:lnTo>
                  <a:pt x="6605295" y="1875536"/>
                </a:lnTo>
                <a:lnTo>
                  <a:pt x="6598272" y="1872081"/>
                </a:lnTo>
                <a:lnTo>
                  <a:pt x="6592367" y="1866950"/>
                </a:lnTo>
                <a:lnTo>
                  <a:pt x="6587972" y="1860435"/>
                </a:lnTo>
                <a:lnTo>
                  <a:pt x="6579209" y="1847888"/>
                </a:lnTo>
                <a:lnTo>
                  <a:pt x="6568186" y="1837524"/>
                </a:lnTo>
                <a:lnTo>
                  <a:pt x="6555308" y="1829663"/>
                </a:lnTo>
                <a:lnTo>
                  <a:pt x="6550469" y="1827949"/>
                </a:lnTo>
                <a:lnTo>
                  <a:pt x="6540932" y="1824558"/>
                </a:lnTo>
                <a:lnTo>
                  <a:pt x="6498234" y="1836089"/>
                </a:lnTo>
                <a:lnTo>
                  <a:pt x="6473279" y="1852282"/>
                </a:lnTo>
                <a:lnTo>
                  <a:pt x="6465570" y="1857133"/>
                </a:lnTo>
                <a:lnTo>
                  <a:pt x="6457721" y="1861756"/>
                </a:lnTo>
                <a:lnTo>
                  <a:pt x="6449758" y="1866176"/>
                </a:lnTo>
                <a:lnTo>
                  <a:pt x="6419469" y="1874901"/>
                </a:lnTo>
                <a:lnTo>
                  <a:pt x="6392342" y="1871560"/>
                </a:lnTo>
                <a:lnTo>
                  <a:pt x="6368478" y="1860956"/>
                </a:lnTo>
                <a:lnTo>
                  <a:pt x="6347981" y="1847888"/>
                </a:lnTo>
                <a:lnTo>
                  <a:pt x="6334290" y="1838871"/>
                </a:lnTo>
                <a:lnTo>
                  <a:pt x="6320485" y="1831124"/>
                </a:lnTo>
                <a:lnTo>
                  <a:pt x="6310084" y="1827174"/>
                </a:lnTo>
                <a:lnTo>
                  <a:pt x="6306070" y="1825650"/>
                </a:lnTo>
                <a:lnTo>
                  <a:pt x="6290576" y="1823478"/>
                </a:lnTo>
                <a:lnTo>
                  <a:pt x="6288938" y="1823478"/>
                </a:lnTo>
                <a:lnTo>
                  <a:pt x="6271793" y="1825002"/>
                </a:lnTo>
                <a:lnTo>
                  <a:pt x="6259093" y="1829346"/>
                </a:lnTo>
                <a:lnTo>
                  <a:pt x="6248844" y="1836089"/>
                </a:lnTo>
                <a:lnTo>
                  <a:pt x="6241021" y="1842960"/>
                </a:lnTo>
                <a:lnTo>
                  <a:pt x="6225540" y="1856473"/>
                </a:lnTo>
                <a:lnTo>
                  <a:pt x="6208484" y="1867560"/>
                </a:lnTo>
                <a:lnTo>
                  <a:pt x="6186043" y="1875726"/>
                </a:lnTo>
                <a:lnTo>
                  <a:pt x="6156668" y="1878533"/>
                </a:lnTo>
                <a:lnTo>
                  <a:pt x="6129629" y="1874748"/>
                </a:lnTo>
                <a:lnTo>
                  <a:pt x="6108179" y="1866176"/>
                </a:lnTo>
                <a:lnTo>
                  <a:pt x="6090983" y="1854885"/>
                </a:lnTo>
                <a:lnTo>
                  <a:pt x="6076835" y="1843049"/>
                </a:lnTo>
                <a:lnTo>
                  <a:pt x="6065304" y="1833245"/>
                </a:lnTo>
                <a:lnTo>
                  <a:pt x="6053874" y="1825777"/>
                </a:lnTo>
                <a:lnTo>
                  <a:pt x="6046216" y="1823034"/>
                </a:lnTo>
                <a:lnTo>
                  <a:pt x="6040526" y="1820989"/>
                </a:lnTo>
                <a:lnTo>
                  <a:pt x="6023318" y="1819300"/>
                </a:lnTo>
                <a:lnTo>
                  <a:pt x="6022860" y="1819300"/>
                </a:lnTo>
                <a:lnTo>
                  <a:pt x="6010084" y="1821370"/>
                </a:lnTo>
                <a:lnTo>
                  <a:pt x="5997702" y="1827225"/>
                </a:lnTo>
                <a:lnTo>
                  <a:pt x="5984672" y="1836470"/>
                </a:lnTo>
                <a:lnTo>
                  <a:pt x="5971006" y="1847850"/>
                </a:lnTo>
                <a:lnTo>
                  <a:pt x="5950966" y="1864448"/>
                </a:lnTo>
                <a:lnTo>
                  <a:pt x="5929084" y="1879180"/>
                </a:lnTo>
                <a:lnTo>
                  <a:pt x="5903544" y="1890090"/>
                </a:lnTo>
                <a:lnTo>
                  <a:pt x="5873674" y="1894357"/>
                </a:lnTo>
                <a:lnTo>
                  <a:pt x="5823191" y="1883651"/>
                </a:lnTo>
                <a:lnTo>
                  <a:pt x="5769991" y="1843049"/>
                </a:lnTo>
                <a:lnTo>
                  <a:pt x="5754763" y="1807527"/>
                </a:lnTo>
                <a:lnTo>
                  <a:pt x="5754675" y="1805432"/>
                </a:lnTo>
                <a:lnTo>
                  <a:pt x="5755208" y="1799526"/>
                </a:lnTo>
                <a:lnTo>
                  <a:pt x="5784862" y="1775371"/>
                </a:lnTo>
                <a:lnTo>
                  <a:pt x="5794718" y="1777060"/>
                </a:lnTo>
                <a:lnTo>
                  <a:pt x="5803290" y="1781721"/>
                </a:lnTo>
                <a:lnTo>
                  <a:pt x="5809945" y="1788858"/>
                </a:lnTo>
                <a:lnTo>
                  <a:pt x="5814047" y="1797989"/>
                </a:lnTo>
                <a:lnTo>
                  <a:pt x="5820321" y="1809165"/>
                </a:lnTo>
                <a:lnTo>
                  <a:pt x="5832030" y="1819681"/>
                </a:lnTo>
                <a:lnTo>
                  <a:pt x="5847181" y="1828114"/>
                </a:lnTo>
                <a:lnTo>
                  <a:pt x="5863717" y="1833092"/>
                </a:lnTo>
                <a:lnTo>
                  <a:pt x="5881217" y="1833232"/>
                </a:lnTo>
                <a:lnTo>
                  <a:pt x="5892393" y="1829409"/>
                </a:lnTo>
                <a:lnTo>
                  <a:pt x="5896991" y="1827834"/>
                </a:lnTo>
                <a:lnTo>
                  <a:pt x="5912878" y="1817522"/>
                </a:lnTo>
                <a:lnTo>
                  <a:pt x="5927610" y="1805432"/>
                </a:lnTo>
                <a:lnTo>
                  <a:pt x="5948858" y="1787829"/>
                </a:lnTo>
                <a:lnTo>
                  <a:pt x="5969876" y="1773555"/>
                </a:lnTo>
                <a:lnTo>
                  <a:pt x="5994222" y="1763014"/>
                </a:lnTo>
                <a:lnTo>
                  <a:pt x="6022746" y="1758873"/>
                </a:lnTo>
                <a:lnTo>
                  <a:pt x="6023318" y="1758873"/>
                </a:lnTo>
                <a:lnTo>
                  <a:pt x="6081395" y="1772119"/>
                </a:lnTo>
                <a:lnTo>
                  <a:pt x="6116548" y="1797646"/>
                </a:lnTo>
                <a:lnTo>
                  <a:pt x="6127305" y="1806740"/>
                </a:lnTo>
                <a:lnTo>
                  <a:pt x="6136691" y="1813077"/>
                </a:lnTo>
                <a:lnTo>
                  <a:pt x="6146393" y="1816862"/>
                </a:lnTo>
                <a:lnTo>
                  <a:pt x="6158115" y="1818284"/>
                </a:lnTo>
                <a:lnTo>
                  <a:pt x="6171019" y="1817395"/>
                </a:lnTo>
                <a:lnTo>
                  <a:pt x="6179934" y="1814372"/>
                </a:lnTo>
                <a:lnTo>
                  <a:pt x="6180760" y="1814080"/>
                </a:lnTo>
                <a:lnTo>
                  <a:pt x="6189230" y="1808391"/>
                </a:lnTo>
                <a:lnTo>
                  <a:pt x="6198311" y="1800339"/>
                </a:lnTo>
                <a:lnTo>
                  <a:pt x="6212624" y="1787829"/>
                </a:lnTo>
                <a:lnTo>
                  <a:pt x="6231255" y="1775739"/>
                </a:lnTo>
                <a:lnTo>
                  <a:pt x="6256159" y="1766620"/>
                </a:lnTo>
                <a:lnTo>
                  <a:pt x="6289268" y="1763014"/>
                </a:lnTo>
                <a:lnTo>
                  <a:pt x="6291516" y="1763014"/>
                </a:lnTo>
                <a:lnTo>
                  <a:pt x="6319202" y="1766506"/>
                </a:lnTo>
                <a:lnTo>
                  <a:pt x="6343142" y="1774850"/>
                </a:lnTo>
                <a:lnTo>
                  <a:pt x="6363881" y="1785975"/>
                </a:lnTo>
                <a:lnTo>
                  <a:pt x="6381750" y="1797646"/>
                </a:lnTo>
                <a:lnTo>
                  <a:pt x="6396939" y="1807527"/>
                </a:lnTo>
                <a:lnTo>
                  <a:pt x="6407442" y="1812950"/>
                </a:lnTo>
                <a:lnTo>
                  <a:pt x="6415303" y="1814436"/>
                </a:lnTo>
                <a:lnTo>
                  <a:pt x="6422326" y="1812391"/>
                </a:lnTo>
                <a:lnTo>
                  <a:pt x="6425387" y="1810677"/>
                </a:lnTo>
                <a:lnTo>
                  <a:pt x="6428841" y="1808746"/>
                </a:lnTo>
                <a:lnTo>
                  <a:pt x="6435242" y="1804911"/>
                </a:lnTo>
                <a:lnTo>
                  <a:pt x="6441554" y="1800923"/>
                </a:lnTo>
                <a:lnTo>
                  <a:pt x="6447739" y="1796757"/>
                </a:lnTo>
                <a:lnTo>
                  <a:pt x="6469710" y="1782864"/>
                </a:lnTo>
                <a:lnTo>
                  <a:pt x="6494462" y="1770722"/>
                </a:lnTo>
                <a:lnTo>
                  <a:pt x="6522339" y="1763776"/>
                </a:lnTo>
                <a:lnTo>
                  <a:pt x="6553733" y="1765439"/>
                </a:lnTo>
                <a:lnTo>
                  <a:pt x="6605371" y="1789760"/>
                </a:lnTo>
                <a:lnTo>
                  <a:pt x="6642049" y="1833486"/>
                </a:lnTo>
                <a:lnTo>
                  <a:pt x="6645135" y="1848815"/>
                </a:lnTo>
                <a:lnTo>
                  <a:pt x="6645135" y="1831086"/>
                </a:lnTo>
                <a:lnTo>
                  <a:pt x="6607759" y="1786737"/>
                </a:lnTo>
                <a:lnTo>
                  <a:pt x="6560439" y="1763776"/>
                </a:lnTo>
                <a:lnTo>
                  <a:pt x="6522110" y="1759966"/>
                </a:lnTo>
                <a:lnTo>
                  <a:pt x="6493434" y="1767001"/>
                </a:lnTo>
                <a:lnTo>
                  <a:pt x="6468084" y="1779384"/>
                </a:lnTo>
                <a:lnTo>
                  <a:pt x="6445694" y="1793621"/>
                </a:lnTo>
                <a:lnTo>
                  <a:pt x="6439675" y="1797646"/>
                </a:lnTo>
                <a:lnTo>
                  <a:pt x="6433350" y="1801660"/>
                </a:lnTo>
                <a:lnTo>
                  <a:pt x="6427025" y="1805432"/>
                </a:lnTo>
                <a:lnTo>
                  <a:pt x="6420612" y="1809038"/>
                </a:lnTo>
                <a:lnTo>
                  <a:pt x="6415519" y="1810677"/>
                </a:lnTo>
                <a:lnTo>
                  <a:pt x="6409182" y="1809546"/>
                </a:lnTo>
                <a:lnTo>
                  <a:pt x="6399416" y="1804568"/>
                </a:lnTo>
                <a:lnTo>
                  <a:pt x="6388925" y="1797799"/>
                </a:lnTo>
                <a:lnTo>
                  <a:pt x="6365646" y="1782635"/>
                </a:lnTo>
                <a:lnTo>
                  <a:pt x="6344488" y="1771307"/>
                </a:lnTo>
                <a:lnTo>
                  <a:pt x="6320625" y="1763014"/>
                </a:lnTo>
                <a:lnTo>
                  <a:pt x="6319990" y="1762798"/>
                </a:lnTo>
                <a:lnTo>
                  <a:pt x="6291554" y="1759242"/>
                </a:lnTo>
                <a:lnTo>
                  <a:pt x="6289268" y="1759242"/>
                </a:lnTo>
                <a:lnTo>
                  <a:pt x="6229591" y="1772285"/>
                </a:lnTo>
                <a:lnTo>
                  <a:pt x="6195517" y="1797469"/>
                </a:lnTo>
                <a:lnTo>
                  <a:pt x="6186767" y="1805343"/>
                </a:lnTo>
                <a:lnTo>
                  <a:pt x="6178956" y="1810677"/>
                </a:lnTo>
                <a:lnTo>
                  <a:pt x="6170053" y="1813648"/>
                </a:lnTo>
                <a:lnTo>
                  <a:pt x="6158192" y="1814372"/>
                </a:lnTo>
                <a:lnTo>
                  <a:pt x="6147295" y="1813013"/>
                </a:lnTo>
                <a:lnTo>
                  <a:pt x="6138176" y="1809407"/>
                </a:lnTo>
                <a:lnTo>
                  <a:pt x="6129274" y="1803349"/>
                </a:lnTo>
                <a:lnTo>
                  <a:pt x="6119012" y="1794662"/>
                </a:lnTo>
                <a:lnTo>
                  <a:pt x="6103124" y="1781454"/>
                </a:lnTo>
                <a:lnTo>
                  <a:pt x="6082970" y="1768665"/>
                </a:lnTo>
                <a:lnTo>
                  <a:pt x="6056909" y="1759038"/>
                </a:lnTo>
                <a:lnTo>
                  <a:pt x="6055461" y="1758873"/>
                </a:lnTo>
                <a:lnTo>
                  <a:pt x="6023318" y="1755292"/>
                </a:lnTo>
                <a:lnTo>
                  <a:pt x="6022645" y="1755292"/>
                </a:lnTo>
                <a:lnTo>
                  <a:pt x="5993320" y="1759483"/>
                </a:lnTo>
                <a:lnTo>
                  <a:pt x="5968263" y="1770189"/>
                </a:lnTo>
                <a:lnTo>
                  <a:pt x="5946775" y="1784654"/>
                </a:lnTo>
                <a:lnTo>
                  <a:pt x="5931065" y="1797646"/>
                </a:lnTo>
                <a:lnTo>
                  <a:pt x="5911024" y="1814195"/>
                </a:lnTo>
                <a:lnTo>
                  <a:pt x="5895822" y="1824151"/>
                </a:lnTo>
                <a:lnTo>
                  <a:pt x="5880836" y="1829409"/>
                </a:lnTo>
                <a:lnTo>
                  <a:pt x="5864390" y="1829409"/>
                </a:lnTo>
                <a:lnTo>
                  <a:pt x="5823509" y="1807324"/>
                </a:lnTo>
                <a:lnTo>
                  <a:pt x="5815355" y="1790776"/>
                </a:lnTo>
                <a:lnTo>
                  <a:pt x="5811888" y="1785137"/>
                </a:lnTo>
                <a:lnTo>
                  <a:pt x="5807392" y="1780273"/>
                </a:lnTo>
                <a:lnTo>
                  <a:pt x="5801995" y="1776336"/>
                </a:lnTo>
                <a:lnTo>
                  <a:pt x="5799582" y="1775371"/>
                </a:lnTo>
                <a:lnTo>
                  <a:pt x="5792635" y="1772564"/>
                </a:lnTo>
                <a:lnTo>
                  <a:pt x="5752668" y="1794548"/>
                </a:lnTo>
                <a:lnTo>
                  <a:pt x="5750865" y="1804263"/>
                </a:lnTo>
                <a:lnTo>
                  <a:pt x="5751982" y="1814296"/>
                </a:lnTo>
                <a:lnTo>
                  <a:pt x="5791555" y="1869579"/>
                </a:lnTo>
                <a:lnTo>
                  <a:pt x="5853417" y="1896402"/>
                </a:lnTo>
                <a:lnTo>
                  <a:pt x="5873610" y="1898091"/>
                </a:lnTo>
                <a:lnTo>
                  <a:pt x="5900077" y="1894357"/>
                </a:lnTo>
                <a:lnTo>
                  <a:pt x="5953010" y="1867598"/>
                </a:lnTo>
                <a:lnTo>
                  <a:pt x="5986653" y="1839671"/>
                </a:lnTo>
                <a:lnTo>
                  <a:pt x="5999188" y="1830679"/>
                </a:lnTo>
                <a:lnTo>
                  <a:pt x="6010935" y="1825015"/>
                </a:lnTo>
                <a:lnTo>
                  <a:pt x="6022860" y="1823034"/>
                </a:lnTo>
                <a:lnTo>
                  <a:pt x="6039370" y="1824583"/>
                </a:lnTo>
                <a:lnTo>
                  <a:pt x="6052172" y="1829168"/>
                </a:lnTo>
                <a:lnTo>
                  <a:pt x="6063183" y="1836381"/>
                </a:lnTo>
                <a:lnTo>
                  <a:pt x="6076797" y="1847850"/>
                </a:lnTo>
                <a:lnTo>
                  <a:pt x="6088926" y="1857997"/>
                </a:lnTo>
                <a:lnTo>
                  <a:pt x="6106604" y="1869579"/>
                </a:lnTo>
                <a:lnTo>
                  <a:pt x="6128702" y="1878368"/>
                </a:lnTo>
                <a:lnTo>
                  <a:pt x="6156630" y="1882254"/>
                </a:lnTo>
                <a:lnTo>
                  <a:pt x="6187008" y="1879371"/>
                </a:lnTo>
                <a:lnTo>
                  <a:pt x="6227877" y="1859445"/>
                </a:lnTo>
                <a:lnTo>
                  <a:pt x="6251460" y="1838871"/>
                </a:lnTo>
                <a:lnTo>
                  <a:pt x="6261468" y="1832368"/>
                </a:lnTo>
                <a:lnTo>
                  <a:pt x="6273787" y="1828393"/>
                </a:lnTo>
                <a:lnTo>
                  <a:pt x="6290729" y="1827174"/>
                </a:lnTo>
                <a:lnTo>
                  <a:pt x="6305499" y="1829282"/>
                </a:lnTo>
                <a:lnTo>
                  <a:pt x="6319355" y="1834603"/>
                </a:lnTo>
                <a:lnTo>
                  <a:pt x="6332741" y="1842160"/>
                </a:lnTo>
                <a:lnTo>
                  <a:pt x="6346076" y="1850948"/>
                </a:lnTo>
                <a:lnTo>
                  <a:pt x="6367221" y="1864512"/>
                </a:lnTo>
                <a:lnTo>
                  <a:pt x="6391897" y="1875447"/>
                </a:lnTo>
                <a:lnTo>
                  <a:pt x="6420053" y="1878799"/>
                </a:lnTo>
                <a:lnTo>
                  <a:pt x="6433490" y="1874901"/>
                </a:lnTo>
                <a:lnTo>
                  <a:pt x="6475514" y="1855520"/>
                </a:lnTo>
                <a:lnTo>
                  <a:pt x="6483197" y="1850390"/>
                </a:lnTo>
                <a:lnTo>
                  <a:pt x="6499911" y="1839671"/>
                </a:lnTo>
                <a:lnTo>
                  <a:pt x="6514439" y="1831936"/>
                </a:lnTo>
                <a:lnTo>
                  <a:pt x="6527597" y="1827949"/>
                </a:lnTo>
                <a:lnTo>
                  <a:pt x="6540335" y="1828330"/>
                </a:lnTo>
                <a:lnTo>
                  <a:pt x="6553898" y="1833092"/>
                </a:lnTo>
                <a:lnTo>
                  <a:pt x="6566065" y="1840471"/>
                </a:lnTo>
                <a:lnTo>
                  <a:pt x="6576479" y="1850174"/>
                </a:lnTo>
                <a:lnTo>
                  <a:pt x="6584645" y="1861756"/>
                </a:lnTo>
                <a:lnTo>
                  <a:pt x="6593014" y="1872576"/>
                </a:lnTo>
                <a:lnTo>
                  <a:pt x="6604330" y="1879003"/>
                </a:lnTo>
                <a:lnTo>
                  <a:pt x="6617221" y="1880730"/>
                </a:lnTo>
                <a:lnTo>
                  <a:pt x="6630251" y="1877263"/>
                </a:lnTo>
                <a:lnTo>
                  <a:pt x="6630492" y="1877072"/>
                </a:lnTo>
                <a:lnTo>
                  <a:pt x="6640906" y="1868995"/>
                </a:lnTo>
                <a:lnTo>
                  <a:pt x="6647332" y="1857692"/>
                </a:lnTo>
                <a:lnTo>
                  <a:pt x="6649059" y="1844789"/>
                </a:lnTo>
                <a:close/>
              </a:path>
            </a:pathLst>
          </a:custGeom>
          <a:solidFill>
            <a:srgbClr val="FFFFFF"/>
          </a:solidFill>
        </p:spPr>
        <p:txBody>
          <a:bodyPr wrap="square" lIns="0" tIns="0" rIns="0" bIns="0" rtlCol="0"/>
          <a:lstStyle/>
          <a:p>
            <a:endParaRPr/>
          </a:p>
        </p:txBody>
      </p:sp>
      <p:sp>
        <p:nvSpPr>
          <p:cNvPr id="23" name="bg object 23"/>
          <p:cNvSpPr/>
          <p:nvPr/>
        </p:nvSpPr>
        <p:spPr>
          <a:xfrm>
            <a:off x="5376138" y="7119136"/>
            <a:ext cx="1271905" cy="380365"/>
          </a:xfrm>
          <a:custGeom>
            <a:avLst/>
            <a:gdLst/>
            <a:ahLst/>
            <a:cxnLst/>
            <a:rect l="l" t="t" r="r" b="b"/>
            <a:pathLst>
              <a:path w="1271904" h="380365">
                <a:moveTo>
                  <a:pt x="898207" y="89496"/>
                </a:moveTo>
                <a:lnTo>
                  <a:pt x="894727" y="76466"/>
                </a:lnTo>
                <a:lnTo>
                  <a:pt x="894283" y="75806"/>
                </a:lnTo>
                <a:lnTo>
                  <a:pt x="894283" y="93522"/>
                </a:lnTo>
                <a:lnTo>
                  <a:pt x="892784" y="101180"/>
                </a:lnTo>
                <a:lnTo>
                  <a:pt x="862228" y="121780"/>
                </a:lnTo>
                <a:lnTo>
                  <a:pt x="854430" y="120230"/>
                </a:lnTo>
                <a:lnTo>
                  <a:pt x="847407" y="116789"/>
                </a:lnTo>
                <a:lnTo>
                  <a:pt x="841514" y="111658"/>
                </a:lnTo>
                <a:lnTo>
                  <a:pt x="837120" y="105143"/>
                </a:lnTo>
                <a:lnTo>
                  <a:pt x="828357" y="92595"/>
                </a:lnTo>
                <a:lnTo>
                  <a:pt x="817333" y="82232"/>
                </a:lnTo>
                <a:lnTo>
                  <a:pt x="804456" y="74371"/>
                </a:lnTo>
                <a:lnTo>
                  <a:pt x="799617" y="72656"/>
                </a:lnTo>
                <a:lnTo>
                  <a:pt x="790079" y="69265"/>
                </a:lnTo>
                <a:lnTo>
                  <a:pt x="747369" y="80797"/>
                </a:lnTo>
                <a:lnTo>
                  <a:pt x="722414" y="96989"/>
                </a:lnTo>
                <a:lnTo>
                  <a:pt x="714705" y="101841"/>
                </a:lnTo>
                <a:lnTo>
                  <a:pt x="706869" y="106464"/>
                </a:lnTo>
                <a:lnTo>
                  <a:pt x="698906" y="110883"/>
                </a:lnTo>
                <a:lnTo>
                  <a:pt x="668616" y="119595"/>
                </a:lnTo>
                <a:lnTo>
                  <a:pt x="641489" y="116268"/>
                </a:lnTo>
                <a:lnTo>
                  <a:pt x="617626" y="105664"/>
                </a:lnTo>
                <a:lnTo>
                  <a:pt x="597128" y="92595"/>
                </a:lnTo>
                <a:lnTo>
                  <a:pt x="583425" y="83578"/>
                </a:lnTo>
                <a:lnTo>
                  <a:pt x="569620" y="75831"/>
                </a:lnTo>
                <a:lnTo>
                  <a:pt x="559219" y="71882"/>
                </a:lnTo>
                <a:lnTo>
                  <a:pt x="555218" y="70358"/>
                </a:lnTo>
                <a:lnTo>
                  <a:pt x="539724" y="68186"/>
                </a:lnTo>
                <a:lnTo>
                  <a:pt x="538073" y="68186"/>
                </a:lnTo>
                <a:lnTo>
                  <a:pt x="520928" y="69710"/>
                </a:lnTo>
                <a:lnTo>
                  <a:pt x="508241" y="74053"/>
                </a:lnTo>
                <a:lnTo>
                  <a:pt x="497979" y="80797"/>
                </a:lnTo>
                <a:lnTo>
                  <a:pt x="490169" y="87668"/>
                </a:lnTo>
                <a:lnTo>
                  <a:pt x="474687" y="101180"/>
                </a:lnTo>
                <a:lnTo>
                  <a:pt x="457631" y="112268"/>
                </a:lnTo>
                <a:lnTo>
                  <a:pt x="435190" y="120434"/>
                </a:lnTo>
                <a:lnTo>
                  <a:pt x="405803" y="123240"/>
                </a:lnTo>
                <a:lnTo>
                  <a:pt x="378777" y="119456"/>
                </a:lnTo>
                <a:lnTo>
                  <a:pt x="357327" y="110883"/>
                </a:lnTo>
                <a:lnTo>
                  <a:pt x="340131" y="99593"/>
                </a:lnTo>
                <a:lnTo>
                  <a:pt x="325983" y="87757"/>
                </a:lnTo>
                <a:lnTo>
                  <a:pt x="314439" y="77952"/>
                </a:lnTo>
                <a:lnTo>
                  <a:pt x="303022" y="70485"/>
                </a:lnTo>
                <a:lnTo>
                  <a:pt x="295351" y="67741"/>
                </a:lnTo>
                <a:lnTo>
                  <a:pt x="289674" y="65697"/>
                </a:lnTo>
                <a:lnTo>
                  <a:pt x="272453" y="64008"/>
                </a:lnTo>
                <a:lnTo>
                  <a:pt x="272008" y="64008"/>
                </a:lnTo>
                <a:lnTo>
                  <a:pt x="259232" y="66078"/>
                </a:lnTo>
                <a:lnTo>
                  <a:pt x="246849" y="71920"/>
                </a:lnTo>
                <a:lnTo>
                  <a:pt x="233819" y="81178"/>
                </a:lnTo>
                <a:lnTo>
                  <a:pt x="220154" y="92557"/>
                </a:lnTo>
                <a:lnTo>
                  <a:pt x="200101" y="109156"/>
                </a:lnTo>
                <a:lnTo>
                  <a:pt x="178231" y="123888"/>
                </a:lnTo>
                <a:lnTo>
                  <a:pt x="152692" y="134797"/>
                </a:lnTo>
                <a:lnTo>
                  <a:pt x="122821" y="139065"/>
                </a:lnTo>
                <a:lnTo>
                  <a:pt x="72326" y="128358"/>
                </a:lnTo>
                <a:lnTo>
                  <a:pt x="19138" y="87757"/>
                </a:lnTo>
                <a:lnTo>
                  <a:pt x="3898" y="52235"/>
                </a:lnTo>
                <a:lnTo>
                  <a:pt x="3822" y="50139"/>
                </a:lnTo>
                <a:lnTo>
                  <a:pt x="4343" y="44234"/>
                </a:lnTo>
                <a:lnTo>
                  <a:pt x="33997" y="20078"/>
                </a:lnTo>
                <a:lnTo>
                  <a:pt x="43865" y="21767"/>
                </a:lnTo>
                <a:lnTo>
                  <a:pt x="52438" y="26428"/>
                </a:lnTo>
                <a:lnTo>
                  <a:pt x="59093" y="33566"/>
                </a:lnTo>
                <a:lnTo>
                  <a:pt x="63182" y="42697"/>
                </a:lnTo>
                <a:lnTo>
                  <a:pt x="69456" y="53873"/>
                </a:lnTo>
                <a:lnTo>
                  <a:pt x="81178" y="64376"/>
                </a:lnTo>
                <a:lnTo>
                  <a:pt x="96316" y="72821"/>
                </a:lnTo>
                <a:lnTo>
                  <a:pt x="112864" y="77800"/>
                </a:lnTo>
                <a:lnTo>
                  <a:pt x="130365" y="77939"/>
                </a:lnTo>
                <a:lnTo>
                  <a:pt x="141528" y="74117"/>
                </a:lnTo>
                <a:lnTo>
                  <a:pt x="146138" y="72542"/>
                </a:lnTo>
                <a:lnTo>
                  <a:pt x="162026" y="62230"/>
                </a:lnTo>
                <a:lnTo>
                  <a:pt x="176758" y="50139"/>
                </a:lnTo>
                <a:lnTo>
                  <a:pt x="197993" y="32537"/>
                </a:lnTo>
                <a:lnTo>
                  <a:pt x="219011" y="18262"/>
                </a:lnTo>
                <a:lnTo>
                  <a:pt x="243370" y="7721"/>
                </a:lnTo>
                <a:lnTo>
                  <a:pt x="271894" y="3581"/>
                </a:lnTo>
                <a:lnTo>
                  <a:pt x="272453" y="3581"/>
                </a:lnTo>
                <a:lnTo>
                  <a:pt x="330530" y="16827"/>
                </a:lnTo>
                <a:lnTo>
                  <a:pt x="365683" y="42354"/>
                </a:lnTo>
                <a:lnTo>
                  <a:pt x="376440" y="51447"/>
                </a:lnTo>
                <a:lnTo>
                  <a:pt x="385826" y="57785"/>
                </a:lnTo>
                <a:lnTo>
                  <a:pt x="395541" y="61569"/>
                </a:lnTo>
                <a:lnTo>
                  <a:pt x="407263" y="62992"/>
                </a:lnTo>
                <a:lnTo>
                  <a:pt x="420166" y="62103"/>
                </a:lnTo>
                <a:lnTo>
                  <a:pt x="429069" y="59080"/>
                </a:lnTo>
                <a:lnTo>
                  <a:pt x="429907" y="58788"/>
                </a:lnTo>
                <a:lnTo>
                  <a:pt x="438378" y="53098"/>
                </a:lnTo>
                <a:lnTo>
                  <a:pt x="447459" y="45046"/>
                </a:lnTo>
                <a:lnTo>
                  <a:pt x="461772" y="32537"/>
                </a:lnTo>
                <a:lnTo>
                  <a:pt x="480402" y="20447"/>
                </a:lnTo>
                <a:lnTo>
                  <a:pt x="505294" y="11328"/>
                </a:lnTo>
                <a:lnTo>
                  <a:pt x="538416" y="7721"/>
                </a:lnTo>
                <a:lnTo>
                  <a:pt x="540651" y="7721"/>
                </a:lnTo>
                <a:lnTo>
                  <a:pt x="568350" y="11214"/>
                </a:lnTo>
                <a:lnTo>
                  <a:pt x="592289" y="19558"/>
                </a:lnTo>
                <a:lnTo>
                  <a:pt x="613029" y="30683"/>
                </a:lnTo>
                <a:lnTo>
                  <a:pt x="630897" y="42354"/>
                </a:lnTo>
                <a:lnTo>
                  <a:pt x="646074" y="52235"/>
                </a:lnTo>
                <a:lnTo>
                  <a:pt x="656590" y="57658"/>
                </a:lnTo>
                <a:lnTo>
                  <a:pt x="664451" y="59143"/>
                </a:lnTo>
                <a:lnTo>
                  <a:pt x="671474" y="57099"/>
                </a:lnTo>
                <a:lnTo>
                  <a:pt x="696887" y="41465"/>
                </a:lnTo>
                <a:lnTo>
                  <a:pt x="718858" y="27571"/>
                </a:lnTo>
                <a:lnTo>
                  <a:pt x="743597" y="15430"/>
                </a:lnTo>
                <a:lnTo>
                  <a:pt x="771486" y="8483"/>
                </a:lnTo>
                <a:lnTo>
                  <a:pt x="802881" y="10147"/>
                </a:lnTo>
                <a:lnTo>
                  <a:pt x="854506" y="34467"/>
                </a:lnTo>
                <a:lnTo>
                  <a:pt x="891184" y="78181"/>
                </a:lnTo>
                <a:lnTo>
                  <a:pt x="894283" y="93522"/>
                </a:lnTo>
                <a:lnTo>
                  <a:pt x="894283" y="75806"/>
                </a:lnTo>
                <a:lnTo>
                  <a:pt x="878154" y="51765"/>
                </a:lnTo>
                <a:lnTo>
                  <a:pt x="856907" y="31445"/>
                </a:lnTo>
                <a:lnTo>
                  <a:pt x="831799" y="16116"/>
                </a:lnTo>
                <a:lnTo>
                  <a:pt x="809574" y="8483"/>
                </a:lnTo>
                <a:lnTo>
                  <a:pt x="803668" y="6451"/>
                </a:lnTo>
                <a:lnTo>
                  <a:pt x="742569" y="11709"/>
                </a:lnTo>
                <a:lnTo>
                  <a:pt x="694829" y="38328"/>
                </a:lnTo>
                <a:lnTo>
                  <a:pt x="688822" y="42354"/>
                </a:lnTo>
                <a:lnTo>
                  <a:pt x="682498" y="46367"/>
                </a:lnTo>
                <a:lnTo>
                  <a:pt x="676173" y="50139"/>
                </a:lnTo>
                <a:lnTo>
                  <a:pt x="669747" y="53746"/>
                </a:lnTo>
                <a:lnTo>
                  <a:pt x="664667" y="55384"/>
                </a:lnTo>
                <a:lnTo>
                  <a:pt x="658329" y="54254"/>
                </a:lnTo>
                <a:lnTo>
                  <a:pt x="648563" y="49276"/>
                </a:lnTo>
                <a:lnTo>
                  <a:pt x="638073" y="42506"/>
                </a:lnTo>
                <a:lnTo>
                  <a:pt x="614781" y="27343"/>
                </a:lnTo>
                <a:lnTo>
                  <a:pt x="593623" y="16002"/>
                </a:lnTo>
                <a:lnTo>
                  <a:pt x="569772" y="7721"/>
                </a:lnTo>
                <a:lnTo>
                  <a:pt x="569137" y="7505"/>
                </a:lnTo>
                <a:lnTo>
                  <a:pt x="540689" y="3949"/>
                </a:lnTo>
                <a:lnTo>
                  <a:pt x="538416" y="3949"/>
                </a:lnTo>
                <a:lnTo>
                  <a:pt x="478726" y="16992"/>
                </a:lnTo>
                <a:lnTo>
                  <a:pt x="444665" y="42176"/>
                </a:lnTo>
                <a:lnTo>
                  <a:pt x="435914" y="50050"/>
                </a:lnTo>
                <a:lnTo>
                  <a:pt x="428091" y="55384"/>
                </a:lnTo>
                <a:lnTo>
                  <a:pt x="419201" y="58356"/>
                </a:lnTo>
                <a:lnTo>
                  <a:pt x="407339" y="59080"/>
                </a:lnTo>
                <a:lnTo>
                  <a:pt x="396443" y="57721"/>
                </a:lnTo>
                <a:lnTo>
                  <a:pt x="387324" y="54114"/>
                </a:lnTo>
                <a:lnTo>
                  <a:pt x="378421" y="48056"/>
                </a:lnTo>
                <a:lnTo>
                  <a:pt x="368147" y="39370"/>
                </a:lnTo>
                <a:lnTo>
                  <a:pt x="352272" y="26162"/>
                </a:lnTo>
                <a:lnTo>
                  <a:pt x="332117" y="13373"/>
                </a:lnTo>
                <a:lnTo>
                  <a:pt x="306044" y="3733"/>
                </a:lnTo>
                <a:lnTo>
                  <a:pt x="304609" y="3581"/>
                </a:lnTo>
                <a:lnTo>
                  <a:pt x="272453" y="0"/>
                </a:lnTo>
                <a:lnTo>
                  <a:pt x="271780" y="0"/>
                </a:lnTo>
                <a:lnTo>
                  <a:pt x="242468" y="4191"/>
                </a:lnTo>
                <a:lnTo>
                  <a:pt x="217411" y="14897"/>
                </a:lnTo>
                <a:lnTo>
                  <a:pt x="195922" y="29362"/>
                </a:lnTo>
                <a:lnTo>
                  <a:pt x="180213" y="42354"/>
                </a:lnTo>
                <a:lnTo>
                  <a:pt x="160159" y="58902"/>
                </a:lnTo>
                <a:lnTo>
                  <a:pt x="144957" y="68859"/>
                </a:lnTo>
                <a:lnTo>
                  <a:pt x="129984" y="74117"/>
                </a:lnTo>
                <a:lnTo>
                  <a:pt x="113538" y="74117"/>
                </a:lnTo>
                <a:lnTo>
                  <a:pt x="72644" y="52031"/>
                </a:lnTo>
                <a:lnTo>
                  <a:pt x="64490" y="35483"/>
                </a:lnTo>
                <a:lnTo>
                  <a:pt x="61036" y="29845"/>
                </a:lnTo>
                <a:lnTo>
                  <a:pt x="56540" y="24980"/>
                </a:lnTo>
                <a:lnTo>
                  <a:pt x="51130" y="21043"/>
                </a:lnTo>
                <a:lnTo>
                  <a:pt x="48729" y="20078"/>
                </a:lnTo>
                <a:lnTo>
                  <a:pt x="41770" y="17272"/>
                </a:lnTo>
                <a:lnTo>
                  <a:pt x="1816" y="39255"/>
                </a:lnTo>
                <a:lnTo>
                  <a:pt x="0" y="48971"/>
                </a:lnTo>
                <a:lnTo>
                  <a:pt x="1117" y="59004"/>
                </a:lnTo>
                <a:lnTo>
                  <a:pt x="40703" y="114287"/>
                </a:lnTo>
                <a:lnTo>
                  <a:pt x="102565" y="141109"/>
                </a:lnTo>
                <a:lnTo>
                  <a:pt x="122758" y="142786"/>
                </a:lnTo>
                <a:lnTo>
                  <a:pt x="149225" y="139065"/>
                </a:lnTo>
                <a:lnTo>
                  <a:pt x="202158" y="112306"/>
                </a:lnTo>
                <a:lnTo>
                  <a:pt x="235788" y="84378"/>
                </a:lnTo>
                <a:lnTo>
                  <a:pt x="248323" y="75387"/>
                </a:lnTo>
                <a:lnTo>
                  <a:pt x="260070" y="69723"/>
                </a:lnTo>
                <a:lnTo>
                  <a:pt x="272008" y="67741"/>
                </a:lnTo>
                <a:lnTo>
                  <a:pt x="288505" y="69291"/>
                </a:lnTo>
                <a:lnTo>
                  <a:pt x="301320" y="73875"/>
                </a:lnTo>
                <a:lnTo>
                  <a:pt x="312331" y="81089"/>
                </a:lnTo>
                <a:lnTo>
                  <a:pt x="325945" y="92557"/>
                </a:lnTo>
                <a:lnTo>
                  <a:pt x="338074" y="102704"/>
                </a:lnTo>
                <a:lnTo>
                  <a:pt x="355739" y="114287"/>
                </a:lnTo>
                <a:lnTo>
                  <a:pt x="377850" y="123075"/>
                </a:lnTo>
                <a:lnTo>
                  <a:pt x="405765" y="126961"/>
                </a:lnTo>
                <a:lnTo>
                  <a:pt x="436156" y="124079"/>
                </a:lnTo>
                <a:lnTo>
                  <a:pt x="477024" y="104152"/>
                </a:lnTo>
                <a:lnTo>
                  <a:pt x="500595" y="83578"/>
                </a:lnTo>
                <a:lnTo>
                  <a:pt x="510603" y="77076"/>
                </a:lnTo>
                <a:lnTo>
                  <a:pt x="522935" y="73101"/>
                </a:lnTo>
                <a:lnTo>
                  <a:pt x="539864" y="71882"/>
                </a:lnTo>
                <a:lnTo>
                  <a:pt x="554634" y="73990"/>
                </a:lnTo>
                <a:lnTo>
                  <a:pt x="568502" y="79311"/>
                </a:lnTo>
                <a:lnTo>
                  <a:pt x="581875" y="86868"/>
                </a:lnTo>
                <a:lnTo>
                  <a:pt x="595223" y="95656"/>
                </a:lnTo>
                <a:lnTo>
                  <a:pt x="616369" y="109220"/>
                </a:lnTo>
                <a:lnTo>
                  <a:pt x="641045" y="120154"/>
                </a:lnTo>
                <a:lnTo>
                  <a:pt x="669201" y="123507"/>
                </a:lnTo>
                <a:lnTo>
                  <a:pt x="682637" y="119595"/>
                </a:lnTo>
                <a:lnTo>
                  <a:pt x="700773" y="114325"/>
                </a:lnTo>
                <a:lnTo>
                  <a:pt x="708888" y="109842"/>
                </a:lnTo>
                <a:lnTo>
                  <a:pt x="716838" y="105143"/>
                </a:lnTo>
                <a:lnTo>
                  <a:pt x="724662" y="100228"/>
                </a:lnTo>
                <a:lnTo>
                  <a:pt x="732345" y="95097"/>
                </a:lnTo>
                <a:lnTo>
                  <a:pt x="749058" y="84378"/>
                </a:lnTo>
                <a:lnTo>
                  <a:pt x="763587" y="76644"/>
                </a:lnTo>
                <a:lnTo>
                  <a:pt x="776744" y="72656"/>
                </a:lnTo>
                <a:lnTo>
                  <a:pt x="789482" y="73037"/>
                </a:lnTo>
                <a:lnTo>
                  <a:pt x="803046" y="77800"/>
                </a:lnTo>
                <a:lnTo>
                  <a:pt x="815213" y="85178"/>
                </a:lnTo>
                <a:lnTo>
                  <a:pt x="825614" y="94869"/>
                </a:lnTo>
                <a:lnTo>
                  <a:pt x="833780" y="106464"/>
                </a:lnTo>
                <a:lnTo>
                  <a:pt x="842162" y="117284"/>
                </a:lnTo>
                <a:lnTo>
                  <a:pt x="853465" y="123710"/>
                </a:lnTo>
                <a:lnTo>
                  <a:pt x="866368" y="125437"/>
                </a:lnTo>
                <a:lnTo>
                  <a:pt x="879386" y="121970"/>
                </a:lnTo>
                <a:lnTo>
                  <a:pt x="879640" y="121780"/>
                </a:lnTo>
                <a:lnTo>
                  <a:pt x="890041" y="113703"/>
                </a:lnTo>
                <a:lnTo>
                  <a:pt x="896480" y="102387"/>
                </a:lnTo>
                <a:lnTo>
                  <a:pt x="898207" y="89496"/>
                </a:lnTo>
                <a:close/>
              </a:path>
              <a:path w="1271904" h="380365">
                <a:moveTo>
                  <a:pt x="1271676" y="333095"/>
                </a:moveTo>
                <a:lnTo>
                  <a:pt x="1251546" y="292239"/>
                </a:lnTo>
                <a:lnTo>
                  <a:pt x="1205852" y="257111"/>
                </a:lnTo>
                <a:lnTo>
                  <a:pt x="1146200" y="245922"/>
                </a:lnTo>
                <a:lnTo>
                  <a:pt x="1117892" y="252920"/>
                </a:lnTo>
                <a:lnTo>
                  <a:pt x="1092847" y="265137"/>
                </a:lnTo>
                <a:lnTo>
                  <a:pt x="1070711" y="279146"/>
                </a:lnTo>
                <a:lnTo>
                  <a:pt x="1064552" y="283286"/>
                </a:lnTo>
                <a:lnTo>
                  <a:pt x="1058278" y="287261"/>
                </a:lnTo>
                <a:lnTo>
                  <a:pt x="1051915" y="291071"/>
                </a:lnTo>
                <a:lnTo>
                  <a:pt x="1045438" y="294716"/>
                </a:lnTo>
                <a:lnTo>
                  <a:pt x="1039418" y="296532"/>
                </a:lnTo>
                <a:lnTo>
                  <a:pt x="1032319" y="295236"/>
                </a:lnTo>
                <a:lnTo>
                  <a:pt x="1022184" y="290055"/>
                </a:lnTo>
                <a:lnTo>
                  <a:pt x="1006995" y="280225"/>
                </a:lnTo>
                <a:lnTo>
                  <a:pt x="988720" y="268287"/>
                </a:lnTo>
                <a:lnTo>
                  <a:pt x="967778" y="257060"/>
                </a:lnTo>
                <a:lnTo>
                  <a:pt x="943559" y="248627"/>
                </a:lnTo>
                <a:lnTo>
                  <a:pt x="915479" y="245110"/>
                </a:lnTo>
                <a:lnTo>
                  <a:pt x="913244" y="245110"/>
                </a:lnTo>
                <a:lnTo>
                  <a:pt x="854456" y="257975"/>
                </a:lnTo>
                <a:lnTo>
                  <a:pt x="821016" y="282803"/>
                </a:lnTo>
                <a:lnTo>
                  <a:pt x="812038" y="290766"/>
                </a:lnTo>
                <a:lnTo>
                  <a:pt x="803859" y="296291"/>
                </a:lnTo>
                <a:lnTo>
                  <a:pt x="794537" y="299427"/>
                </a:lnTo>
                <a:lnTo>
                  <a:pt x="782129" y="300228"/>
                </a:lnTo>
                <a:lnTo>
                  <a:pt x="770826" y="298831"/>
                </a:lnTo>
                <a:lnTo>
                  <a:pt x="761415" y="295135"/>
                </a:lnTo>
                <a:lnTo>
                  <a:pt x="752271" y="288937"/>
                </a:lnTo>
                <a:lnTo>
                  <a:pt x="741743" y="280047"/>
                </a:lnTo>
                <a:lnTo>
                  <a:pt x="726046" y="267004"/>
                </a:lnTo>
                <a:lnTo>
                  <a:pt x="706120" y="254355"/>
                </a:lnTo>
                <a:lnTo>
                  <a:pt x="680364" y="244792"/>
                </a:lnTo>
                <a:lnTo>
                  <a:pt x="647179" y="241007"/>
                </a:lnTo>
                <a:lnTo>
                  <a:pt x="646506" y="241007"/>
                </a:lnTo>
                <a:lnTo>
                  <a:pt x="592899" y="255866"/>
                </a:lnTo>
                <a:lnTo>
                  <a:pt x="553237" y="285267"/>
                </a:lnTo>
                <a:lnTo>
                  <a:pt x="535800" y="299694"/>
                </a:lnTo>
                <a:lnTo>
                  <a:pt x="520280" y="309880"/>
                </a:lnTo>
                <a:lnTo>
                  <a:pt x="504926" y="315226"/>
                </a:lnTo>
                <a:lnTo>
                  <a:pt x="487959" y="315125"/>
                </a:lnTo>
                <a:lnTo>
                  <a:pt x="471843" y="310426"/>
                </a:lnTo>
                <a:lnTo>
                  <a:pt x="457136" y="302348"/>
                </a:lnTo>
                <a:lnTo>
                  <a:pt x="445782" y="292252"/>
                </a:lnTo>
                <a:lnTo>
                  <a:pt x="439699" y="281533"/>
                </a:lnTo>
                <a:lnTo>
                  <a:pt x="434111" y="270090"/>
                </a:lnTo>
                <a:lnTo>
                  <a:pt x="424891" y="261962"/>
                </a:lnTo>
                <a:lnTo>
                  <a:pt x="413296" y="257873"/>
                </a:lnTo>
                <a:lnTo>
                  <a:pt x="400583" y="258584"/>
                </a:lnTo>
                <a:lnTo>
                  <a:pt x="389140" y="264160"/>
                </a:lnTo>
                <a:lnTo>
                  <a:pt x="381012" y="273380"/>
                </a:lnTo>
                <a:lnTo>
                  <a:pt x="376923" y="284975"/>
                </a:lnTo>
                <a:lnTo>
                  <a:pt x="377634" y="297700"/>
                </a:lnTo>
                <a:lnTo>
                  <a:pt x="416534" y="352209"/>
                </a:lnTo>
                <a:lnTo>
                  <a:pt x="477583" y="378574"/>
                </a:lnTo>
                <a:lnTo>
                  <a:pt x="497471" y="380212"/>
                </a:lnTo>
                <a:lnTo>
                  <a:pt x="527812" y="375945"/>
                </a:lnTo>
                <a:lnTo>
                  <a:pt x="553605" y="364998"/>
                </a:lnTo>
                <a:lnTo>
                  <a:pt x="575754" y="350139"/>
                </a:lnTo>
                <a:lnTo>
                  <a:pt x="609625" y="322122"/>
                </a:lnTo>
                <a:lnTo>
                  <a:pt x="622414" y="312978"/>
                </a:lnTo>
                <a:lnTo>
                  <a:pt x="634492" y="307187"/>
                </a:lnTo>
                <a:lnTo>
                  <a:pt x="646836" y="305155"/>
                </a:lnTo>
                <a:lnTo>
                  <a:pt x="663790" y="306768"/>
                </a:lnTo>
                <a:lnTo>
                  <a:pt x="676922" y="311454"/>
                </a:lnTo>
                <a:lnTo>
                  <a:pt x="688174" y="318795"/>
                </a:lnTo>
                <a:lnTo>
                  <a:pt x="713867" y="340436"/>
                </a:lnTo>
                <a:lnTo>
                  <a:pt x="731304" y="351866"/>
                </a:lnTo>
                <a:lnTo>
                  <a:pt x="753122" y="360553"/>
                </a:lnTo>
                <a:lnTo>
                  <a:pt x="780643" y="364388"/>
                </a:lnTo>
                <a:lnTo>
                  <a:pt x="810615" y="361556"/>
                </a:lnTo>
                <a:lnTo>
                  <a:pt x="833475" y="353199"/>
                </a:lnTo>
                <a:lnTo>
                  <a:pt x="850861" y="341833"/>
                </a:lnTo>
                <a:lnTo>
                  <a:pt x="864425" y="330022"/>
                </a:lnTo>
                <a:lnTo>
                  <a:pt x="874496" y="321144"/>
                </a:lnTo>
                <a:lnTo>
                  <a:pt x="884732" y="314566"/>
                </a:lnTo>
                <a:lnTo>
                  <a:pt x="897394" y="310540"/>
                </a:lnTo>
                <a:lnTo>
                  <a:pt x="914704" y="309308"/>
                </a:lnTo>
                <a:lnTo>
                  <a:pt x="929830" y="311442"/>
                </a:lnTo>
                <a:lnTo>
                  <a:pt x="943978" y="316839"/>
                </a:lnTo>
                <a:lnTo>
                  <a:pt x="957580" y="324497"/>
                </a:lnTo>
                <a:lnTo>
                  <a:pt x="971092" y="333413"/>
                </a:lnTo>
                <a:lnTo>
                  <a:pt x="991870" y="346684"/>
                </a:lnTo>
                <a:lnTo>
                  <a:pt x="1016152" y="357454"/>
                </a:lnTo>
                <a:lnTo>
                  <a:pt x="1043825" y="360794"/>
                </a:lnTo>
                <a:lnTo>
                  <a:pt x="1074775" y="351815"/>
                </a:lnTo>
                <a:lnTo>
                  <a:pt x="1082802" y="347357"/>
                </a:lnTo>
                <a:lnTo>
                  <a:pt x="1090714" y="342684"/>
                </a:lnTo>
                <a:lnTo>
                  <a:pt x="1098486" y="337807"/>
                </a:lnTo>
                <a:lnTo>
                  <a:pt x="1106131" y="332701"/>
                </a:lnTo>
                <a:lnTo>
                  <a:pt x="1123175" y="321767"/>
                </a:lnTo>
                <a:lnTo>
                  <a:pt x="1137970" y="313969"/>
                </a:lnTo>
                <a:lnTo>
                  <a:pt x="1151496" y="309930"/>
                </a:lnTo>
                <a:lnTo>
                  <a:pt x="1164717" y="310311"/>
                </a:lnTo>
                <a:lnTo>
                  <a:pt x="1201915" y="332943"/>
                </a:lnTo>
                <a:lnTo>
                  <a:pt x="1215009" y="352386"/>
                </a:lnTo>
                <a:lnTo>
                  <a:pt x="1221270" y="358114"/>
                </a:lnTo>
                <a:lnTo>
                  <a:pt x="1228801" y="361988"/>
                </a:lnTo>
                <a:lnTo>
                  <a:pt x="1237234" y="363778"/>
                </a:lnTo>
                <a:lnTo>
                  <a:pt x="1245844" y="363258"/>
                </a:lnTo>
                <a:lnTo>
                  <a:pt x="1253871" y="360527"/>
                </a:lnTo>
                <a:lnTo>
                  <a:pt x="1260906" y="355790"/>
                </a:lnTo>
                <a:lnTo>
                  <a:pt x="1266520" y="349250"/>
                </a:lnTo>
                <a:lnTo>
                  <a:pt x="1270203" y="341452"/>
                </a:lnTo>
                <a:lnTo>
                  <a:pt x="1271676" y="333095"/>
                </a:lnTo>
                <a:close/>
              </a:path>
            </a:pathLst>
          </a:custGeom>
          <a:solidFill>
            <a:srgbClr val="232938"/>
          </a:solidFill>
        </p:spPr>
        <p:txBody>
          <a:bodyPr wrap="square" lIns="0" tIns="0" rIns="0" bIns="0" rtlCol="0"/>
          <a:lstStyle/>
          <a:p>
            <a:endParaRPr/>
          </a:p>
        </p:txBody>
      </p:sp>
      <p:sp>
        <p:nvSpPr>
          <p:cNvPr id="24" name="bg object 24"/>
          <p:cNvSpPr/>
          <p:nvPr/>
        </p:nvSpPr>
        <p:spPr>
          <a:xfrm>
            <a:off x="5378350" y="7138721"/>
            <a:ext cx="895350" cy="139700"/>
          </a:xfrm>
          <a:custGeom>
            <a:avLst/>
            <a:gdLst/>
            <a:ahLst/>
            <a:cxnLst/>
            <a:rect l="l" t="t" r="r" b="b"/>
            <a:pathLst>
              <a:path w="895350" h="139700">
                <a:moveTo>
                  <a:pt x="120548" y="139212"/>
                </a:moveTo>
                <a:lnTo>
                  <a:pt x="69340" y="128323"/>
                </a:lnTo>
                <a:lnTo>
                  <a:pt x="15415" y="87059"/>
                </a:lnTo>
                <a:lnTo>
                  <a:pt x="0" y="43978"/>
                </a:lnTo>
                <a:lnTo>
                  <a:pt x="4082" y="32382"/>
                </a:lnTo>
                <a:lnTo>
                  <a:pt x="12215" y="23162"/>
                </a:lnTo>
                <a:lnTo>
                  <a:pt x="23659" y="17578"/>
                </a:lnTo>
                <a:lnTo>
                  <a:pt x="36374" y="16872"/>
                </a:lnTo>
                <a:lnTo>
                  <a:pt x="47970" y="20954"/>
                </a:lnTo>
                <a:lnTo>
                  <a:pt x="57189" y="29087"/>
                </a:lnTo>
                <a:lnTo>
                  <a:pt x="62773" y="40532"/>
                </a:lnTo>
                <a:lnTo>
                  <a:pt x="68854" y="51254"/>
                </a:lnTo>
                <a:lnTo>
                  <a:pt x="80212" y="61344"/>
                </a:lnTo>
                <a:lnTo>
                  <a:pt x="94915" y="69424"/>
                </a:lnTo>
                <a:lnTo>
                  <a:pt x="111031" y="74122"/>
                </a:lnTo>
                <a:lnTo>
                  <a:pt x="128001" y="74222"/>
                </a:lnTo>
                <a:lnTo>
                  <a:pt x="143362" y="68878"/>
                </a:lnTo>
                <a:lnTo>
                  <a:pt x="158876" y="58691"/>
                </a:lnTo>
                <a:lnTo>
                  <a:pt x="176308" y="44264"/>
                </a:lnTo>
                <a:lnTo>
                  <a:pt x="194744" y="29134"/>
                </a:lnTo>
                <a:lnTo>
                  <a:pt x="215972" y="14868"/>
                </a:lnTo>
                <a:lnTo>
                  <a:pt x="240685" y="4234"/>
                </a:lnTo>
                <a:lnTo>
                  <a:pt x="269577" y="0"/>
                </a:lnTo>
                <a:lnTo>
                  <a:pt x="270248" y="0"/>
                </a:lnTo>
                <a:lnTo>
                  <a:pt x="329194" y="13347"/>
                </a:lnTo>
                <a:lnTo>
                  <a:pt x="364823" y="39039"/>
                </a:lnTo>
                <a:lnTo>
                  <a:pt x="375348" y="47930"/>
                </a:lnTo>
                <a:lnTo>
                  <a:pt x="384497" y="54131"/>
                </a:lnTo>
                <a:lnTo>
                  <a:pt x="393905" y="57833"/>
                </a:lnTo>
                <a:lnTo>
                  <a:pt x="405206" y="59230"/>
                </a:lnTo>
                <a:lnTo>
                  <a:pt x="417607" y="58422"/>
                </a:lnTo>
                <a:lnTo>
                  <a:pt x="426932" y="55288"/>
                </a:lnTo>
                <a:lnTo>
                  <a:pt x="435117" y="49767"/>
                </a:lnTo>
                <a:lnTo>
                  <a:pt x="444096" y="41801"/>
                </a:lnTo>
                <a:lnTo>
                  <a:pt x="458632" y="29187"/>
                </a:lnTo>
                <a:lnTo>
                  <a:pt x="477528" y="16977"/>
                </a:lnTo>
                <a:lnTo>
                  <a:pt x="502763" y="7754"/>
                </a:lnTo>
                <a:lnTo>
                  <a:pt x="536320" y="4105"/>
                </a:lnTo>
                <a:lnTo>
                  <a:pt x="538559" y="4105"/>
                </a:lnTo>
                <a:lnTo>
                  <a:pt x="566635" y="7624"/>
                </a:lnTo>
                <a:lnTo>
                  <a:pt x="590852" y="16053"/>
                </a:lnTo>
                <a:lnTo>
                  <a:pt x="611801" y="27287"/>
                </a:lnTo>
                <a:lnTo>
                  <a:pt x="630074" y="39225"/>
                </a:lnTo>
                <a:lnTo>
                  <a:pt x="645254" y="49051"/>
                </a:lnTo>
                <a:lnTo>
                  <a:pt x="655397" y="54234"/>
                </a:lnTo>
                <a:lnTo>
                  <a:pt x="662488" y="55532"/>
                </a:lnTo>
                <a:lnTo>
                  <a:pt x="668516" y="53706"/>
                </a:lnTo>
                <a:lnTo>
                  <a:pt x="674985" y="50067"/>
                </a:lnTo>
                <a:lnTo>
                  <a:pt x="681355" y="46258"/>
                </a:lnTo>
                <a:lnTo>
                  <a:pt x="687622" y="42283"/>
                </a:lnTo>
                <a:lnTo>
                  <a:pt x="693783" y="38143"/>
                </a:lnTo>
                <a:lnTo>
                  <a:pt x="715920" y="24130"/>
                </a:lnTo>
                <a:lnTo>
                  <a:pt x="740968" y="11915"/>
                </a:lnTo>
                <a:lnTo>
                  <a:pt x="769277" y="4920"/>
                </a:lnTo>
                <a:lnTo>
                  <a:pt x="801197" y="6568"/>
                </a:lnTo>
                <a:lnTo>
                  <a:pt x="853668" y="31199"/>
                </a:lnTo>
                <a:lnTo>
                  <a:pt x="890957" y="75577"/>
                </a:lnTo>
                <a:lnTo>
                  <a:pt x="894751" y="92097"/>
                </a:lnTo>
                <a:lnTo>
                  <a:pt x="893284" y="100447"/>
                </a:lnTo>
                <a:lnTo>
                  <a:pt x="860312" y="122776"/>
                </a:lnTo>
                <a:lnTo>
                  <a:pt x="851875" y="120990"/>
                </a:lnTo>
                <a:lnTo>
                  <a:pt x="844339" y="117106"/>
                </a:lnTo>
                <a:lnTo>
                  <a:pt x="838082" y="111386"/>
                </a:lnTo>
                <a:lnTo>
                  <a:pt x="833481" y="104092"/>
                </a:lnTo>
                <a:lnTo>
                  <a:pt x="824994" y="91936"/>
                </a:lnTo>
                <a:lnTo>
                  <a:pt x="814299" y="81894"/>
                </a:lnTo>
                <a:lnTo>
                  <a:pt x="801774" y="74255"/>
                </a:lnTo>
                <a:lnTo>
                  <a:pt x="787798" y="69307"/>
                </a:lnTo>
                <a:lnTo>
                  <a:pt x="774570" y="68928"/>
                </a:lnTo>
                <a:lnTo>
                  <a:pt x="761047" y="72960"/>
                </a:lnTo>
                <a:lnTo>
                  <a:pt x="746251" y="80765"/>
                </a:lnTo>
                <a:lnTo>
                  <a:pt x="729202" y="91701"/>
                </a:lnTo>
                <a:lnTo>
                  <a:pt x="721563" y="96799"/>
                </a:lnTo>
                <a:lnTo>
                  <a:pt x="713789" y="101685"/>
                </a:lnTo>
                <a:lnTo>
                  <a:pt x="705883" y="106356"/>
                </a:lnTo>
                <a:lnTo>
                  <a:pt x="697851" y="110810"/>
                </a:lnTo>
                <a:lnTo>
                  <a:pt x="666897" y="119796"/>
                </a:lnTo>
                <a:lnTo>
                  <a:pt x="639222" y="116445"/>
                </a:lnTo>
                <a:lnTo>
                  <a:pt x="614941" y="105677"/>
                </a:lnTo>
                <a:lnTo>
                  <a:pt x="594169" y="92410"/>
                </a:lnTo>
                <a:lnTo>
                  <a:pt x="580650" y="83494"/>
                </a:lnTo>
                <a:lnTo>
                  <a:pt x="567050" y="75834"/>
                </a:lnTo>
                <a:lnTo>
                  <a:pt x="552911" y="70434"/>
                </a:lnTo>
                <a:lnTo>
                  <a:pt x="537775" y="68299"/>
                </a:lnTo>
                <a:lnTo>
                  <a:pt x="520468" y="69531"/>
                </a:lnTo>
                <a:lnTo>
                  <a:pt x="507810" y="73562"/>
                </a:lnTo>
                <a:lnTo>
                  <a:pt x="497567" y="80140"/>
                </a:lnTo>
                <a:lnTo>
                  <a:pt x="487502" y="89013"/>
                </a:lnTo>
                <a:lnTo>
                  <a:pt x="473938" y="100829"/>
                </a:lnTo>
                <a:lnTo>
                  <a:pt x="456552" y="112191"/>
                </a:lnTo>
                <a:lnTo>
                  <a:pt x="433695" y="120557"/>
                </a:lnTo>
                <a:lnTo>
                  <a:pt x="403713" y="123387"/>
                </a:lnTo>
                <a:lnTo>
                  <a:pt x="376203" y="119544"/>
                </a:lnTo>
                <a:lnTo>
                  <a:pt x="354382" y="110861"/>
                </a:lnTo>
                <a:lnTo>
                  <a:pt x="336942" y="99428"/>
                </a:lnTo>
                <a:lnTo>
                  <a:pt x="311249" y="77792"/>
                </a:lnTo>
                <a:lnTo>
                  <a:pt x="299994" y="70455"/>
                </a:lnTo>
                <a:lnTo>
                  <a:pt x="286864" y="65763"/>
                </a:lnTo>
                <a:lnTo>
                  <a:pt x="269912" y="64157"/>
                </a:lnTo>
                <a:lnTo>
                  <a:pt x="257563" y="66184"/>
                </a:lnTo>
                <a:lnTo>
                  <a:pt x="245490" y="71980"/>
                </a:lnTo>
                <a:lnTo>
                  <a:pt x="232696" y="81114"/>
                </a:lnTo>
                <a:lnTo>
                  <a:pt x="198829" y="109138"/>
                </a:lnTo>
                <a:lnTo>
                  <a:pt x="176686" y="123994"/>
                </a:lnTo>
                <a:lnTo>
                  <a:pt x="150883" y="134944"/>
                </a:lnTo>
                <a:lnTo>
                  <a:pt x="120548" y="139212"/>
                </a:lnTo>
                <a:close/>
              </a:path>
            </a:pathLst>
          </a:custGeom>
          <a:solidFill>
            <a:srgbClr val="FFFFFF"/>
          </a:solidFill>
        </p:spPr>
        <p:txBody>
          <a:bodyPr wrap="square" lIns="0" tIns="0" rIns="0" bIns="0" rtlCol="0"/>
          <a:lstStyle/>
          <a:p>
            <a:endParaRPr/>
          </a:p>
        </p:txBody>
      </p:sp>
      <p:sp>
        <p:nvSpPr>
          <p:cNvPr id="25" name="bg object 25"/>
          <p:cNvSpPr/>
          <p:nvPr/>
        </p:nvSpPr>
        <p:spPr>
          <a:xfrm>
            <a:off x="10468977" y="565564"/>
            <a:ext cx="1356360" cy="1356360"/>
          </a:xfrm>
          <a:custGeom>
            <a:avLst/>
            <a:gdLst/>
            <a:ahLst/>
            <a:cxnLst/>
            <a:rect l="l" t="t" r="r" b="b"/>
            <a:pathLst>
              <a:path w="1356359" h="1356360">
                <a:moveTo>
                  <a:pt x="677873" y="1355747"/>
                </a:moveTo>
                <a:lnTo>
                  <a:pt x="675536" y="1341137"/>
                </a:lnTo>
                <a:lnTo>
                  <a:pt x="675757" y="1267949"/>
                </a:lnTo>
                <a:lnTo>
                  <a:pt x="675733" y="1200352"/>
                </a:lnTo>
                <a:lnTo>
                  <a:pt x="675237" y="1138124"/>
                </a:lnTo>
                <a:lnTo>
                  <a:pt x="674045" y="1081041"/>
                </a:lnTo>
                <a:lnTo>
                  <a:pt x="671930" y="1028881"/>
                </a:lnTo>
                <a:lnTo>
                  <a:pt x="668668" y="981420"/>
                </a:lnTo>
                <a:lnTo>
                  <a:pt x="664032" y="938437"/>
                </a:lnTo>
                <a:lnTo>
                  <a:pt x="657799" y="899708"/>
                </a:lnTo>
                <a:lnTo>
                  <a:pt x="639636" y="834120"/>
                </a:lnTo>
                <a:lnTo>
                  <a:pt x="612375" y="782874"/>
                </a:lnTo>
                <a:lnTo>
                  <a:pt x="574215" y="744186"/>
                </a:lnTo>
                <a:lnTo>
                  <a:pt x="523351" y="716273"/>
                </a:lnTo>
                <a:lnTo>
                  <a:pt x="457982" y="697352"/>
                </a:lnTo>
                <a:lnTo>
                  <a:pt x="419294" y="690707"/>
                </a:lnTo>
                <a:lnTo>
                  <a:pt x="376304" y="685640"/>
                </a:lnTo>
                <a:lnTo>
                  <a:pt x="328785" y="681930"/>
                </a:lnTo>
                <a:lnTo>
                  <a:pt x="276514" y="679354"/>
                </a:lnTo>
                <a:lnTo>
                  <a:pt x="219264" y="677688"/>
                </a:lnTo>
                <a:lnTo>
                  <a:pt x="156810" y="676710"/>
                </a:lnTo>
                <a:lnTo>
                  <a:pt x="88926" y="676197"/>
                </a:lnTo>
                <a:lnTo>
                  <a:pt x="15388" y="675925"/>
                </a:lnTo>
                <a:lnTo>
                  <a:pt x="0" y="673393"/>
                </a:lnTo>
                <a:lnTo>
                  <a:pt x="391819" y="665391"/>
                </a:lnTo>
                <a:lnTo>
                  <a:pt x="592530" y="592579"/>
                </a:lnTo>
                <a:lnTo>
                  <a:pt x="665227" y="391825"/>
                </a:lnTo>
                <a:lnTo>
                  <a:pt x="673003" y="0"/>
                </a:lnTo>
                <a:lnTo>
                  <a:pt x="674951" y="11687"/>
                </a:lnTo>
                <a:lnTo>
                  <a:pt x="687071" y="396738"/>
                </a:lnTo>
                <a:lnTo>
                  <a:pt x="760952" y="593894"/>
                </a:lnTo>
                <a:lnTo>
                  <a:pt x="959450" y="665081"/>
                </a:lnTo>
                <a:lnTo>
                  <a:pt x="1345423" y="672224"/>
                </a:lnTo>
                <a:lnTo>
                  <a:pt x="1355747" y="673783"/>
                </a:lnTo>
                <a:lnTo>
                  <a:pt x="1340748" y="676315"/>
                </a:lnTo>
                <a:lnTo>
                  <a:pt x="957557" y="687582"/>
                </a:lnTo>
                <a:lnTo>
                  <a:pt x="761000" y="760611"/>
                </a:lnTo>
                <a:lnTo>
                  <a:pt x="689135" y="957746"/>
                </a:lnTo>
                <a:lnTo>
                  <a:pt x="680016" y="1341332"/>
                </a:lnTo>
                <a:lnTo>
                  <a:pt x="677873" y="1355747"/>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600" b="1" i="0" u="heavy">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3715999" cy="7708106"/>
          </a:xfrm>
          <a:prstGeom prst="rect">
            <a:avLst/>
          </a:prstGeom>
        </p:spPr>
      </p:pic>
      <p:sp>
        <p:nvSpPr>
          <p:cNvPr id="17" name="bg object 17"/>
          <p:cNvSpPr/>
          <p:nvPr/>
        </p:nvSpPr>
        <p:spPr>
          <a:xfrm>
            <a:off x="1300458" y="533450"/>
            <a:ext cx="257810" cy="333375"/>
          </a:xfrm>
          <a:custGeom>
            <a:avLst/>
            <a:gdLst/>
            <a:ahLst/>
            <a:cxnLst/>
            <a:rect l="l" t="t" r="r" b="b"/>
            <a:pathLst>
              <a:path w="257809" h="333375">
                <a:moveTo>
                  <a:pt x="257645" y="333030"/>
                </a:moveTo>
                <a:lnTo>
                  <a:pt x="257025" y="0"/>
                </a:lnTo>
                <a:lnTo>
                  <a:pt x="194303" y="40748"/>
                </a:lnTo>
                <a:lnTo>
                  <a:pt x="234968" y="40748"/>
                </a:lnTo>
                <a:lnTo>
                  <a:pt x="235411" y="292370"/>
                </a:lnTo>
                <a:lnTo>
                  <a:pt x="194557" y="292370"/>
                </a:lnTo>
                <a:lnTo>
                  <a:pt x="257645" y="333030"/>
                </a:lnTo>
                <a:close/>
              </a:path>
              <a:path w="257809" h="333375">
                <a:moveTo>
                  <a:pt x="194557" y="292370"/>
                </a:moveTo>
                <a:lnTo>
                  <a:pt x="235411" y="292370"/>
                </a:lnTo>
                <a:lnTo>
                  <a:pt x="40748" y="166935"/>
                </a:lnTo>
                <a:lnTo>
                  <a:pt x="234968" y="40748"/>
                </a:lnTo>
                <a:lnTo>
                  <a:pt x="194303" y="40748"/>
                </a:lnTo>
                <a:lnTo>
                  <a:pt x="0" y="166980"/>
                </a:lnTo>
                <a:lnTo>
                  <a:pt x="194557" y="292370"/>
                </a:lnTo>
                <a:close/>
              </a:path>
            </a:pathLst>
          </a:custGeom>
          <a:solidFill>
            <a:srgbClr val="232938"/>
          </a:solidFill>
        </p:spPr>
        <p:txBody>
          <a:bodyPr wrap="square" lIns="0" tIns="0" rIns="0" bIns="0" rtlCol="0"/>
          <a:lstStyle/>
          <a:p>
            <a:endParaRPr/>
          </a:p>
        </p:txBody>
      </p:sp>
      <p:sp>
        <p:nvSpPr>
          <p:cNvPr id="18" name="bg object 18"/>
          <p:cNvSpPr/>
          <p:nvPr/>
        </p:nvSpPr>
        <p:spPr>
          <a:xfrm>
            <a:off x="1150840" y="533450"/>
            <a:ext cx="257810" cy="333375"/>
          </a:xfrm>
          <a:custGeom>
            <a:avLst/>
            <a:gdLst/>
            <a:ahLst/>
            <a:cxnLst/>
            <a:rect l="l" t="t" r="r" b="b"/>
            <a:pathLst>
              <a:path w="257809" h="333375">
                <a:moveTo>
                  <a:pt x="257645" y="333030"/>
                </a:moveTo>
                <a:lnTo>
                  <a:pt x="257025" y="0"/>
                </a:lnTo>
                <a:lnTo>
                  <a:pt x="194303" y="40748"/>
                </a:lnTo>
                <a:lnTo>
                  <a:pt x="234968" y="40748"/>
                </a:lnTo>
                <a:lnTo>
                  <a:pt x="235411" y="292370"/>
                </a:lnTo>
                <a:lnTo>
                  <a:pt x="194557" y="292370"/>
                </a:lnTo>
                <a:lnTo>
                  <a:pt x="257645" y="333030"/>
                </a:lnTo>
                <a:close/>
              </a:path>
              <a:path w="257809" h="333375">
                <a:moveTo>
                  <a:pt x="194557" y="292370"/>
                </a:moveTo>
                <a:lnTo>
                  <a:pt x="235411" y="292370"/>
                </a:lnTo>
                <a:lnTo>
                  <a:pt x="40748" y="166935"/>
                </a:lnTo>
                <a:lnTo>
                  <a:pt x="234968" y="40748"/>
                </a:lnTo>
                <a:lnTo>
                  <a:pt x="194303" y="40748"/>
                </a:lnTo>
                <a:lnTo>
                  <a:pt x="0" y="166980"/>
                </a:lnTo>
                <a:lnTo>
                  <a:pt x="194557" y="292370"/>
                </a:lnTo>
                <a:close/>
              </a:path>
            </a:pathLst>
          </a:custGeom>
          <a:solidFill>
            <a:srgbClr val="FFFFFF"/>
          </a:solidFill>
        </p:spPr>
        <p:txBody>
          <a:bodyPr wrap="square" lIns="0" tIns="0" rIns="0" bIns="0" rtlCol="0"/>
          <a:lstStyle/>
          <a:p>
            <a:endParaRPr/>
          </a:p>
        </p:txBody>
      </p:sp>
      <p:sp>
        <p:nvSpPr>
          <p:cNvPr id="19" name="bg object 19"/>
          <p:cNvSpPr/>
          <p:nvPr/>
        </p:nvSpPr>
        <p:spPr>
          <a:xfrm>
            <a:off x="1001222" y="533450"/>
            <a:ext cx="257810" cy="333375"/>
          </a:xfrm>
          <a:custGeom>
            <a:avLst/>
            <a:gdLst/>
            <a:ahLst/>
            <a:cxnLst/>
            <a:rect l="l" t="t" r="r" b="b"/>
            <a:pathLst>
              <a:path w="257809" h="333375">
                <a:moveTo>
                  <a:pt x="257645" y="333030"/>
                </a:moveTo>
                <a:lnTo>
                  <a:pt x="257025" y="0"/>
                </a:lnTo>
                <a:lnTo>
                  <a:pt x="194303" y="40748"/>
                </a:lnTo>
                <a:lnTo>
                  <a:pt x="234968" y="40748"/>
                </a:lnTo>
                <a:lnTo>
                  <a:pt x="235411" y="292370"/>
                </a:lnTo>
                <a:lnTo>
                  <a:pt x="194557" y="292370"/>
                </a:lnTo>
                <a:lnTo>
                  <a:pt x="257645" y="333030"/>
                </a:lnTo>
                <a:close/>
              </a:path>
              <a:path w="257809" h="333375">
                <a:moveTo>
                  <a:pt x="194557" y="292370"/>
                </a:moveTo>
                <a:lnTo>
                  <a:pt x="235411" y="292370"/>
                </a:lnTo>
                <a:lnTo>
                  <a:pt x="40748" y="166935"/>
                </a:lnTo>
                <a:lnTo>
                  <a:pt x="234968" y="40748"/>
                </a:lnTo>
                <a:lnTo>
                  <a:pt x="194303" y="40748"/>
                </a:lnTo>
                <a:lnTo>
                  <a:pt x="0" y="166980"/>
                </a:lnTo>
                <a:lnTo>
                  <a:pt x="194557" y="292370"/>
                </a:lnTo>
                <a:close/>
              </a:path>
            </a:pathLst>
          </a:custGeom>
          <a:solidFill>
            <a:srgbClr val="232938"/>
          </a:solidFill>
        </p:spPr>
        <p:txBody>
          <a:bodyPr wrap="square" lIns="0" tIns="0" rIns="0" bIns="0" rtlCol="0"/>
          <a:lstStyle/>
          <a:p>
            <a:endParaRPr/>
          </a:p>
        </p:txBody>
      </p:sp>
      <p:sp>
        <p:nvSpPr>
          <p:cNvPr id="20" name="bg object 20"/>
          <p:cNvSpPr/>
          <p:nvPr/>
        </p:nvSpPr>
        <p:spPr>
          <a:xfrm>
            <a:off x="7019675" y="0"/>
            <a:ext cx="847090" cy="498475"/>
          </a:xfrm>
          <a:custGeom>
            <a:avLst/>
            <a:gdLst/>
            <a:ahLst/>
            <a:cxnLst/>
            <a:rect l="l" t="t" r="r" b="b"/>
            <a:pathLst>
              <a:path w="847090" h="498475">
                <a:moveTo>
                  <a:pt x="423524" y="498385"/>
                </a:moveTo>
                <a:lnTo>
                  <a:pt x="374201" y="495531"/>
                </a:lnTo>
                <a:lnTo>
                  <a:pt x="326532" y="487180"/>
                </a:lnTo>
                <a:lnTo>
                  <a:pt x="280835" y="473654"/>
                </a:lnTo>
                <a:lnTo>
                  <a:pt x="237433" y="455272"/>
                </a:lnTo>
                <a:lnTo>
                  <a:pt x="196644" y="432355"/>
                </a:lnTo>
                <a:lnTo>
                  <a:pt x="158788" y="405224"/>
                </a:lnTo>
                <a:lnTo>
                  <a:pt x="124188" y="374197"/>
                </a:lnTo>
                <a:lnTo>
                  <a:pt x="93161" y="339596"/>
                </a:lnTo>
                <a:lnTo>
                  <a:pt x="66029" y="301741"/>
                </a:lnTo>
                <a:lnTo>
                  <a:pt x="43113" y="260952"/>
                </a:lnTo>
                <a:lnTo>
                  <a:pt x="24731" y="217549"/>
                </a:lnTo>
                <a:lnTo>
                  <a:pt x="11205" y="171853"/>
                </a:lnTo>
                <a:lnTo>
                  <a:pt x="2854" y="124184"/>
                </a:lnTo>
                <a:lnTo>
                  <a:pt x="0" y="74861"/>
                </a:lnTo>
                <a:lnTo>
                  <a:pt x="2854" y="25538"/>
                </a:lnTo>
                <a:lnTo>
                  <a:pt x="7328" y="0"/>
                </a:lnTo>
                <a:lnTo>
                  <a:pt x="43091" y="0"/>
                </a:lnTo>
                <a:lnTo>
                  <a:pt x="38142" y="26206"/>
                </a:lnTo>
                <a:lnTo>
                  <a:pt x="35110" y="74861"/>
                </a:lnTo>
                <a:lnTo>
                  <a:pt x="38142" y="123516"/>
                </a:lnTo>
                <a:lnTo>
                  <a:pt x="46993" y="170387"/>
                </a:lnTo>
                <a:lnTo>
                  <a:pt x="61297" y="215106"/>
                </a:lnTo>
                <a:lnTo>
                  <a:pt x="80686" y="257306"/>
                </a:lnTo>
                <a:lnTo>
                  <a:pt x="104794" y="296622"/>
                </a:lnTo>
                <a:lnTo>
                  <a:pt x="133254" y="332686"/>
                </a:lnTo>
                <a:lnTo>
                  <a:pt x="165699" y="365131"/>
                </a:lnTo>
                <a:lnTo>
                  <a:pt x="201763" y="393591"/>
                </a:lnTo>
                <a:lnTo>
                  <a:pt x="241079" y="417699"/>
                </a:lnTo>
                <a:lnTo>
                  <a:pt x="283279" y="437088"/>
                </a:lnTo>
                <a:lnTo>
                  <a:pt x="327998" y="451392"/>
                </a:lnTo>
                <a:lnTo>
                  <a:pt x="374869" y="460243"/>
                </a:lnTo>
                <a:lnTo>
                  <a:pt x="423524" y="463275"/>
                </a:lnTo>
                <a:lnTo>
                  <a:pt x="590720" y="463275"/>
                </a:lnTo>
                <a:lnTo>
                  <a:pt x="566212" y="473654"/>
                </a:lnTo>
                <a:lnTo>
                  <a:pt x="520516" y="487180"/>
                </a:lnTo>
                <a:lnTo>
                  <a:pt x="472846" y="495531"/>
                </a:lnTo>
                <a:lnTo>
                  <a:pt x="423524" y="498385"/>
                </a:lnTo>
                <a:close/>
              </a:path>
              <a:path w="847090" h="498475">
                <a:moveTo>
                  <a:pt x="590720" y="463275"/>
                </a:moveTo>
                <a:lnTo>
                  <a:pt x="423524" y="463275"/>
                </a:lnTo>
                <a:lnTo>
                  <a:pt x="472179" y="460243"/>
                </a:lnTo>
                <a:lnTo>
                  <a:pt x="519049" y="451392"/>
                </a:lnTo>
                <a:lnTo>
                  <a:pt x="563768" y="437088"/>
                </a:lnTo>
                <a:lnTo>
                  <a:pt x="605969" y="417699"/>
                </a:lnTo>
                <a:lnTo>
                  <a:pt x="645285" y="393591"/>
                </a:lnTo>
                <a:lnTo>
                  <a:pt x="681349" y="365131"/>
                </a:lnTo>
                <a:lnTo>
                  <a:pt x="713794" y="332686"/>
                </a:lnTo>
                <a:lnTo>
                  <a:pt x="742254" y="296622"/>
                </a:lnTo>
                <a:lnTo>
                  <a:pt x="766362" y="257306"/>
                </a:lnTo>
                <a:lnTo>
                  <a:pt x="785751" y="215106"/>
                </a:lnTo>
                <a:lnTo>
                  <a:pt x="800055" y="170387"/>
                </a:lnTo>
                <a:lnTo>
                  <a:pt x="808906" y="123516"/>
                </a:lnTo>
                <a:lnTo>
                  <a:pt x="811937" y="74861"/>
                </a:lnTo>
                <a:lnTo>
                  <a:pt x="808906" y="26206"/>
                </a:lnTo>
                <a:lnTo>
                  <a:pt x="803957" y="0"/>
                </a:lnTo>
                <a:lnTo>
                  <a:pt x="839720" y="0"/>
                </a:lnTo>
                <a:lnTo>
                  <a:pt x="844194" y="25538"/>
                </a:lnTo>
                <a:lnTo>
                  <a:pt x="847048" y="74861"/>
                </a:lnTo>
                <a:lnTo>
                  <a:pt x="844194" y="124184"/>
                </a:lnTo>
                <a:lnTo>
                  <a:pt x="835843" y="171853"/>
                </a:lnTo>
                <a:lnTo>
                  <a:pt x="822317" y="217549"/>
                </a:lnTo>
                <a:lnTo>
                  <a:pt x="803935" y="260952"/>
                </a:lnTo>
                <a:lnTo>
                  <a:pt x="781018" y="301741"/>
                </a:lnTo>
                <a:lnTo>
                  <a:pt x="753887" y="339596"/>
                </a:lnTo>
                <a:lnTo>
                  <a:pt x="722860" y="374197"/>
                </a:lnTo>
                <a:lnTo>
                  <a:pt x="688259" y="405224"/>
                </a:lnTo>
                <a:lnTo>
                  <a:pt x="650404" y="432355"/>
                </a:lnTo>
                <a:lnTo>
                  <a:pt x="609615" y="455272"/>
                </a:lnTo>
                <a:lnTo>
                  <a:pt x="590720" y="463275"/>
                </a:lnTo>
                <a:close/>
              </a:path>
            </a:pathLst>
          </a:custGeom>
          <a:solidFill>
            <a:srgbClr val="FFFFFF"/>
          </a:solidFill>
        </p:spPr>
        <p:txBody>
          <a:bodyPr wrap="square" lIns="0" tIns="0" rIns="0" bIns="0" rtlCol="0"/>
          <a:lstStyle/>
          <a:p>
            <a:endParaRPr/>
          </a:p>
        </p:txBody>
      </p:sp>
      <p:sp>
        <p:nvSpPr>
          <p:cNvPr id="21" name="bg object 21"/>
          <p:cNvSpPr/>
          <p:nvPr/>
        </p:nvSpPr>
        <p:spPr>
          <a:xfrm>
            <a:off x="6922235" y="0"/>
            <a:ext cx="837565" cy="362585"/>
          </a:xfrm>
          <a:custGeom>
            <a:avLst/>
            <a:gdLst/>
            <a:ahLst/>
            <a:cxnLst/>
            <a:rect l="l" t="t" r="r" b="b"/>
            <a:pathLst>
              <a:path w="837565" h="362585">
                <a:moveTo>
                  <a:pt x="418528" y="361980"/>
                </a:moveTo>
                <a:lnTo>
                  <a:pt x="369206" y="359125"/>
                </a:lnTo>
                <a:lnTo>
                  <a:pt x="321536" y="350775"/>
                </a:lnTo>
                <a:lnTo>
                  <a:pt x="275840" y="337248"/>
                </a:lnTo>
                <a:lnTo>
                  <a:pt x="232437" y="318867"/>
                </a:lnTo>
                <a:lnTo>
                  <a:pt x="191648" y="295950"/>
                </a:lnTo>
                <a:lnTo>
                  <a:pt x="153793" y="268818"/>
                </a:lnTo>
                <a:lnTo>
                  <a:pt x="119192" y="237792"/>
                </a:lnTo>
                <a:lnTo>
                  <a:pt x="88166" y="203191"/>
                </a:lnTo>
                <a:lnTo>
                  <a:pt x="61034" y="165336"/>
                </a:lnTo>
                <a:lnTo>
                  <a:pt x="38117" y="124547"/>
                </a:lnTo>
                <a:lnTo>
                  <a:pt x="19735" y="81144"/>
                </a:lnTo>
                <a:lnTo>
                  <a:pt x="6209" y="35448"/>
                </a:lnTo>
                <a:lnTo>
                  <a:pt x="0" y="0"/>
                </a:lnTo>
                <a:lnTo>
                  <a:pt x="35581" y="0"/>
                </a:lnTo>
                <a:lnTo>
                  <a:pt x="41998" y="33981"/>
                </a:lnTo>
                <a:lnTo>
                  <a:pt x="56301" y="78700"/>
                </a:lnTo>
                <a:lnTo>
                  <a:pt x="75690" y="120901"/>
                </a:lnTo>
                <a:lnTo>
                  <a:pt x="99798" y="160216"/>
                </a:lnTo>
                <a:lnTo>
                  <a:pt x="128258" y="196280"/>
                </a:lnTo>
                <a:lnTo>
                  <a:pt x="160703" y="228726"/>
                </a:lnTo>
                <a:lnTo>
                  <a:pt x="196767" y="257186"/>
                </a:lnTo>
                <a:lnTo>
                  <a:pt x="236083" y="281294"/>
                </a:lnTo>
                <a:lnTo>
                  <a:pt x="278284" y="300683"/>
                </a:lnTo>
                <a:lnTo>
                  <a:pt x="323003" y="314986"/>
                </a:lnTo>
                <a:lnTo>
                  <a:pt x="369873" y="323837"/>
                </a:lnTo>
                <a:lnTo>
                  <a:pt x="418528" y="326869"/>
                </a:lnTo>
                <a:lnTo>
                  <a:pt x="585724" y="326869"/>
                </a:lnTo>
                <a:lnTo>
                  <a:pt x="561217" y="337248"/>
                </a:lnTo>
                <a:lnTo>
                  <a:pt x="515520" y="350775"/>
                </a:lnTo>
                <a:lnTo>
                  <a:pt x="467851" y="359125"/>
                </a:lnTo>
                <a:lnTo>
                  <a:pt x="418528" y="361980"/>
                </a:lnTo>
                <a:close/>
              </a:path>
              <a:path w="837565" h="362585">
                <a:moveTo>
                  <a:pt x="585724" y="326869"/>
                </a:moveTo>
                <a:lnTo>
                  <a:pt x="418528" y="326869"/>
                </a:lnTo>
                <a:lnTo>
                  <a:pt x="467183" y="323837"/>
                </a:lnTo>
                <a:lnTo>
                  <a:pt x="514054" y="314986"/>
                </a:lnTo>
                <a:lnTo>
                  <a:pt x="558773" y="300683"/>
                </a:lnTo>
                <a:lnTo>
                  <a:pt x="600974" y="281294"/>
                </a:lnTo>
                <a:lnTo>
                  <a:pt x="640289" y="257186"/>
                </a:lnTo>
                <a:lnTo>
                  <a:pt x="676353" y="228726"/>
                </a:lnTo>
                <a:lnTo>
                  <a:pt x="708798" y="196280"/>
                </a:lnTo>
                <a:lnTo>
                  <a:pt x="737258" y="160216"/>
                </a:lnTo>
                <a:lnTo>
                  <a:pt x="761366" y="120901"/>
                </a:lnTo>
                <a:lnTo>
                  <a:pt x="780755" y="78700"/>
                </a:lnTo>
                <a:lnTo>
                  <a:pt x="795059" y="33981"/>
                </a:lnTo>
                <a:lnTo>
                  <a:pt x="801476" y="0"/>
                </a:lnTo>
                <a:lnTo>
                  <a:pt x="837057" y="0"/>
                </a:lnTo>
                <a:lnTo>
                  <a:pt x="817321" y="81144"/>
                </a:lnTo>
                <a:lnTo>
                  <a:pt x="798939" y="124547"/>
                </a:lnTo>
                <a:lnTo>
                  <a:pt x="776023" y="165336"/>
                </a:lnTo>
                <a:lnTo>
                  <a:pt x="748891" y="203191"/>
                </a:lnTo>
                <a:lnTo>
                  <a:pt x="717865" y="237792"/>
                </a:lnTo>
                <a:lnTo>
                  <a:pt x="683264" y="268818"/>
                </a:lnTo>
                <a:lnTo>
                  <a:pt x="645409" y="295950"/>
                </a:lnTo>
                <a:lnTo>
                  <a:pt x="604619" y="318867"/>
                </a:lnTo>
                <a:lnTo>
                  <a:pt x="585724" y="326869"/>
                </a:lnTo>
                <a:close/>
              </a:path>
            </a:pathLst>
          </a:custGeom>
          <a:solidFill>
            <a:srgbClr val="232938"/>
          </a:solidFill>
        </p:spPr>
        <p:txBody>
          <a:bodyPr wrap="square" lIns="0" tIns="0" rIns="0" bIns="0" rtlCol="0"/>
          <a:lstStyle/>
          <a:p>
            <a:endParaRPr/>
          </a:p>
        </p:txBody>
      </p:sp>
      <p:sp>
        <p:nvSpPr>
          <p:cNvPr id="22" name="bg object 22"/>
          <p:cNvSpPr/>
          <p:nvPr/>
        </p:nvSpPr>
        <p:spPr>
          <a:xfrm>
            <a:off x="0" y="5585256"/>
            <a:ext cx="6649084" cy="1898650"/>
          </a:xfrm>
          <a:custGeom>
            <a:avLst/>
            <a:gdLst/>
            <a:ahLst/>
            <a:cxnLst/>
            <a:rect l="l" t="t" r="r" b="b"/>
            <a:pathLst>
              <a:path w="6649084" h="1898650">
                <a:moveTo>
                  <a:pt x="655561" y="637324"/>
                </a:moveTo>
                <a:lnTo>
                  <a:pt x="645795" y="635838"/>
                </a:lnTo>
                <a:lnTo>
                  <a:pt x="280708" y="629081"/>
                </a:lnTo>
                <a:lnTo>
                  <a:pt x="92951" y="561759"/>
                </a:lnTo>
                <a:lnTo>
                  <a:pt x="23075" y="375272"/>
                </a:lnTo>
                <a:lnTo>
                  <a:pt x="11607" y="11061"/>
                </a:lnTo>
                <a:lnTo>
                  <a:pt x="9766" y="0"/>
                </a:lnTo>
                <a:lnTo>
                  <a:pt x="2413" y="370624"/>
                </a:lnTo>
                <a:lnTo>
                  <a:pt x="0" y="377304"/>
                </a:lnTo>
                <a:lnTo>
                  <a:pt x="0" y="878662"/>
                </a:lnTo>
                <a:lnTo>
                  <a:pt x="4737" y="918171"/>
                </a:lnTo>
                <a:lnTo>
                  <a:pt x="8229" y="963866"/>
                </a:lnTo>
                <a:lnTo>
                  <a:pt x="10502" y="1014336"/>
                </a:lnTo>
                <a:lnTo>
                  <a:pt x="11785" y="1069797"/>
                </a:lnTo>
                <a:lnTo>
                  <a:pt x="12331" y="1130490"/>
                </a:lnTo>
                <a:lnTo>
                  <a:pt x="12382" y="1196670"/>
                </a:lnTo>
                <a:lnTo>
                  <a:pt x="12166" y="1268552"/>
                </a:lnTo>
                <a:lnTo>
                  <a:pt x="14376" y="1282369"/>
                </a:lnTo>
                <a:lnTo>
                  <a:pt x="16395" y="1268742"/>
                </a:lnTo>
                <a:lnTo>
                  <a:pt x="25031" y="905916"/>
                </a:lnTo>
                <a:lnTo>
                  <a:pt x="93002" y="719442"/>
                </a:lnTo>
                <a:lnTo>
                  <a:pt x="278917" y="650367"/>
                </a:lnTo>
                <a:lnTo>
                  <a:pt x="641375" y="639711"/>
                </a:lnTo>
                <a:lnTo>
                  <a:pt x="655561" y="637324"/>
                </a:lnTo>
                <a:close/>
              </a:path>
              <a:path w="6649084" h="1898650">
                <a:moveTo>
                  <a:pt x="6649059" y="1844789"/>
                </a:moveTo>
                <a:lnTo>
                  <a:pt x="6645592" y="1831759"/>
                </a:lnTo>
                <a:lnTo>
                  <a:pt x="6645135" y="1831086"/>
                </a:lnTo>
                <a:lnTo>
                  <a:pt x="6645135" y="1848815"/>
                </a:lnTo>
                <a:lnTo>
                  <a:pt x="6643637" y="1856473"/>
                </a:lnTo>
                <a:lnTo>
                  <a:pt x="6613093" y="1877072"/>
                </a:lnTo>
                <a:lnTo>
                  <a:pt x="6605295" y="1875536"/>
                </a:lnTo>
                <a:lnTo>
                  <a:pt x="6598272" y="1872081"/>
                </a:lnTo>
                <a:lnTo>
                  <a:pt x="6592367" y="1866950"/>
                </a:lnTo>
                <a:lnTo>
                  <a:pt x="6587972" y="1860435"/>
                </a:lnTo>
                <a:lnTo>
                  <a:pt x="6579209" y="1847888"/>
                </a:lnTo>
                <a:lnTo>
                  <a:pt x="6568186" y="1837524"/>
                </a:lnTo>
                <a:lnTo>
                  <a:pt x="6555308" y="1829663"/>
                </a:lnTo>
                <a:lnTo>
                  <a:pt x="6550469" y="1827949"/>
                </a:lnTo>
                <a:lnTo>
                  <a:pt x="6540932" y="1824558"/>
                </a:lnTo>
                <a:lnTo>
                  <a:pt x="6498234" y="1836089"/>
                </a:lnTo>
                <a:lnTo>
                  <a:pt x="6473279" y="1852282"/>
                </a:lnTo>
                <a:lnTo>
                  <a:pt x="6465570" y="1857133"/>
                </a:lnTo>
                <a:lnTo>
                  <a:pt x="6457721" y="1861756"/>
                </a:lnTo>
                <a:lnTo>
                  <a:pt x="6449758" y="1866176"/>
                </a:lnTo>
                <a:lnTo>
                  <a:pt x="6419469" y="1874901"/>
                </a:lnTo>
                <a:lnTo>
                  <a:pt x="6392342" y="1871560"/>
                </a:lnTo>
                <a:lnTo>
                  <a:pt x="6368478" y="1860956"/>
                </a:lnTo>
                <a:lnTo>
                  <a:pt x="6347981" y="1847888"/>
                </a:lnTo>
                <a:lnTo>
                  <a:pt x="6334290" y="1838871"/>
                </a:lnTo>
                <a:lnTo>
                  <a:pt x="6320485" y="1831124"/>
                </a:lnTo>
                <a:lnTo>
                  <a:pt x="6310084" y="1827174"/>
                </a:lnTo>
                <a:lnTo>
                  <a:pt x="6306070" y="1825650"/>
                </a:lnTo>
                <a:lnTo>
                  <a:pt x="6290576" y="1823478"/>
                </a:lnTo>
                <a:lnTo>
                  <a:pt x="6288938" y="1823478"/>
                </a:lnTo>
                <a:lnTo>
                  <a:pt x="6271793" y="1825002"/>
                </a:lnTo>
                <a:lnTo>
                  <a:pt x="6259093" y="1829346"/>
                </a:lnTo>
                <a:lnTo>
                  <a:pt x="6248844" y="1836089"/>
                </a:lnTo>
                <a:lnTo>
                  <a:pt x="6241021" y="1842960"/>
                </a:lnTo>
                <a:lnTo>
                  <a:pt x="6225540" y="1856473"/>
                </a:lnTo>
                <a:lnTo>
                  <a:pt x="6208484" y="1867560"/>
                </a:lnTo>
                <a:lnTo>
                  <a:pt x="6186043" y="1875726"/>
                </a:lnTo>
                <a:lnTo>
                  <a:pt x="6156668" y="1878533"/>
                </a:lnTo>
                <a:lnTo>
                  <a:pt x="6129629" y="1874748"/>
                </a:lnTo>
                <a:lnTo>
                  <a:pt x="6108179" y="1866176"/>
                </a:lnTo>
                <a:lnTo>
                  <a:pt x="6090983" y="1854885"/>
                </a:lnTo>
                <a:lnTo>
                  <a:pt x="6076835" y="1843049"/>
                </a:lnTo>
                <a:lnTo>
                  <a:pt x="6065304" y="1833245"/>
                </a:lnTo>
                <a:lnTo>
                  <a:pt x="6053874" y="1825777"/>
                </a:lnTo>
                <a:lnTo>
                  <a:pt x="6046216" y="1823034"/>
                </a:lnTo>
                <a:lnTo>
                  <a:pt x="6040526" y="1820989"/>
                </a:lnTo>
                <a:lnTo>
                  <a:pt x="6023318" y="1819300"/>
                </a:lnTo>
                <a:lnTo>
                  <a:pt x="6022860" y="1819300"/>
                </a:lnTo>
                <a:lnTo>
                  <a:pt x="6010084" y="1821370"/>
                </a:lnTo>
                <a:lnTo>
                  <a:pt x="5997702" y="1827225"/>
                </a:lnTo>
                <a:lnTo>
                  <a:pt x="5984672" y="1836470"/>
                </a:lnTo>
                <a:lnTo>
                  <a:pt x="5971006" y="1847850"/>
                </a:lnTo>
                <a:lnTo>
                  <a:pt x="5950966" y="1864448"/>
                </a:lnTo>
                <a:lnTo>
                  <a:pt x="5929084" y="1879180"/>
                </a:lnTo>
                <a:lnTo>
                  <a:pt x="5903544" y="1890090"/>
                </a:lnTo>
                <a:lnTo>
                  <a:pt x="5873674" y="1894357"/>
                </a:lnTo>
                <a:lnTo>
                  <a:pt x="5823191" y="1883651"/>
                </a:lnTo>
                <a:lnTo>
                  <a:pt x="5769991" y="1843049"/>
                </a:lnTo>
                <a:lnTo>
                  <a:pt x="5754763" y="1807527"/>
                </a:lnTo>
                <a:lnTo>
                  <a:pt x="5754675" y="1805432"/>
                </a:lnTo>
                <a:lnTo>
                  <a:pt x="5755208" y="1799526"/>
                </a:lnTo>
                <a:lnTo>
                  <a:pt x="5784862" y="1775371"/>
                </a:lnTo>
                <a:lnTo>
                  <a:pt x="5794718" y="1777060"/>
                </a:lnTo>
                <a:lnTo>
                  <a:pt x="5803290" y="1781721"/>
                </a:lnTo>
                <a:lnTo>
                  <a:pt x="5809945" y="1788858"/>
                </a:lnTo>
                <a:lnTo>
                  <a:pt x="5814047" y="1797989"/>
                </a:lnTo>
                <a:lnTo>
                  <a:pt x="5820321" y="1809165"/>
                </a:lnTo>
                <a:lnTo>
                  <a:pt x="5832030" y="1819681"/>
                </a:lnTo>
                <a:lnTo>
                  <a:pt x="5847181" y="1828114"/>
                </a:lnTo>
                <a:lnTo>
                  <a:pt x="5863717" y="1833092"/>
                </a:lnTo>
                <a:lnTo>
                  <a:pt x="5881217" y="1833232"/>
                </a:lnTo>
                <a:lnTo>
                  <a:pt x="5892393" y="1829409"/>
                </a:lnTo>
                <a:lnTo>
                  <a:pt x="5896991" y="1827834"/>
                </a:lnTo>
                <a:lnTo>
                  <a:pt x="5912878" y="1817522"/>
                </a:lnTo>
                <a:lnTo>
                  <a:pt x="5927610" y="1805432"/>
                </a:lnTo>
                <a:lnTo>
                  <a:pt x="5948858" y="1787829"/>
                </a:lnTo>
                <a:lnTo>
                  <a:pt x="5969876" y="1773555"/>
                </a:lnTo>
                <a:lnTo>
                  <a:pt x="5994222" y="1763014"/>
                </a:lnTo>
                <a:lnTo>
                  <a:pt x="6022746" y="1758873"/>
                </a:lnTo>
                <a:lnTo>
                  <a:pt x="6023318" y="1758873"/>
                </a:lnTo>
                <a:lnTo>
                  <a:pt x="6081395" y="1772119"/>
                </a:lnTo>
                <a:lnTo>
                  <a:pt x="6116548" y="1797646"/>
                </a:lnTo>
                <a:lnTo>
                  <a:pt x="6127305" y="1806740"/>
                </a:lnTo>
                <a:lnTo>
                  <a:pt x="6136691" y="1813077"/>
                </a:lnTo>
                <a:lnTo>
                  <a:pt x="6146393" y="1816862"/>
                </a:lnTo>
                <a:lnTo>
                  <a:pt x="6158115" y="1818284"/>
                </a:lnTo>
                <a:lnTo>
                  <a:pt x="6171019" y="1817395"/>
                </a:lnTo>
                <a:lnTo>
                  <a:pt x="6179934" y="1814372"/>
                </a:lnTo>
                <a:lnTo>
                  <a:pt x="6180760" y="1814080"/>
                </a:lnTo>
                <a:lnTo>
                  <a:pt x="6189230" y="1808391"/>
                </a:lnTo>
                <a:lnTo>
                  <a:pt x="6198311" y="1800339"/>
                </a:lnTo>
                <a:lnTo>
                  <a:pt x="6212624" y="1787829"/>
                </a:lnTo>
                <a:lnTo>
                  <a:pt x="6231255" y="1775739"/>
                </a:lnTo>
                <a:lnTo>
                  <a:pt x="6256159" y="1766620"/>
                </a:lnTo>
                <a:lnTo>
                  <a:pt x="6289268" y="1763014"/>
                </a:lnTo>
                <a:lnTo>
                  <a:pt x="6291516" y="1763014"/>
                </a:lnTo>
                <a:lnTo>
                  <a:pt x="6319202" y="1766506"/>
                </a:lnTo>
                <a:lnTo>
                  <a:pt x="6343142" y="1774850"/>
                </a:lnTo>
                <a:lnTo>
                  <a:pt x="6363881" y="1785975"/>
                </a:lnTo>
                <a:lnTo>
                  <a:pt x="6381750" y="1797646"/>
                </a:lnTo>
                <a:lnTo>
                  <a:pt x="6396939" y="1807527"/>
                </a:lnTo>
                <a:lnTo>
                  <a:pt x="6407442" y="1812950"/>
                </a:lnTo>
                <a:lnTo>
                  <a:pt x="6415303" y="1814436"/>
                </a:lnTo>
                <a:lnTo>
                  <a:pt x="6422326" y="1812391"/>
                </a:lnTo>
                <a:lnTo>
                  <a:pt x="6425387" y="1810677"/>
                </a:lnTo>
                <a:lnTo>
                  <a:pt x="6428841" y="1808746"/>
                </a:lnTo>
                <a:lnTo>
                  <a:pt x="6435242" y="1804911"/>
                </a:lnTo>
                <a:lnTo>
                  <a:pt x="6441554" y="1800923"/>
                </a:lnTo>
                <a:lnTo>
                  <a:pt x="6447739" y="1796757"/>
                </a:lnTo>
                <a:lnTo>
                  <a:pt x="6469710" y="1782864"/>
                </a:lnTo>
                <a:lnTo>
                  <a:pt x="6494462" y="1770722"/>
                </a:lnTo>
                <a:lnTo>
                  <a:pt x="6522339" y="1763776"/>
                </a:lnTo>
                <a:lnTo>
                  <a:pt x="6553733" y="1765439"/>
                </a:lnTo>
                <a:lnTo>
                  <a:pt x="6605371" y="1789760"/>
                </a:lnTo>
                <a:lnTo>
                  <a:pt x="6642049" y="1833486"/>
                </a:lnTo>
                <a:lnTo>
                  <a:pt x="6645135" y="1848815"/>
                </a:lnTo>
                <a:lnTo>
                  <a:pt x="6645135" y="1831086"/>
                </a:lnTo>
                <a:lnTo>
                  <a:pt x="6607759" y="1786737"/>
                </a:lnTo>
                <a:lnTo>
                  <a:pt x="6560439" y="1763776"/>
                </a:lnTo>
                <a:lnTo>
                  <a:pt x="6522110" y="1759966"/>
                </a:lnTo>
                <a:lnTo>
                  <a:pt x="6493434" y="1767001"/>
                </a:lnTo>
                <a:lnTo>
                  <a:pt x="6468084" y="1779384"/>
                </a:lnTo>
                <a:lnTo>
                  <a:pt x="6445694" y="1793621"/>
                </a:lnTo>
                <a:lnTo>
                  <a:pt x="6439675" y="1797646"/>
                </a:lnTo>
                <a:lnTo>
                  <a:pt x="6433350" y="1801660"/>
                </a:lnTo>
                <a:lnTo>
                  <a:pt x="6427025" y="1805432"/>
                </a:lnTo>
                <a:lnTo>
                  <a:pt x="6420612" y="1809038"/>
                </a:lnTo>
                <a:lnTo>
                  <a:pt x="6415519" y="1810677"/>
                </a:lnTo>
                <a:lnTo>
                  <a:pt x="6409182" y="1809546"/>
                </a:lnTo>
                <a:lnTo>
                  <a:pt x="6399416" y="1804568"/>
                </a:lnTo>
                <a:lnTo>
                  <a:pt x="6388925" y="1797799"/>
                </a:lnTo>
                <a:lnTo>
                  <a:pt x="6365646" y="1782635"/>
                </a:lnTo>
                <a:lnTo>
                  <a:pt x="6344488" y="1771307"/>
                </a:lnTo>
                <a:lnTo>
                  <a:pt x="6320625" y="1763014"/>
                </a:lnTo>
                <a:lnTo>
                  <a:pt x="6319990" y="1762798"/>
                </a:lnTo>
                <a:lnTo>
                  <a:pt x="6291554" y="1759242"/>
                </a:lnTo>
                <a:lnTo>
                  <a:pt x="6289268" y="1759242"/>
                </a:lnTo>
                <a:lnTo>
                  <a:pt x="6229591" y="1772285"/>
                </a:lnTo>
                <a:lnTo>
                  <a:pt x="6195517" y="1797469"/>
                </a:lnTo>
                <a:lnTo>
                  <a:pt x="6186767" y="1805343"/>
                </a:lnTo>
                <a:lnTo>
                  <a:pt x="6178956" y="1810677"/>
                </a:lnTo>
                <a:lnTo>
                  <a:pt x="6170053" y="1813648"/>
                </a:lnTo>
                <a:lnTo>
                  <a:pt x="6158192" y="1814372"/>
                </a:lnTo>
                <a:lnTo>
                  <a:pt x="6147295" y="1813013"/>
                </a:lnTo>
                <a:lnTo>
                  <a:pt x="6138176" y="1809407"/>
                </a:lnTo>
                <a:lnTo>
                  <a:pt x="6129274" y="1803349"/>
                </a:lnTo>
                <a:lnTo>
                  <a:pt x="6119012" y="1794662"/>
                </a:lnTo>
                <a:lnTo>
                  <a:pt x="6103124" y="1781454"/>
                </a:lnTo>
                <a:lnTo>
                  <a:pt x="6082970" y="1768665"/>
                </a:lnTo>
                <a:lnTo>
                  <a:pt x="6056909" y="1759038"/>
                </a:lnTo>
                <a:lnTo>
                  <a:pt x="6055461" y="1758873"/>
                </a:lnTo>
                <a:lnTo>
                  <a:pt x="6023318" y="1755292"/>
                </a:lnTo>
                <a:lnTo>
                  <a:pt x="6022645" y="1755292"/>
                </a:lnTo>
                <a:lnTo>
                  <a:pt x="5993320" y="1759483"/>
                </a:lnTo>
                <a:lnTo>
                  <a:pt x="5968263" y="1770189"/>
                </a:lnTo>
                <a:lnTo>
                  <a:pt x="5946775" y="1784654"/>
                </a:lnTo>
                <a:lnTo>
                  <a:pt x="5931065" y="1797646"/>
                </a:lnTo>
                <a:lnTo>
                  <a:pt x="5911024" y="1814195"/>
                </a:lnTo>
                <a:lnTo>
                  <a:pt x="5895822" y="1824151"/>
                </a:lnTo>
                <a:lnTo>
                  <a:pt x="5880836" y="1829409"/>
                </a:lnTo>
                <a:lnTo>
                  <a:pt x="5864390" y="1829409"/>
                </a:lnTo>
                <a:lnTo>
                  <a:pt x="5823509" y="1807324"/>
                </a:lnTo>
                <a:lnTo>
                  <a:pt x="5815355" y="1790776"/>
                </a:lnTo>
                <a:lnTo>
                  <a:pt x="5811888" y="1785137"/>
                </a:lnTo>
                <a:lnTo>
                  <a:pt x="5807392" y="1780273"/>
                </a:lnTo>
                <a:lnTo>
                  <a:pt x="5801995" y="1776336"/>
                </a:lnTo>
                <a:lnTo>
                  <a:pt x="5799582" y="1775371"/>
                </a:lnTo>
                <a:lnTo>
                  <a:pt x="5792635" y="1772564"/>
                </a:lnTo>
                <a:lnTo>
                  <a:pt x="5752668" y="1794548"/>
                </a:lnTo>
                <a:lnTo>
                  <a:pt x="5750865" y="1804263"/>
                </a:lnTo>
                <a:lnTo>
                  <a:pt x="5751982" y="1814296"/>
                </a:lnTo>
                <a:lnTo>
                  <a:pt x="5791555" y="1869579"/>
                </a:lnTo>
                <a:lnTo>
                  <a:pt x="5853417" y="1896402"/>
                </a:lnTo>
                <a:lnTo>
                  <a:pt x="5873610" y="1898091"/>
                </a:lnTo>
                <a:lnTo>
                  <a:pt x="5900077" y="1894357"/>
                </a:lnTo>
                <a:lnTo>
                  <a:pt x="5953010" y="1867598"/>
                </a:lnTo>
                <a:lnTo>
                  <a:pt x="5986653" y="1839671"/>
                </a:lnTo>
                <a:lnTo>
                  <a:pt x="5999188" y="1830679"/>
                </a:lnTo>
                <a:lnTo>
                  <a:pt x="6010935" y="1825015"/>
                </a:lnTo>
                <a:lnTo>
                  <a:pt x="6022860" y="1823034"/>
                </a:lnTo>
                <a:lnTo>
                  <a:pt x="6039370" y="1824583"/>
                </a:lnTo>
                <a:lnTo>
                  <a:pt x="6052172" y="1829168"/>
                </a:lnTo>
                <a:lnTo>
                  <a:pt x="6063183" y="1836381"/>
                </a:lnTo>
                <a:lnTo>
                  <a:pt x="6076797" y="1847850"/>
                </a:lnTo>
                <a:lnTo>
                  <a:pt x="6088926" y="1857997"/>
                </a:lnTo>
                <a:lnTo>
                  <a:pt x="6106604" y="1869579"/>
                </a:lnTo>
                <a:lnTo>
                  <a:pt x="6128702" y="1878368"/>
                </a:lnTo>
                <a:lnTo>
                  <a:pt x="6156630" y="1882254"/>
                </a:lnTo>
                <a:lnTo>
                  <a:pt x="6187008" y="1879371"/>
                </a:lnTo>
                <a:lnTo>
                  <a:pt x="6227877" y="1859445"/>
                </a:lnTo>
                <a:lnTo>
                  <a:pt x="6251460" y="1838871"/>
                </a:lnTo>
                <a:lnTo>
                  <a:pt x="6261468" y="1832368"/>
                </a:lnTo>
                <a:lnTo>
                  <a:pt x="6273787" y="1828393"/>
                </a:lnTo>
                <a:lnTo>
                  <a:pt x="6290729" y="1827174"/>
                </a:lnTo>
                <a:lnTo>
                  <a:pt x="6305499" y="1829282"/>
                </a:lnTo>
                <a:lnTo>
                  <a:pt x="6319355" y="1834603"/>
                </a:lnTo>
                <a:lnTo>
                  <a:pt x="6332741" y="1842160"/>
                </a:lnTo>
                <a:lnTo>
                  <a:pt x="6346076" y="1850948"/>
                </a:lnTo>
                <a:lnTo>
                  <a:pt x="6367221" y="1864512"/>
                </a:lnTo>
                <a:lnTo>
                  <a:pt x="6391897" y="1875447"/>
                </a:lnTo>
                <a:lnTo>
                  <a:pt x="6420053" y="1878799"/>
                </a:lnTo>
                <a:lnTo>
                  <a:pt x="6433490" y="1874901"/>
                </a:lnTo>
                <a:lnTo>
                  <a:pt x="6475514" y="1855520"/>
                </a:lnTo>
                <a:lnTo>
                  <a:pt x="6483197" y="1850390"/>
                </a:lnTo>
                <a:lnTo>
                  <a:pt x="6499911" y="1839671"/>
                </a:lnTo>
                <a:lnTo>
                  <a:pt x="6514439" y="1831936"/>
                </a:lnTo>
                <a:lnTo>
                  <a:pt x="6527597" y="1827949"/>
                </a:lnTo>
                <a:lnTo>
                  <a:pt x="6540335" y="1828330"/>
                </a:lnTo>
                <a:lnTo>
                  <a:pt x="6553898" y="1833092"/>
                </a:lnTo>
                <a:lnTo>
                  <a:pt x="6566065" y="1840471"/>
                </a:lnTo>
                <a:lnTo>
                  <a:pt x="6576479" y="1850174"/>
                </a:lnTo>
                <a:lnTo>
                  <a:pt x="6584645" y="1861756"/>
                </a:lnTo>
                <a:lnTo>
                  <a:pt x="6593014" y="1872576"/>
                </a:lnTo>
                <a:lnTo>
                  <a:pt x="6604330" y="1879003"/>
                </a:lnTo>
                <a:lnTo>
                  <a:pt x="6617221" y="1880730"/>
                </a:lnTo>
                <a:lnTo>
                  <a:pt x="6630251" y="1877263"/>
                </a:lnTo>
                <a:lnTo>
                  <a:pt x="6630492" y="1877072"/>
                </a:lnTo>
                <a:lnTo>
                  <a:pt x="6640906" y="1868995"/>
                </a:lnTo>
                <a:lnTo>
                  <a:pt x="6647332" y="1857692"/>
                </a:lnTo>
                <a:lnTo>
                  <a:pt x="6649059" y="1844789"/>
                </a:lnTo>
                <a:close/>
              </a:path>
            </a:pathLst>
          </a:custGeom>
          <a:solidFill>
            <a:srgbClr val="FFFFFF"/>
          </a:solidFill>
        </p:spPr>
        <p:txBody>
          <a:bodyPr wrap="square" lIns="0" tIns="0" rIns="0" bIns="0" rtlCol="0"/>
          <a:lstStyle/>
          <a:p>
            <a:endParaRPr/>
          </a:p>
        </p:txBody>
      </p:sp>
      <p:sp>
        <p:nvSpPr>
          <p:cNvPr id="23" name="bg object 23"/>
          <p:cNvSpPr/>
          <p:nvPr/>
        </p:nvSpPr>
        <p:spPr>
          <a:xfrm>
            <a:off x="5376138" y="7119136"/>
            <a:ext cx="1271905" cy="380365"/>
          </a:xfrm>
          <a:custGeom>
            <a:avLst/>
            <a:gdLst/>
            <a:ahLst/>
            <a:cxnLst/>
            <a:rect l="l" t="t" r="r" b="b"/>
            <a:pathLst>
              <a:path w="1271904" h="380365">
                <a:moveTo>
                  <a:pt x="898207" y="89496"/>
                </a:moveTo>
                <a:lnTo>
                  <a:pt x="894727" y="76466"/>
                </a:lnTo>
                <a:lnTo>
                  <a:pt x="894283" y="75806"/>
                </a:lnTo>
                <a:lnTo>
                  <a:pt x="894283" y="93522"/>
                </a:lnTo>
                <a:lnTo>
                  <a:pt x="892784" y="101180"/>
                </a:lnTo>
                <a:lnTo>
                  <a:pt x="862228" y="121780"/>
                </a:lnTo>
                <a:lnTo>
                  <a:pt x="854430" y="120230"/>
                </a:lnTo>
                <a:lnTo>
                  <a:pt x="847407" y="116789"/>
                </a:lnTo>
                <a:lnTo>
                  <a:pt x="841514" y="111658"/>
                </a:lnTo>
                <a:lnTo>
                  <a:pt x="837120" y="105143"/>
                </a:lnTo>
                <a:lnTo>
                  <a:pt x="828357" y="92595"/>
                </a:lnTo>
                <a:lnTo>
                  <a:pt x="817333" y="82232"/>
                </a:lnTo>
                <a:lnTo>
                  <a:pt x="804456" y="74371"/>
                </a:lnTo>
                <a:lnTo>
                  <a:pt x="799617" y="72656"/>
                </a:lnTo>
                <a:lnTo>
                  <a:pt x="790079" y="69265"/>
                </a:lnTo>
                <a:lnTo>
                  <a:pt x="747369" y="80797"/>
                </a:lnTo>
                <a:lnTo>
                  <a:pt x="722414" y="96989"/>
                </a:lnTo>
                <a:lnTo>
                  <a:pt x="714705" y="101841"/>
                </a:lnTo>
                <a:lnTo>
                  <a:pt x="706869" y="106464"/>
                </a:lnTo>
                <a:lnTo>
                  <a:pt x="698906" y="110883"/>
                </a:lnTo>
                <a:lnTo>
                  <a:pt x="668616" y="119595"/>
                </a:lnTo>
                <a:lnTo>
                  <a:pt x="641489" y="116268"/>
                </a:lnTo>
                <a:lnTo>
                  <a:pt x="617626" y="105664"/>
                </a:lnTo>
                <a:lnTo>
                  <a:pt x="597128" y="92595"/>
                </a:lnTo>
                <a:lnTo>
                  <a:pt x="583425" y="83578"/>
                </a:lnTo>
                <a:lnTo>
                  <a:pt x="569620" y="75831"/>
                </a:lnTo>
                <a:lnTo>
                  <a:pt x="559219" y="71882"/>
                </a:lnTo>
                <a:lnTo>
                  <a:pt x="555218" y="70358"/>
                </a:lnTo>
                <a:lnTo>
                  <a:pt x="539724" y="68186"/>
                </a:lnTo>
                <a:lnTo>
                  <a:pt x="538073" y="68186"/>
                </a:lnTo>
                <a:lnTo>
                  <a:pt x="520928" y="69710"/>
                </a:lnTo>
                <a:lnTo>
                  <a:pt x="508241" y="74053"/>
                </a:lnTo>
                <a:lnTo>
                  <a:pt x="497979" y="80797"/>
                </a:lnTo>
                <a:lnTo>
                  <a:pt x="490169" y="87668"/>
                </a:lnTo>
                <a:lnTo>
                  <a:pt x="474687" y="101180"/>
                </a:lnTo>
                <a:lnTo>
                  <a:pt x="457631" y="112268"/>
                </a:lnTo>
                <a:lnTo>
                  <a:pt x="435190" y="120434"/>
                </a:lnTo>
                <a:lnTo>
                  <a:pt x="405803" y="123240"/>
                </a:lnTo>
                <a:lnTo>
                  <a:pt x="378777" y="119456"/>
                </a:lnTo>
                <a:lnTo>
                  <a:pt x="357327" y="110883"/>
                </a:lnTo>
                <a:lnTo>
                  <a:pt x="340131" y="99593"/>
                </a:lnTo>
                <a:lnTo>
                  <a:pt x="325983" y="87757"/>
                </a:lnTo>
                <a:lnTo>
                  <a:pt x="314439" y="77952"/>
                </a:lnTo>
                <a:lnTo>
                  <a:pt x="303022" y="70485"/>
                </a:lnTo>
                <a:lnTo>
                  <a:pt x="295351" y="67741"/>
                </a:lnTo>
                <a:lnTo>
                  <a:pt x="289674" y="65697"/>
                </a:lnTo>
                <a:lnTo>
                  <a:pt x="272453" y="64008"/>
                </a:lnTo>
                <a:lnTo>
                  <a:pt x="272008" y="64008"/>
                </a:lnTo>
                <a:lnTo>
                  <a:pt x="259232" y="66078"/>
                </a:lnTo>
                <a:lnTo>
                  <a:pt x="246849" y="71920"/>
                </a:lnTo>
                <a:lnTo>
                  <a:pt x="233819" y="81178"/>
                </a:lnTo>
                <a:lnTo>
                  <a:pt x="220154" y="92557"/>
                </a:lnTo>
                <a:lnTo>
                  <a:pt x="200101" y="109156"/>
                </a:lnTo>
                <a:lnTo>
                  <a:pt x="178231" y="123888"/>
                </a:lnTo>
                <a:lnTo>
                  <a:pt x="152692" y="134797"/>
                </a:lnTo>
                <a:lnTo>
                  <a:pt x="122821" y="139065"/>
                </a:lnTo>
                <a:lnTo>
                  <a:pt x="72326" y="128358"/>
                </a:lnTo>
                <a:lnTo>
                  <a:pt x="19138" y="87757"/>
                </a:lnTo>
                <a:lnTo>
                  <a:pt x="3898" y="52235"/>
                </a:lnTo>
                <a:lnTo>
                  <a:pt x="3822" y="50139"/>
                </a:lnTo>
                <a:lnTo>
                  <a:pt x="4343" y="44234"/>
                </a:lnTo>
                <a:lnTo>
                  <a:pt x="33997" y="20078"/>
                </a:lnTo>
                <a:lnTo>
                  <a:pt x="43865" y="21767"/>
                </a:lnTo>
                <a:lnTo>
                  <a:pt x="52438" y="26428"/>
                </a:lnTo>
                <a:lnTo>
                  <a:pt x="59093" y="33566"/>
                </a:lnTo>
                <a:lnTo>
                  <a:pt x="63182" y="42697"/>
                </a:lnTo>
                <a:lnTo>
                  <a:pt x="69456" y="53873"/>
                </a:lnTo>
                <a:lnTo>
                  <a:pt x="81178" y="64376"/>
                </a:lnTo>
                <a:lnTo>
                  <a:pt x="96316" y="72821"/>
                </a:lnTo>
                <a:lnTo>
                  <a:pt x="112864" y="77800"/>
                </a:lnTo>
                <a:lnTo>
                  <a:pt x="130365" y="77939"/>
                </a:lnTo>
                <a:lnTo>
                  <a:pt x="141528" y="74117"/>
                </a:lnTo>
                <a:lnTo>
                  <a:pt x="146138" y="72542"/>
                </a:lnTo>
                <a:lnTo>
                  <a:pt x="162026" y="62230"/>
                </a:lnTo>
                <a:lnTo>
                  <a:pt x="176758" y="50139"/>
                </a:lnTo>
                <a:lnTo>
                  <a:pt x="197993" y="32537"/>
                </a:lnTo>
                <a:lnTo>
                  <a:pt x="219011" y="18262"/>
                </a:lnTo>
                <a:lnTo>
                  <a:pt x="243370" y="7721"/>
                </a:lnTo>
                <a:lnTo>
                  <a:pt x="271894" y="3581"/>
                </a:lnTo>
                <a:lnTo>
                  <a:pt x="272453" y="3581"/>
                </a:lnTo>
                <a:lnTo>
                  <a:pt x="330530" y="16827"/>
                </a:lnTo>
                <a:lnTo>
                  <a:pt x="365683" y="42354"/>
                </a:lnTo>
                <a:lnTo>
                  <a:pt x="376440" y="51447"/>
                </a:lnTo>
                <a:lnTo>
                  <a:pt x="385826" y="57785"/>
                </a:lnTo>
                <a:lnTo>
                  <a:pt x="395541" y="61569"/>
                </a:lnTo>
                <a:lnTo>
                  <a:pt x="407263" y="62992"/>
                </a:lnTo>
                <a:lnTo>
                  <a:pt x="420166" y="62103"/>
                </a:lnTo>
                <a:lnTo>
                  <a:pt x="429069" y="59080"/>
                </a:lnTo>
                <a:lnTo>
                  <a:pt x="429907" y="58788"/>
                </a:lnTo>
                <a:lnTo>
                  <a:pt x="438378" y="53098"/>
                </a:lnTo>
                <a:lnTo>
                  <a:pt x="447459" y="45046"/>
                </a:lnTo>
                <a:lnTo>
                  <a:pt x="461772" y="32537"/>
                </a:lnTo>
                <a:lnTo>
                  <a:pt x="480402" y="20447"/>
                </a:lnTo>
                <a:lnTo>
                  <a:pt x="505294" y="11328"/>
                </a:lnTo>
                <a:lnTo>
                  <a:pt x="538416" y="7721"/>
                </a:lnTo>
                <a:lnTo>
                  <a:pt x="540651" y="7721"/>
                </a:lnTo>
                <a:lnTo>
                  <a:pt x="568350" y="11214"/>
                </a:lnTo>
                <a:lnTo>
                  <a:pt x="592289" y="19558"/>
                </a:lnTo>
                <a:lnTo>
                  <a:pt x="613029" y="30683"/>
                </a:lnTo>
                <a:lnTo>
                  <a:pt x="630897" y="42354"/>
                </a:lnTo>
                <a:lnTo>
                  <a:pt x="646074" y="52235"/>
                </a:lnTo>
                <a:lnTo>
                  <a:pt x="656590" y="57658"/>
                </a:lnTo>
                <a:lnTo>
                  <a:pt x="664451" y="59143"/>
                </a:lnTo>
                <a:lnTo>
                  <a:pt x="671474" y="57099"/>
                </a:lnTo>
                <a:lnTo>
                  <a:pt x="696887" y="41465"/>
                </a:lnTo>
                <a:lnTo>
                  <a:pt x="718858" y="27571"/>
                </a:lnTo>
                <a:lnTo>
                  <a:pt x="743597" y="15430"/>
                </a:lnTo>
                <a:lnTo>
                  <a:pt x="771486" y="8483"/>
                </a:lnTo>
                <a:lnTo>
                  <a:pt x="802881" y="10147"/>
                </a:lnTo>
                <a:lnTo>
                  <a:pt x="854506" y="34467"/>
                </a:lnTo>
                <a:lnTo>
                  <a:pt x="891184" y="78181"/>
                </a:lnTo>
                <a:lnTo>
                  <a:pt x="894283" y="93522"/>
                </a:lnTo>
                <a:lnTo>
                  <a:pt x="894283" y="75806"/>
                </a:lnTo>
                <a:lnTo>
                  <a:pt x="878154" y="51765"/>
                </a:lnTo>
                <a:lnTo>
                  <a:pt x="856907" y="31445"/>
                </a:lnTo>
                <a:lnTo>
                  <a:pt x="831799" y="16116"/>
                </a:lnTo>
                <a:lnTo>
                  <a:pt x="809574" y="8483"/>
                </a:lnTo>
                <a:lnTo>
                  <a:pt x="803668" y="6451"/>
                </a:lnTo>
                <a:lnTo>
                  <a:pt x="742569" y="11709"/>
                </a:lnTo>
                <a:lnTo>
                  <a:pt x="694829" y="38328"/>
                </a:lnTo>
                <a:lnTo>
                  <a:pt x="688822" y="42354"/>
                </a:lnTo>
                <a:lnTo>
                  <a:pt x="682498" y="46367"/>
                </a:lnTo>
                <a:lnTo>
                  <a:pt x="676173" y="50139"/>
                </a:lnTo>
                <a:lnTo>
                  <a:pt x="669747" y="53746"/>
                </a:lnTo>
                <a:lnTo>
                  <a:pt x="664667" y="55384"/>
                </a:lnTo>
                <a:lnTo>
                  <a:pt x="658329" y="54254"/>
                </a:lnTo>
                <a:lnTo>
                  <a:pt x="648563" y="49276"/>
                </a:lnTo>
                <a:lnTo>
                  <a:pt x="638073" y="42506"/>
                </a:lnTo>
                <a:lnTo>
                  <a:pt x="614781" y="27343"/>
                </a:lnTo>
                <a:lnTo>
                  <a:pt x="593623" y="16002"/>
                </a:lnTo>
                <a:lnTo>
                  <a:pt x="569772" y="7721"/>
                </a:lnTo>
                <a:lnTo>
                  <a:pt x="569137" y="7505"/>
                </a:lnTo>
                <a:lnTo>
                  <a:pt x="540689" y="3949"/>
                </a:lnTo>
                <a:lnTo>
                  <a:pt x="538416" y="3949"/>
                </a:lnTo>
                <a:lnTo>
                  <a:pt x="478726" y="16992"/>
                </a:lnTo>
                <a:lnTo>
                  <a:pt x="444665" y="42176"/>
                </a:lnTo>
                <a:lnTo>
                  <a:pt x="435914" y="50050"/>
                </a:lnTo>
                <a:lnTo>
                  <a:pt x="428091" y="55384"/>
                </a:lnTo>
                <a:lnTo>
                  <a:pt x="419201" y="58356"/>
                </a:lnTo>
                <a:lnTo>
                  <a:pt x="407339" y="59080"/>
                </a:lnTo>
                <a:lnTo>
                  <a:pt x="396443" y="57721"/>
                </a:lnTo>
                <a:lnTo>
                  <a:pt x="387324" y="54114"/>
                </a:lnTo>
                <a:lnTo>
                  <a:pt x="378421" y="48056"/>
                </a:lnTo>
                <a:lnTo>
                  <a:pt x="368147" y="39370"/>
                </a:lnTo>
                <a:lnTo>
                  <a:pt x="352272" y="26162"/>
                </a:lnTo>
                <a:lnTo>
                  <a:pt x="332117" y="13373"/>
                </a:lnTo>
                <a:lnTo>
                  <a:pt x="306044" y="3733"/>
                </a:lnTo>
                <a:lnTo>
                  <a:pt x="304609" y="3581"/>
                </a:lnTo>
                <a:lnTo>
                  <a:pt x="272453" y="0"/>
                </a:lnTo>
                <a:lnTo>
                  <a:pt x="271780" y="0"/>
                </a:lnTo>
                <a:lnTo>
                  <a:pt x="242468" y="4191"/>
                </a:lnTo>
                <a:lnTo>
                  <a:pt x="217411" y="14897"/>
                </a:lnTo>
                <a:lnTo>
                  <a:pt x="195922" y="29362"/>
                </a:lnTo>
                <a:lnTo>
                  <a:pt x="180213" y="42354"/>
                </a:lnTo>
                <a:lnTo>
                  <a:pt x="160159" y="58902"/>
                </a:lnTo>
                <a:lnTo>
                  <a:pt x="144957" y="68859"/>
                </a:lnTo>
                <a:lnTo>
                  <a:pt x="129984" y="74117"/>
                </a:lnTo>
                <a:lnTo>
                  <a:pt x="113538" y="74117"/>
                </a:lnTo>
                <a:lnTo>
                  <a:pt x="72644" y="52031"/>
                </a:lnTo>
                <a:lnTo>
                  <a:pt x="64490" y="35483"/>
                </a:lnTo>
                <a:lnTo>
                  <a:pt x="61036" y="29845"/>
                </a:lnTo>
                <a:lnTo>
                  <a:pt x="56540" y="24980"/>
                </a:lnTo>
                <a:lnTo>
                  <a:pt x="51130" y="21043"/>
                </a:lnTo>
                <a:lnTo>
                  <a:pt x="48729" y="20078"/>
                </a:lnTo>
                <a:lnTo>
                  <a:pt x="41770" y="17272"/>
                </a:lnTo>
                <a:lnTo>
                  <a:pt x="1816" y="39255"/>
                </a:lnTo>
                <a:lnTo>
                  <a:pt x="0" y="48971"/>
                </a:lnTo>
                <a:lnTo>
                  <a:pt x="1117" y="59004"/>
                </a:lnTo>
                <a:lnTo>
                  <a:pt x="40703" y="114287"/>
                </a:lnTo>
                <a:lnTo>
                  <a:pt x="102565" y="141109"/>
                </a:lnTo>
                <a:lnTo>
                  <a:pt x="122758" y="142786"/>
                </a:lnTo>
                <a:lnTo>
                  <a:pt x="149225" y="139065"/>
                </a:lnTo>
                <a:lnTo>
                  <a:pt x="202158" y="112306"/>
                </a:lnTo>
                <a:lnTo>
                  <a:pt x="235788" y="84378"/>
                </a:lnTo>
                <a:lnTo>
                  <a:pt x="248323" y="75387"/>
                </a:lnTo>
                <a:lnTo>
                  <a:pt x="260070" y="69723"/>
                </a:lnTo>
                <a:lnTo>
                  <a:pt x="272008" y="67741"/>
                </a:lnTo>
                <a:lnTo>
                  <a:pt x="288505" y="69291"/>
                </a:lnTo>
                <a:lnTo>
                  <a:pt x="301320" y="73875"/>
                </a:lnTo>
                <a:lnTo>
                  <a:pt x="312331" y="81089"/>
                </a:lnTo>
                <a:lnTo>
                  <a:pt x="325945" y="92557"/>
                </a:lnTo>
                <a:lnTo>
                  <a:pt x="338074" y="102704"/>
                </a:lnTo>
                <a:lnTo>
                  <a:pt x="355739" y="114287"/>
                </a:lnTo>
                <a:lnTo>
                  <a:pt x="377850" y="123075"/>
                </a:lnTo>
                <a:lnTo>
                  <a:pt x="405765" y="126961"/>
                </a:lnTo>
                <a:lnTo>
                  <a:pt x="436156" y="124079"/>
                </a:lnTo>
                <a:lnTo>
                  <a:pt x="477024" y="104152"/>
                </a:lnTo>
                <a:lnTo>
                  <a:pt x="500595" y="83578"/>
                </a:lnTo>
                <a:lnTo>
                  <a:pt x="510603" y="77076"/>
                </a:lnTo>
                <a:lnTo>
                  <a:pt x="522935" y="73101"/>
                </a:lnTo>
                <a:lnTo>
                  <a:pt x="539864" y="71882"/>
                </a:lnTo>
                <a:lnTo>
                  <a:pt x="554634" y="73990"/>
                </a:lnTo>
                <a:lnTo>
                  <a:pt x="568502" y="79311"/>
                </a:lnTo>
                <a:lnTo>
                  <a:pt x="581875" y="86868"/>
                </a:lnTo>
                <a:lnTo>
                  <a:pt x="595223" y="95656"/>
                </a:lnTo>
                <a:lnTo>
                  <a:pt x="616369" y="109220"/>
                </a:lnTo>
                <a:lnTo>
                  <a:pt x="641045" y="120154"/>
                </a:lnTo>
                <a:lnTo>
                  <a:pt x="669201" y="123507"/>
                </a:lnTo>
                <a:lnTo>
                  <a:pt x="682637" y="119595"/>
                </a:lnTo>
                <a:lnTo>
                  <a:pt x="700773" y="114325"/>
                </a:lnTo>
                <a:lnTo>
                  <a:pt x="708888" y="109842"/>
                </a:lnTo>
                <a:lnTo>
                  <a:pt x="716838" y="105143"/>
                </a:lnTo>
                <a:lnTo>
                  <a:pt x="724662" y="100228"/>
                </a:lnTo>
                <a:lnTo>
                  <a:pt x="732345" y="95097"/>
                </a:lnTo>
                <a:lnTo>
                  <a:pt x="749058" y="84378"/>
                </a:lnTo>
                <a:lnTo>
                  <a:pt x="763587" y="76644"/>
                </a:lnTo>
                <a:lnTo>
                  <a:pt x="776744" y="72656"/>
                </a:lnTo>
                <a:lnTo>
                  <a:pt x="789482" y="73037"/>
                </a:lnTo>
                <a:lnTo>
                  <a:pt x="803046" y="77800"/>
                </a:lnTo>
                <a:lnTo>
                  <a:pt x="815213" y="85178"/>
                </a:lnTo>
                <a:lnTo>
                  <a:pt x="825614" y="94869"/>
                </a:lnTo>
                <a:lnTo>
                  <a:pt x="833780" y="106464"/>
                </a:lnTo>
                <a:lnTo>
                  <a:pt x="842162" y="117284"/>
                </a:lnTo>
                <a:lnTo>
                  <a:pt x="853465" y="123710"/>
                </a:lnTo>
                <a:lnTo>
                  <a:pt x="866368" y="125437"/>
                </a:lnTo>
                <a:lnTo>
                  <a:pt x="879386" y="121970"/>
                </a:lnTo>
                <a:lnTo>
                  <a:pt x="879640" y="121780"/>
                </a:lnTo>
                <a:lnTo>
                  <a:pt x="890041" y="113703"/>
                </a:lnTo>
                <a:lnTo>
                  <a:pt x="896480" y="102387"/>
                </a:lnTo>
                <a:lnTo>
                  <a:pt x="898207" y="89496"/>
                </a:lnTo>
                <a:close/>
              </a:path>
              <a:path w="1271904" h="380365">
                <a:moveTo>
                  <a:pt x="1271676" y="333095"/>
                </a:moveTo>
                <a:lnTo>
                  <a:pt x="1251546" y="292239"/>
                </a:lnTo>
                <a:lnTo>
                  <a:pt x="1205852" y="257111"/>
                </a:lnTo>
                <a:lnTo>
                  <a:pt x="1146200" y="245922"/>
                </a:lnTo>
                <a:lnTo>
                  <a:pt x="1117892" y="252920"/>
                </a:lnTo>
                <a:lnTo>
                  <a:pt x="1092847" y="265137"/>
                </a:lnTo>
                <a:lnTo>
                  <a:pt x="1070711" y="279146"/>
                </a:lnTo>
                <a:lnTo>
                  <a:pt x="1064552" y="283286"/>
                </a:lnTo>
                <a:lnTo>
                  <a:pt x="1058278" y="287261"/>
                </a:lnTo>
                <a:lnTo>
                  <a:pt x="1051915" y="291071"/>
                </a:lnTo>
                <a:lnTo>
                  <a:pt x="1045438" y="294716"/>
                </a:lnTo>
                <a:lnTo>
                  <a:pt x="1039418" y="296532"/>
                </a:lnTo>
                <a:lnTo>
                  <a:pt x="1032319" y="295236"/>
                </a:lnTo>
                <a:lnTo>
                  <a:pt x="1022184" y="290055"/>
                </a:lnTo>
                <a:lnTo>
                  <a:pt x="1006995" y="280225"/>
                </a:lnTo>
                <a:lnTo>
                  <a:pt x="988720" y="268287"/>
                </a:lnTo>
                <a:lnTo>
                  <a:pt x="967778" y="257060"/>
                </a:lnTo>
                <a:lnTo>
                  <a:pt x="943559" y="248627"/>
                </a:lnTo>
                <a:lnTo>
                  <a:pt x="915479" y="245110"/>
                </a:lnTo>
                <a:lnTo>
                  <a:pt x="913244" y="245110"/>
                </a:lnTo>
                <a:lnTo>
                  <a:pt x="854456" y="257975"/>
                </a:lnTo>
                <a:lnTo>
                  <a:pt x="821016" y="282803"/>
                </a:lnTo>
                <a:lnTo>
                  <a:pt x="812038" y="290766"/>
                </a:lnTo>
                <a:lnTo>
                  <a:pt x="803859" y="296291"/>
                </a:lnTo>
                <a:lnTo>
                  <a:pt x="794537" y="299427"/>
                </a:lnTo>
                <a:lnTo>
                  <a:pt x="782129" y="300228"/>
                </a:lnTo>
                <a:lnTo>
                  <a:pt x="770826" y="298831"/>
                </a:lnTo>
                <a:lnTo>
                  <a:pt x="761415" y="295135"/>
                </a:lnTo>
                <a:lnTo>
                  <a:pt x="752271" y="288937"/>
                </a:lnTo>
                <a:lnTo>
                  <a:pt x="741743" y="280047"/>
                </a:lnTo>
                <a:lnTo>
                  <a:pt x="726046" y="267004"/>
                </a:lnTo>
                <a:lnTo>
                  <a:pt x="706120" y="254355"/>
                </a:lnTo>
                <a:lnTo>
                  <a:pt x="680364" y="244792"/>
                </a:lnTo>
                <a:lnTo>
                  <a:pt x="647179" y="241007"/>
                </a:lnTo>
                <a:lnTo>
                  <a:pt x="646506" y="241007"/>
                </a:lnTo>
                <a:lnTo>
                  <a:pt x="592899" y="255866"/>
                </a:lnTo>
                <a:lnTo>
                  <a:pt x="553237" y="285267"/>
                </a:lnTo>
                <a:lnTo>
                  <a:pt x="535800" y="299694"/>
                </a:lnTo>
                <a:lnTo>
                  <a:pt x="520280" y="309880"/>
                </a:lnTo>
                <a:lnTo>
                  <a:pt x="504926" y="315226"/>
                </a:lnTo>
                <a:lnTo>
                  <a:pt x="487959" y="315125"/>
                </a:lnTo>
                <a:lnTo>
                  <a:pt x="471843" y="310426"/>
                </a:lnTo>
                <a:lnTo>
                  <a:pt x="457136" y="302348"/>
                </a:lnTo>
                <a:lnTo>
                  <a:pt x="445782" y="292252"/>
                </a:lnTo>
                <a:lnTo>
                  <a:pt x="439699" y="281533"/>
                </a:lnTo>
                <a:lnTo>
                  <a:pt x="434111" y="270090"/>
                </a:lnTo>
                <a:lnTo>
                  <a:pt x="424891" y="261962"/>
                </a:lnTo>
                <a:lnTo>
                  <a:pt x="413296" y="257873"/>
                </a:lnTo>
                <a:lnTo>
                  <a:pt x="400583" y="258584"/>
                </a:lnTo>
                <a:lnTo>
                  <a:pt x="389140" y="264160"/>
                </a:lnTo>
                <a:lnTo>
                  <a:pt x="381012" y="273380"/>
                </a:lnTo>
                <a:lnTo>
                  <a:pt x="376923" y="284975"/>
                </a:lnTo>
                <a:lnTo>
                  <a:pt x="377634" y="297700"/>
                </a:lnTo>
                <a:lnTo>
                  <a:pt x="416534" y="352209"/>
                </a:lnTo>
                <a:lnTo>
                  <a:pt x="477583" y="378574"/>
                </a:lnTo>
                <a:lnTo>
                  <a:pt x="497471" y="380212"/>
                </a:lnTo>
                <a:lnTo>
                  <a:pt x="527812" y="375945"/>
                </a:lnTo>
                <a:lnTo>
                  <a:pt x="553605" y="364998"/>
                </a:lnTo>
                <a:lnTo>
                  <a:pt x="575754" y="350139"/>
                </a:lnTo>
                <a:lnTo>
                  <a:pt x="609625" y="322122"/>
                </a:lnTo>
                <a:lnTo>
                  <a:pt x="622414" y="312978"/>
                </a:lnTo>
                <a:lnTo>
                  <a:pt x="634492" y="307187"/>
                </a:lnTo>
                <a:lnTo>
                  <a:pt x="646836" y="305155"/>
                </a:lnTo>
                <a:lnTo>
                  <a:pt x="663790" y="306768"/>
                </a:lnTo>
                <a:lnTo>
                  <a:pt x="676922" y="311454"/>
                </a:lnTo>
                <a:lnTo>
                  <a:pt x="688174" y="318795"/>
                </a:lnTo>
                <a:lnTo>
                  <a:pt x="713867" y="340436"/>
                </a:lnTo>
                <a:lnTo>
                  <a:pt x="731304" y="351866"/>
                </a:lnTo>
                <a:lnTo>
                  <a:pt x="753122" y="360553"/>
                </a:lnTo>
                <a:lnTo>
                  <a:pt x="780643" y="364388"/>
                </a:lnTo>
                <a:lnTo>
                  <a:pt x="810615" y="361556"/>
                </a:lnTo>
                <a:lnTo>
                  <a:pt x="833475" y="353199"/>
                </a:lnTo>
                <a:lnTo>
                  <a:pt x="850861" y="341833"/>
                </a:lnTo>
                <a:lnTo>
                  <a:pt x="864425" y="330022"/>
                </a:lnTo>
                <a:lnTo>
                  <a:pt x="874496" y="321144"/>
                </a:lnTo>
                <a:lnTo>
                  <a:pt x="884732" y="314566"/>
                </a:lnTo>
                <a:lnTo>
                  <a:pt x="897394" y="310540"/>
                </a:lnTo>
                <a:lnTo>
                  <a:pt x="914704" y="309308"/>
                </a:lnTo>
                <a:lnTo>
                  <a:pt x="929830" y="311442"/>
                </a:lnTo>
                <a:lnTo>
                  <a:pt x="943978" y="316839"/>
                </a:lnTo>
                <a:lnTo>
                  <a:pt x="957580" y="324497"/>
                </a:lnTo>
                <a:lnTo>
                  <a:pt x="971092" y="333413"/>
                </a:lnTo>
                <a:lnTo>
                  <a:pt x="991870" y="346684"/>
                </a:lnTo>
                <a:lnTo>
                  <a:pt x="1016152" y="357454"/>
                </a:lnTo>
                <a:lnTo>
                  <a:pt x="1043825" y="360794"/>
                </a:lnTo>
                <a:lnTo>
                  <a:pt x="1074775" y="351815"/>
                </a:lnTo>
                <a:lnTo>
                  <a:pt x="1082802" y="347357"/>
                </a:lnTo>
                <a:lnTo>
                  <a:pt x="1090714" y="342684"/>
                </a:lnTo>
                <a:lnTo>
                  <a:pt x="1098486" y="337807"/>
                </a:lnTo>
                <a:lnTo>
                  <a:pt x="1106131" y="332701"/>
                </a:lnTo>
                <a:lnTo>
                  <a:pt x="1123175" y="321767"/>
                </a:lnTo>
                <a:lnTo>
                  <a:pt x="1137970" y="313969"/>
                </a:lnTo>
                <a:lnTo>
                  <a:pt x="1151496" y="309930"/>
                </a:lnTo>
                <a:lnTo>
                  <a:pt x="1164717" y="310311"/>
                </a:lnTo>
                <a:lnTo>
                  <a:pt x="1201915" y="332943"/>
                </a:lnTo>
                <a:lnTo>
                  <a:pt x="1215009" y="352386"/>
                </a:lnTo>
                <a:lnTo>
                  <a:pt x="1221270" y="358114"/>
                </a:lnTo>
                <a:lnTo>
                  <a:pt x="1228801" y="361988"/>
                </a:lnTo>
                <a:lnTo>
                  <a:pt x="1237234" y="363778"/>
                </a:lnTo>
                <a:lnTo>
                  <a:pt x="1245844" y="363258"/>
                </a:lnTo>
                <a:lnTo>
                  <a:pt x="1253871" y="360527"/>
                </a:lnTo>
                <a:lnTo>
                  <a:pt x="1260906" y="355790"/>
                </a:lnTo>
                <a:lnTo>
                  <a:pt x="1266520" y="349250"/>
                </a:lnTo>
                <a:lnTo>
                  <a:pt x="1270203" y="341452"/>
                </a:lnTo>
                <a:lnTo>
                  <a:pt x="1271676" y="333095"/>
                </a:lnTo>
                <a:close/>
              </a:path>
            </a:pathLst>
          </a:custGeom>
          <a:solidFill>
            <a:srgbClr val="232938"/>
          </a:solidFill>
        </p:spPr>
        <p:txBody>
          <a:bodyPr wrap="square" lIns="0" tIns="0" rIns="0" bIns="0" rtlCol="0"/>
          <a:lstStyle/>
          <a:p>
            <a:endParaRPr/>
          </a:p>
        </p:txBody>
      </p:sp>
      <p:sp>
        <p:nvSpPr>
          <p:cNvPr id="24" name="bg object 24"/>
          <p:cNvSpPr/>
          <p:nvPr/>
        </p:nvSpPr>
        <p:spPr>
          <a:xfrm>
            <a:off x="5378350" y="7138721"/>
            <a:ext cx="895350" cy="139700"/>
          </a:xfrm>
          <a:custGeom>
            <a:avLst/>
            <a:gdLst/>
            <a:ahLst/>
            <a:cxnLst/>
            <a:rect l="l" t="t" r="r" b="b"/>
            <a:pathLst>
              <a:path w="895350" h="139700">
                <a:moveTo>
                  <a:pt x="120548" y="139212"/>
                </a:moveTo>
                <a:lnTo>
                  <a:pt x="69340" y="128323"/>
                </a:lnTo>
                <a:lnTo>
                  <a:pt x="15415" y="87059"/>
                </a:lnTo>
                <a:lnTo>
                  <a:pt x="0" y="43978"/>
                </a:lnTo>
                <a:lnTo>
                  <a:pt x="4082" y="32382"/>
                </a:lnTo>
                <a:lnTo>
                  <a:pt x="12215" y="23162"/>
                </a:lnTo>
                <a:lnTo>
                  <a:pt x="23659" y="17578"/>
                </a:lnTo>
                <a:lnTo>
                  <a:pt x="36374" y="16872"/>
                </a:lnTo>
                <a:lnTo>
                  <a:pt x="47970" y="20954"/>
                </a:lnTo>
                <a:lnTo>
                  <a:pt x="57189" y="29087"/>
                </a:lnTo>
                <a:lnTo>
                  <a:pt x="62773" y="40532"/>
                </a:lnTo>
                <a:lnTo>
                  <a:pt x="68854" y="51254"/>
                </a:lnTo>
                <a:lnTo>
                  <a:pt x="80212" y="61344"/>
                </a:lnTo>
                <a:lnTo>
                  <a:pt x="94915" y="69424"/>
                </a:lnTo>
                <a:lnTo>
                  <a:pt x="111031" y="74122"/>
                </a:lnTo>
                <a:lnTo>
                  <a:pt x="128001" y="74222"/>
                </a:lnTo>
                <a:lnTo>
                  <a:pt x="143362" y="68878"/>
                </a:lnTo>
                <a:lnTo>
                  <a:pt x="158876" y="58691"/>
                </a:lnTo>
                <a:lnTo>
                  <a:pt x="176308" y="44264"/>
                </a:lnTo>
                <a:lnTo>
                  <a:pt x="194744" y="29134"/>
                </a:lnTo>
                <a:lnTo>
                  <a:pt x="215972" y="14868"/>
                </a:lnTo>
                <a:lnTo>
                  <a:pt x="240685" y="4234"/>
                </a:lnTo>
                <a:lnTo>
                  <a:pt x="269577" y="0"/>
                </a:lnTo>
                <a:lnTo>
                  <a:pt x="270248" y="0"/>
                </a:lnTo>
                <a:lnTo>
                  <a:pt x="329194" y="13347"/>
                </a:lnTo>
                <a:lnTo>
                  <a:pt x="364823" y="39039"/>
                </a:lnTo>
                <a:lnTo>
                  <a:pt x="375348" y="47930"/>
                </a:lnTo>
                <a:lnTo>
                  <a:pt x="384497" y="54131"/>
                </a:lnTo>
                <a:lnTo>
                  <a:pt x="393905" y="57833"/>
                </a:lnTo>
                <a:lnTo>
                  <a:pt x="405206" y="59230"/>
                </a:lnTo>
                <a:lnTo>
                  <a:pt x="417607" y="58422"/>
                </a:lnTo>
                <a:lnTo>
                  <a:pt x="426932" y="55288"/>
                </a:lnTo>
                <a:lnTo>
                  <a:pt x="435117" y="49767"/>
                </a:lnTo>
                <a:lnTo>
                  <a:pt x="444096" y="41801"/>
                </a:lnTo>
                <a:lnTo>
                  <a:pt x="458632" y="29187"/>
                </a:lnTo>
                <a:lnTo>
                  <a:pt x="477528" y="16977"/>
                </a:lnTo>
                <a:lnTo>
                  <a:pt x="502763" y="7754"/>
                </a:lnTo>
                <a:lnTo>
                  <a:pt x="536320" y="4105"/>
                </a:lnTo>
                <a:lnTo>
                  <a:pt x="538559" y="4105"/>
                </a:lnTo>
                <a:lnTo>
                  <a:pt x="566635" y="7624"/>
                </a:lnTo>
                <a:lnTo>
                  <a:pt x="590852" y="16053"/>
                </a:lnTo>
                <a:lnTo>
                  <a:pt x="611801" y="27287"/>
                </a:lnTo>
                <a:lnTo>
                  <a:pt x="630074" y="39225"/>
                </a:lnTo>
                <a:lnTo>
                  <a:pt x="645254" y="49051"/>
                </a:lnTo>
                <a:lnTo>
                  <a:pt x="655397" y="54234"/>
                </a:lnTo>
                <a:lnTo>
                  <a:pt x="662488" y="55532"/>
                </a:lnTo>
                <a:lnTo>
                  <a:pt x="668516" y="53706"/>
                </a:lnTo>
                <a:lnTo>
                  <a:pt x="674985" y="50067"/>
                </a:lnTo>
                <a:lnTo>
                  <a:pt x="681355" y="46258"/>
                </a:lnTo>
                <a:lnTo>
                  <a:pt x="687622" y="42283"/>
                </a:lnTo>
                <a:lnTo>
                  <a:pt x="693783" y="38143"/>
                </a:lnTo>
                <a:lnTo>
                  <a:pt x="715920" y="24130"/>
                </a:lnTo>
                <a:lnTo>
                  <a:pt x="740968" y="11915"/>
                </a:lnTo>
                <a:lnTo>
                  <a:pt x="769277" y="4920"/>
                </a:lnTo>
                <a:lnTo>
                  <a:pt x="801197" y="6568"/>
                </a:lnTo>
                <a:lnTo>
                  <a:pt x="853668" y="31199"/>
                </a:lnTo>
                <a:lnTo>
                  <a:pt x="890957" y="75577"/>
                </a:lnTo>
                <a:lnTo>
                  <a:pt x="894751" y="92097"/>
                </a:lnTo>
                <a:lnTo>
                  <a:pt x="893284" y="100447"/>
                </a:lnTo>
                <a:lnTo>
                  <a:pt x="860312" y="122776"/>
                </a:lnTo>
                <a:lnTo>
                  <a:pt x="851875" y="120990"/>
                </a:lnTo>
                <a:lnTo>
                  <a:pt x="844339" y="117106"/>
                </a:lnTo>
                <a:lnTo>
                  <a:pt x="838082" y="111386"/>
                </a:lnTo>
                <a:lnTo>
                  <a:pt x="833481" y="104092"/>
                </a:lnTo>
                <a:lnTo>
                  <a:pt x="824994" y="91936"/>
                </a:lnTo>
                <a:lnTo>
                  <a:pt x="814299" y="81894"/>
                </a:lnTo>
                <a:lnTo>
                  <a:pt x="801774" y="74255"/>
                </a:lnTo>
                <a:lnTo>
                  <a:pt x="787798" y="69307"/>
                </a:lnTo>
                <a:lnTo>
                  <a:pt x="774570" y="68928"/>
                </a:lnTo>
                <a:lnTo>
                  <a:pt x="761047" y="72960"/>
                </a:lnTo>
                <a:lnTo>
                  <a:pt x="746251" y="80765"/>
                </a:lnTo>
                <a:lnTo>
                  <a:pt x="729202" y="91701"/>
                </a:lnTo>
                <a:lnTo>
                  <a:pt x="721563" y="96799"/>
                </a:lnTo>
                <a:lnTo>
                  <a:pt x="713789" y="101685"/>
                </a:lnTo>
                <a:lnTo>
                  <a:pt x="705883" y="106356"/>
                </a:lnTo>
                <a:lnTo>
                  <a:pt x="697851" y="110810"/>
                </a:lnTo>
                <a:lnTo>
                  <a:pt x="666897" y="119796"/>
                </a:lnTo>
                <a:lnTo>
                  <a:pt x="639222" y="116445"/>
                </a:lnTo>
                <a:lnTo>
                  <a:pt x="614941" y="105677"/>
                </a:lnTo>
                <a:lnTo>
                  <a:pt x="594169" y="92410"/>
                </a:lnTo>
                <a:lnTo>
                  <a:pt x="580650" y="83494"/>
                </a:lnTo>
                <a:lnTo>
                  <a:pt x="567050" y="75834"/>
                </a:lnTo>
                <a:lnTo>
                  <a:pt x="552911" y="70434"/>
                </a:lnTo>
                <a:lnTo>
                  <a:pt x="537775" y="68299"/>
                </a:lnTo>
                <a:lnTo>
                  <a:pt x="520468" y="69531"/>
                </a:lnTo>
                <a:lnTo>
                  <a:pt x="507810" y="73562"/>
                </a:lnTo>
                <a:lnTo>
                  <a:pt x="497567" y="80140"/>
                </a:lnTo>
                <a:lnTo>
                  <a:pt x="487502" y="89013"/>
                </a:lnTo>
                <a:lnTo>
                  <a:pt x="473938" y="100829"/>
                </a:lnTo>
                <a:lnTo>
                  <a:pt x="456552" y="112191"/>
                </a:lnTo>
                <a:lnTo>
                  <a:pt x="433695" y="120557"/>
                </a:lnTo>
                <a:lnTo>
                  <a:pt x="403713" y="123387"/>
                </a:lnTo>
                <a:lnTo>
                  <a:pt x="376203" y="119544"/>
                </a:lnTo>
                <a:lnTo>
                  <a:pt x="354382" y="110861"/>
                </a:lnTo>
                <a:lnTo>
                  <a:pt x="336942" y="99428"/>
                </a:lnTo>
                <a:lnTo>
                  <a:pt x="311249" y="77792"/>
                </a:lnTo>
                <a:lnTo>
                  <a:pt x="299994" y="70455"/>
                </a:lnTo>
                <a:lnTo>
                  <a:pt x="286864" y="65763"/>
                </a:lnTo>
                <a:lnTo>
                  <a:pt x="269912" y="64157"/>
                </a:lnTo>
                <a:lnTo>
                  <a:pt x="257563" y="66184"/>
                </a:lnTo>
                <a:lnTo>
                  <a:pt x="245490" y="71980"/>
                </a:lnTo>
                <a:lnTo>
                  <a:pt x="232696" y="81114"/>
                </a:lnTo>
                <a:lnTo>
                  <a:pt x="198829" y="109138"/>
                </a:lnTo>
                <a:lnTo>
                  <a:pt x="176686" y="123994"/>
                </a:lnTo>
                <a:lnTo>
                  <a:pt x="150883" y="134944"/>
                </a:lnTo>
                <a:lnTo>
                  <a:pt x="120548" y="139212"/>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224791" y="537006"/>
            <a:ext cx="11266417" cy="425450"/>
          </a:xfrm>
          <a:prstGeom prst="rect">
            <a:avLst/>
          </a:prstGeom>
        </p:spPr>
        <p:txBody>
          <a:bodyPr wrap="square" lIns="0" tIns="0" rIns="0" bIns="0">
            <a:spAutoFit/>
          </a:bodyPr>
          <a:lstStyle>
            <a:lvl1pPr>
              <a:defRPr sz="2600" b="1" i="0" u="heavy">
                <a:solidFill>
                  <a:schemeClr val="bg1"/>
                </a:solidFill>
                <a:latin typeface="Roboto"/>
                <a:cs typeface="Roboto"/>
              </a:defRPr>
            </a:lvl1pPr>
          </a:lstStyle>
          <a:p>
            <a:endParaRPr/>
          </a:p>
        </p:txBody>
      </p:sp>
      <p:sp>
        <p:nvSpPr>
          <p:cNvPr id="3" name="Holder 3"/>
          <p:cNvSpPr>
            <a:spLocks noGrp="1"/>
          </p:cNvSpPr>
          <p:nvPr>
            <p:ph type="body" idx="1"/>
          </p:nvPr>
        </p:nvSpPr>
        <p:spPr>
          <a:xfrm>
            <a:off x="989880" y="2163044"/>
            <a:ext cx="11736238" cy="3766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663440" y="7169277"/>
            <a:ext cx="4389120" cy="38544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85800" y="7169277"/>
            <a:ext cx="3154680" cy="38544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10/19/2023</a:t>
            </a:fld>
            <a:endParaRPr lang="en-US"/>
          </a:p>
        </p:txBody>
      </p:sp>
      <p:sp>
        <p:nvSpPr>
          <p:cNvPr id="6" name="Holder 6"/>
          <p:cNvSpPr>
            <a:spLocks noGrp="1"/>
          </p:cNvSpPr>
          <p:nvPr>
            <p:ph type="sldNum" sz="quarter" idx="7"/>
          </p:nvPr>
        </p:nvSpPr>
        <p:spPr>
          <a:xfrm>
            <a:off x="9875520" y="7169277"/>
            <a:ext cx="3154680" cy="38544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3716000" cy="7708265"/>
          </a:xfrm>
          <a:custGeom>
            <a:avLst/>
            <a:gdLst/>
            <a:ahLst/>
            <a:cxnLst/>
            <a:rect l="l" t="t" r="r" b="b"/>
            <a:pathLst>
              <a:path w="13716000" h="7708265">
                <a:moveTo>
                  <a:pt x="0" y="0"/>
                </a:moveTo>
                <a:lnTo>
                  <a:pt x="13715999" y="0"/>
                </a:lnTo>
                <a:lnTo>
                  <a:pt x="13715999" y="7708106"/>
                </a:lnTo>
                <a:lnTo>
                  <a:pt x="0" y="7708106"/>
                </a:lnTo>
                <a:lnTo>
                  <a:pt x="0" y="0"/>
                </a:lnTo>
                <a:close/>
              </a:path>
            </a:pathLst>
          </a:custGeom>
          <a:solidFill>
            <a:srgbClr val="232938"/>
          </a:solidFill>
        </p:spPr>
        <p:txBody>
          <a:bodyPr wrap="square" lIns="0" tIns="0" rIns="0" bIns="0" rtlCol="0"/>
          <a:lstStyle/>
          <a:p>
            <a:endParaRPr/>
          </a:p>
        </p:txBody>
      </p:sp>
      <p:grpSp>
        <p:nvGrpSpPr>
          <p:cNvPr id="3" name="object 3"/>
          <p:cNvGrpSpPr/>
          <p:nvPr/>
        </p:nvGrpSpPr>
        <p:grpSpPr>
          <a:xfrm>
            <a:off x="5678423" y="0"/>
            <a:ext cx="8037830" cy="7708265"/>
            <a:chOff x="5678423" y="0"/>
            <a:chExt cx="8037830" cy="7708265"/>
          </a:xfrm>
        </p:grpSpPr>
        <p:pic>
          <p:nvPicPr>
            <p:cNvPr id="4" name="object 4"/>
            <p:cNvPicPr/>
            <p:nvPr/>
          </p:nvPicPr>
          <p:blipFill>
            <a:blip r:embed="rId2" cstate="print"/>
            <a:stretch>
              <a:fillRect/>
            </a:stretch>
          </p:blipFill>
          <p:spPr>
            <a:xfrm>
              <a:off x="5678423" y="0"/>
              <a:ext cx="8037575" cy="7708106"/>
            </a:xfrm>
            <a:prstGeom prst="rect">
              <a:avLst/>
            </a:prstGeom>
          </p:spPr>
        </p:pic>
        <p:sp>
          <p:nvSpPr>
            <p:cNvPr id="5" name="object 5"/>
            <p:cNvSpPr/>
            <p:nvPr/>
          </p:nvSpPr>
          <p:spPr>
            <a:xfrm>
              <a:off x="12713970" y="303237"/>
              <a:ext cx="605155" cy="709930"/>
            </a:xfrm>
            <a:custGeom>
              <a:avLst/>
              <a:gdLst/>
              <a:ahLst/>
              <a:cxnLst/>
              <a:rect l="l" t="t" r="r" b="b"/>
              <a:pathLst>
                <a:path w="605155" h="709930">
                  <a:moveTo>
                    <a:pt x="604989" y="299669"/>
                  </a:moveTo>
                  <a:lnTo>
                    <a:pt x="572198" y="267487"/>
                  </a:lnTo>
                  <a:lnTo>
                    <a:pt x="572198" y="299948"/>
                  </a:lnTo>
                  <a:lnTo>
                    <a:pt x="519341" y="353796"/>
                  </a:lnTo>
                  <a:lnTo>
                    <a:pt x="299224" y="137718"/>
                  </a:lnTo>
                  <a:lnTo>
                    <a:pt x="84874" y="356082"/>
                  </a:lnTo>
                  <a:lnTo>
                    <a:pt x="32816" y="304965"/>
                  </a:lnTo>
                  <a:lnTo>
                    <a:pt x="300012" y="32753"/>
                  </a:lnTo>
                  <a:lnTo>
                    <a:pt x="572198" y="299948"/>
                  </a:lnTo>
                  <a:lnTo>
                    <a:pt x="572198" y="267487"/>
                  </a:lnTo>
                  <a:lnTo>
                    <a:pt x="333070" y="32753"/>
                  </a:lnTo>
                  <a:lnTo>
                    <a:pt x="299694" y="0"/>
                  </a:lnTo>
                  <a:lnTo>
                    <a:pt x="0" y="305282"/>
                  </a:lnTo>
                  <a:lnTo>
                    <a:pt x="68618" y="372643"/>
                  </a:lnTo>
                  <a:lnTo>
                    <a:pt x="15798" y="426453"/>
                  </a:lnTo>
                  <a:lnTo>
                    <a:pt x="304533" y="709879"/>
                  </a:lnTo>
                  <a:lnTo>
                    <a:pt x="587959" y="421144"/>
                  </a:lnTo>
                  <a:lnTo>
                    <a:pt x="535889" y="370052"/>
                  </a:lnTo>
                  <a:lnTo>
                    <a:pt x="604989" y="299669"/>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938983" y="6574314"/>
            <a:ext cx="1052830" cy="629920"/>
            <a:chOff x="938983" y="6574314"/>
            <a:chExt cx="1052830" cy="629920"/>
          </a:xfrm>
        </p:grpSpPr>
        <p:sp>
          <p:nvSpPr>
            <p:cNvPr id="7" name="object 7"/>
            <p:cNvSpPr/>
            <p:nvPr/>
          </p:nvSpPr>
          <p:spPr>
            <a:xfrm>
              <a:off x="938983" y="6574314"/>
              <a:ext cx="487045" cy="629920"/>
            </a:xfrm>
            <a:custGeom>
              <a:avLst/>
              <a:gdLst/>
              <a:ahLst/>
              <a:cxnLst/>
              <a:rect l="l" t="t" r="r" b="b"/>
              <a:pathLst>
                <a:path w="487044" h="629920">
                  <a:moveTo>
                    <a:pt x="0" y="629476"/>
                  </a:moveTo>
                  <a:lnTo>
                    <a:pt x="1172" y="0"/>
                  </a:lnTo>
                  <a:lnTo>
                    <a:pt x="119726" y="77020"/>
                  </a:lnTo>
                  <a:lnTo>
                    <a:pt x="42863" y="77020"/>
                  </a:lnTo>
                  <a:lnTo>
                    <a:pt x="42026" y="552623"/>
                  </a:lnTo>
                  <a:lnTo>
                    <a:pt x="119246" y="552623"/>
                  </a:lnTo>
                  <a:lnTo>
                    <a:pt x="0" y="629476"/>
                  </a:lnTo>
                  <a:close/>
                </a:path>
                <a:path w="487044" h="629920">
                  <a:moveTo>
                    <a:pt x="119246" y="552623"/>
                  </a:moveTo>
                  <a:lnTo>
                    <a:pt x="42026" y="552623"/>
                  </a:lnTo>
                  <a:lnTo>
                    <a:pt x="409967" y="315533"/>
                  </a:lnTo>
                  <a:lnTo>
                    <a:pt x="42863" y="77020"/>
                  </a:lnTo>
                  <a:lnTo>
                    <a:pt x="119726" y="77020"/>
                  </a:lnTo>
                  <a:lnTo>
                    <a:pt x="486988" y="315617"/>
                  </a:lnTo>
                  <a:lnTo>
                    <a:pt x="119246" y="552623"/>
                  </a:lnTo>
                  <a:close/>
                </a:path>
              </a:pathLst>
            </a:custGeom>
            <a:solidFill>
              <a:srgbClr val="EC3364"/>
            </a:solidFill>
          </p:spPr>
          <p:txBody>
            <a:bodyPr wrap="square" lIns="0" tIns="0" rIns="0" bIns="0" rtlCol="0"/>
            <a:lstStyle/>
            <a:p>
              <a:endParaRPr/>
            </a:p>
          </p:txBody>
        </p:sp>
        <p:sp>
          <p:nvSpPr>
            <p:cNvPr id="8" name="object 8"/>
            <p:cNvSpPr/>
            <p:nvPr/>
          </p:nvSpPr>
          <p:spPr>
            <a:xfrm>
              <a:off x="1221783" y="6574314"/>
              <a:ext cx="487045" cy="629920"/>
            </a:xfrm>
            <a:custGeom>
              <a:avLst/>
              <a:gdLst/>
              <a:ahLst/>
              <a:cxnLst/>
              <a:rect l="l" t="t" r="r" b="b"/>
              <a:pathLst>
                <a:path w="487044" h="629920">
                  <a:moveTo>
                    <a:pt x="0" y="629476"/>
                  </a:moveTo>
                  <a:lnTo>
                    <a:pt x="1172" y="0"/>
                  </a:lnTo>
                  <a:lnTo>
                    <a:pt x="119726" y="77020"/>
                  </a:lnTo>
                  <a:lnTo>
                    <a:pt x="42863" y="77020"/>
                  </a:lnTo>
                  <a:lnTo>
                    <a:pt x="42026" y="552623"/>
                  </a:lnTo>
                  <a:lnTo>
                    <a:pt x="119246" y="552623"/>
                  </a:lnTo>
                  <a:lnTo>
                    <a:pt x="0" y="629476"/>
                  </a:lnTo>
                  <a:close/>
                </a:path>
                <a:path w="487044" h="629920">
                  <a:moveTo>
                    <a:pt x="119246" y="552623"/>
                  </a:moveTo>
                  <a:lnTo>
                    <a:pt x="42026" y="552623"/>
                  </a:lnTo>
                  <a:lnTo>
                    <a:pt x="409967" y="315533"/>
                  </a:lnTo>
                  <a:lnTo>
                    <a:pt x="42863" y="77020"/>
                  </a:lnTo>
                  <a:lnTo>
                    <a:pt x="119726" y="77020"/>
                  </a:lnTo>
                  <a:lnTo>
                    <a:pt x="486988" y="315617"/>
                  </a:lnTo>
                  <a:lnTo>
                    <a:pt x="119246" y="552623"/>
                  </a:lnTo>
                  <a:close/>
                </a:path>
              </a:pathLst>
            </a:custGeom>
            <a:solidFill>
              <a:srgbClr val="FFFFFF"/>
            </a:solidFill>
          </p:spPr>
          <p:txBody>
            <a:bodyPr wrap="square" lIns="0" tIns="0" rIns="0" bIns="0" rtlCol="0"/>
            <a:lstStyle/>
            <a:p>
              <a:endParaRPr/>
            </a:p>
          </p:txBody>
        </p:sp>
        <p:sp>
          <p:nvSpPr>
            <p:cNvPr id="9" name="object 9"/>
            <p:cNvSpPr/>
            <p:nvPr/>
          </p:nvSpPr>
          <p:spPr>
            <a:xfrm>
              <a:off x="1504583" y="6574314"/>
              <a:ext cx="487045" cy="629920"/>
            </a:xfrm>
            <a:custGeom>
              <a:avLst/>
              <a:gdLst/>
              <a:ahLst/>
              <a:cxnLst/>
              <a:rect l="l" t="t" r="r" b="b"/>
              <a:pathLst>
                <a:path w="487044" h="629920">
                  <a:moveTo>
                    <a:pt x="0" y="629476"/>
                  </a:moveTo>
                  <a:lnTo>
                    <a:pt x="1172" y="0"/>
                  </a:lnTo>
                  <a:lnTo>
                    <a:pt x="119726" y="77020"/>
                  </a:lnTo>
                  <a:lnTo>
                    <a:pt x="42863" y="77020"/>
                  </a:lnTo>
                  <a:lnTo>
                    <a:pt x="42026" y="552623"/>
                  </a:lnTo>
                  <a:lnTo>
                    <a:pt x="119246" y="552623"/>
                  </a:lnTo>
                  <a:lnTo>
                    <a:pt x="0" y="629476"/>
                  </a:lnTo>
                  <a:close/>
                </a:path>
                <a:path w="487044" h="629920">
                  <a:moveTo>
                    <a:pt x="119246" y="552623"/>
                  </a:moveTo>
                  <a:lnTo>
                    <a:pt x="42026" y="552623"/>
                  </a:lnTo>
                  <a:lnTo>
                    <a:pt x="409967" y="315533"/>
                  </a:lnTo>
                  <a:lnTo>
                    <a:pt x="42863" y="77020"/>
                  </a:lnTo>
                  <a:lnTo>
                    <a:pt x="119726" y="77020"/>
                  </a:lnTo>
                  <a:lnTo>
                    <a:pt x="486988" y="315617"/>
                  </a:lnTo>
                  <a:lnTo>
                    <a:pt x="119246" y="552623"/>
                  </a:lnTo>
                  <a:close/>
                </a:path>
              </a:pathLst>
            </a:custGeom>
            <a:solidFill>
              <a:srgbClr val="EC3364"/>
            </a:solidFill>
          </p:spPr>
          <p:txBody>
            <a:bodyPr wrap="square" lIns="0" tIns="0" rIns="0" bIns="0" rtlCol="0"/>
            <a:lstStyle/>
            <a:p>
              <a:endParaRPr/>
            </a:p>
          </p:txBody>
        </p:sp>
      </p:grpSp>
      <p:grpSp>
        <p:nvGrpSpPr>
          <p:cNvPr id="10" name="object 10"/>
          <p:cNvGrpSpPr/>
          <p:nvPr/>
        </p:nvGrpSpPr>
        <p:grpSpPr>
          <a:xfrm>
            <a:off x="4350485" y="0"/>
            <a:ext cx="944880" cy="498475"/>
            <a:chOff x="4350485" y="0"/>
            <a:chExt cx="944880" cy="498475"/>
          </a:xfrm>
        </p:grpSpPr>
        <p:sp>
          <p:nvSpPr>
            <p:cNvPr id="11" name="object 11"/>
            <p:cNvSpPr/>
            <p:nvPr/>
          </p:nvSpPr>
          <p:spPr>
            <a:xfrm>
              <a:off x="4447925" y="0"/>
              <a:ext cx="847090" cy="498475"/>
            </a:xfrm>
            <a:custGeom>
              <a:avLst/>
              <a:gdLst/>
              <a:ahLst/>
              <a:cxnLst/>
              <a:rect l="l" t="t" r="r" b="b"/>
              <a:pathLst>
                <a:path w="847089" h="498475">
                  <a:moveTo>
                    <a:pt x="423524" y="498385"/>
                  </a:moveTo>
                  <a:lnTo>
                    <a:pt x="374201" y="495531"/>
                  </a:lnTo>
                  <a:lnTo>
                    <a:pt x="326532" y="487180"/>
                  </a:lnTo>
                  <a:lnTo>
                    <a:pt x="280835" y="473654"/>
                  </a:lnTo>
                  <a:lnTo>
                    <a:pt x="237433" y="455272"/>
                  </a:lnTo>
                  <a:lnTo>
                    <a:pt x="196644" y="432355"/>
                  </a:lnTo>
                  <a:lnTo>
                    <a:pt x="158788" y="405224"/>
                  </a:lnTo>
                  <a:lnTo>
                    <a:pt x="124188" y="374197"/>
                  </a:lnTo>
                  <a:lnTo>
                    <a:pt x="93161" y="339596"/>
                  </a:lnTo>
                  <a:lnTo>
                    <a:pt x="66029" y="301741"/>
                  </a:lnTo>
                  <a:lnTo>
                    <a:pt x="43113" y="260952"/>
                  </a:lnTo>
                  <a:lnTo>
                    <a:pt x="24731" y="217549"/>
                  </a:lnTo>
                  <a:lnTo>
                    <a:pt x="11205" y="171853"/>
                  </a:lnTo>
                  <a:lnTo>
                    <a:pt x="2854" y="124184"/>
                  </a:lnTo>
                  <a:lnTo>
                    <a:pt x="0" y="74861"/>
                  </a:lnTo>
                  <a:lnTo>
                    <a:pt x="2854" y="25538"/>
                  </a:lnTo>
                  <a:lnTo>
                    <a:pt x="7328" y="0"/>
                  </a:lnTo>
                  <a:lnTo>
                    <a:pt x="43091" y="0"/>
                  </a:lnTo>
                  <a:lnTo>
                    <a:pt x="38142" y="26206"/>
                  </a:lnTo>
                  <a:lnTo>
                    <a:pt x="35110" y="74861"/>
                  </a:lnTo>
                  <a:lnTo>
                    <a:pt x="38142" y="123516"/>
                  </a:lnTo>
                  <a:lnTo>
                    <a:pt x="46993" y="170387"/>
                  </a:lnTo>
                  <a:lnTo>
                    <a:pt x="61297" y="215106"/>
                  </a:lnTo>
                  <a:lnTo>
                    <a:pt x="80686" y="257306"/>
                  </a:lnTo>
                  <a:lnTo>
                    <a:pt x="104794" y="296622"/>
                  </a:lnTo>
                  <a:lnTo>
                    <a:pt x="133254" y="332686"/>
                  </a:lnTo>
                  <a:lnTo>
                    <a:pt x="165699" y="365131"/>
                  </a:lnTo>
                  <a:lnTo>
                    <a:pt x="201763" y="393591"/>
                  </a:lnTo>
                  <a:lnTo>
                    <a:pt x="241079" y="417699"/>
                  </a:lnTo>
                  <a:lnTo>
                    <a:pt x="283279" y="437088"/>
                  </a:lnTo>
                  <a:lnTo>
                    <a:pt x="327998" y="451392"/>
                  </a:lnTo>
                  <a:lnTo>
                    <a:pt x="374869" y="460243"/>
                  </a:lnTo>
                  <a:lnTo>
                    <a:pt x="423524" y="463275"/>
                  </a:lnTo>
                  <a:lnTo>
                    <a:pt x="590720" y="463275"/>
                  </a:lnTo>
                  <a:lnTo>
                    <a:pt x="566212" y="473654"/>
                  </a:lnTo>
                  <a:lnTo>
                    <a:pt x="520516" y="487180"/>
                  </a:lnTo>
                  <a:lnTo>
                    <a:pt x="472846" y="495531"/>
                  </a:lnTo>
                  <a:lnTo>
                    <a:pt x="423524" y="498385"/>
                  </a:lnTo>
                  <a:close/>
                </a:path>
                <a:path w="847089" h="498475">
                  <a:moveTo>
                    <a:pt x="590720" y="463275"/>
                  </a:moveTo>
                  <a:lnTo>
                    <a:pt x="423524" y="463275"/>
                  </a:lnTo>
                  <a:lnTo>
                    <a:pt x="472179" y="460243"/>
                  </a:lnTo>
                  <a:lnTo>
                    <a:pt x="519049" y="451392"/>
                  </a:lnTo>
                  <a:lnTo>
                    <a:pt x="563768" y="437088"/>
                  </a:lnTo>
                  <a:lnTo>
                    <a:pt x="605969" y="417699"/>
                  </a:lnTo>
                  <a:lnTo>
                    <a:pt x="645285" y="393591"/>
                  </a:lnTo>
                  <a:lnTo>
                    <a:pt x="681349" y="365131"/>
                  </a:lnTo>
                  <a:lnTo>
                    <a:pt x="713794" y="332686"/>
                  </a:lnTo>
                  <a:lnTo>
                    <a:pt x="742254" y="296622"/>
                  </a:lnTo>
                  <a:lnTo>
                    <a:pt x="766362" y="257306"/>
                  </a:lnTo>
                  <a:lnTo>
                    <a:pt x="785751" y="215106"/>
                  </a:lnTo>
                  <a:lnTo>
                    <a:pt x="800055" y="170387"/>
                  </a:lnTo>
                  <a:lnTo>
                    <a:pt x="808906" y="123516"/>
                  </a:lnTo>
                  <a:lnTo>
                    <a:pt x="811937" y="74861"/>
                  </a:lnTo>
                  <a:lnTo>
                    <a:pt x="808906" y="26206"/>
                  </a:lnTo>
                  <a:lnTo>
                    <a:pt x="803957" y="0"/>
                  </a:lnTo>
                  <a:lnTo>
                    <a:pt x="839720" y="0"/>
                  </a:lnTo>
                  <a:lnTo>
                    <a:pt x="844194" y="25538"/>
                  </a:lnTo>
                  <a:lnTo>
                    <a:pt x="847048" y="74861"/>
                  </a:lnTo>
                  <a:lnTo>
                    <a:pt x="844194" y="124184"/>
                  </a:lnTo>
                  <a:lnTo>
                    <a:pt x="835843" y="171853"/>
                  </a:lnTo>
                  <a:lnTo>
                    <a:pt x="822317" y="217549"/>
                  </a:lnTo>
                  <a:lnTo>
                    <a:pt x="803935" y="260952"/>
                  </a:lnTo>
                  <a:lnTo>
                    <a:pt x="781018" y="301741"/>
                  </a:lnTo>
                  <a:lnTo>
                    <a:pt x="753887" y="339596"/>
                  </a:lnTo>
                  <a:lnTo>
                    <a:pt x="722860" y="374197"/>
                  </a:lnTo>
                  <a:lnTo>
                    <a:pt x="688259" y="405224"/>
                  </a:lnTo>
                  <a:lnTo>
                    <a:pt x="650404" y="432355"/>
                  </a:lnTo>
                  <a:lnTo>
                    <a:pt x="609615" y="455272"/>
                  </a:lnTo>
                  <a:lnTo>
                    <a:pt x="590720" y="463275"/>
                  </a:lnTo>
                  <a:close/>
                </a:path>
              </a:pathLst>
            </a:custGeom>
            <a:solidFill>
              <a:srgbClr val="FFFFFF"/>
            </a:solidFill>
          </p:spPr>
          <p:txBody>
            <a:bodyPr wrap="square" lIns="0" tIns="0" rIns="0" bIns="0" rtlCol="0"/>
            <a:lstStyle/>
            <a:p>
              <a:endParaRPr/>
            </a:p>
          </p:txBody>
        </p:sp>
        <p:sp>
          <p:nvSpPr>
            <p:cNvPr id="12" name="object 12"/>
            <p:cNvSpPr/>
            <p:nvPr/>
          </p:nvSpPr>
          <p:spPr>
            <a:xfrm>
              <a:off x="4350485" y="0"/>
              <a:ext cx="837565" cy="362585"/>
            </a:xfrm>
            <a:custGeom>
              <a:avLst/>
              <a:gdLst/>
              <a:ahLst/>
              <a:cxnLst/>
              <a:rect l="l" t="t" r="r" b="b"/>
              <a:pathLst>
                <a:path w="837564" h="362585">
                  <a:moveTo>
                    <a:pt x="418528" y="361980"/>
                  </a:moveTo>
                  <a:lnTo>
                    <a:pt x="369206" y="359125"/>
                  </a:lnTo>
                  <a:lnTo>
                    <a:pt x="321536" y="350775"/>
                  </a:lnTo>
                  <a:lnTo>
                    <a:pt x="275840" y="337248"/>
                  </a:lnTo>
                  <a:lnTo>
                    <a:pt x="232437" y="318867"/>
                  </a:lnTo>
                  <a:lnTo>
                    <a:pt x="191648" y="295950"/>
                  </a:lnTo>
                  <a:lnTo>
                    <a:pt x="153793" y="268818"/>
                  </a:lnTo>
                  <a:lnTo>
                    <a:pt x="119192" y="237792"/>
                  </a:lnTo>
                  <a:lnTo>
                    <a:pt x="88166" y="203191"/>
                  </a:lnTo>
                  <a:lnTo>
                    <a:pt x="61034" y="165336"/>
                  </a:lnTo>
                  <a:lnTo>
                    <a:pt x="38117" y="124547"/>
                  </a:lnTo>
                  <a:lnTo>
                    <a:pt x="19735" y="81144"/>
                  </a:lnTo>
                  <a:lnTo>
                    <a:pt x="6209" y="35448"/>
                  </a:lnTo>
                  <a:lnTo>
                    <a:pt x="0" y="0"/>
                  </a:lnTo>
                  <a:lnTo>
                    <a:pt x="35581" y="0"/>
                  </a:lnTo>
                  <a:lnTo>
                    <a:pt x="41998" y="33981"/>
                  </a:lnTo>
                  <a:lnTo>
                    <a:pt x="56301" y="78700"/>
                  </a:lnTo>
                  <a:lnTo>
                    <a:pt x="75690" y="120901"/>
                  </a:lnTo>
                  <a:lnTo>
                    <a:pt x="99798" y="160216"/>
                  </a:lnTo>
                  <a:lnTo>
                    <a:pt x="128258" y="196280"/>
                  </a:lnTo>
                  <a:lnTo>
                    <a:pt x="160703" y="228726"/>
                  </a:lnTo>
                  <a:lnTo>
                    <a:pt x="196767" y="257186"/>
                  </a:lnTo>
                  <a:lnTo>
                    <a:pt x="236083" y="281294"/>
                  </a:lnTo>
                  <a:lnTo>
                    <a:pt x="278284" y="300683"/>
                  </a:lnTo>
                  <a:lnTo>
                    <a:pt x="323003" y="314986"/>
                  </a:lnTo>
                  <a:lnTo>
                    <a:pt x="369873" y="323837"/>
                  </a:lnTo>
                  <a:lnTo>
                    <a:pt x="418528" y="326869"/>
                  </a:lnTo>
                  <a:lnTo>
                    <a:pt x="585724" y="326869"/>
                  </a:lnTo>
                  <a:lnTo>
                    <a:pt x="561217" y="337248"/>
                  </a:lnTo>
                  <a:lnTo>
                    <a:pt x="515520" y="350775"/>
                  </a:lnTo>
                  <a:lnTo>
                    <a:pt x="467851" y="359125"/>
                  </a:lnTo>
                  <a:lnTo>
                    <a:pt x="418528" y="361980"/>
                  </a:lnTo>
                  <a:close/>
                </a:path>
                <a:path w="837564" h="362585">
                  <a:moveTo>
                    <a:pt x="585724" y="326869"/>
                  </a:moveTo>
                  <a:lnTo>
                    <a:pt x="418528" y="326869"/>
                  </a:lnTo>
                  <a:lnTo>
                    <a:pt x="467183" y="323837"/>
                  </a:lnTo>
                  <a:lnTo>
                    <a:pt x="514054" y="314986"/>
                  </a:lnTo>
                  <a:lnTo>
                    <a:pt x="558773" y="300683"/>
                  </a:lnTo>
                  <a:lnTo>
                    <a:pt x="600974" y="281294"/>
                  </a:lnTo>
                  <a:lnTo>
                    <a:pt x="640289" y="257186"/>
                  </a:lnTo>
                  <a:lnTo>
                    <a:pt x="676353" y="228726"/>
                  </a:lnTo>
                  <a:lnTo>
                    <a:pt x="708798" y="196280"/>
                  </a:lnTo>
                  <a:lnTo>
                    <a:pt x="737258" y="160216"/>
                  </a:lnTo>
                  <a:lnTo>
                    <a:pt x="761366" y="120901"/>
                  </a:lnTo>
                  <a:lnTo>
                    <a:pt x="780755" y="78700"/>
                  </a:lnTo>
                  <a:lnTo>
                    <a:pt x="795059" y="33981"/>
                  </a:lnTo>
                  <a:lnTo>
                    <a:pt x="801476" y="0"/>
                  </a:lnTo>
                  <a:lnTo>
                    <a:pt x="837057" y="0"/>
                  </a:lnTo>
                  <a:lnTo>
                    <a:pt x="817321" y="81144"/>
                  </a:lnTo>
                  <a:lnTo>
                    <a:pt x="798939" y="124547"/>
                  </a:lnTo>
                  <a:lnTo>
                    <a:pt x="776023" y="165336"/>
                  </a:lnTo>
                  <a:lnTo>
                    <a:pt x="748891" y="203191"/>
                  </a:lnTo>
                  <a:lnTo>
                    <a:pt x="717865" y="237792"/>
                  </a:lnTo>
                  <a:lnTo>
                    <a:pt x="683264" y="268818"/>
                  </a:lnTo>
                  <a:lnTo>
                    <a:pt x="645409" y="295950"/>
                  </a:lnTo>
                  <a:lnTo>
                    <a:pt x="604619" y="318867"/>
                  </a:lnTo>
                  <a:lnTo>
                    <a:pt x="585724" y="326869"/>
                  </a:lnTo>
                  <a:close/>
                </a:path>
              </a:pathLst>
            </a:custGeom>
            <a:solidFill>
              <a:srgbClr val="CD486A"/>
            </a:solidFill>
          </p:spPr>
          <p:txBody>
            <a:bodyPr wrap="square" lIns="0" tIns="0" rIns="0" bIns="0" rtlCol="0"/>
            <a:lstStyle/>
            <a:p>
              <a:endParaRPr/>
            </a:p>
          </p:txBody>
        </p:sp>
      </p:grpSp>
      <p:sp>
        <p:nvSpPr>
          <p:cNvPr id="13" name="object 13"/>
          <p:cNvSpPr/>
          <p:nvPr/>
        </p:nvSpPr>
        <p:spPr>
          <a:xfrm>
            <a:off x="11409103" y="6353331"/>
            <a:ext cx="1362075" cy="1355090"/>
          </a:xfrm>
          <a:custGeom>
            <a:avLst/>
            <a:gdLst/>
            <a:ahLst/>
            <a:cxnLst/>
            <a:rect l="l" t="t" r="r" b="b"/>
            <a:pathLst>
              <a:path w="1362075" h="1355090">
                <a:moveTo>
                  <a:pt x="682084" y="1354774"/>
                </a:moveTo>
                <a:lnTo>
                  <a:pt x="679849" y="1354774"/>
                </a:lnTo>
                <a:lnTo>
                  <a:pt x="678659" y="1347338"/>
                </a:lnTo>
                <a:lnTo>
                  <a:pt x="678882" y="1273811"/>
                </a:lnTo>
                <a:lnTo>
                  <a:pt x="678857" y="1205902"/>
                </a:lnTo>
                <a:lnTo>
                  <a:pt x="678359" y="1143386"/>
                </a:lnTo>
                <a:lnTo>
                  <a:pt x="677161" y="1086039"/>
                </a:lnTo>
                <a:lnTo>
                  <a:pt x="675037" y="1033638"/>
                </a:lnTo>
                <a:lnTo>
                  <a:pt x="671759" y="985958"/>
                </a:lnTo>
                <a:lnTo>
                  <a:pt x="667103" y="942776"/>
                </a:lnTo>
                <a:lnTo>
                  <a:pt x="660840" y="903868"/>
                </a:lnTo>
                <a:lnTo>
                  <a:pt x="642593" y="837977"/>
                </a:lnTo>
                <a:lnTo>
                  <a:pt x="615207" y="786494"/>
                </a:lnTo>
                <a:lnTo>
                  <a:pt x="576870" y="747627"/>
                </a:lnTo>
                <a:lnTo>
                  <a:pt x="525771" y="719585"/>
                </a:lnTo>
                <a:lnTo>
                  <a:pt x="460099" y="700577"/>
                </a:lnTo>
                <a:lnTo>
                  <a:pt x="421233" y="693900"/>
                </a:lnTo>
                <a:lnTo>
                  <a:pt x="378044" y="688811"/>
                </a:lnTo>
                <a:lnTo>
                  <a:pt x="330306" y="685083"/>
                </a:lnTo>
                <a:lnTo>
                  <a:pt x="277792" y="682495"/>
                </a:lnTo>
                <a:lnTo>
                  <a:pt x="220277" y="680822"/>
                </a:lnTo>
                <a:lnTo>
                  <a:pt x="157535" y="679839"/>
                </a:lnTo>
                <a:lnTo>
                  <a:pt x="15459" y="679050"/>
                </a:lnTo>
                <a:lnTo>
                  <a:pt x="0" y="676506"/>
                </a:lnTo>
                <a:lnTo>
                  <a:pt x="393631" y="668468"/>
                </a:lnTo>
                <a:lnTo>
                  <a:pt x="595270" y="595319"/>
                </a:lnTo>
                <a:lnTo>
                  <a:pt x="668303" y="393637"/>
                </a:lnTo>
                <a:lnTo>
                  <a:pt x="676115" y="0"/>
                </a:lnTo>
                <a:lnTo>
                  <a:pt x="678072" y="11741"/>
                </a:lnTo>
                <a:lnTo>
                  <a:pt x="690248" y="398572"/>
                </a:lnTo>
                <a:lnTo>
                  <a:pt x="764470" y="596640"/>
                </a:lnTo>
                <a:lnTo>
                  <a:pt x="963886" y="668156"/>
                </a:lnTo>
                <a:lnTo>
                  <a:pt x="1351644" y="675332"/>
                </a:lnTo>
                <a:lnTo>
                  <a:pt x="1362015" y="676898"/>
                </a:lnTo>
                <a:lnTo>
                  <a:pt x="1346947" y="679442"/>
                </a:lnTo>
                <a:lnTo>
                  <a:pt x="961984" y="690761"/>
                </a:lnTo>
                <a:lnTo>
                  <a:pt x="764519" y="764128"/>
                </a:lnTo>
                <a:lnTo>
                  <a:pt x="692321" y="962174"/>
                </a:lnTo>
                <a:lnTo>
                  <a:pt x="683160" y="1347534"/>
                </a:lnTo>
                <a:lnTo>
                  <a:pt x="682084" y="1354774"/>
                </a:lnTo>
                <a:close/>
              </a:path>
            </a:pathLst>
          </a:custGeom>
          <a:solidFill>
            <a:srgbClr val="FFFFFF"/>
          </a:solidFill>
        </p:spPr>
        <p:txBody>
          <a:bodyPr wrap="square" lIns="0" tIns="0" rIns="0" bIns="0" rtlCol="0"/>
          <a:lstStyle/>
          <a:p>
            <a:endParaRPr/>
          </a:p>
        </p:txBody>
      </p:sp>
      <p:pic>
        <p:nvPicPr>
          <p:cNvPr id="14" name="object 14"/>
          <p:cNvPicPr/>
          <p:nvPr/>
        </p:nvPicPr>
        <p:blipFill>
          <a:blip r:embed="rId3" cstate="print"/>
          <a:stretch>
            <a:fillRect/>
          </a:stretch>
        </p:blipFill>
        <p:spPr>
          <a:xfrm>
            <a:off x="1018459" y="975502"/>
            <a:ext cx="1415797" cy="308780"/>
          </a:xfrm>
          <a:prstGeom prst="rect">
            <a:avLst/>
          </a:prstGeom>
        </p:spPr>
      </p:pic>
      <p:pic>
        <p:nvPicPr>
          <p:cNvPr id="15" name="object 15"/>
          <p:cNvPicPr/>
          <p:nvPr/>
        </p:nvPicPr>
        <p:blipFill>
          <a:blip r:embed="rId4" cstate="print"/>
          <a:stretch>
            <a:fillRect/>
          </a:stretch>
        </p:blipFill>
        <p:spPr>
          <a:xfrm>
            <a:off x="7145184" y="1129892"/>
            <a:ext cx="4014686" cy="6538346"/>
          </a:xfrm>
          <a:prstGeom prst="rect">
            <a:avLst/>
          </a:prstGeom>
        </p:spPr>
      </p:pic>
      <p:sp>
        <p:nvSpPr>
          <p:cNvPr id="16" name="object 16"/>
          <p:cNvSpPr txBox="1">
            <a:spLocks noGrp="1"/>
          </p:cNvSpPr>
          <p:nvPr>
            <p:ph type="title"/>
          </p:nvPr>
        </p:nvSpPr>
        <p:spPr>
          <a:xfrm>
            <a:off x="934040" y="2220099"/>
            <a:ext cx="5390559" cy="1208472"/>
          </a:xfrm>
          <a:prstGeom prst="rect">
            <a:avLst/>
          </a:prstGeom>
        </p:spPr>
        <p:txBody>
          <a:bodyPr vert="horz" wrap="square" lIns="0" tIns="12700" rIns="0" bIns="0" rtlCol="0">
            <a:spAutoFit/>
          </a:bodyPr>
          <a:lstStyle/>
          <a:p>
            <a:pPr marL="12700" marR="5080">
              <a:lnSpc>
                <a:spcPct val="112999"/>
              </a:lnSpc>
              <a:spcBef>
                <a:spcPts val="100"/>
              </a:spcBef>
            </a:pPr>
            <a:r>
              <a:rPr lang="en-US" sz="3600" b="0" u="none" spc="35" dirty="0">
                <a:latin typeface="Lucida Fax" panose="02060602050505020204" pitchFamily="18" charset="0"/>
                <a:cs typeface="Roboto Lt"/>
              </a:rPr>
              <a:t>Implementation of Radix sort using Array</a:t>
            </a:r>
            <a:endParaRPr sz="3600" dirty="0">
              <a:latin typeface="Lucida Fax" panose="02060602050505020204" pitchFamily="18" charset="0"/>
              <a:cs typeface="Roboto Lt"/>
            </a:endParaRPr>
          </a:p>
        </p:txBody>
      </p:sp>
      <p:sp>
        <p:nvSpPr>
          <p:cNvPr id="18" name="TextBox 17">
            <a:extLst>
              <a:ext uri="{FF2B5EF4-FFF2-40B4-BE49-F238E27FC236}">
                <a16:creationId xmlns:a16="http://schemas.microsoft.com/office/drawing/2014/main" id="{F357E299-2BD2-5E07-E6A4-E4ED1AE4729A}"/>
              </a:ext>
            </a:extLst>
          </p:cNvPr>
          <p:cNvSpPr txBox="1"/>
          <p:nvPr/>
        </p:nvSpPr>
        <p:spPr>
          <a:xfrm>
            <a:off x="967495" y="3857650"/>
            <a:ext cx="5814778" cy="1384995"/>
          </a:xfrm>
          <a:prstGeom prst="rect">
            <a:avLst/>
          </a:prstGeom>
          <a:noFill/>
        </p:spPr>
        <p:txBody>
          <a:bodyPr wrap="square" rtlCol="0">
            <a:spAutoFit/>
          </a:bodyPr>
          <a:lstStyle/>
          <a:p>
            <a:r>
              <a:rPr lang="en-US" sz="2800" b="1" dirty="0">
                <a:solidFill>
                  <a:schemeClr val="bg1">
                    <a:lumMod val="95000"/>
                  </a:schemeClr>
                </a:solidFill>
                <a:latin typeface="Lucida Fax" panose="02060602050505020204" pitchFamily="18" charset="0"/>
              </a:rPr>
              <a:t>GROUP NO:-30</a:t>
            </a:r>
          </a:p>
          <a:p>
            <a:r>
              <a:rPr lang="en-US" sz="2800" b="1" dirty="0">
                <a:solidFill>
                  <a:schemeClr val="bg1">
                    <a:lumMod val="95000"/>
                  </a:schemeClr>
                </a:solidFill>
                <a:latin typeface="Lucida Fax" panose="02060602050505020204" pitchFamily="18" charset="0"/>
              </a:rPr>
              <a:t>ROLL NO:-175-179</a:t>
            </a:r>
          </a:p>
          <a:p>
            <a:r>
              <a:rPr lang="en-US" sz="2800" b="1" dirty="0">
                <a:solidFill>
                  <a:schemeClr val="bg1">
                    <a:lumMod val="95000"/>
                  </a:schemeClr>
                </a:solidFill>
                <a:latin typeface="Lucida Fax" panose="02060602050505020204" pitchFamily="18" charset="0"/>
              </a:rPr>
              <a:t>SYCO-C</a:t>
            </a:r>
            <a:endParaRPr lang="en-IN" sz="2800" b="1" dirty="0">
              <a:solidFill>
                <a:schemeClr val="bg1">
                  <a:lumMod val="95000"/>
                </a:schemeClr>
              </a:solidFill>
              <a:latin typeface="Lucida Fax" panose="02060602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2D8C-D619-13AD-1918-620D36D757B0}"/>
              </a:ext>
            </a:extLst>
          </p:cNvPr>
          <p:cNvSpPr>
            <a:spLocks noGrp="1"/>
          </p:cNvSpPr>
          <p:nvPr>
            <p:ph type="title"/>
          </p:nvPr>
        </p:nvSpPr>
        <p:spPr>
          <a:xfrm>
            <a:off x="4648200" y="3168650"/>
            <a:ext cx="11582400" cy="923330"/>
          </a:xfrm>
        </p:spPr>
        <p:txBody>
          <a:bodyPr/>
          <a:lstStyle/>
          <a:p>
            <a:r>
              <a:rPr lang="en-US" sz="6000" dirty="0"/>
              <a:t>THANK YOU</a:t>
            </a:r>
            <a:endParaRPr lang="en-IN" sz="6000" dirty="0"/>
          </a:p>
        </p:txBody>
      </p:sp>
    </p:spTree>
    <p:extLst>
      <p:ext uri="{BB962C8B-B14F-4D97-AF65-F5344CB8AC3E}">
        <p14:creationId xmlns:p14="http://schemas.microsoft.com/office/powerpoint/2010/main" val="24632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6059" y="565564"/>
            <a:ext cx="5292725" cy="5868670"/>
            <a:chOff x="8116059" y="565564"/>
            <a:chExt cx="5292725" cy="5868670"/>
          </a:xfrm>
        </p:grpSpPr>
        <p:pic>
          <p:nvPicPr>
            <p:cNvPr id="3" name="object 3"/>
            <p:cNvPicPr/>
            <p:nvPr/>
          </p:nvPicPr>
          <p:blipFill>
            <a:blip r:embed="rId2" cstate="print"/>
            <a:stretch>
              <a:fillRect/>
            </a:stretch>
          </p:blipFill>
          <p:spPr>
            <a:xfrm>
              <a:off x="8116059" y="1175844"/>
              <a:ext cx="5292608" cy="5257800"/>
            </a:xfrm>
            <a:prstGeom prst="rect">
              <a:avLst/>
            </a:prstGeom>
          </p:spPr>
        </p:pic>
        <p:sp>
          <p:nvSpPr>
            <p:cNvPr id="4" name="object 4"/>
            <p:cNvSpPr/>
            <p:nvPr/>
          </p:nvSpPr>
          <p:spPr>
            <a:xfrm>
              <a:off x="10468976" y="565564"/>
              <a:ext cx="1356360" cy="1356360"/>
            </a:xfrm>
            <a:custGeom>
              <a:avLst/>
              <a:gdLst/>
              <a:ahLst/>
              <a:cxnLst/>
              <a:rect l="l" t="t" r="r" b="b"/>
              <a:pathLst>
                <a:path w="1356359" h="1356360">
                  <a:moveTo>
                    <a:pt x="677873" y="1355747"/>
                  </a:moveTo>
                  <a:lnTo>
                    <a:pt x="675536" y="1341137"/>
                  </a:lnTo>
                  <a:lnTo>
                    <a:pt x="675757" y="1267949"/>
                  </a:lnTo>
                  <a:lnTo>
                    <a:pt x="675733" y="1200352"/>
                  </a:lnTo>
                  <a:lnTo>
                    <a:pt x="675237" y="1138124"/>
                  </a:lnTo>
                  <a:lnTo>
                    <a:pt x="674045" y="1081041"/>
                  </a:lnTo>
                  <a:lnTo>
                    <a:pt x="671930" y="1028881"/>
                  </a:lnTo>
                  <a:lnTo>
                    <a:pt x="668668" y="981420"/>
                  </a:lnTo>
                  <a:lnTo>
                    <a:pt x="664032" y="938437"/>
                  </a:lnTo>
                  <a:lnTo>
                    <a:pt x="657799" y="899708"/>
                  </a:lnTo>
                  <a:lnTo>
                    <a:pt x="639636" y="834120"/>
                  </a:lnTo>
                  <a:lnTo>
                    <a:pt x="612375" y="782874"/>
                  </a:lnTo>
                  <a:lnTo>
                    <a:pt x="574215" y="744186"/>
                  </a:lnTo>
                  <a:lnTo>
                    <a:pt x="523351" y="716273"/>
                  </a:lnTo>
                  <a:lnTo>
                    <a:pt x="457982" y="697352"/>
                  </a:lnTo>
                  <a:lnTo>
                    <a:pt x="419294" y="690707"/>
                  </a:lnTo>
                  <a:lnTo>
                    <a:pt x="376304" y="685640"/>
                  </a:lnTo>
                  <a:lnTo>
                    <a:pt x="328785" y="681930"/>
                  </a:lnTo>
                  <a:lnTo>
                    <a:pt x="276514" y="679354"/>
                  </a:lnTo>
                  <a:lnTo>
                    <a:pt x="219264" y="677688"/>
                  </a:lnTo>
                  <a:lnTo>
                    <a:pt x="156810" y="676710"/>
                  </a:lnTo>
                  <a:lnTo>
                    <a:pt x="88926" y="676197"/>
                  </a:lnTo>
                  <a:lnTo>
                    <a:pt x="15388" y="675925"/>
                  </a:lnTo>
                  <a:lnTo>
                    <a:pt x="0" y="673393"/>
                  </a:lnTo>
                  <a:lnTo>
                    <a:pt x="391819" y="665391"/>
                  </a:lnTo>
                  <a:lnTo>
                    <a:pt x="592530" y="592579"/>
                  </a:lnTo>
                  <a:lnTo>
                    <a:pt x="665227" y="391825"/>
                  </a:lnTo>
                  <a:lnTo>
                    <a:pt x="673003" y="0"/>
                  </a:lnTo>
                  <a:lnTo>
                    <a:pt x="674951" y="11687"/>
                  </a:lnTo>
                  <a:lnTo>
                    <a:pt x="687071" y="396738"/>
                  </a:lnTo>
                  <a:lnTo>
                    <a:pt x="760952" y="593894"/>
                  </a:lnTo>
                  <a:lnTo>
                    <a:pt x="959450" y="665081"/>
                  </a:lnTo>
                  <a:lnTo>
                    <a:pt x="1345423" y="672224"/>
                  </a:lnTo>
                  <a:lnTo>
                    <a:pt x="1355747" y="673783"/>
                  </a:lnTo>
                  <a:lnTo>
                    <a:pt x="1340748" y="676315"/>
                  </a:lnTo>
                  <a:lnTo>
                    <a:pt x="957557" y="687582"/>
                  </a:lnTo>
                  <a:lnTo>
                    <a:pt x="761000" y="760611"/>
                  </a:lnTo>
                  <a:lnTo>
                    <a:pt x="689135" y="957746"/>
                  </a:lnTo>
                  <a:lnTo>
                    <a:pt x="680016" y="1341332"/>
                  </a:lnTo>
                  <a:lnTo>
                    <a:pt x="677873" y="1355747"/>
                  </a:lnTo>
                  <a:close/>
                </a:path>
              </a:pathLst>
            </a:custGeom>
            <a:solidFill>
              <a:srgbClr val="FFFFFF"/>
            </a:solidFill>
          </p:spPr>
          <p:txBody>
            <a:bodyPr wrap="square" lIns="0" tIns="0" rIns="0" bIns="0" rtlCol="0"/>
            <a:lstStyle/>
            <a:p>
              <a:endParaRPr/>
            </a:p>
          </p:txBody>
        </p:sp>
      </p:grpSp>
      <p:sp>
        <p:nvSpPr>
          <p:cNvPr id="5" name="object 5"/>
          <p:cNvSpPr txBox="1"/>
          <p:nvPr/>
        </p:nvSpPr>
        <p:spPr>
          <a:xfrm>
            <a:off x="989880" y="2893008"/>
            <a:ext cx="6163945" cy="1971052"/>
          </a:xfrm>
          <a:prstGeom prst="rect">
            <a:avLst/>
          </a:prstGeom>
        </p:spPr>
        <p:txBody>
          <a:bodyPr vert="horz" wrap="square" lIns="0" tIns="12065" rIns="0" bIns="0" rtlCol="0">
            <a:spAutoFit/>
          </a:bodyPr>
          <a:lstStyle/>
          <a:p>
            <a:pPr marL="12700" marR="5080">
              <a:lnSpc>
                <a:spcPct val="134000"/>
              </a:lnSpc>
              <a:spcBef>
                <a:spcPts val="95"/>
              </a:spcBef>
            </a:pPr>
            <a:r>
              <a:rPr sz="1600" spc="-40" dirty="0">
                <a:solidFill>
                  <a:srgbClr val="FFFFFF"/>
                </a:solidFill>
                <a:latin typeface="Lucida Sans Unicode"/>
                <a:cs typeface="Lucida Sans Unicode"/>
              </a:rPr>
              <a:t>In </a:t>
            </a:r>
            <a:r>
              <a:rPr sz="1600" spc="25" dirty="0">
                <a:solidFill>
                  <a:srgbClr val="FFFFFF"/>
                </a:solidFill>
                <a:latin typeface="Lucida Sans Unicode"/>
                <a:cs typeface="Lucida Sans Unicode"/>
              </a:rPr>
              <a:t>the </a:t>
            </a:r>
            <a:r>
              <a:rPr sz="1600" spc="40" dirty="0">
                <a:solidFill>
                  <a:srgbClr val="FFFFFF"/>
                </a:solidFill>
                <a:latin typeface="Lucida Sans Unicode"/>
                <a:cs typeface="Lucida Sans Unicode"/>
              </a:rPr>
              <a:t>realm </a:t>
            </a:r>
            <a:r>
              <a:rPr sz="1600" spc="-30" dirty="0">
                <a:solidFill>
                  <a:srgbClr val="FFFFFF"/>
                </a:solidFill>
                <a:latin typeface="Lucida Sans Unicode"/>
                <a:cs typeface="Lucida Sans Unicode"/>
              </a:rPr>
              <a:t>of </a:t>
            </a:r>
            <a:r>
              <a:rPr sz="1600" spc="-5" dirty="0">
                <a:solidFill>
                  <a:srgbClr val="FFFFFF"/>
                </a:solidFill>
                <a:latin typeface="Lucida Sans Unicode"/>
                <a:cs typeface="Lucida Sans Unicode"/>
              </a:rPr>
              <a:t>sorting </a:t>
            </a:r>
            <a:r>
              <a:rPr sz="1600" spc="-15" dirty="0">
                <a:solidFill>
                  <a:srgbClr val="FFFFFF"/>
                </a:solidFill>
                <a:latin typeface="Lucida Sans Unicode"/>
                <a:cs typeface="Lucida Sans Unicode"/>
              </a:rPr>
              <a:t>algorithms, </a:t>
            </a:r>
            <a:r>
              <a:rPr sz="1600" spc="-25" dirty="0">
                <a:solidFill>
                  <a:srgbClr val="FFFFFF"/>
                </a:solidFill>
                <a:latin typeface="Lucida Sans Unicode"/>
                <a:cs typeface="Lucida Sans Unicode"/>
              </a:rPr>
              <a:t>Radix </a:t>
            </a:r>
            <a:r>
              <a:rPr sz="1600" spc="5" dirty="0">
                <a:solidFill>
                  <a:srgbClr val="FFFFFF"/>
                </a:solidFill>
                <a:latin typeface="Lucida Sans Unicode"/>
                <a:cs typeface="Lucida Sans Unicode"/>
              </a:rPr>
              <a:t>Sort </a:t>
            </a:r>
            <a:r>
              <a:rPr sz="1600" spc="35" dirty="0">
                <a:solidFill>
                  <a:srgbClr val="FFFFFF"/>
                </a:solidFill>
                <a:latin typeface="Lucida Sans Unicode"/>
                <a:cs typeface="Lucida Sans Unicode"/>
              </a:rPr>
              <a:t>stands </a:t>
            </a:r>
            <a:r>
              <a:rPr sz="1600" spc="-20" dirty="0">
                <a:solidFill>
                  <a:srgbClr val="FFFFFF"/>
                </a:solidFill>
                <a:latin typeface="Lucida Sans Unicode"/>
                <a:cs typeface="Lucida Sans Unicode"/>
              </a:rPr>
              <a:t>tall </a:t>
            </a:r>
            <a:r>
              <a:rPr sz="1600" spc="-25" dirty="0">
                <a:solidFill>
                  <a:srgbClr val="FFFFFF"/>
                </a:solidFill>
                <a:latin typeface="Lucida Sans Unicode"/>
                <a:cs typeface="Lucida Sans Unicode"/>
              </a:rPr>
              <a:t>for its </a:t>
            </a:r>
            <a:r>
              <a:rPr sz="1600" spc="-20" dirty="0">
                <a:solidFill>
                  <a:srgbClr val="FFFFFF"/>
                </a:solidFill>
                <a:latin typeface="Lucida Sans Unicode"/>
                <a:cs typeface="Lucida Sans Unicode"/>
              </a:rPr>
              <a:t> </a:t>
            </a:r>
            <a:r>
              <a:rPr sz="1600" spc="10" dirty="0">
                <a:solidFill>
                  <a:srgbClr val="FFFFFF"/>
                </a:solidFill>
                <a:latin typeface="Lucida Sans Unicode"/>
                <a:cs typeface="Lucida Sans Unicode"/>
              </a:rPr>
              <a:t>unparalleled </a:t>
            </a:r>
            <a:r>
              <a:rPr sz="1600" spc="65" dirty="0">
                <a:solidFill>
                  <a:srgbClr val="FFFFFF"/>
                </a:solidFill>
                <a:latin typeface="Lucida Sans Unicode"/>
                <a:cs typeface="Lucida Sans Unicode"/>
              </a:rPr>
              <a:t>elegance </a:t>
            </a:r>
            <a:r>
              <a:rPr sz="1600" spc="75" dirty="0">
                <a:solidFill>
                  <a:srgbClr val="FFFFFF"/>
                </a:solidFill>
                <a:latin typeface="Lucida Sans Unicode"/>
                <a:cs typeface="Lucida Sans Unicode"/>
              </a:rPr>
              <a:t>and </a:t>
            </a:r>
            <a:r>
              <a:rPr sz="1600" spc="15" dirty="0">
                <a:solidFill>
                  <a:srgbClr val="FFFFFF"/>
                </a:solidFill>
                <a:latin typeface="Lucida Sans Unicode"/>
                <a:cs typeface="Lucida Sans Unicode"/>
              </a:rPr>
              <a:t>efficiency. </a:t>
            </a:r>
            <a:r>
              <a:rPr sz="1600" spc="55" dirty="0">
                <a:solidFill>
                  <a:srgbClr val="FFFFFF"/>
                </a:solidFill>
                <a:latin typeface="Lucida Sans Unicode"/>
                <a:cs typeface="Lucida Sans Unicode"/>
              </a:rPr>
              <a:t>Stemming </a:t>
            </a:r>
            <a:r>
              <a:rPr sz="1600" spc="20" dirty="0">
                <a:solidFill>
                  <a:srgbClr val="FFFFFF"/>
                </a:solidFill>
                <a:latin typeface="Lucida Sans Unicode"/>
                <a:cs typeface="Lucida Sans Unicode"/>
              </a:rPr>
              <a:t>from </a:t>
            </a:r>
            <a:r>
              <a:rPr sz="1600" spc="-25" dirty="0">
                <a:solidFill>
                  <a:srgbClr val="FFFFFF"/>
                </a:solidFill>
                <a:latin typeface="Lucida Sans Unicode"/>
                <a:cs typeface="Lucida Sans Unicode"/>
              </a:rPr>
              <a:t>its </a:t>
            </a:r>
            <a:r>
              <a:rPr sz="1600" spc="-20" dirty="0">
                <a:solidFill>
                  <a:srgbClr val="FFFFFF"/>
                </a:solidFill>
                <a:latin typeface="Lucida Sans Unicode"/>
                <a:cs typeface="Lucida Sans Unicode"/>
              </a:rPr>
              <a:t> </a:t>
            </a:r>
            <a:r>
              <a:rPr sz="1600" spc="55" dirty="0">
                <a:solidFill>
                  <a:srgbClr val="FFFFFF"/>
                </a:solidFill>
                <a:latin typeface="Lucida Sans Unicode"/>
                <a:cs typeface="Lucida Sans Unicode"/>
              </a:rPr>
              <a:t>systematic </a:t>
            </a:r>
            <a:r>
              <a:rPr sz="1600" spc="60" dirty="0">
                <a:solidFill>
                  <a:srgbClr val="FFFFFF"/>
                </a:solidFill>
                <a:latin typeface="Lucida Sans Unicode"/>
                <a:cs typeface="Lucida Sans Unicode"/>
              </a:rPr>
              <a:t>approach </a:t>
            </a:r>
            <a:r>
              <a:rPr sz="1600" spc="20" dirty="0">
                <a:solidFill>
                  <a:srgbClr val="FFFFFF"/>
                </a:solidFill>
                <a:latin typeface="Lucida Sans Unicode"/>
                <a:cs typeface="Lucida Sans Unicode"/>
              </a:rPr>
              <a:t>to </a:t>
            </a:r>
            <a:r>
              <a:rPr sz="1600" dirty="0">
                <a:solidFill>
                  <a:srgbClr val="FFFFFF"/>
                </a:solidFill>
                <a:latin typeface="Lucida Sans Unicode"/>
                <a:cs typeface="Lucida Sans Unicode"/>
              </a:rPr>
              <a:t>ordering </a:t>
            </a:r>
            <a:r>
              <a:rPr sz="1600" spc="10" dirty="0">
                <a:solidFill>
                  <a:srgbClr val="FFFFFF"/>
                </a:solidFill>
                <a:latin typeface="Lucida Sans Unicode"/>
                <a:cs typeface="Lucida Sans Unicode"/>
              </a:rPr>
              <a:t>elements, </a:t>
            </a:r>
            <a:r>
              <a:rPr sz="1600" spc="-20" dirty="0">
                <a:solidFill>
                  <a:srgbClr val="FFFFFF"/>
                </a:solidFill>
                <a:latin typeface="Lucida Sans Unicode"/>
                <a:cs typeface="Lucida Sans Unicode"/>
              </a:rPr>
              <a:t>this </a:t>
            </a:r>
            <a:r>
              <a:rPr sz="1600" spc="5" dirty="0">
                <a:solidFill>
                  <a:srgbClr val="FFFFFF"/>
                </a:solidFill>
                <a:latin typeface="Lucida Sans Unicode"/>
                <a:cs typeface="Lucida Sans Unicode"/>
              </a:rPr>
              <a:t>algorithm </a:t>
            </a:r>
            <a:r>
              <a:rPr sz="1600" spc="50" dirty="0">
                <a:solidFill>
                  <a:srgbClr val="FFFFFF"/>
                </a:solidFill>
                <a:latin typeface="Lucida Sans Unicode"/>
                <a:cs typeface="Lucida Sans Unicode"/>
              </a:rPr>
              <a:t>has </a:t>
            </a:r>
            <a:r>
              <a:rPr sz="1600" spc="-480" dirty="0">
                <a:solidFill>
                  <a:srgbClr val="FFFFFF"/>
                </a:solidFill>
                <a:latin typeface="Lucida Sans Unicode"/>
                <a:cs typeface="Lucida Sans Unicode"/>
              </a:rPr>
              <a:t> </a:t>
            </a:r>
            <a:r>
              <a:rPr sz="1600" spc="85" dirty="0">
                <a:solidFill>
                  <a:srgbClr val="FFFFFF"/>
                </a:solidFill>
                <a:latin typeface="Lucida Sans Unicode"/>
                <a:cs typeface="Lucida Sans Unicode"/>
              </a:rPr>
              <a:t>become </a:t>
            </a:r>
            <a:r>
              <a:rPr sz="1600" spc="204" dirty="0">
                <a:solidFill>
                  <a:srgbClr val="FFFFFF"/>
                </a:solidFill>
                <a:latin typeface="Lucida Sans Unicode"/>
                <a:cs typeface="Lucida Sans Unicode"/>
              </a:rPr>
              <a:t>a </a:t>
            </a:r>
            <a:r>
              <a:rPr sz="1600" spc="20" dirty="0">
                <a:solidFill>
                  <a:srgbClr val="FFFFFF"/>
                </a:solidFill>
                <a:latin typeface="Lucida Sans Unicode"/>
                <a:cs typeface="Lucida Sans Unicode"/>
              </a:rPr>
              <a:t>cornerstone </a:t>
            </a:r>
            <a:r>
              <a:rPr sz="1600" spc="-30" dirty="0">
                <a:solidFill>
                  <a:srgbClr val="FFFFFF"/>
                </a:solidFill>
                <a:latin typeface="Lucida Sans Unicode"/>
                <a:cs typeface="Lucida Sans Unicode"/>
              </a:rPr>
              <a:t>of </a:t>
            </a:r>
            <a:r>
              <a:rPr sz="1600" spc="40" dirty="0">
                <a:solidFill>
                  <a:srgbClr val="FFFFFF"/>
                </a:solidFill>
                <a:latin typeface="Lucida Sans Unicode"/>
                <a:cs typeface="Lucida Sans Unicode"/>
              </a:rPr>
              <a:t>computer </a:t>
            </a:r>
            <a:r>
              <a:rPr sz="1600" spc="35" dirty="0">
                <a:solidFill>
                  <a:srgbClr val="FFFFFF"/>
                </a:solidFill>
                <a:latin typeface="Lucida Sans Unicode"/>
                <a:cs typeface="Lucida Sans Unicode"/>
              </a:rPr>
              <a:t>science. </a:t>
            </a:r>
            <a:r>
              <a:rPr sz="1600" spc="-40" dirty="0">
                <a:solidFill>
                  <a:srgbClr val="FFFFFF"/>
                </a:solidFill>
                <a:latin typeface="Lucida Sans Unicode"/>
                <a:cs typeface="Lucida Sans Unicode"/>
              </a:rPr>
              <a:t>In </a:t>
            </a:r>
            <a:r>
              <a:rPr sz="1600" spc="-20" dirty="0">
                <a:solidFill>
                  <a:srgbClr val="FFFFFF"/>
                </a:solidFill>
                <a:latin typeface="Lucida Sans Unicode"/>
                <a:cs typeface="Lucida Sans Unicode"/>
              </a:rPr>
              <a:t>this </a:t>
            </a:r>
            <a:r>
              <a:rPr sz="1600" spc="15" dirty="0">
                <a:solidFill>
                  <a:srgbClr val="FFFFFF"/>
                </a:solidFill>
                <a:latin typeface="Lucida Sans Unicode"/>
                <a:cs typeface="Lucida Sans Unicode"/>
              </a:rPr>
              <a:t>formal </a:t>
            </a:r>
            <a:r>
              <a:rPr sz="1600" spc="20" dirty="0">
                <a:solidFill>
                  <a:srgbClr val="FFFFFF"/>
                </a:solidFill>
                <a:latin typeface="Lucida Sans Unicode"/>
                <a:cs typeface="Lucida Sans Unicode"/>
              </a:rPr>
              <a:t> </a:t>
            </a:r>
            <a:r>
              <a:rPr sz="1600" spc="5" dirty="0">
                <a:solidFill>
                  <a:srgbClr val="FFFFFF"/>
                </a:solidFill>
                <a:latin typeface="Lucida Sans Unicode"/>
                <a:cs typeface="Lucida Sans Unicode"/>
              </a:rPr>
              <a:t>analysis,</a:t>
            </a:r>
            <a:r>
              <a:rPr sz="1600" spc="-35" dirty="0">
                <a:solidFill>
                  <a:srgbClr val="FFFFFF"/>
                </a:solidFill>
                <a:latin typeface="Lucida Sans Unicode"/>
                <a:cs typeface="Lucida Sans Unicode"/>
              </a:rPr>
              <a:t> </a:t>
            </a:r>
            <a:r>
              <a:rPr sz="1600" spc="105" dirty="0">
                <a:solidFill>
                  <a:srgbClr val="FFFFFF"/>
                </a:solidFill>
                <a:latin typeface="Lucida Sans Unicode"/>
                <a:cs typeface="Lucida Sans Unicode"/>
              </a:rPr>
              <a:t>we</a:t>
            </a:r>
            <a:r>
              <a:rPr sz="1600" spc="-60" dirty="0">
                <a:solidFill>
                  <a:srgbClr val="FFFFFF"/>
                </a:solidFill>
                <a:latin typeface="Lucida Sans Unicode"/>
                <a:cs typeface="Lucida Sans Unicode"/>
              </a:rPr>
              <a:t> </a:t>
            </a:r>
            <a:r>
              <a:rPr sz="1600" spc="30" dirty="0">
                <a:solidFill>
                  <a:srgbClr val="FFFFFF"/>
                </a:solidFill>
                <a:latin typeface="Lucida Sans Unicode"/>
                <a:cs typeface="Lucida Sans Unicode"/>
              </a:rPr>
              <a:t>delve</a:t>
            </a:r>
            <a:r>
              <a:rPr sz="1600" spc="-65" dirty="0">
                <a:solidFill>
                  <a:srgbClr val="FFFFFF"/>
                </a:solidFill>
                <a:latin typeface="Lucida Sans Unicode"/>
                <a:cs typeface="Lucida Sans Unicode"/>
              </a:rPr>
              <a:t> </a:t>
            </a:r>
            <a:r>
              <a:rPr sz="1600" spc="-10" dirty="0">
                <a:solidFill>
                  <a:srgbClr val="FFFFFF"/>
                </a:solidFill>
                <a:latin typeface="Lucida Sans Unicode"/>
                <a:cs typeface="Lucida Sans Unicode"/>
              </a:rPr>
              <a:t>into</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the</a:t>
            </a:r>
            <a:r>
              <a:rPr sz="1600" spc="-65" dirty="0">
                <a:solidFill>
                  <a:srgbClr val="FFFFFF"/>
                </a:solidFill>
                <a:latin typeface="Lucida Sans Unicode"/>
                <a:cs typeface="Lucida Sans Unicode"/>
              </a:rPr>
              <a:t> </a:t>
            </a:r>
            <a:r>
              <a:rPr sz="1600" spc="25" dirty="0">
                <a:solidFill>
                  <a:srgbClr val="FFFFFF"/>
                </a:solidFill>
                <a:latin typeface="Lucida Sans Unicode"/>
                <a:cs typeface="Lucida Sans Unicode"/>
              </a:rPr>
              <a:t>intricacies</a:t>
            </a:r>
            <a:r>
              <a:rPr sz="1600" spc="5" dirty="0">
                <a:solidFill>
                  <a:srgbClr val="FFFFFF"/>
                </a:solidFill>
                <a:latin typeface="Lucida Sans Unicode"/>
                <a:cs typeface="Lucida Sans Unicode"/>
              </a:rPr>
              <a:t> </a:t>
            </a:r>
            <a:r>
              <a:rPr sz="1600" spc="-30" dirty="0">
                <a:solidFill>
                  <a:srgbClr val="FFFFFF"/>
                </a:solidFill>
                <a:latin typeface="Lucida Sans Unicode"/>
                <a:cs typeface="Lucida Sans Unicode"/>
              </a:rPr>
              <a:t>of</a:t>
            </a:r>
            <a:r>
              <a:rPr sz="1600" spc="15" dirty="0">
                <a:solidFill>
                  <a:srgbClr val="FFFFFF"/>
                </a:solidFill>
                <a:latin typeface="Lucida Sans Unicode"/>
                <a:cs typeface="Lucida Sans Unicode"/>
              </a:rPr>
              <a:t> </a:t>
            </a:r>
            <a:r>
              <a:rPr sz="1600" spc="-25" dirty="0">
                <a:solidFill>
                  <a:srgbClr val="FFFFFF"/>
                </a:solidFill>
                <a:latin typeface="Lucida Sans Unicode"/>
                <a:cs typeface="Lucida Sans Unicode"/>
              </a:rPr>
              <a:t>Radix</a:t>
            </a:r>
            <a:r>
              <a:rPr sz="1600" spc="-35" dirty="0">
                <a:solidFill>
                  <a:srgbClr val="FFFFFF"/>
                </a:solidFill>
                <a:latin typeface="Lucida Sans Unicode"/>
                <a:cs typeface="Lucida Sans Unicode"/>
              </a:rPr>
              <a:t> </a:t>
            </a:r>
            <a:r>
              <a:rPr sz="1600" spc="-40" dirty="0">
                <a:solidFill>
                  <a:srgbClr val="FFFFFF"/>
                </a:solidFill>
                <a:latin typeface="Lucida Sans Unicode"/>
                <a:cs typeface="Lucida Sans Unicode"/>
              </a:rPr>
              <a:t>Sort,</a:t>
            </a:r>
            <a:r>
              <a:rPr sz="1600" spc="-30" dirty="0">
                <a:solidFill>
                  <a:srgbClr val="FFFFFF"/>
                </a:solidFill>
                <a:latin typeface="Lucida Sans Unicode"/>
                <a:cs typeface="Lucida Sans Unicode"/>
              </a:rPr>
              <a:t> exploring</a:t>
            </a:r>
            <a:r>
              <a:rPr sz="1600" spc="-95" dirty="0">
                <a:solidFill>
                  <a:srgbClr val="FFFFFF"/>
                </a:solidFill>
                <a:latin typeface="Lucida Sans Unicode"/>
                <a:cs typeface="Lucida Sans Unicode"/>
              </a:rPr>
              <a:t> </a:t>
            </a:r>
            <a:r>
              <a:rPr sz="1600" spc="-25" dirty="0">
                <a:solidFill>
                  <a:srgbClr val="FFFFFF"/>
                </a:solidFill>
                <a:latin typeface="Lucida Sans Unicode"/>
                <a:cs typeface="Lucida Sans Unicode"/>
              </a:rPr>
              <a:t>its </a:t>
            </a:r>
            <a:r>
              <a:rPr sz="1600" spc="-475" dirty="0">
                <a:solidFill>
                  <a:srgbClr val="FFFFFF"/>
                </a:solidFill>
                <a:latin typeface="Lucida Sans Unicode"/>
                <a:cs typeface="Lucida Sans Unicode"/>
              </a:rPr>
              <a:t> </a:t>
            </a:r>
            <a:r>
              <a:rPr sz="1600" spc="-10" dirty="0">
                <a:solidFill>
                  <a:srgbClr val="FFFFFF"/>
                </a:solidFill>
                <a:latin typeface="Lucida Sans Unicode"/>
                <a:cs typeface="Lucida Sans Unicode"/>
              </a:rPr>
              <a:t>intuitive</a:t>
            </a:r>
            <a:r>
              <a:rPr sz="1600" spc="-70" dirty="0">
                <a:solidFill>
                  <a:srgbClr val="FFFFFF"/>
                </a:solidFill>
                <a:latin typeface="Lucida Sans Unicode"/>
                <a:cs typeface="Lucida Sans Unicode"/>
              </a:rPr>
              <a:t> </a:t>
            </a:r>
            <a:r>
              <a:rPr sz="1600" spc="25" dirty="0">
                <a:solidFill>
                  <a:srgbClr val="FFFFFF"/>
                </a:solidFill>
                <a:latin typeface="Lucida Sans Unicode"/>
                <a:cs typeface="Lucida Sans Unicode"/>
              </a:rPr>
              <a:t>nature</a:t>
            </a:r>
            <a:r>
              <a:rPr sz="1600" spc="-65" dirty="0">
                <a:solidFill>
                  <a:srgbClr val="FFFFFF"/>
                </a:solidFill>
                <a:latin typeface="Lucida Sans Unicode"/>
                <a:cs typeface="Lucida Sans Unicode"/>
              </a:rPr>
              <a:t> </a:t>
            </a:r>
            <a:r>
              <a:rPr sz="1600" spc="75" dirty="0">
                <a:solidFill>
                  <a:srgbClr val="FFFFFF"/>
                </a:solidFill>
                <a:latin typeface="Lucida Sans Unicode"/>
                <a:cs typeface="Lucida Sans Unicode"/>
              </a:rPr>
              <a:t>and</a:t>
            </a:r>
            <a:r>
              <a:rPr sz="1600" spc="-95" dirty="0">
                <a:solidFill>
                  <a:srgbClr val="FFFFFF"/>
                </a:solidFill>
                <a:latin typeface="Lucida Sans Unicode"/>
                <a:cs typeface="Lucida Sans Unicode"/>
              </a:rPr>
              <a:t> </a:t>
            </a:r>
            <a:r>
              <a:rPr sz="1600" spc="40" dirty="0">
                <a:solidFill>
                  <a:srgbClr val="FFFFFF"/>
                </a:solidFill>
                <a:latin typeface="Lucida Sans Unicode"/>
                <a:cs typeface="Lucida Sans Unicode"/>
              </a:rPr>
              <a:t>captivating</a:t>
            </a:r>
            <a:r>
              <a:rPr sz="1600" spc="-95" dirty="0">
                <a:solidFill>
                  <a:srgbClr val="FFFFFF"/>
                </a:solidFill>
                <a:latin typeface="Lucida Sans Unicode"/>
                <a:cs typeface="Lucida Sans Unicode"/>
              </a:rPr>
              <a:t> </a:t>
            </a:r>
            <a:r>
              <a:rPr sz="1600" spc="30" dirty="0">
                <a:solidFill>
                  <a:srgbClr val="FFFFFF"/>
                </a:solidFill>
                <a:latin typeface="Lucida Sans Unicode"/>
                <a:cs typeface="Lucida Sans Unicode"/>
              </a:rPr>
              <a:t>elegance.</a:t>
            </a:r>
            <a:endParaRPr sz="1600" dirty="0">
              <a:latin typeface="Lucida Sans Unicode"/>
              <a:cs typeface="Lucida Sans Unicode"/>
            </a:endParaRPr>
          </a:p>
        </p:txBody>
      </p:sp>
      <p:sp>
        <p:nvSpPr>
          <p:cNvPr id="6" name="object 6"/>
          <p:cNvSpPr txBox="1">
            <a:spLocks noGrp="1"/>
          </p:cNvSpPr>
          <p:nvPr>
            <p:ph type="title"/>
          </p:nvPr>
        </p:nvSpPr>
        <p:spPr>
          <a:xfrm>
            <a:off x="989880" y="1388211"/>
            <a:ext cx="2240915" cy="425450"/>
          </a:xfrm>
          <a:prstGeom prst="rect">
            <a:avLst/>
          </a:prstGeom>
        </p:spPr>
        <p:txBody>
          <a:bodyPr vert="horz" wrap="square" lIns="0" tIns="15875" rIns="0" bIns="0" rtlCol="0">
            <a:spAutoFit/>
          </a:bodyPr>
          <a:lstStyle/>
          <a:p>
            <a:pPr marL="12700">
              <a:lnSpc>
                <a:spcPct val="100000"/>
              </a:lnSpc>
              <a:spcBef>
                <a:spcPts val="125"/>
              </a:spcBef>
            </a:pPr>
            <a:r>
              <a:rPr spc="15" dirty="0"/>
              <a:t>1.</a:t>
            </a:r>
            <a:r>
              <a:rPr spc="-5" dirty="0"/>
              <a:t> </a:t>
            </a:r>
            <a:r>
              <a:rPr spc="5" dirty="0"/>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68977" y="565564"/>
            <a:ext cx="1356360" cy="1356360"/>
          </a:xfrm>
          <a:custGeom>
            <a:avLst/>
            <a:gdLst/>
            <a:ahLst/>
            <a:cxnLst/>
            <a:rect l="l" t="t" r="r" b="b"/>
            <a:pathLst>
              <a:path w="1356359" h="1356360">
                <a:moveTo>
                  <a:pt x="677873" y="1355747"/>
                </a:moveTo>
                <a:lnTo>
                  <a:pt x="675536" y="1341137"/>
                </a:lnTo>
                <a:lnTo>
                  <a:pt x="675757" y="1267949"/>
                </a:lnTo>
                <a:lnTo>
                  <a:pt x="675733" y="1200352"/>
                </a:lnTo>
                <a:lnTo>
                  <a:pt x="675237" y="1138124"/>
                </a:lnTo>
                <a:lnTo>
                  <a:pt x="674045" y="1081041"/>
                </a:lnTo>
                <a:lnTo>
                  <a:pt x="671930" y="1028881"/>
                </a:lnTo>
                <a:lnTo>
                  <a:pt x="668668" y="981420"/>
                </a:lnTo>
                <a:lnTo>
                  <a:pt x="664032" y="938437"/>
                </a:lnTo>
                <a:lnTo>
                  <a:pt x="657799" y="899708"/>
                </a:lnTo>
                <a:lnTo>
                  <a:pt x="639636" y="834120"/>
                </a:lnTo>
                <a:lnTo>
                  <a:pt x="612375" y="782874"/>
                </a:lnTo>
                <a:lnTo>
                  <a:pt x="574215" y="744186"/>
                </a:lnTo>
                <a:lnTo>
                  <a:pt x="523351" y="716273"/>
                </a:lnTo>
                <a:lnTo>
                  <a:pt x="457982" y="697352"/>
                </a:lnTo>
                <a:lnTo>
                  <a:pt x="419294" y="690707"/>
                </a:lnTo>
                <a:lnTo>
                  <a:pt x="376304" y="685640"/>
                </a:lnTo>
                <a:lnTo>
                  <a:pt x="328785" y="681930"/>
                </a:lnTo>
                <a:lnTo>
                  <a:pt x="276514" y="679354"/>
                </a:lnTo>
                <a:lnTo>
                  <a:pt x="219264" y="677688"/>
                </a:lnTo>
                <a:lnTo>
                  <a:pt x="156810" y="676710"/>
                </a:lnTo>
                <a:lnTo>
                  <a:pt x="88926" y="676197"/>
                </a:lnTo>
                <a:lnTo>
                  <a:pt x="15388" y="675925"/>
                </a:lnTo>
                <a:lnTo>
                  <a:pt x="0" y="673393"/>
                </a:lnTo>
                <a:lnTo>
                  <a:pt x="391819" y="665391"/>
                </a:lnTo>
                <a:lnTo>
                  <a:pt x="592530" y="592579"/>
                </a:lnTo>
                <a:lnTo>
                  <a:pt x="665227" y="391825"/>
                </a:lnTo>
                <a:lnTo>
                  <a:pt x="673003" y="0"/>
                </a:lnTo>
                <a:lnTo>
                  <a:pt x="674951" y="11687"/>
                </a:lnTo>
                <a:lnTo>
                  <a:pt x="687071" y="396738"/>
                </a:lnTo>
                <a:lnTo>
                  <a:pt x="760952" y="593894"/>
                </a:lnTo>
                <a:lnTo>
                  <a:pt x="959450" y="665081"/>
                </a:lnTo>
                <a:lnTo>
                  <a:pt x="1345423" y="672224"/>
                </a:lnTo>
                <a:lnTo>
                  <a:pt x="1355747" y="673783"/>
                </a:lnTo>
                <a:lnTo>
                  <a:pt x="1340748" y="676315"/>
                </a:lnTo>
                <a:lnTo>
                  <a:pt x="957557" y="687582"/>
                </a:lnTo>
                <a:lnTo>
                  <a:pt x="761000" y="760611"/>
                </a:lnTo>
                <a:lnTo>
                  <a:pt x="689135" y="957746"/>
                </a:lnTo>
                <a:lnTo>
                  <a:pt x="680016" y="1341332"/>
                </a:lnTo>
                <a:lnTo>
                  <a:pt x="677873" y="1355747"/>
                </a:lnTo>
                <a:close/>
              </a:path>
            </a:pathLst>
          </a:custGeom>
          <a:solidFill>
            <a:srgbClr val="FFFFFF"/>
          </a:solidFill>
        </p:spPr>
        <p:txBody>
          <a:bodyPr wrap="square" lIns="0" tIns="0" rIns="0" bIns="0" rtlCol="0"/>
          <a:lstStyle/>
          <a:p>
            <a:endParaRPr/>
          </a:p>
        </p:txBody>
      </p:sp>
      <p:sp>
        <p:nvSpPr>
          <p:cNvPr id="3" name="object 3"/>
          <p:cNvSpPr txBox="1"/>
          <p:nvPr/>
        </p:nvSpPr>
        <p:spPr>
          <a:xfrm>
            <a:off x="1038607" y="2214460"/>
            <a:ext cx="9991090" cy="3071995"/>
          </a:xfrm>
          <a:prstGeom prst="rect">
            <a:avLst/>
          </a:prstGeom>
        </p:spPr>
        <p:txBody>
          <a:bodyPr vert="horz" wrap="square" lIns="0" tIns="11430" rIns="0" bIns="0" rtlCol="0">
            <a:spAutoFit/>
          </a:bodyPr>
          <a:lstStyle/>
          <a:p>
            <a:pPr marL="12700" marR="5080">
              <a:lnSpc>
                <a:spcPct val="133700"/>
              </a:lnSpc>
              <a:spcBef>
                <a:spcPts val="90"/>
              </a:spcBef>
            </a:pPr>
            <a:r>
              <a:rPr sz="2500" spc="-5" dirty="0">
                <a:solidFill>
                  <a:srgbClr val="FFFFFF"/>
                </a:solidFill>
                <a:latin typeface="Lucida Sans Unicode"/>
                <a:cs typeface="Lucida Sans Unicode"/>
              </a:rPr>
              <a:t>Radix</a:t>
            </a:r>
            <a:r>
              <a:rPr sz="2500" spc="-110" dirty="0">
                <a:solidFill>
                  <a:srgbClr val="FFFFFF"/>
                </a:solidFill>
                <a:latin typeface="Lucida Sans Unicode"/>
                <a:cs typeface="Lucida Sans Unicode"/>
              </a:rPr>
              <a:t> </a:t>
            </a:r>
            <a:r>
              <a:rPr sz="2500" spc="10" dirty="0">
                <a:solidFill>
                  <a:srgbClr val="FFFFFF"/>
                </a:solidFill>
                <a:latin typeface="Lucida Sans Unicode"/>
                <a:cs typeface="Lucida Sans Unicode"/>
              </a:rPr>
              <a:t>Sort</a:t>
            </a:r>
            <a:r>
              <a:rPr sz="2500" spc="-125" dirty="0">
                <a:solidFill>
                  <a:srgbClr val="FFFFFF"/>
                </a:solidFill>
                <a:latin typeface="Lucida Sans Unicode"/>
                <a:cs typeface="Lucida Sans Unicode"/>
              </a:rPr>
              <a:t> </a:t>
            </a:r>
            <a:r>
              <a:rPr sz="2500" spc="-45" dirty="0">
                <a:solidFill>
                  <a:srgbClr val="FFFFFF"/>
                </a:solidFill>
                <a:latin typeface="Lucida Sans Unicode"/>
                <a:cs typeface="Lucida Sans Unicode"/>
              </a:rPr>
              <a:t>is</a:t>
            </a:r>
            <a:r>
              <a:rPr sz="2500" spc="-114" dirty="0">
                <a:solidFill>
                  <a:srgbClr val="FFFFFF"/>
                </a:solidFill>
                <a:latin typeface="Lucida Sans Unicode"/>
                <a:cs typeface="Lucida Sans Unicode"/>
              </a:rPr>
              <a:t> </a:t>
            </a:r>
            <a:r>
              <a:rPr sz="2500" spc="330" dirty="0">
                <a:solidFill>
                  <a:srgbClr val="FFFFFF"/>
                </a:solidFill>
                <a:latin typeface="Lucida Sans Unicode"/>
                <a:cs typeface="Lucida Sans Unicode"/>
              </a:rPr>
              <a:t>a</a:t>
            </a:r>
            <a:r>
              <a:rPr sz="2500" spc="-90" dirty="0">
                <a:solidFill>
                  <a:srgbClr val="FFFFFF"/>
                </a:solidFill>
                <a:latin typeface="Lucida Sans Unicode"/>
                <a:cs typeface="Lucida Sans Unicode"/>
              </a:rPr>
              <a:t> </a:t>
            </a:r>
            <a:r>
              <a:rPr sz="2500" spc="105" dirty="0">
                <a:solidFill>
                  <a:srgbClr val="FFFFFF"/>
                </a:solidFill>
                <a:latin typeface="Lucida Sans Unicode"/>
                <a:cs typeface="Lucida Sans Unicode"/>
              </a:rPr>
              <a:t>non-comparative</a:t>
            </a:r>
            <a:r>
              <a:rPr sz="2500" spc="-120" dirty="0">
                <a:solidFill>
                  <a:srgbClr val="FFFFFF"/>
                </a:solidFill>
                <a:latin typeface="Lucida Sans Unicode"/>
                <a:cs typeface="Lucida Sans Unicode"/>
              </a:rPr>
              <a:t> </a:t>
            </a:r>
            <a:r>
              <a:rPr sz="2500" spc="5" dirty="0">
                <a:solidFill>
                  <a:srgbClr val="FFFFFF"/>
                </a:solidFill>
                <a:latin typeface="Lucida Sans Unicode"/>
                <a:cs typeface="Lucida Sans Unicode"/>
              </a:rPr>
              <a:t>sorting</a:t>
            </a:r>
            <a:r>
              <a:rPr sz="2500" spc="-90" dirty="0">
                <a:solidFill>
                  <a:srgbClr val="FFFFFF"/>
                </a:solidFill>
                <a:latin typeface="Lucida Sans Unicode"/>
                <a:cs typeface="Lucida Sans Unicode"/>
              </a:rPr>
              <a:t> </a:t>
            </a:r>
            <a:r>
              <a:rPr sz="2500" spc="65" dirty="0">
                <a:solidFill>
                  <a:srgbClr val="FFFFFF"/>
                </a:solidFill>
                <a:latin typeface="Lucida Sans Unicode"/>
                <a:cs typeface="Lucida Sans Unicode"/>
              </a:rPr>
              <a:t>algorithm</a:t>
            </a:r>
            <a:r>
              <a:rPr sz="2500" spc="-65" dirty="0">
                <a:solidFill>
                  <a:srgbClr val="FFFFFF"/>
                </a:solidFill>
                <a:latin typeface="Lucida Sans Unicode"/>
                <a:cs typeface="Lucida Sans Unicode"/>
              </a:rPr>
              <a:t> </a:t>
            </a:r>
            <a:r>
              <a:rPr sz="2500" spc="90" dirty="0">
                <a:solidFill>
                  <a:srgbClr val="FFFFFF"/>
                </a:solidFill>
                <a:latin typeface="Lucida Sans Unicode"/>
                <a:cs typeface="Lucida Sans Unicode"/>
              </a:rPr>
              <a:t>that</a:t>
            </a:r>
            <a:r>
              <a:rPr sz="2500" spc="-125" dirty="0">
                <a:solidFill>
                  <a:srgbClr val="FFFFFF"/>
                </a:solidFill>
                <a:latin typeface="Lucida Sans Unicode"/>
                <a:cs typeface="Lucida Sans Unicode"/>
              </a:rPr>
              <a:t> </a:t>
            </a:r>
            <a:r>
              <a:rPr sz="2500" spc="50" dirty="0">
                <a:solidFill>
                  <a:srgbClr val="FFFFFF"/>
                </a:solidFill>
                <a:latin typeface="Lucida Sans Unicode"/>
                <a:cs typeface="Lucida Sans Unicode"/>
              </a:rPr>
              <a:t>groups </a:t>
            </a:r>
            <a:r>
              <a:rPr sz="2500" spc="-775" dirty="0">
                <a:solidFill>
                  <a:srgbClr val="FFFFFF"/>
                </a:solidFill>
                <a:latin typeface="Lucida Sans Unicode"/>
                <a:cs typeface="Lucida Sans Unicode"/>
              </a:rPr>
              <a:t> </a:t>
            </a:r>
            <a:r>
              <a:rPr sz="2500" spc="95" dirty="0">
                <a:solidFill>
                  <a:srgbClr val="FFFFFF"/>
                </a:solidFill>
                <a:latin typeface="Lucida Sans Unicode"/>
                <a:cs typeface="Lucida Sans Unicode"/>
              </a:rPr>
              <a:t>elements</a:t>
            </a:r>
            <a:r>
              <a:rPr sz="2500" spc="-114" dirty="0">
                <a:solidFill>
                  <a:srgbClr val="FFFFFF"/>
                </a:solidFill>
                <a:latin typeface="Lucida Sans Unicode"/>
                <a:cs typeface="Lucida Sans Unicode"/>
              </a:rPr>
              <a:t> </a:t>
            </a:r>
            <a:r>
              <a:rPr sz="2500" spc="90" dirty="0">
                <a:solidFill>
                  <a:srgbClr val="FFFFFF"/>
                </a:solidFill>
                <a:latin typeface="Lucida Sans Unicode"/>
                <a:cs typeface="Lucida Sans Unicode"/>
              </a:rPr>
              <a:t>by</a:t>
            </a:r>
            <a:r>
              <a:rPr sz="2500" spc="-90" dirty="0">
                <a:solidFill>
                  <a:srgbClr val="FFFFFF"/>
                </a:solidFill>
                <a:latin typeface="Lucida Sans Unicode"/>
                <a:cs typeface="Lucida Sans Unicode"/>
              </a:rPr>
              <a:t> </a:t>
            </a:r>
            <a:r>
              <a:rPr sz="2500" dirty="0">
                <a:solidFill>
                  <a:srgbClr val="FFFFFF"/>
                </a:solidFill>
                <a:latin typeface="Lucida Sans Unicode"/>
                <a:cs typeface="Lucida Sans Unicode"/>
              </a:rPr>
              <a:t>their</a:t>
            </a:r>
            <a:r>
              <a:rPr sz="2500" spc="-75" dirty="0">
                <a:solidFill>
                  <a:srgbClr val="FFFFFF"/>
                </a:solidFill>
                <a:latin typeface="Lucida Sans Unicode"/>
                <a:cs typeface="Lucida Sans Unicode"/>
              </a:rPr>
              <a:t> </a:t>
            </a:r>
            <a:r>
              <a:rPr sz="2500" spc="-35" dirty="0">
                <a:solidFill>
                  <a:srgbClr val="FFFFFF"/>
                </a:solidFill>
                <a:latin typeface="Lucida Sans Unicode"/>
                <a:cs typeface="Lucida Sans Unicode"/>
              </a:rPr>
              <a:t>digits,</a:t>
            </a:r>
            <a:r>
              <a:rPr sz="2500" spc="-100" dirty="0">
                <a:solidFill>
                  <a:srgbClr val="FFFFFF"/>
                </a:solidFill>
                <a:latin typeface="Lucida Sans Unicode"/>
                <a:cs typeface="Lucida Sans Unicode"/>
              </a:rPr>
              <a:t> </a:t>
            </a:r>
            <a:r>
              <a:rPr sz="2500" spc="35" dirty="0">
                <a:solidFill>
                  <a:srgbClr val="FFFFFF"/>
                </a:solidFill>
                <a:latin typeface="Lucida Sans Unicode"/>
                <a:cs typeface="Lucida Sans Unicode"/>
              </a:rPr>
              <a:t>from</a:t>
            </a:r>
            <a:r>
              <a:rPr sz="2500" spc="-60" dirty="0">
                <a:solidFill>
                  <a:srgbClr val="FFFFFF"/>
                </a:solidFill>
                <a:latin typeface="Lucida Sans Unicode"/>
                <a:cs typeface="Lucida Sans Unicode"/>
              </a:rPr>
              <a:t> </a:t>
            </a:r>
            <a:r>
              <a:rPr sz="2500" spc="70" dirty="0">
                <a:solidFill>
                  <a:srgbClr val="FFFFFF"/>
                </a:solidFill>
                <a:latin typeface="Lucida Sans Unicode"/>
                <a:cs typeface="Lucida Sans Unicode"/>
              </a:rPr>
              <a:t>the</a:t>
            </a:r>
            <a:r>
              <a:rPr sz="2500" spc="-114" dirty="0">
                <a:solidFill>
                  <a:srgbClr val="FFFFFF"/>
                </a:solidFill>
                <a:latin typeface="Lucida Sans Unicode"/>
                <a:cs typeface="Lucida Sans Unicode"/>
              </a:rPr>
              <a:t> </a:t>
            </a:r>
            <a:r>
              <a:rPr sz="2500" spc="80" dirty="0">
                <a:solidFill>
                  <a:srgbClr val="FFFFFF"/>
                </a:solidFill>
                <a:latin typeface="Lucida Sans Unicode"/>
                <a:cs typeface="Lucida Sans Unicode"/>
              </a:rPr>
              <a:t>least</a:t>
            </a:r>
            <a:r>
              <a:rPr sz="2500" spc="-120" dirty="0">
                <a:solidFill>
                  <a:srgbClr val="FFFFFF"/>
                </a:solidFill>
                <a:latin typeface="Lucida Sans Unicode"/>
                <a:cs typeface="Lucida Sans Unicode"/>
              </a:rPr>
              <a:t> </a:t>
            </a:r>
            <a:r>
              <a:rPr sz="2500" spc="45" dirty="0">
                <a:solidFill>
                  <a:srgbClr val="FFFFFF"/>
                </a:solidFill>
                <a:latin typeface="Lucida Sans Unicode"/>
                <a:cs typeface="Lucida Sans Unicode"/>
              </a:rPr>
              <a:t>significant</a:t>
            </a:r>
            <a:r>
              <a:rPr sz="2500" spc="-114" dirty="0">
                <a:solidFill>
                  <a:srgbClr val="FFFFFF"/>
                </a:solidFill>
                <a:latin typeface="Lucida Sans Unicode"/>
                <a:cs typeface="Lucida Sans Unicode"/>
              </a:rPr>
              <a:t> </a:t>
            </a:r>
            <a:r>
              <a:rPr sz="2500" spc="25" dirty="0">
                <a:solidFill>
                  <a:srgbClr val="FFFFFF"/>
                </a:solidFill>
                <a:latin typeface="Lucida Sans Unicode"/>
                <a:cs typeface="Lucida Sans Unicode"/>
              </a:rPr>
              <a:t>to</a:t>
            </a:r>
            <a:r>
              <a:rPr sz="2500" spc="-165" dirty="0">
                <a:solidFill>
                  <a:srgbClr val="FFFFFF"/>
                </a:solidFill>
                <a:latin typeface="Lucida Sans Unicode"/>
                <a:cs typeface="Lucida Sans Unicode"/>
              </a:rPr>
              <a:t> </a:t>
            </a:r>
            <a:r>
              <a:rPr sz="2500" spc="70" dirty="0">
                <a:solidFill>
                  <a:srgbClr val="FFFFFF"/>
                </a:solidFill>
                <a:latin typeface="Lucida Sans Unicode"/>
                <a:cs typeface="Lucida Sans Unicode"/>
              </a:rPr>
              <a:t>the</a:t>
            </a:r>
            <a:r>
              <a:rPr sz="2500" spc="-114" dirty="0">
                <a:solidFill>
                  <a:srgbClr val="FFFFFF"/>
                </a:solidFill>
                <a:latin typeface="Lucida Sans Unicode"/>
                <a:cs typeface="Lucida Sans Unicode"/>
              </a:rPr>
              <a:t> </a:t>
            </a:r>
            <a:r>
              <a:rPr sz="2500" spc="80" dirty="0">
                <a:solidFill>
                  <a:srgbClr val="FFFFFF"/>
                </a:solidFill>
                <a:latin typeface="Lucida Sans Unicode"/>
                <a:cs typeface="Lucida Sans Unicode"/>
              </a:rPr>
              <a:t>most </a:t>
            </a:r>
            <a:r>
              <a:rPr sz="2500" spc="85" dirty="0">
                <a:solidFill>
                  <a:srgbClr val="FFFFFF"/>
                </a:solidFill>
                <a:latin typeface="Lucida Sans Unicode"/>
                <a:cs typeface="Lucida Sans Unicode"/>
              </a:rPr>
              <a:t> </a:t>
            </a:r>
            <a:r>
              <a:rPr sz="2500" spc="15" dirty="0">
                <a:solidFill>
                  <a:srgbClr val="FFFFFF"/>
                </a:solidFill>
                <a:latin typeface="Lucida Sans Unicode"/>
                <a:cs typeface="Lucida Sans Unicode"/>
              </a:rPr>
              <a:t>significant. </a:t>
            </a:r>
            <a:r>
              <a:rPr sz="2500" spc="-70" dirty="0">
                <a:solidFill>
                  <a:srgbClr val="FFFFFF"/>
                </a:solidFill>
                <a:latin typeface="Lucida Sans Unicode"/>
                <a:cs typeface="Lucida Sans Unicode"/>
              </a:rPr>
              <a:t>It </a:t>
            </a:r>
            <a:r>
              <a:rPr sz="2500" spc="60" dirty="0">
                <a:solidFill>
                  <a:srgbClr val="FFFFFF"/>
                </a:solidFill>
                <a:latin typeface="Lucida Sans Unicode"/>
                <a:cs typeface="Lucida Sans Unicode"/>
              </a:rPr>
              <a:t>iterates </a:t>
            </a:r>
            <a:r>
              <a:rPr sz="2500" spc="35" dirty="0">
                <a:solidFill>
                  <a:srgbClr val="FFFFFF"/>
                </a:solidFill>
                <a:latin typeface="Lucida Sans Unicode"/>
                <a:cs typeface="Lucida Sans Unicode"/>
              </a:rPr>
              <a:t>through </a:t>
            </a:r>
            <a:r>
              <a:rPr sz="2500" spc="204" dirty="0">
                <a:solidFill>
                  <a:srgbClr val="FFFFFF"/>
                </a:solidFill>
                <a:latin typeface="Lucida Sans Unicode"/>
                <a:cs typeface="Lucida Sans Unicode"/>
              </a:rPr>
              <a:t>each </a:t>
            </a:r>
            <a:r>
              <a:rPr sz="2500" spc="-45" dirty="0">
                <a:solidFill>
                  <a:srgbClr val="FFFFFF"/>
                </a:solidFill>
                <a:latin typeface="Lucida Sans Unicode"/>
                <a:cs typeface="Lucida Sans Unicode"/>
              </a:rPr>
              <a:t>digit, </a:t>
            </a:r>
            <a:r>
              <a:rPr sz="2500" spc="95" dirty="0">
                <a:solidFill>
                  <a:srgbClr val="FFFFFF"/>
                </a:solidFill>
                <a:latin typeface="Lucida Sans Unicode"/>
                <a:cs typeface="Lucida Sans Unicode"/>
              </a:rPr>
              <a:t>creating </a:t>
            </a:r>
            <a:r>
              <a:rPr sz="2500" spc="30" dirty="0">
                <a:solidFill>
                  <a:srgbClr val="FFFFFF"/>
                </a:solidFill>
                <a:latin typeface="Lucida Sans Unicode"/>
                <a:cs typeface="Lucida Sans Unicode"/>
              </a:rPr>
              <a:t>multiple </a:t>
            </a:r>
            <a:r>
              <a:rPr sz="2500" spc="35" dirty="0">
                <a:solidFill>
                  <a:srgbClr val="FFFFFF"/>
                </a:solidFill>
                <a:latin typeface="Lucida Sans Unicode"/>
                <a:cs typeface="Lucida Sans Unicode"/>
              </a:rPr>
              <a:t> </a:t>
            </a:r>
            <a:r>
              <a:rPr sz="2500" spc="-25" dirty="0">
                <a:solidFill>
                  <a:srgbClr val="FFFFFF"/>
                </a:solidFill>
                <a:latin typeface="Lucida Sans Unicode"/>
                <a:cs typeface="Lucida Sans Unicode"/>
              </a:rPr>
              <a:t>"buckets" </a:t>
            </a:r>
            <a:r>
              <a:rPr sz="2500" spc="25" dirty="0">
                <a:solidFill>
                  <a:srgbClr val="FFFFFF"/>
                </a:solidFill>
                <a:latin typeface="Lucida Sans Unicode"/>
                <a:cs typeface="Lucida Sans Unicode"/>
              </a:rPr>
              <a:t>to </a:t>
            </a:r>
            <a:r>
              <a:rPr sz="2500" spc="10" dirty="0">
                <a:solidFill>
                  <a:srgbClr val="FFFFFF"/>
                </a:solidFill>
                <a:latin typeface="Lucida Sans Unicode"/>
                <a:cs typeface="Lucida Sans Unicode"/>
              </a:rPr>
              <a:t>distribute </a:t>
            </a:r>
            <a:r>
              <a:rPr sz="2500" spc="70" dirty="0">
                <a:solidFill>
                  <a:srgbClr val="FFFFFF"/>
                </a:solidFill>
                <a:latin typeface="Lucida Sans Unicode"/>
                <a:cs typeface="Lucida Sans Unicode"/>
              </a:rPr>
              <a:t>the </a:t>
            </a:r>
            <a:r>
              <a:rPr sz="2500" spc="95" dirty="0">
                <a:solidFill>
                  <a:srgbClr val="FFFFFF"/>
                </a:solidFill>
                <a:latin typeface="Lucida Sans Unicode"/>
                <a:cs typeface="Lucida Sans Unicode"/>
              </a:rPr>
              <a:t>elements </a:t>
            </a:r>
            <a:r>
              <a:rPr sz="2500" spc="160" dirty="0">
                <a:solidFill>
                  <a:srgbClr val="FFFFFF"/>
                </a:solidFill>
                <a:latin typeface="Lucida Sans Unicode"/>
                <a:cs typeface="Lucida Sans Unicode"/>
              </a:rPr>
              <a:t>based </a:t>
            </a:r>
            <a:r>
              <a:rPr sz="2500" spc="40" dirty="0">
                <a:solidFill>
                  <a:srgbClr val="FFFFFF"/>
                </a:solidFill>
                <a:latin typeface="Lucida Sans Unicode"/>
                <a:cs typeface="Lucida Sans Unicode"/>
              </a:rPr>
              <a:t>on </a:t>
            </a:r>
            <a:r>
              <a:rPr sz="2500" spc="70" dirty="0">
                <a:solidFill>
                  <a:srgbClr val="FFFFFF"/>
                </a:solidFill>
                <a:latin typeface="Lucida Sans Unicode"/>
                <a:cs typeface="Lucida Sans Unicode"/>
              </a:rPr>
              <a:t>the </a:t>
            </a:r>
            <a:r>
              <a:rPr sz="2500" spc="110" dirty="0">
                <a:solidFill>
                  <a:srgbClr val="FFFFFF"/>
                </a:solidFill>
                <a:latin typeface="Lucida Sans Unicode"/>
                <a:cs typeface="Lucida Sans Unicode"/>
              </a:rPr>
              <a:t>value </a:t>
            </a:r>
            <a:r>
              <a:rPr sz="2500" spc="-30" dirty="0">
                <a:solidFill>
                  <a:srgbClr val="FFFFFF"/>
                </a:solidFill>
                <a:latin typeface="Lucida Sans Unicode"/>
                <a:cs typeface="Lucida Sans Unicode"/>
              </a:rPr>
              <a:t>of </a:t>
            </a:r>
            <a:r>
              <a:rPr sz="2500" spc="70" dirty="0">
                <a:solidFill>
                  <a:srgbClr val="FFFFFF"/>
                </a:solidFill>
                <a:latin typeface="Lucida Sans Unicode"/>
                <a:cs typeface="Lucida Sans Unicode"/>
              </a:rPr>
              <a:t>the </a:t>
            </a:r>
            <a:r>
              <a:rPr sz="2500" spc="-780" dirty="0">
                <a:solidFill>
                  <a:srgbClr val="FFFFFF"/>
                </a:solidFill>
                <a:latin typeface="Lucida Sans Unicode"/>
                <a:cs typeface="Lucida Sans Unicode"/>
              </a:rPr>
              <a:t> </a:t>
            </a:r>
            <a:r>
              <a:rPr sz="2500" spc="45" dirty="0">
                <a:solidFill>
                  <a:srgbClr val="FFFFFF"/>
                </a:solidFill>
                <a:latin typeface="Lucida Sans Unicode"/>
                <a:cs typeface="Lucida Sans Unicode"/>
              </a:rPr>
              <a:t>current </a:t>
            </a:r>
            <a:r>
              <a:rPr sz="2500" spc="-40" dirty="0">
                <a:solidFill>
                  <a:srgbClr val="FFFFFF"/>
                </a:solidFill>
                <a:latin typeface="Lucida Sans Unicode"/>
                <a:cs typeface="Lucida Sans Unicode"/>
              </a:rPr>
              <a:t>digit. </a:t>
            </a:r>
            <a:r>
              <a:rPr sz="2500" spc="75" dirty="0">
                <a:solidFill>
                  <a:srgbClr val="FFFFFF"/>
                </a:solidFill>
                <a:latin typeface="Lucida Sans Unicode"/>
                <a:cs typeface="Lucida Sans Unicode"/>
              </a:rPr>
              <a:t>By </a:t>
            </a:r>
            <a:r>
              <a:rPr sz="2500" spc="100" dirty="0">
                <a:solidFill>
                  <a:srgbClr val="FFFFFF"/>
                </a:solidFill>
                <a:latin typeface="Lucida Sans Unicode"/>
                <a:cs typeface="Lucida Sans Unicode"/>
              </a:rPr>
              <a:t>repeatedly </a:t>
            </a:r>
            <a:r>
              <a:rPr sz="2500" spc="85" dirty="0">
                <a:solidFill>
                  <a:srgbClr val="FFFFFF"/>
                </a:solidFill>
                <a:latin typeface="Lucida Sans Unicode"/>
                <a:cs typeface="Lucida Sans Unicode"/>
              </a:rPr>
              <a:t>applying </a:t>
            </a:r>
            <a:r>
              <a:rPr sz="2500" spc="-15" dirty="0">
                <a:solidFill>
                  <a:srgbClr val="FFFFFF"/>
                </a:solidFill>
                <a:latin typeface="Lucida Sans Unicode"/>
                <a:cs typeface="Lucida Sans Unicode"/>
              </a:rPr>
              <a:t>this </a:t>
            </a:r>
            <a:r>
              <a:rPr sz="2500" spc="20" dirty="0">
                <a:solidFill>
                  <a:srgbClr val="FFFFFF"/>
                </a:solidFill>
                <a:latin typeface="Lucida Sans Unicode"/>
                <a:cs typeface="Lucida Sans Unicode"/>
              </a:rPr>
              <a:t>process, </a:t>
            </a:r>
            <a:r>
              <a:rPr sz="2500" spc="-5" dirty="0">
                <a:solidFill>
                  <a:srgbClr val="FFFFFF"/>
                </a:solidFill>
                <a:latin typeface="Lucida Sans Unicode"/>
                <a:cs typeface="Lucida Sans Unicode"/>
              </a:rPr>
              <a:t>Radix </a:t>
            </a:r>
            <a:r>
              <a:rPr sz="2500" spc="10" dirty="0">
                <a:solidFill>
                  <a:srgbClr val="FFFFFF"/>
                </a:solidFill>
                <a:latin typeface="Lucida Sans Unicode"/>
                <a:cs typeface="Lucida Sans Unicode"/>
              </a:rPr>
              <a:t>Sort </a:t>
            </a:r>
            <a:r>
              <a:rPr sz="2500" spc="15" dirty="0">
                <a:solidFill>
                  <a:srgbClr val="FFFFFF"/>
                </a:solidFill>
                <a:latin typeface="Lucida Sans Unicode"/>
                <a:cs typeface="Lucida Sans Unicode"/>
              </a:rPr>
              <a:t> </a:t>
            </a:r>
            <a:r>
              <a:rPr sz="2500" spc="215" dirty="0">
                <a:solidFill>
                  <a:srgbClr val="FFFFFF"/>
                </a:solidFill>
                <a:latin typeface="Lucida Sans Unicode"/>
                <a:cs typeface="Lucida Sans Unicode"/>
              </a:rPr>
              <a:t>can </a:t>
            </a:r>
            <a:r>
              <a:rPr sz="2500" spc="20" dirty="0">
                <a:solidFill>
                  <a:srgbClr val="FFFFFF"/>
                </a:solidFill>
                <a:latin typeface="Lucida Sans Unicode"/>
                <a:cs typeface="Lucida Sans Unicode"/>
              </a:rPr>
              <a:t>efficiently </a:t>
            </a:r>
            <a:r>
              <a:rPr sz="2500" spc="-15" dirty="0">
                <a:solidFill>
                  <a:srgbClr val="FFFFFF"/>
                </a:solidFill>
                <a:latin typeface="Lucida Sans Unicode"/>
                <a:cs typeface="Lucida Sans Unicode"/>
              </a:rPr>
              <a:t>sort </a:t>
            </a:r>
            <a:r>
              <a:rPr sz="2500" spc="105" dirty="0">
                <a:solidFill>
                  <a:srgbClr val="FFFFFF"/>
                </a:solidFill>
                <a:latin typeface="Lucida Sans Unicode"/>
                <a:cs typeface="Lucida Sans Unicode"/>
              </a:rPr>
              <a:t>large </a:t>
            </a:r>
            <a:r>
              <a:rPr sz="2500" spc="40" dirty="0">
                <a:solidFill>
                  <a:srgbClr val="FFFFFF"/>
                </a:solidFill>
                <a:latin typeface="Lucida Sans Unicode"/>
                <a:cs typeface="Lucida Sans Unicode"/>
              </a:rPr>
              <a:t>sets </a:t>
            </a:r>
            <a:r>
              <a:rPr sz="2500" spc="-30" dirty="0">
                <a:solidFill>
                  <a:srgbClr val="FFFFFF"/>
                </a:solidFill>
                <a:latin typeface="Lucida Sans Unicode"/>
                <a:cs typeface="Lucida Sans Unicode"/>
              </a:rPr>
              <a:t>of </a:t>
            </a:r>
            <a:r>
              <a:rPr sz="2500" spc="100" dirty="0">
                <a:solidFill>
                  <a:srgbClr val="FFFFFF"/>
                </a:solidFill>
                <a:latin typeface="Lucida Sans Unicode"/>
                <a:cs typeface="Lucida Sans Unicode"/>
              </a:rPr>
              <a:t>data.</a:t>
            </a:r>
            <a:endParaRPr sz="2500" dirty="0">
              <a:latin typeface="Lucida Sans Unicode"/>
              <a:cs typeface="Lucida Sans Unicode"/>
            </a:endParaRPr>
          </a:p>
        </p:txBody>
      </p:sp>
      <p:sp>
        <p:nvSpPr>
          <p:cNvPr id="4" name="object 4"/>
          <p:cNvSpPr txBox="1">
            <a:spLocks noGrp="1"/>
          </p:cNvSpPr>
          <p:nvPr>
            <p:ph type="title"/>
          </p:nvPr>
        </p:nvSpPr>
        <p:spPr>
          <a:xfrm>
            <a:off x="989880" y="1388211"/>
            <a:ext cx="3335020" cy="425450"/>
          </a:xfrm>
          <a:prstGeom prst="rect">
            <a:avLst/>
          </a:prstGeom>
        </p:spPr>
        <p:txBody>
          <a:bodyPr vert="horz" wrap="square" lIns="0" tIns="15875" rIns="0" bIns="0" rtlCol="0">
            <a:spAutoFit/>
          </a:bodyPr>
          <a:lstStyle/>
          <a:p>
            <a:pPr marL="12700">
              <a:lnSpc>
                <a:spcPct val="100000"/>
              </a:lnSpc>
              <a:spcBef>
                <a:spcPts val="125"/>
              </a:spcBef>
            </a:pPr>
            <a:r>
              <a:rPr spc="15" dirty="0"/>
              <a:t>2.</a:t>
            </a:r>
            <a:r>
              <a:rPr spc="35" dirty="0"/>
              <a:t> </a:t>
            </a:r>
            <a:r>
              <a:rPr spc="-5" dirty="0"/>
              <a:t>What</a:t>
            </a:r>
            <a:r>
              <a:rPr spc="25" dirty="0"/>
              <a:t> </a:t>
            </a:r>
            <a:r>
              <a:rPr spc="-10" dirty="0"/>
              <a:t>is</a:t>
            </a:r>
            <a:r>
              <a:rPr spc="15" dirty="0"/>
              <a:t> </a:t>
            </a:r>
            <a:r>
              <a:rPr dirty="0"/>
              <a:t>Radix</a:t>
            </a:r>
            <a:r>
              <a:rPr spc="25" dirty="0"/>
              <a:t> </a:t>
            </a:r>
            <a:r>
              <a:rPr spc="30" dirty="0"/>
              <a:t>Sort?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68977" y="565564"/>
            <a:ext cx="1356360" cy="1356360"/>
          </a:xfrm>
          <a:custGeom>
            <a:avLst/>
            <a:gdLst/>
            <a:ahLst/>
            <a:cxnLst/>
            <a:rect l="l" t="t" r="r" b="b"/>
            <a:pathLst>
              <a:path w="1356359" h="1356360">
                <a:moveTo>
                  <a:pt x="677873" y="1355747"/>
                </a:moveTo>
                <a:lnTo>
                  <a:pt x="675536" y="1341137"/>
                </a:lnTo>
                <a:lnTo>
                  <a:pt x="675757" y="1267949"/>
                </a:lnTo>
                <a:lnTo>
                  <a:pt x="675733" y="1200352"/>
                </a:lnTo>
                <a:lnTo>
                  <a:pt x="675237" y="1138124"/>
                </a:lnTo>
                <a:lnTo>
                  <a:pt x="674045" y="1081041"/>
                </a:lnTo>
                <a:lnTo>
                  <a:pt x="671930" y="1028881"/>
                </a:lnTo>
                <a:lnTo>
                  <a:pt x="668668" y="981420"/>
                </a:lnTo>
                <a:lnTo>
                  <a:pt x="664032" y="938437"/>
                </a:lnTo>
                <a:lnTo>
                  <a:pt x="657799" y="899708"/>
                </a:lnTo>
                <a:lnTo>
                  <a:pt x="639636" y="834120"/>
                </a:lnTo>
                <a:lnTo>
                  <a:pt x="612375" y="782874"/>
                </a:lnTo>
                <a:lnTo>
                  <a:pt x="574215" y="744186"/>
                </a:lnTo>
                <a:lnTo>
                  <a:pt x="523351" y="716273"/>
                </a:lnTo>
                <a:lnTo>
                  <a:pt x="457982" y="697352"/>
                </a:lnTo>
                <a:lnTo>
                  <a:pt x="419294" y="690707"/>
                </a:lnTo>
                <a:lnTo>
                  <a:pt x="376304" y="685640"/>
                </a:lnTo>
                <a:lnTo>
                  <a:pt x="328785" y="681930"/>
                </a:lnTo>
                <a:lnTo>
                  <a:pt x="276514" y="679354"/>
                </a:lnTo>
                <a:lnTo>
                  <a:pt x="219264" y="677688"/>
                </a:lnTo>
                <a:lnTo>
                  <a:pt x="156810" y="676710"/>
                </a:lnTo>
                <a:lnTo>
                  <a:pt x="88926" y="676197"/>
                </a:lnTo>
                <a:lnTo>
                  <a:pt x="15388" y="675925"/>
                </a:lnTo>
                <a:lnTo>
                  <a:pt x="0" y="673393"/>
                </a:lnTo>
                <a:lnTo>
                  <a:pt x="391819" y="665391"/>
                </a:lnTo>
                <a:lnTo>
                  <a:pt x="592530" y="592579"/>
                </a:lnTo>
                <a:lnTo>
                  <a:pt x="665227" y="391825"/>
                </a:lnTo>
                <a:lnTo>
                  <a:pt x="673003" y="0"/>
                </a:lnTo>
                <a:lnTo>
                  <a:pt x="674951" y="11687"/>
                </a:lnTo>
                <a:lnTo>
                  <a:pt x="687071" y="396738"/>
                </a:lnTo>
                <a:lnTo>
                  <a:pt x="760952" y="593894"/>
                </a:lnTo>
                <a:lnTo>
                  <a:pt x="959450" y="665081"/>
                </a:lnTo>
                <a:lnTo>
                  <a:pt x="1345423" y="672224"/>
                </a:lnTo>
                <a:lnTo>
                  <a:pt x="1355747" y="673783"/>
                </a:lnTo>
                <a:lnTo>
                  <a:pt x="1340748" y="676315"/>
                </a:lnTo>
                <a:lnTo>
                  <a:pt x="957557" y="687582"/>
                </a:lnTo>
                <a:lnTo>
                  <a:pt x="761000" y="760611"/>
                </a:lnTo>
                <a:lnTo>
                  <a:pt x="689135" y="957746"/>
                </a:lnTo>
                <a:lnTo>
                  <a:pt x="680016" y="1341332"/>
                </a:lnTo>
                <a:lnTo>
                  <a:pt x="677873" y="1355747"/>
                </a:lnTo>
                <a:close/>
              </a:path>
            </a:pathLst>
          </a:custGeom>
          <a:solidFill>
            <a:srgbClr val="FFFFFF"/>
          </a:solidFill>
        </p:spPr>
        <p:txBody>
          <a:bodyPr wrap="square" lIns="0" tIns="0" rIns="0" bIns="0" rtlCol="0"/>
          <a:lstStyle/>
          <a:p>
            <a:endParaRPr/>
          </a:p>
        </p:txBody>
      </p:sp>
      <p:sp>
        <p:nvSpPr>
          <p:cNvPr id="3" name="object 3"/>
          <p:cNvSpPr txBox="1"/>
          <p:nvPr/>
        </p:nvSpPr>
        <p:spPr>
          <a:xfrm>
            <a:off x="1136063" y="2255311"/>
            <a:ext cx="9194800" cy="3890010"/>
          </a:xfrm>
          <a:prstGeom prst="rect">
            <a:avLst/>
          </a:prstGeom>
        </p:spPr>
        <p:txBody>
          <a:bodyPr vert="horz" wrap="square" lIns="0" tIns="12065" rIns="0" bIns="0" rtlCol="0">
            <a:spAutoFit/>
          </a:bodyPr>
          <a:lstStyle/>
          <a:p>
            <a:pPr marL="12700" marR="5080">
              <a:lnSpc>
                <a:spcPct val="132100"/>
              </a:lnSpc>
              <a:spcBef>
                <a:spcPts val="95"/>
              </a:spcBef>
            </a:pPr>
            <a:r>
              <a:rPr sz="2400" spc="-65" dirty="0">
                <a:solidFill>
                  <a:srgbClr val="FFFFFF"/>
                </a:solidFill>
                <a:latin typeface="Lucida Sans Unicode"/>
                <a:cs typeface="Lucida Sans Unicode"/>
              </a:rPr>
              <a:t>Radix</a:t>
            </a:r>
            <a:r>
              <a:rPr sz="2400" spc="-55" dirty="0">
                <a:solidFill>
                  <a:srgbClr val="FFFFFF"/>
                </a:solidFill>
                <a:latin typeface="Lucida Sans Unicode"/>
                <a:cs typeface="Lucida Sans Unicode"/>
              </a:rPr>
              <a:t> </a:t>
            </a:r>
            <a:r>
              <a:rPr sz="2400" spc="-25" dirty="0">
                <a:solidFill>
                  <a:srgbClr val="FFFFFF"/>
                </a:solidFill>
                <a:latin typeface="Lucida Sans Unicode"/>
                <a:cs typeface="Lucida Sans Unicode"/>
              </a:rPr>
              <a:t>Sort</a:t>
            </a:r>
            <a:r>
              <a:rPr sz="2400" spc="-90" dirty="0">
                <a:solidFill>
                  <a:srgbClr val="FFFFFF"/>
                </a:solidFill>
                <a:latin typeface="Lucida Sans Unicode"/>
                <a:cs typeface="Lucida Sans Unicode"/>
              </a:rPr>
              <a:t> </a:t>
            </a:r>
            <a:r>
              <a:rPr sz="2400" spc="-55" dirty="0">
                <a:solidFill>
                  <a:srgbClr val="FFFFFF"/>
                </a:solidFill>
                <a:latin typeface="Lucida Sans Unicode"/>
                <a:cs typeface="Lucida Sans Unicode"/>
              </a:rPr>
              <a:t>works</a:t>
            </a:r>
            <a:r>
              <a:rPr sz="2400" spc="-60" dirty="0">
                <a:solidFill>
                  <a:srgbClr val="FFFFFF"/>
                </a:solidFill>
                <a:latin typeface="Lucida Sans Unicode"/>
                <a:cs typeface="Lucida Sans Unicode"/>
              </a:rPr>
              <a:t> </a:t>
            </a:r>
            <a:r>
              <a:rPr sz="2400" spc="55" dirty="0">
                <a:solidFill>
                  <a:srgbClr val="FFFFFF"/>
                </a:solidFill>
                <a:latin typeface="Lucida Sans Unicode"/>
                <a:cs typeface="Lucida Sans Unicode"/>
              </a:rPr>
              <a:t>by</a:t>
            </a:r>
            <a:r>
              <a:rPr sz="2400" spc="-95" dirty="0">
                <a:solidFill>
                  <a:srgbClr val="FFFFFF"/>
                </a:solidFill>
                <a:latin typeface="Lucida Sans Unicode"/>
                <a:cs typeface="Lucida Sans Unicode"/>
              </a:rPr>
              <a:t> </a:t>
            </a:r>
            <a:r>
              <a:rPr sz="2400" spc="-15" dirty="0">
                <a:solidFill>
                  <a:srgbClr val="FFFFFF"/>
                </a:solidFill>
                <a:latin typeface="Lucida Sans Unicode"/>
                <a:cs typeface="Lucida Sans Unicode"/>
              </a:rPr>
              <a:t>iteratively</a:t>
            </a:r>
            <a:r>
              <a:rPr sz="2400" spc="-90" dirty="0">
                <a:solidFill>
                  <a:srgbClr val="FFFFFF"/>
                </a:solidFill>
                <a:latin typeface="Lucida Sans Unicode"/>
                <a:cs typeface="Lucida Sans Unicode"/>
              </a:rPr>
              <a:t> </a:t>
            </a:r>
            <a:r>
              <a:rPr sz="2400" spc="-30" dirty="0">
                <a:solidFill>
                  <a:srgbClr val="FFFFFF"/>
                </a:solidFill>
                <a:latin typeface="Lucida Sans Unicode"/>
                <a:cs typeface="Lucida Sans Unicode"/>
              </a:rPr>
              <a:t>sorting</a:t>
            </a:r>
            <a:r>
              <a:rPr sz="2400" spc="-125" dirty="0">
                <a:solidFill>
                  <a:srgbClr val="FFFFFF"/>
                </a:solidFill>
                <a:latin typeface="Lucida Sans Unicode"/>
                <a:cs typeface="Lucida Sans Unicode"/>
              </a:rPr>
              <a:t> </a:t>
            </a:r>
            <a:r>
              <a:rPr sz="2400" spc="30" dirty="0">
                <a:solidFill>
                  <a:srgbClr val="FFFFFF"/>
                </a:solidFill>
                <a:latin typeface="Lucida Sans Unicode"/>
                <a:cs typeface="Lucida Sans Unicode"/>
              </a:rPr>
              <a:t>elements</a:t>
            </a:r>
            <a:r>
              <a:rPr sz="2400" spc="-65" dirty="0">
                <a:solidFill>
                  <a:srgbClr val="FFFFFF"/>
                </a:solidFill>
                <a:latin typeface="Lucida Sans Unicode"/>
                <a:cs typeface="Lucida Sans Unicode"/>
              </a:rPr>
              <a:t> </a:t>
            </a:r>
            <a:r>
              <a:rPr sz="2400" spc="110" dirty="0">
                <a:solidFill>
                  <a:srgbClr val="FFFFFF"/>
                </a:solidFill>
                <a:latin typeface="Lucida Sans Unicode"/>
                <a:cs typeface="Lucida Sans Unicode"/>
              </a:rPr>
              <a:t>based</a:t>
            </a:r>
            <a:r>
              <a:rPr sz="2400" spc="-125" dirty="0">
                <a:solidFill>
                  <a:srgbClr val="FFFFFF"/>
                </a:solidFill>
                <a:latin typeface="Lucida Sans Unicode"/>
                <a:cs typeface="Lucida Sans Unicode"/>
              </a:rPr>
              <a:t> </a:t>
            </a:r>
            <a:r>
              <a:rPr sz="2400" spc="35" dirty="0">
                <a:solidFill>
                  <a:srgbClr val="FFFFFF"/>
                </a:solidFill>
                <a:latin typeface="Lucida Sans Unicode"/>
                <a:cs typeface="Lucida Sans Unicode"/>
              </a:rPr>
              <a:t>on</a:t>
            </a:r>
            <a:r>
              <a:rPr sz="2400" spc="-130" dirty="0">
                <a:solidFill>
                  <a:srgbClr val="FFFFFF"/>
                </a:solidFill>
                <a:latin typeface="Lucida Sans Unicode"/>
                <a:cs typeface="Lucida Sans Unicode"/>
              </a:rPr>
              <a:t> </a:t>
            </a:r>
            <a:r>
              <a:rPr sz="2400" spc="-45" dirty="0">
                <a:solidFill>
                  <a:srgbClr val="FFFFFF"/>
                </a:solidFill>
                <a:latin typeface="Lucida Sans Unicode"/>
                <a:cs typeface="Lucida Sans Unicode"/>
              </a:rPr>
              <a:t>their </a:t>
            </a:r>
            <a:r>
              <a:rPr sz="2400" spc="-745" dirty="0">
                <a:solidFill>
                  <a:srgbClr val="FFFFFF"/>
                </a:solidFill>
                <a:latin typeface="Lucida Sans Unicode"/>
                <a:cs typeface="Lucida Sans Unicode"/>
              </a:rPr>
              <a:t> </a:t>
            </a:r>
            <a:r>
              <a:rPr sz="2400" spc="60" dirty="0">
                <a:solidFill>
                  <a:srgbClr val="FFFFFF"/>
                </a:solidFill>
                <a:latin typeface="Lucida Sans Unicode"/>
                <a:cs typeface="Lucida Sans Unicode"/>
              </a:rPr>
              <a:t>d</a:t>
            </a:r>
            <a:r>
              <a:rPr sz="2400" spc="-135" dirty="0">
                <a:solidFill>
                  <a:srgbClr val="FFFFFF"/>
                </a:solidFill>
                <a:latin typeface="Lucida Sans Unicode"/>
                <a:cs typeface="Lucida Sans Unicode"/>
              </a:rPr>
              <a:t>i</a:t>
            </a:r>
            <a:r>
              <a:rPr sz="2400" spc="75" dirty="0">
                <a:solidFill>
                  <a:srgbClr val="FFFFFF"/>
                </a:solidFill>
                <a:latin typeface="Lucida Sans Unicode"/>
                <a:cs typeface="Lucida Sans Unicode"/>
              </a:rPr>
              <a:t>g</a:t>
            </a:r>
            <a:r>
              <a:rPr sz="2400" spc="-135" dirty="0">
                <a:solidFill>
                  <a:srgbClr val="FFFFFF"/>
                </a:solidFill>
                <a:latin typeface="Lucida Sans Unicode"/>
                <a:cs typeface="Lucida Sans Unicode"/>
              </a:rPr>
              <a:t>i</a:t>
            </a:r>
            <a:r>
              <a:rPr sz="2400" spc="-60" dirty="0">
                <a:solidFill>
                  <a:srgbClr val="FFFFFF"/>
                </a:solidFill>
                <a:latin typeface="Lucida Sans Unicode"/>
                <a:cs typeface="Lucida Sans Unicode"/>
              </a:rPr>
              <a:t>t</a:t>
            </a:r>
            <a:r>
              <a:rPr sz="2400" spc="10" dirty="0">
                <a:solidFill>
                  <a:srgbClr val="FFFFFF"/>
                </a:solidFill>
                <a:latin typeface="Lucida Sans Unicode"/>
                <a:cs typeface="Lucida Sans Unicode"/>
              </a:rPr>
              <a:t>s</a:t>
            </a:r>
            <a:r>
              <a:rPr sz="2400" spc="-325" dirty="0">
                <a:solidFill>
                  <a:srgbClr val="FFFFFF"/>
                </a:solidFill>
                <a:latin typeface="Lucida Sans Unicode"/>
                <a:cs typeface="Lucida Sans Unicode"/>
              </a:rPr>
              <a:t>.</a:t>
            </a:r>
            <a:r>
              <a:rPr sz="2400" spc="-75" dirty="0">
                <a:solidFill>
                  <a:srgbClr val="FFFFFF"/>
                </a:solidFill>
                <a:latin typeface="Lucida Sans Unicode"/>
                <a:cs typeface="Lucida Sans Unicode"/>
              </a:rPr>
              <a:t> </a:t>
            </a:r>
            <a:r>
              <a:rPr sz="2400" spc="-190" dirty="0">
                <a:solidFill>
                  <a:srgbClr val="FFFFFF"/>
                </a:solidFill>
                <a:highlight>
                  <a:srgbClr val="000000"/>
                </a:highlight>
                <a:latin typeface="Lucida Sans Unicode"/>
                <a:cs typeface="Lucida Sans Unicode"/>
              </a:rPr>
              <a:t>I</a:t>
            </a:r>
            <a:r>
              <a:rPr sz="2400" spc="-45" dirty="0">
                <a:solidFill>
                  <a:srgbClr val="FFFFFF"/>
                </a:solidFill>
                <a:highlight>
                  <a:srgbClr val="000000"/>
                </a:highlight>
                <a:latin typeface="Lucida Sans Unicode"/>
                <a:cs typeface="Lucida Sans Unicode"/>
              </a:rPr>
              <a:t>t</a:t>
            </a:r>
            <a:r>
              <a:rPr sz="2400" spc="-100" dirty="0">
                <a:solidFill>
                  <a:srgbClr val="FFFFFF"/>
                </a:solidFill>
                <a:highlight>
                  <a:srgbClr val="000000"/>
                </a:highlight>
                <a:latin typeface="Lucida Sans Unicode"/>
                <a:cs typeface="Lucida Sans Unicode"/>
              </a:rPr>
              <a:t> </a:t>
            </a:r>
            <a:r>
              <a:rPr sz="2400" spc="10" dirty="0">
                <a:solidFill>
                  <a:srgbClr val="FFFFFF"/>
                </a:solidFill>
                <a:highlight>
                  <a:srgbClr val="000000"/>
                </a:highlight>
                <a:latin typeface="Lucida Sans Unicode"/>
                <a:cs typeface="Lucida Sans Unicode"/>
              </a:rPr>
              <a:t>s</a:t>
            </a:r>
            <a:r>
              <a:rPr sz="2400" spc="-60" dirty="0">
                <a:solidFill>
                  <a:srgbClr val="FFFFFF"/>
                </a:solidFill>
                <a:highlight>
                  <a:srgbClr val="000000"/>
                </a:highlight>
                <a:latin typeface="Lucida Sans Unicode"/>
                <a:cs typeface="Lucida Sans Unicode"/>
              </a:rPr>
              <a:t>t</a:t>
            </a:r>
            <a:r>
              <a:rPr sz="2400" spc="245" dirty="0">
                <a:solidFill>
                  <a:srgbClr val="FFFFFF"/>
                </a:solidFill>
                <a:highlight>
                  <a:srgbClr val="000000"/>
                </a:highlight>
                <a:latin typeface="Lucida Sans Unicode"/>
                <a:cs typeface="Lucida Sans Unicode"/>
              </a:rPr>
              <a:t>a</a:t>
            </a:r>
            <a:r>
              <a:rPr sz="2400" spc="-145" dirty="0">
                <a:solidFill>
                  <a:srgbClr val="FFFFFF"/>
                </a:solidFill>
                <a:highlight>
                  <a:srgbClr val="000000"/>
                </a:highlight>
                <a:latin typeface="Lucida Sans Unicode"/>
                <a:cs typeface="Lucida Sans Unicode"/>
              </a:rPr>
              <a:t>r</a:t>
            </a:r>
            <a:r>
              <a:rPr sz="2400" spc="-60" dirty="0">
                <a:solidFill>
                  <a:srgbClr val="FFFFFF"/>
                </a:solidFill>
                <a:highlight>
                  <a:srgbClr val="000000"/>
                </a:highlight>
                <a:latin typeface="Lucida Sans Unicode"/>
                <a:cs typeface="Lucida Sans Unicode"/>
              </a:rPr>
              <a:t>t</a:t>
            </a:r>
            <a:r>
              <a:rPr sz="2400" dirty="0">
                <a:solidFill>
                  <a:srgbClr val="FFFFFF"/>
                </a:solidFill>
                <a:highlight>
                  <a:srgbClr val="000000"/>
                </a:highlight>
                <a:latin typeface="Lucida Sans Unicode"/>
                <a:cs typeface="Lucida Sans Unicode"/>
              </a:rPr>
              <a:t>s</a:t>
            </a:r>
            <a:r>
              <a:rPr sz="2400" spc="-75" dirty="0">
                <a:solidFill>
                  <a:srgbClr val="FFFFFF"/>
                </a:solidFill>
                <a:highlight>
                  <a:srgbClr val="000000"/>
                </a:highlight>
                <a:latin typeface="Lucida Sans Unicode"/>
                <a:cs typeface="Lucida Sans Unicode"/>
              </a:rPr>
              <a:t> </a:t>
            </a:r>
            <a:r>
              <a:rPr sz="2400" spc="110" dirty="0">
                <a:solidFill>
                  <a:srgbClr val="FFFFFF"/>
                </a:solidFill>
                <a:highlight>
                  <a:srgbClr val="000000"/>
                </a:highlight>
                <a:latin typeface="Lucida Sans Unicode"/>
                <a:cs typeface="Lucida Sans Unicode"/>
              </a:rPr>
              <a:t>w</a:t>
            </a:r>
            <a:r>
              <a:rPr sz="2400" spc="-135" dirty="0">
                <a:solidFill>
                  <a:srgbClr val="FFFFFF"/>
                </a:solidFill>
                <a:highlight>
                  <a:srgbClr val="000000"/>
                </a:highlight>
                <a:latin typeface="Lucida Sans Unicode"/>
                <a:cs typeface="Lucida Sans Unicode"/>
              </a:rPr>
              <a:t>i</a:t>
            </a:r>
            <a:r>
              <a:rPr sz="2400" spc="-60" dirty="0">
                <a:solidFill>
                  <a:srgbClr val="FFFFFF"/>
                </a:solidFill>
                <a:highlight>
                  <a:srgbClr val="000000"/>
                </a:highlight>
                <a:latin typeface="Lucida Sans Unicode"/>
                <a:cs typeface="Lucida Sans Unicode"/>
              </a:rPr>
              <a:t>t</a:t>
            </a:r>
            <a:r>
              <a:rPr sz="2400" spc="30" dirty="0">
                <a:solidFill>
                  <a:srgbClr val="FFFFFF"/>
                </a:solidFill>
                <a:highlight>
                  <a:srgbClr val="000000"/>
                </a:highlight>
                <a:latin typeface="Lucida Sans Unicode"/>
                <a:cs typeface="Lucida Sans Unicode"/>
              </a:rPr>
              <a:t>h</a:t>
            </a:r>
            <a:r>
              <a:rPr sz="2400" spc="-145" dirty="0">
                <a:solidFill>
                  <a:srgbClr val="FFFFFF"/>
                </a:solidFill>
                <a:highlight>
                  <a:srgbClr val="000000"/>
                </a:highlight>
                <a:latin typeface="Lucida Sans Unicode"/>
                <a:cs typeface="Lucida Sans Unicode"/>
              </a:rPr>
              <a:t> </a:t>
            </a:r>
            <a:r>
              <a:rPr sz="2400" spc="-60" dirty="0">
                <a:solidFill>
                  <a:srgbClr val="FFFFFF"/>
                </a:solidFill>
                <a:highlight>
                  <a:srgbClr val="000000"/>
                </a:highlight>
                <a:latin typeface="Lucida Sans Unicode"/>
                <a:cs typeface="Lucida Sans Unicode"/>
              </a:rPr>
              <a:t>t</a:t>
            </a:r>
            <a:r>
              <a:rPr sz="2400" spc="-30" dirty="0">
                <a:solidFill>
                  <a:srgbClr val="FFFFFF"/>
                </a:solidFill>
                <a:highlight>
                  <a:srgbClr val="000000"/>
                </a:highlight>
                <a:latin typeface="Lucida Sans Unicode"/>
                <a:cs typeface="Lucida Sans Unicode"/>
              </a:rPr>
              <a:t>h</a:t>
            </a:r>
            <a:r>
              <a:rPr sz="2400" spc="155" dirty="0">
                <a:solidFill>
                  <a:srgbClr val="FFFFFF"/>
                </a:solidFill>
                <a:highlight>
                  <a:srgbClr val="000000"/>
                </a:highlight>
                <a:latin typeface="Lucida Sans Unicode"/>
                <a:cs typeface="Lucida Sans Unicode"/>
              </a:rPr>
              <a:t>e</a:t>
            </a:r>
            <a:r>
              <a:rPr sz="2400" spc="-120" dirty="0">
                <a:solidFill>
                  <a:srgbClr val="FFFFFF"/>
                </a:solidFill>
                <a:highlight>
                  <a:srgbClr val="000000"/>
                </a:highlight>
                <a:latin typeface="Lucida Sans Unicode"/>
                <a:cs typeface="Lucida Sans Unicode"/>
              </a:rPr>
              <a:t> </a:t>
            </a:r>
            <a:r>
              <a:rPr sz="2400" spc="-190" dirty="0">
                <a:solidFill>
                  <a:srgbClr val="FFFFFF"/>
                </a:solidFill>
                <a:highlight>
                  <a:srgbClr val="000000"/>
                </a:highlight>
                <a:latin typeface="Lucida Sans Unicode"/>
                <a:cs typeface="Lucida Sans Unicode"/>
              </a:rPr>
              <a:t>l</a:t>
            </a:r>
            <a:r>
              <a:rPr sz="2400" spc="120" dirty="0">
                <a:solidFill>
                  <a:srgbClr val="FFFFFF"/>
                </a:solidFill>
                <a:highlight>
                  <a:srgbClr val="000000"/>
                </a:highlight>
                <a:latin typeface="Lucida Sans Unicode"/>
                <a:cs typeface="Lucida Sans Unicode"/>
              </a:rPr>
              <a:t>e</a:t>
            </a:r>
            <a:r>
              <a:rPr sz="2400" spc="245" dirty="0">
                <a:solidFill>
                  <a:srgbClr val="FFFFFF"/>
                </a:solidFill>
                <a:highlight>
                  <a:srgbClr val="000000"/>
                </a:highlight>
                <a:latin typeface="Lucida Sans Unicode"/>
                <a:cs typeface="Lucida Sans Unicode"/>
              </a:rPr>
              <a:t>a</a:t>
            </a:r>
            <a:r>
              <a:rPr sz="2400" spc="10" dirty="0">
                <a:solidFill>
                  <a:srgbClr val="FFFFFF"/>
                </a:solidFill>
                <a:highlight>
                  <a:srgbClr val="000000"/>
                </a:highlight>
                <a:latin typeface="Lucida Sans Unicode"/>
                <a:cs typeface="Lucida Sans Unicode"/>
              </a:rPr>
              <a:t>s</a:t>
            </a:r>
            <a:r>
              <a:rPr sz="2400" spc="-45" dirty="0">
                <a:solidFill>
                  <a:srgbClr val="FFFFFF"/>
                </a:solidFill>
                <a:highlight>
                  <a:srgbClr val="000000"/>
                </a:highlight>
                <a:latin typeface="Lucida Sans Unicode"/>
                <a:cs typeface="Lucida Sans Unicode"/>
              </a:rPr>
              <a:t>t</a:t>
            </a:r>
            <a:r>
              <a:rPr sz="2400" spc="-100" dirty="0">
                <a:solidFill>
                  <a:srgbClr val="FFFFFF"/>
                </a:solidFill>
                <a:highlight>
                  <a:srgbClr val="000000"/>
                </a:highlight>
                <a:latin typeface="Lucida Sans Unicode"/>
                <a:cs typeface="Lucida Sans Unicode"/>
              </a:rPr>
              <a:t> </a:t>
            </a:r>
            <a:r>
              <a:rPr sz="2400" spc="10" dirty="0">
                <a:solidFill>
                  <a:srgbClr val="FFFFFF"/>
                </a:solidFill>
                <a:highlight>
                  <a:srgbClr val="000000"/>
                </a:highlight>
                <a:latin typeface="Lucida Sans Unicode"/>
                <a:cs typeface="Lucida Sans Unicode"/>
              </a:rPr>
              <a:t>s</a:t>
            </a:r>
            <a:r>
              <a:rPr sz="2400" spc="-135" dirty="0">
                <a:solidFill>
                  <a:srgbClr val="FFFFFF"/>
                </a:solidFill>
                <a:highlight>
                  <a:srgbClr val="000000"/>
                </a:highlight>
                <a:latin typeface="Lucida Sans Unicode"/>
                <a:cs typeface="Lucida Sans Unicode"/>
              </a:rPr>
              <a:t>i</a:t>
            </a:r>
            <a:r>
              <a:rPr sz="2400" spc="75" dirty="0">
                <a:solidFill>
                  <a:srgbClr val="FFFFFF"/>
                </a:solidFill>
                <a:highlight>
                  <a:srgbClr val="000000"/>
                </a:highlight>
                <a:latin typeface="Lucida Sans Unicode"/>
                <a:cs typeface="Lucida Sans Unicode"/>
              </a:rPr>
              <a:t>g</a:t>
            </a:r>
            <a:r>
              <a:rPr sz="2400" spc="-30" dirty="0">
                <a:solidFill>
                  <a:srgbClr val="FFFFFF"/>
                </a:solidFill>
                <a:highlight>
                  <a:srgbClr val="000000"/>
                </a:highlight>
                <a:latin typeface="Lucida Sans Unicode"/>
                <a:cs typeface="Lucida Sans Unicode"/>
              </a:rPr>
              <a:t>n</a:t>
            </a:r>
            <a:r>
              <a:rPr sz="2400" spc="-135" dirty="0">
                <a:solidFill>
                  <a:srgbClr val="FFFFFF"/>
                </a:solidFill>
                <a:highlight>
                  <a:srgbClr val="000000"/>
                </a:highlight>
                <a:latin typeface="Lucida Sans Unicode"/>
                <a:cs typeface="Lucida Sans Unicode"/>
              </a:rPr>
              <a:t>i</a:t>
            </a:r>
            <a:r>
              <a:rPr sz="2400" spc="-100" dirty="0">
                <a:solidFill>
                  <a:srgbClr val="FFFFFF"/>
                </a:solidFill>
                <a:highlight>
                  <a:srgbClr val="000000"/>
                </a:highlight>
                <a:latin typeface="Lucida Sans Unicode"/>
                <a:cs typeface="Lucida Sans Unicode"/>
              </a:rPr>
              <a:t>f</a:t>
            </a:r>
            <a:r>
              <a:rPr sz="2400" spc="-135" dirty="0">
                <a:solidFill>
                  <a:srgbClr val="FFFFFF"/>
                </a:solidFill>
                <a:highlight>
                  <a:srgbClr val="000000"/>
                </a:highlight>
                <a:latin typeface="Lucida Sans Unicode"/>
                <a:cs typeface="Lucida Sans Unicode"/>
              </a:rPr>
              <a:t>i</a:t>
            </a:r>
            <a:r>
              <a:rPr sz="2400" spc="225" dirty="0">
                <a:solidFill>
                  <a:srgbClr val="FFFFFF"/>
                </a:solidFill>
                <a:highlight>
                  <a:srgbClr val="000000"/>
                </a:highlight>
                <a:latin typeface="Lucida Sans Unicode"/>
                <a:cs typeface="Lucida Sans Unicode"/>
              </a:rPr>
              <a:t>c</a:t>
            </a:r>
            <a:r>
              <a:rPr sz="2400" spc="245" dirty="0">
                <a:solidFill>
                  <a:srgbClr val="FFFFFF"/>
                </a:solidFill>
                <a:highlight>
                  <a:srgbClr val="000000"/>
                </a:highlight>
                <a:latin typeface="Lucida Sans Unicode"/>
                <a:cs typeface="Lucida Sans Unicode"/>
              </a:rPr>
              <a:t>a</a:t>
            </a:r>
            <a:r>
              <a:rPr sz="2400" spc="-30" dirty="0">
                <a:solidFill>
                  <a:srgbClr val="FFFFFF"/>
                </a:solidFill>
                <a:highlight>
                  <a:srgbClr val="000000"/>
                </a:highlight>
                <a:latin typeface="Lucida Sans Unicode"/>
                <a:cs typeface="Lucida Sans Unicode"/>
              </a:rPr>
              <a:t>n</a:t>
            </a:r>
            <a:r>
              <a:rPr sz="2400" spc="-45" dirty="0">
                <a:solidFill>
                  <a:srgbClr val="FFFFFF"/>
                </a:solidFill>
                <a:highlight>
                  <a:srgbClr val="000000"/>
                </a:highlight>
                <a:latin typeface="Lucida Sans Unicode"/>
                <a:cs typeface="Lucida Sans Unicode"/>
              </a:rPr>
              <a:t>t</a:t>
            </a:r>
            <a:r>
              <a:rPr sz="2400" spc="-100" dirty="0">
                <a:solidFill>
                  <a:srgbClr val="FFFFFF"/>
                </a:solidFill>
                <a:highlight>
                  <a:srgbClr val="000000"/>
                </a:highlight>
                <a:latin typeface="Lucida Sans Unicode"/>
                <a:cs typeface="Lucida Sans Unicode"/>
              </a:rPr>
              <a:t> </a:t>
            </a:r>
            <a:r>
              <a:rPr sz="2400" spc="60" dirty="0">
                <a:solidFill>
                  <a:srgbClr val="FFFFFF"/>
                </a:solidFill>
                <a:highlight>
                  <a:srgbClr val="000000"/>
                </a:highlight>
                <a:latin typeface="Lucida Sans Unicode"/>
                <a:cs typeface="Lucida Sans Unicode"/>
              </a:rPr>
              <a:t>d</a:t>
            </a:r>
            <a:r>
              <a:rPr sz="2400" spc="-135" dirty="0">
                <a:solidFill>
                  <a:srgbClr val="FFFFFF"/>
                </a:solidFill>
                <a:highlight>
                  <a:srgbClr val="000000"/>
                </a:highlight>
                <a:latin typeface="Lucida Sans Unicode"/>
                <a:cs typeface="Lucida Sans Unicode"/>
              </a:rPr>
              <a:t>i</a:t>
            </a:r>
            <a:r>
              <a:rPr sz="2400" spc="75" dirty="0">
                <a:solidFill>
                  <a:srgbClr val="FFFFFF"/>
                </a:solidFill>
                <a:highlight>
                  <a:srgbClr val="000000"/>
                </a:highlight>
                <a:latin typeface="Lucida Sans Unicode"/>
                <a:cs typeface="Lucida Sans Unicode"/>
              </a:rPr>
              <a:t>g</a:t>
            </a:r>
            <a:r>
              <a:rPr sz="2400" spc="-135" dirty="0">
                <a:solidFill>
                  <a:srgbClr val="FFFFFF"/>
                </a:solidFill>
                <a:highlight>
                  <a:srgbClr val="000000"/>
                </a:highlight>
                <a:latin typeface="Lucida Sans Unicode"/>
                <a:cs typeface="Lucida Sans Unicode"/>
              </a:rPr>
              <a:t>i</a:t>
            </a:r>
            <a:r>
              <a:rPr sz="2400" spc="-45" dirty="0">
                <a:solidFill>
                  <a:srgbClr val="FFFFFF"/>
                </a:solidFill>
                <a:highlight>
                  <a:srgbClr val="000000"/>
                </a:highlight>
                <a:latin typeface="Lucida Sans Unicode"/>
                <a:cs typeface="Lucida Sans Unicode"/>
              </a:rPr>
              <a:t>t</a:t>
            </a:r>
            <a:r>
              <a:rPr sz="2400" spc="-100" dirty="0">
                <a:solidFill>
                  <a:srgbClr val="FFFFFF"/>
                </a:solidFill>
                <a:highlight>
                  <a:srgbClr val="000000"/>
                </a:highlight>
                <a:latin typeface="Lucida Sans Unicode"/>
                <a:cs typeface="Lucida Sans Unicode"/>
              </a:rPr>
              <a:t> </a:t>
            </a:r>
            <a:r>
              <a:rPr sz="2400" spc="245" dirty="0">
                <a:solidFill>
                  <a:srgbClr val="FFFFFF"/>
                </a:solidFill>
                <a:highlight>
                  <a:srgbClr val="000000"/>
                </a:highlight>
                <a:latin typeface="Lucida Sans Unicode"/>
                <a:cs typeface="Lucida Sans Unicode"/>
              </a:rPr>
              <a:t>a</a:t>
            </a:r>
            <a:r>
              <a:rPr sz="2400" spc="-30" dirty="0">
                <a:solidFill>
                  <a:srgbClr val="FFFFFF"/>
                </a:solidFill>
                <a:highlight>
                  <a:srgbClr val="000000"/>
                </a:highlight>
                <a:latin typeface="Lucida Sans Unicode"/>
                <a:cs typeface="Lucida Sans Unicode"/>
              </a:rPr>
              <a:t>n</a:t>
            </a:r>
            <a:r>
              <a:rPr sz="2400" spc="110" dirty="0">
                <a:solidFill>
                  <a:srgbClr val="FFFFFF"/>
                </a:solidFill>
                <a:highlight>
                  <a:srgbClr val="000000"/>
                </a:highlight>
                <a:latin typeface="Lucida Sans Unicode"/>
                <a:cs typeface="Lucida Sans Unicode"/>
              </a:rPr>
              <a:t>d</a:t>
            </a:r>
            <a:r>
              <a:rPr sz="2400" spc="-135" dirty="0">
                <a:solidFill>
                  <a:srgbClr val="FFFFFF"/>
                </a:solidFill>
                <a:highlight>
                  <a:srgbClr val="000000"/>
                </a:highlight>
                <a:latin typeface="Lucida Sans Unicode"/>
                <a:cs typeface="Lucida Sans Unicode"/>
              </a:rPr>
              <a:t> </a:t>
            </a:r>
            <a:r>
              <a:rPr sz="2400" spc="225" dirty="0">
                <a:solidFill>
                  <a:srgbClr val="FFFFFF"/>
                </a:solidFill>
                <a:highlight>
                  <a:srgbClr val="000000"/>
                </a:highlight>
                <a:latin typeface="Lucida Sans Unicode"/>
                <a:cs typeface="Lucida Sans Unicode"/>
              </a:rPr>
              <a:t>c</a:t>
            </a:r>
            <a:r>
              <a:rPr sz="2400" spc="-145" dirty="0">
                <a:solidFill>
                  <a:srgbClr val="FFFFFF"/>
                </a:solidFill>
                <a:highlight>
                  <a:srgbClr val="000000"/>
                </a:highlight>
                <a:latin typeface="Lucida Sans Unicode"/>
                <a:cs typeface="Lucida Sans Unicode"/>
              </a:rPr>
              <a:t>r</a:t>
            </a:r>
            <a:r>
              <a:rPr sz="2400" spc="120" dirty="0">
                <a:solidFill>
                  <a:srgbClr val="FFFFFF"/>
                </a:solidFill>
                <a:highlight>
                  <a:srgbClr val="000000"/>
                </a:highlight>
                <a:latin typeface="Lucida Sans Unicode"/>
                <a:cs typeface="Lucida Sans Unicode"/>
              </a:rPr>
              <a:t>e</a:t>
            </a:r>
            <a:r>
              <a:rPr sz="2400" spc="245" dirty="0">
                <a:solidFill>
                  <a:srgbClr val="FFFFFF"/>
                </a:solidFill>
                <a:highlight>
                  <a:srgbClr val="000000"/>
                </a:highlight>
                <a:latin typeface="Lucida Sans Unicode"/>
                <a:cs typeface="Lucida Sans Unicode"/>
              </a:rPr>
              <a:t>a</a:t>
            </a:r>
            <a:r>
              <a:rPr sz="2400" spc="-60" dirty="0">
                <a:solidFill>
                  <a:srgbClr val="FFFFFF"/>
                </a:solidFill>
                <a:highlight>
                  <a:srgbClr val="000000"/>
                </a:highlight>
                <a:latin typeface="Lucida Sans Unicode"/>
                <a:cs typeface="Lucida Sans Unicode"/>
              </a:rPr>
              <a:t>t</a:t>
            </a:r>
            <a:r>
              <a:rPr sz="2400" spc="120" dirty="0">
                <a:solidFill>
                  <a:srgbClr val="FFFFFF"/>
                </a:solidFill>
                <a:highlight>
                  <a:srgbClr val="000000"/>
                </a:highlight>
                <a:latin typeface="Lucida Sans Unicode"/>
                <a:cs typeface="Lucida Sans Unicode"/>
              </a:rPr>
              <a:t>e</a:t>
            </a:r>
            <a:r>
              <a:rPr sz="2400" dirty="0">
                <a:solidFill>
                  <a:srgbClr val="FFFFFF"/>
                </a:solidFill>
                <a:highlight>
                  <a:srgbClr val="000000"/>
                </a:highlight>
                <a:latin typeface="Lucida Sans Unicode"/>
                <a:cs typeface="Lucida Sans Unicode"/>
              </a:rPr>
              <a:t>s  </a:t>
            </a:r>
            <a:r>
              <a:rPr sz="2400" spc="-50" dirty="0">
                <a:solidFill>
                  <a:srgbClr val="FFFFFF"/>
                </a:solidFill>
                <a:highlight>
                  <a:srgbClr val="000000"/>
                </a:highlight>
                <a:latin typeface="Lucida Sans Unicode"/>
                <a:cs typeface="Lucida Sans Unicode"/>
              </a:rPr>
              <a:t>"buckets"</a:t>
            </a:r>
            <a:r>
              <a:rPr sz="2400" spc="-40" dirty="0">
                <a:solidFill>
                  <a:srgbClr val="FFFFFF"/>
                </a:solidFill>
                <a:highlight>
                  <a:srgbClr val="000000"/>
                </a:highlight>
                <a:latin typeface="Lucida Sans Unicode"/>
                <a:cs typeface="Lucida Sans Unicode"/>
              </a:rPr>
              <a:t> </a:t>
            </a:r>
            <a:r>
              <a:rPr sz="2400" spc="5" dirty="0">
                <a:solidFill>
                  <a:srgbClr val="FFFFFF"/>
                </a:solidFill>
                <a:highlight>
                  <a:srgbClr val="000000"/>
                </a:highlight>
                <a:latin typeface="Lucida Sans Unicode"/>
                <a:cs typeface="Lucida Sans Unicode"/>
              </a:rPr>
              <a:t>to</a:t>
            </a:r>
            <a:r>
              <a:rPr sz="2400" spc="-105" dirty="0">
                <a:solidFill>
                  <a:srgbClr val="FFFFFF"/>
                </a:solidFill>
                <a:highlight>
                  <a:srgbClr val="000000"/>
                </a:highlight>
                <a:latin typeface="Lucida Sans Unicode"/>
                <a:cs typeface="Lucida Sans Unicode"/>
              </a:rPr>
              <a:t> </a:t>
            </a:r>
            <a:r>
              <a:rPr sz="2400" spc="-30" dirty="0">
                <a:solidFill>
                  <a:srgbClr val="FFFFFF"/>
                </a:solidFill>
                <a:highlight>
                  <a:srgbClr val="000000"/>
                </a:highlight>
                <a:latin typeface="Lucida Sans Unicode"/>
                <a:cs typeface="Lucida Sans Unicode"/>
              </a:rPr>
              <a:t>distribute</a:t>
            </a:r>
            <a:r>
              <a:rPr sz="2400" spc="-110" dirty="0">
                <a:solidFill>
                  <a:srgbClr val="FFFFFF"/>
                </a:solidFill>
                <a:highlight>
                  <a:srgbClr val="000000"/>
                </a:highlight>
                <a:latin typeface="Lucida Sans Unicode"/>
                <a:cs typeface="Lucida Sans Unicode"/>
              </a:rPr>
              <a:t> </a:t>
            </a:r>
            <a:r>
              <a:rPr sz="2400" spc="20" dirty="0">
                <a:solidFill>
                  <a:srgbClr val="FFFFFF"/>
                </a:solidFill>
                <a:highlight>
                  <a:srgbClr val="000000"/>
                </a:highlight>
                <a:latin typeface="Lucida Sans Unicode"/>
                <a:cs typeface="Lucida Sans Unicode"/>
              </a:rPr>
              <a:t>the</a:t>
            </a:r>
            <a:r>
              <a:rPr sz="2400" spc="-114" dirty="0">
                <a:solidFill>
                  <a:srgbClr val="FFFFFF"/>
                </a:solidFill>
                <a:highlight>
                  <a:srgbClr val="000000"/>
                </a:highlight>
                <a:latin typeface="Lucida Sans Unicode"/>
                <a:cs typeface="Lucida Sans Unicode"/>
              </a:rPr>
              <a:t> </a:t>
            </a:r>
            <a:r>
              <a:rPr sz="2400" spc="30" dirty="0">
                <a:solidFill>
                  <a:srgbClr val="FFFFFF"/>
                </a:solidFill>
                <a:highlight>
                  <a:srgbClr val="000000"/>
                </a:highlight>
                <a:latin typeface="Lucida Sans Unicode"/>
                <a:cs typeface="Lucida Sans Unicode"/>
              </a:rPr>
              <a:t>elements</a:t>
            </a:r>
            <a:r>
              <a:rPr sz="2400" spc="-70" dirty="0">
                <a:solidFill>
                  <a:srgbClr val="FFFFFF"/>
                </a:solidFill>
                <a:highlight>
                  <a:srgbClr val="000000"/>
                </a:highlight>
                <a:latin typeface="Lucida Sans Unicode"/>
                <a:cs typeface="Lucida Sans Unicode"/>
              </a:rPr>
              <a:t> </a:t>
            </a:r>
            <a:r>
              <a:rPr sz="2400" spc="110" dirty="0">
                <a:solidFill>
                  <a:srgbClr val="FFFFFF"/>
                </a:solidFill>
                <a:highlight>
                  <a:srgbClr val="000000"/>
                </a:highlight>
                <a:latin typeface="Lucida Sans Unicode"/>
                <a:cs typeface="Lucida Sans Unicode"/>
              </a:rPr>
              <a:t>based</a:t>
            </a:r>
            <a:r>
              <a:rPr sz="2400" spc="-125" dirty="0">
                <a:solidFill>
                  <a:srgbClr val="FFFFFF"/>
                </a:solidFill>
                <a:highlight>
                  <a:srgbClr val="000000"/>
                </a:highlight>
                <a:latin typeface="Lucida Sans Unicode"/>
                <a:cs typeface="Lucida Sans Unicode"/>
              </a:rPr>
              <a:t> </a:t>
            </a:r>
            <a:r>
              <a:rPr sz="2400" spc="35" dirty="0">
                <a:solidFill>
                  <a:srgbClr val="FFFFFF"/>
                </a:solidFill>
                <a:highlight>
                  <a:srgbClr val="000000"/>
                </a:highlight>
                <a:latin typeface="Lucida Sans Unicode"/>
                <a:cs typeface="Lucida Sans Unicode"/>
              </a:rPr>
              <a:t>on</a:t>
            </a:r>
            <a:r>
              <a:rPr sz="2400" spc="-140" dirty="0">
                <a:solidFill>
                  <a:srgbClr val="FFFFFF"/>
                </a:solidFill>
                <a:highlight>
                  <a:srgbClr val="000000"/>
                </a:highlight>
                <a:latin typeface="Lucida Sans Unicode"/>
                <a:cs typeface="Lucida Sans Unicode"/>
              </a:rPr>
              <a:t> </a:t>
            </a:r>
            <a:r>
              <a:rPr sz="2400" spc="20" dirty="0">
                <a:solidFill>
                  <a:srgbClr val="FFFFFF"/>
                </a:solidFill>
                <a:highlight>
                  <a:srgbClr val="000000"/>
                </a:highlight>
                <a:latin typeface="Lucida Sans Unicode"/>
                <a:cs typeface="Lucida Sans Unicode"/>
              </a:rPr>
              <a:t>the</a:t>
            </a:r>
            <a:r>
              <a:rPr sz="2400" spc="-114" dirty="0">
                <a:solidFill>
                  <a:srgbClr val="FFFFFF"/>
                </a:solidFill>
                <a:highlight>
                  <a:srgbClr val="000000"/>
                </a:highlight>
                <a:latin typeface="Lucida Sans Unicode"/>
                <a:cs typeface="Lucida Sans Unicode"/>
              </a:rPr>
              <a:t> </a:t>
            </a:r>
            <a:r>
              <a:rPr sz="2400" spc="45" dirty="0">
                <a:solidFill>
                  <a:srgbClr val="FFFFFF"/>
                </a:solidFill>
                <a:highlight>
                  <a:srgbClr val="000000"/>
                </a:highlight>
                <a:latin typeface="Lucida Sans Unicode"/>
                <a:cs typeface="Lucida Sans Unicode"/>
              </a:rPr>
              <a:t>value</a:t>
            </a:r>
            <a:r>
              <a:rPr sz="2400" spc="-114" dirty="0">
                <a:solidFill>
                  <a:srgbClr val="FFFFFF"/>
                </a:solidFill>
                <a:highlight>
                  <a:srgbClr val="000000"/>
                </a:highlight>
                <a:latin typeface="Lucida Sans Unicode"/>
                <a:cs typeface="Lucida Sans Unicode"/>
              </a:rPr>
              <a:t> </a:t>
            </a:r>
            <a:r>
              <a:rPr sz="2400" spc="-30" dirty="0">
                <a:solidFill>
                  <a:srgbClr val="FFFFFF"/>
                </a:solidFill>
                <a:highlight>
                  <a:srgbClr val="000000"/>
                </a:highlight>
                <a:latin typeface="Lucida Sans Unicode"/>
                <a:cs typeface="Lucida Sans Unicode"/>
              </a:rPr>
              <a:t>of</a:t>
            </a:r>
            <a:r>
              <a:rPr sz="2400" spc="-70" dirty="0">
                <a:solidFill>
                  <a:srgbClr val="FFFFFF"/>
                </a:solidFill>
                <a:highlight>
                  <a:srgbClr val="000000"/>
                </a:highlight>
                <a:latin typeface="Lucida Sans Unicode"/>
                <a:cs typeface="Lucida Sans Unicode"/>
              </a:rPr>
              <a:t> </a:t>
            </a:r>
            <a:r>
              <a:rPr sz="2400" spc="20" dirty="0">
                <a:solidFill>
                  <a:srgbClr val="FFFFFF"/>
                </a:solidFill>
                <a:highlight>
                  <a:srgbClr val="000000"/>
                </a:highlight>
                <a:latin typeface="Lucida Sans Unicode"/>
                <a:cs typeface="Lucida Sans Unicode"/>
              </a:rPr>
              <a:t>the </a:t>
            </a:r>
            <a:r>
              <a:rPr sz="2400" spc="-745" dirty="0">
                <a:solidFill>
                  <a:srgbClr val="FFFFFF"/>
                </a:solidFill>
                <a:highlight>
                  <a:srgbClr val="000000"/>
                </a:highlight>
                <a:latin typeface="Lucida Sans Unicode"/>
                <a:cs typeface="Lucida Sans Unicode"/>
              </a:rPr>
              <a:t> </a:t>
            </a:r>
            <a:r>
              <a:rPr sz="2400" spc="-5" dirty="0">
                <a:solidFill>
                  <a:srgbClr val="FFFFFF"/>
                </a:solidFill>
                <a:highlight>
                  <a:srgbClr val="000000"/>
                </a:highlight>
                <a:latin typeface="Lucida Sans Unicode"/>
                <a:cs typeface="Lucida Sans Unicode"/>
              </a:rPr>
              <a:t>current </a:t>
            </a:r>
            <a:r>
              <a:rPr sz="2400" spc="-85" dirty="0">
                <a:solidFill>
                  <a:srgbClr val="FFFFFF"/>
                </a:solidFill>
                <a:highlight>
                  <a:srgbClr val="000000"/>
                </a:highlight>
                <a:latin typeface="Lucida Sans Unicode"/>
                <a:cs typeface="Lucida Sans Unicode"/>
              </a:rPr>
              <a:t>digit. </a:t>
            </a:r>
            <a:r>
              <a:rPr sz="2400" spc="-55" dirty="0">
                <a:solidFill>
                  <a:srgbClr val="FFFFFF"/>
                </a:solidFill>
                <a:latin typeface="Lucida Sans Unicode"/>
                <a:cs typeface="Lucida Sans Unicode"/>
              </a:rPr>
              <a:t>The </a:t>
            </a:r>
            <a:r>
              <a:rPr sz="2400" spc="45" dirty="0">
                <a:solidFill>
                  <a:srgbClr val="FFFFFF"/>
                </a:solidFill>
                <a:latin typeface="Lucida Sans Unicode"/>
                <a:cs typeface="Lucida Sans Unicode"/>
              </a:rPr>
              <a:t>process </a:t>
            </a:r>
            <a:r>
              <a:rPr sz="2400" spc="-70" dirty="0">
                <a:solidFill>
                  <a:srgbClr val="FFFFFF"/>
                </a:solidFill>
                <a:latin typeface="Lucida Sans Unicode"/>
                <a:cs typeface="Lucida Sans Unicode"/>
              </a:rPr>
              <a:t>is </a:t>
            </a:r>
            <a:r>
              <a:rPr sz="2400" spc="70" dirty="0">
                <a:solidFill>
                  <a:srgbClr val="FFFFFF"/>
                </a:solidFill>
                <a:latin typeface="Lucida Sans Unicode"/>
                <a:cs typeface="Lucida Sans Unicode"/>
              </a:rPr>
              <a:t>repeated </a:t>
            </a:r>
            <a:r>
              <a:rPr sz="2400" spc="-55" dirty="0">
                <a:solidFill>
                  <a:srgbClr val="FFFFFF"/>
                </a:solidFill>
                <a:latin typeface="Lucida Sans Unicode"/>
                <a:cs typeface="Lucida Sans Unicode"/>
              </a:rPr>
              <a:t>for </a:t>
            </a:r>
            <a:r>
              <a:rPr sz="2400" spc="155" dirty="0">
                <a:solidFill>
                  <a:srgbClr val="FFFFFF"/>
                </a:solidFill>
                <a:latin typeface="Lucida Sans Unicode"/>
                <a:cs typeface="Lucida Sans Unicode"/>
              </a:rPr>
              <a:t>each </a:t>
            </a:r>
            <a:r>
              <a:rPr sz="2400" spc="25" dirty="0">
                <a:solidFill>
                  <a:srgbClr val="FFFFFF"/>
                </a:solidFill>
                <a:latin typeface="Lucida Sans Unicode"/>
                <a:cs typeface="Lucida Sans Unicode"/>
              </a:rPr>
              <a:t>subsequent </a:t>
            </a:r>
            <a:r>
              <a:rPr sz="2400" spc="30" dirty="0">
                <a:solidFill>
                  <a:srgbClr val="FFFFFF"/>
                </a:solidFill>
                <a:latin typeface="Lucida Sans Unicode"/>
                <a:cs typeface="Lucida Sans Unicode"/>
              </a:rPr>
              <a:t> </a:t>
            </a:r>
            <a:r>
              <a:rPr sz="2400" spc="-35" dirty="0">
                <a:solidFill>
                  <a:srgbClr val="FFFFFF"/>
                </a:solidFill>
                <a:latin typeface="Lucida Sans Unicode"/>
                <a:cs typeface="Lucida Sans Unicode"/>
              </a:rPr>
              <a:t>digit </a:t>
            </a:r>
            <a:r>
              <a:rPr sz="2400" spc="-80" dirty="0">
                <a:solidFill>
                  <a:srgbClr val="FFFFFF"/>
                </a:solidFill>
                <a:latin typeface="Lucida Sans Unicode"/>
                <a:cs typeface="Lucida Sans Unicode"/>
              </a:rPr>
              <a:t>until </a:t>
            </a:r>
            <a:r>
              <a:rPr sz="2400" spc="20" dirty="0">
                <a:solidFill>
                  <a:srgbClr val="FFFFFF"/>
                </a:solidFill>
                <a:latin typeface="Lucida Sans Unicode"/>
                <a:cs typeface="Lucida Sans Unicode"/>
              </a:rPr>
              <a:t>the </a:t>
            </a:r>
            <a:r>
              <a:rPr sz="2400" spc="-15" dirty="0">
                <a:solidFill>
                  <a:srgbClr val="FFFFFF"/>
                </a:solidFill>
                <a:latin typeface="Lucida Sans Unicode"/>
                <a:cs typeface="Lucida Sans Unicode"/>
              </a:rPr>
              <a:t>entire </a:t>
            </a:r>
            <a:r>
              <a:rPr sz="2400" spc="80" dirty="0">
                <a:solidFill>
                  <a:srgbClr val="FFFFFF"/>
                </a:solidFill>
                <a:latin typeface="Lucida Sans Unicode"/>
                <a:cs typeface="Lucida Sans Unicode"/>
              </a:rPr>
              <a:t>dataset </a:t>
            </a:r>
            <a:r>
              <a:rPr sz="2400" spc="-70" dirty="0">
                <a:solidFill>
                  <a:srgbClr val="FFFFFF"/>
                </a:solidFill>
                <a:latin typeface="Lucida Sans Unicode"/>
                <a:cs typeface="Lucida Sans Unicode"/>
              </a:rPr>
              <a:t>is </a:t>
            </a:r>
            <a:r>
              <a:rPr sz="2400" spc="-40" dirty="0">
                <a:solidFill>
                  <a:srgbClr val="FFFFFF"/>
                </a:solidFill>
                <a:latin typeface="Lucida Sans Unicode"/>
                <a:cs typeface="Lucida Sans Unicode"/>
              </a:rPr>
              <a:t>sorted. </a:t>
            </a:r>
            <a:r>
              <a:rPr sz="2400" spc="40" dirty="0">
                <a:solidFill>
                  <a:srgbClr val="FFFFFF"/>
                </a:solidFill>
                <a:latin typeface="Lucida Sans Unicode"/>
                <a:cs typeface="Lucida Sans Unicode"/>
              </a:rPr>
              <a:t>By </a:t>
            </a:r>
            <a:r>
              <a:rPr sz="2400" spc="-55" dirty="0">
                <a:solidFill>
                  <a:srgbClr val="FFFFFF"/>
                </a:solidFill>
                <a:latin typeface="Lucida Sans Unicode"/>
                <a:cs typeface="Lucida Sans Unicode"/>
              </a:rPr>
              <a:t>exploiting </a:t>
            </a:r>
            <a:r>
              <a:rPr sz="2400" spc="20" dirty="0">
                <a:solidFill>
                  <a:srgbClr val="FFFFFF"/>
                </a:solidFill>
                <a:latin typeface="Lucida Sans Unicode"/>
                <a:cs typeface="Lucida Sans Unicode"/>
              </a:rPr>
              <a:t>the </a:t>
            </a:r>
            <a:r>
              <a:rPr sz="2400" spc="25" dirty="0">
                <a:solidFill>
                  <a:srgbClr val="FFFFFF"/>
                </a:solidFill>
                <a:latin typeface="Lucida Sans Unicode"/>
                <a:cs typeface="Lucida Sans Unicode"/>
              </a:rPr>
              <a:t> </a:t>
            </a:r>
            <a:r>
              <a:rPr sz="2400" spc="-10" dirty="0">
                <a:solidFill>
                  <a:srgbClr val="FFFFFF"/>
                </a:solidFill>
                <a:latin typeface="Lucida Sans Unicode"/>
                <a:cs typeface="Lucida Sans Unicode"/>
              </a:rPr>
              <a:t>structure </a:t>
            </a:r>
            <a:r>
              <a:rPr sz="2400" spc="-30" dirty="0">
                <a:solidFill>
                  <a:srgbClr val="FFFFFF"/>
                </a:solidFill>
                <a:latin typeface="Lucida Sans Unicode"/>
                <a:cs typeface="Lucida Sans Unicode"/>
              </a:rPr>
              <a:t>of </a:t>
            </a:r>
            <a:r>
              <a:rPr sz="2400" spc="20" dirty="0">
                <a:solidFill>
                  <a:srgbClr val="FFFFFF"/>
                </a:solidFill>
                <a:latin typeface="Lucida Sans Unicode"/>
                <a:cs typeface="Lucida Sans Unicode"/>
              </a:rPr>
              <a:t>the </a:t>
            </a:r>
            <a:r>
              <a:rPr sz="2400" spc="30" dirty="0">
                <a:solidFill>
                  <a:srgbClr val="FFFFFF"/>
                </a:solidFill>
                <a:latin typeface="Lucida Sans Unicode"/>
                <a:cs typeface="Lucida Sans Unicode"/>
              </a:rPr>
              <a:t>data, </a:t>
            </a:r>
            <a:r>
              <a:rPr sz="2400" spc="-65" dirty="0">
                <a:solidFill>
                  <a:srgbClr val="FFFFFF"/>
                </a:solidFill>
                <a:latin typeface="Lucida Sans Unicode"/>
                <a:cs typeface="Lucida Sans Unicode"/>
              </a:rPr>
              <a:t>Radix </a:t>
            </a:r>
            <a:r>
              <a:rPr sz="2400" spc="-25" dirty="0">
                <a:solidFill>
                  <a:srgbClr val="FFFFFF"/>
                </a:solidFill>
                <a:latin typeface="Lucida Sans Unicode"/>
                <a:cs typeface="Lucida Sans Unicode"/>
              </a:rPr>
              <a:t>Sort </a:t>
            </a:r>
            <a:r>
              <a:rPr sz="2400" spc="75" dirty="0">
                <a:solidFill>
                  <a:srgbClr val="FFFFFF"/>
                </a:solidFill>
                <a:latin typeface="Lucida Sans Unicode"/>
                <a:cs typeface="Lucida Sans Unicode"/>
              </a:rPr>
              <a:t>achieves </a:t>
            </a:r>
            <a:r>
              <a:rPr sz="2400" spc="-10" dirty="0">
                <a:solidFill>
                  <a:srgbClr val="FFFFFF"/>
                </a:solidFill>
                <a:latin typeface="Lucida Sans Unicode"/>
                <a:cs typeface="Lucida Sans Unicode"/>
              </a:rPr>
              <a:t>efficient </a:t>
            </a:r>
            <a:r>
              <a:rPr sz="2400" spc="-30" dirty="0">
                <a:solidFill>
                  <a:srgbClr val="FFFFFF"/>
                </a:solidFill>
                <a:latin typeface="Lucida Sans Unicode"/>
                <a:cs typeface="Lucida Sans Unicode"/>
              </a:rPr>
              <a:t>sorting </a:t>
            </a:r>
            <a:r>
              <a:rPr sz="2400" spc="-25" dirty="0">
                <a:solidFill>
                  <a:srgbClr val="FFFFFF"/>
                </a:solidFill>
                <a:latin typeface="Lucida Sans Unicode"/>
                <a:cs typeface="Lucida Sans Unicode"/>
              </a:rPr>
              <a:t> </a:t>
            </a:r>
            <a:r>
              <a:rPr sz="2400" spc="-20" dirty="0">
                <a:solidFill>
                  <a:srgbClr val="FFFFFF"/>
                </a:solidFill>
                <a:latin typeface="Lucida Sans Unicode"/>
                <a:cs typeface="Lucida Sans Unicode"/>
              </a:rPr>
              <a:t>without </a:t>
            </a:r>
            <a:r>
              <a:rPr sz="2400" spc="30" dirty="0">
                <a:solidFill>
                  <a:srgbClr val="FFFFFF"/>
                </a:solidFill>
                <a:latin typeface="Lucida Sans Unicode"/>
                <a:cs typeface="Lucida Sans Unicode"/>
              </a:rPr>
              <a:t>needing </a:t>
            </a:r>
            <a:r>
              <a:rPr sz="2400" spc="5" dirty="0">
                <a:solidFill>
                  <a:srgbClr val="FFFFFF"/>
                </a:solidFill>
                <a:latin typeface="Lucida Sans Unicode"/>
                <a:cs typeface="Lucida Sans Unicode"/>
              </a:rPr>
              <a:t>to </a:t>
            </a:r>
            <a:r>
              <a:rPr sz="2400" spc="110" dirty="0">
                <a:solidFill>
                  <a:srgbClr val="FFFFFF"/>
                </a:solidFill>
                <a:latin typeface="Lucida Sans Unicode"/>
                <a:cs typeface="Lucida Sans Unicode"/>
              </a:rPr>
              <a:t>compare </a:t>
            </a:r>
            <a:r>
              <a:rPr sz="2400" spc="-5" dirty="0">
                <a:solidFill>
                  <a:srgbClr val="FFFFFF"/>
                </a:solidFill>
                <a:latin typeface="Lucida Sans Unicode"/>
                <a:cs typeface="Lucida Sans Unicode"/>
              </a:rPr>
              <a:t>elements. </a:t>
            </a:r>
            <a:r>
              <a:rPr sz="2400" spc="-85" dirty="0">
                <a:solidFill>
                  <a:srgbClr val="FFFFFF"/>
                </a:solidFill>
                <a:latin typeface="Lucida Sans Unicode"/>
                <a:cs typeface="Lucida Sans Unicode"/>
              </a:rPr>
              <a:t>Its </a:t>
            </a:r>
            <a:r>
              <a:rPr sz="2400" spc="40" dirty="0">
                <a:solidFill>
                  <a:srgbClr val="FFFFFF"/>
                </a:solidFill>
                <a:latin typeface="Lucida Sans Unicode"/>
                <a:cs typeface="Lucida Sans Unicode"/>
              </a:rPr>
              <a:t>elegant </a:t>
            </a:r>
            <a:r>
              <a:rPr sz="2400" spc="25" dirty="0">
                <a:solidFill>
                  <a:srgbClr val="FFFFFF"/>
                </a:solidFill>
                <a:latin typeface="Lucida Sans Unicode"/>
                <a:cs typeface="Lucida Sans Unicode"/>
              </a:rPr>
              <a:t>design </a:t>
            </a:r>
            <a:r>
              <a:rPr sz="2400" spc="30" dirty="0">
                <a:solidFill>
                  <a:srgbClr val="FFFFFF"/>
                </a:solidFill>
                <a:latin typeface="Lucida Sans Unicode"/>
                <a:cs typeface="Lucida Sans Unicode"/>
              </a:rPr>
              <a:t> </a:t>
            </a:r>
            <a:r>
              <a:rPr sz="2400" spc="50" dirty="0">
                <a:solidFill>
                  <a:srgbClr val="FFFFFF"/>
                </a:solidFill>
                <a:latin typeface="Lucida Sans Unicode"/>
                <a:cs typeface="Lucida Sans Unicode"/>
              </a:rPr>
              <a:t>makes</a:t>
            </a:r>
            <a:r>
              <a:rPr sz="2400" spc="-75" dirty="0">
                <a:solidFill>
                  <a:srgbClr val="FFFFFF"/>
                </a:solidFill>
                <a:latin typeface="Lucida Sans Unicode"/>
                <a:cs typeface="Lucida Sans Unicode"/>
              </a:rPr>
              <a:t> </a:t>
            </a:r>
            <a:r>
              <a:rPr sz="2400" spc="-90" dirty="0">
                <a:solidFill>
                  <a:srgbClr val="FFFFFF"/>
                </a:solidFill>
                <a:latin typeface="Lucida Sans Unicode"/>
                <a:cs typeface="Lucida Sans Unicode"/>
              </a:rPr>
              <a:t>it</a:t>
            </a:r>
            <a:r>
              <a:rPr sz="2400" spc="-100" dirty="0">
                <a:solidFill>
                  <a:srgbClr val="FFFFFF"/>
                </a:solidFill>
                <a:latin typeface="Lucida Sans Unicode"/>
                <a:cs typeface="Lucida Sans Unicode"/>
              </a:rPr>
              <a:t> </a:t>
            </a:r>
            <a:r>
              <a:rPr sz="2400" spc="295" dirty="0">
                <a:solidFill>
                  <a:srgbClr val="FFFFFF"/>
                </a:solidFill>
                <a:latin typeface="Lucida Sans Unicode"/>
                <a:cs typeface="Lucida Sans Unicode"/>
              </a:rPr>
              <a:t>a</a:t>
            </a:r>
            <a:r>
              <a:rPr sz="2400" spc="-130" dirty="0">
                <a:solidFill>
                  <a:srgbClr val="FFFFFF"/>
                </a:solidFill>
                <a:latin typeface="Lucida Sans Unicode"/>
                <a:cs typeface="Lucida Sans Unicode"/>
              </a:rPr>
              <a:t> </a:t>
            </a:r>
            <a:r>
              <a:rPr sz="2400" spc="40" dirty="0">
                <a:solidFill>
                  <a:srgbClr val="FFFFFF"/>
                </a:solidFill>
                <a:latin typeface="Lucida Sans Unicode"/>
                <a:cs typeface="Lucida Sans Unicode"/>
              </a:rPr>
              <a:t>valuable</a:t>
            </a:r>
            <a:r>
              <a:rPr sz="2400" spc="-120" dirty="0">
                <a:solidFill>
                  <a:srgbClr val="FFFFFF"/>
                </a:solidFill>
                <a:latin typeface="Lucida Sans Unicode"/>
                <a:cs typeface="Lucida Sans Unicode"/>
              </a:rPr>
              <a:t> </a:t>
            </a:r>
            <a:r>
              <a:rPr sz="2400" spc="-30" dirty="0">
                <a:solidFill>
                  <a:srgbClr val="FFFFFF"/>
                </a:solidFill>
                <a:latin typeface="Lucida Sans Unicode"/>
                <a:cs typeface="Lucida Sans Unicode"/>
              </a:rPr>
              <a:t>tool</a:t>
            </a:r>
            <a:r>
              <a:rPr sz="2400" spc="-130" dirty="0">
                <a:solidFill>
                  <a:srgbClr val="FFFFFF"/>
                </a:solidFill>
                <a:latin typeface="Lucida Sans Unicode"/>
                <a:cs typeface="Lucida Sans Unicode"/>
              </a:rPr>
              <a:t> </a:t>
            </a:r>
            <a:r>
              <a:rPr sz="2400" spc="-55" dirty="0">
                <a:solidFill>
                  <a:srgbClr val="FFFFFF"/>
                </a:solidFill>
                <a:latin typeface="Lucida Sans Unicode"/>
                <a:cs typeface="Lucida Sans Unicode"/>
              </a:rPr>
              <a:t>for</a:t>
            </a:r>
            <a:r>
              <a:rPr sz="2400" spc="-114" dirty="0">
                <a:solidFill>
                  <a:srgbClr val="FFFFFF"/>
                </a:solidFill>
                <a:latin typeface="Lucida Sans Unicode"/>
                <a:cs typeface="Lucida Sans Unicode"/>
              </a:rPr>
              <a:t> </a:t>
            </a:r>
            <a:r>
              <a:rPr sz="2400" dirty="0">
                <a:solidFill>
                  <a:srgbClr val="FFFFFF"/>
                </a:solidFill>
                <a:latin typeface="Lucida Sans Unicode"/>
                <a:cs typeface="Lucida Sans Unicode"/>
              </a:rPr>
              <a:t>handling</a:t>
            </a:r>
            <a:r>
              <a:rPr sz="2400" spc="-130" dirty="0">
                <a:solidFill>
                  <a:srgbClr val="FFFFFF"/>
                </a:solidFill>
                <a:latin typeface="Lucida Sans Unicode"/>
                <a:cs typeface="Lucida Sans Unicode"/>
              </a:rPr>
              <a:t> </a:t>
            </a:r>
            <a:r>
              <a:rPr sz="2400" spc="30" dirty="0">
                <a:solidFill>
                  <a:srgbClr val="FFFFFF"/>
                </a:solidFill>
                <a:latin typeface="Lucida Sans Unicode"/>
                <a:cs typeface="Lucida Sans Unicode"/>
              </a:rPr>
              <a:t>large</a:t>
            </a:r>
            <a:r>
              <a:rPr sz="2400" spc="-120" dirty="0">
                <a:solidFill>
                  <a:srgbClr val="FFFFFF"/>
                </a:solidFill>
                <a:latin typeface="Lucida Sans Unicode"/>
                <a:cs typeface="Lucida Sans Unicode"/>
              </a:rPr>
              <a:t> </a:t>
            </a:r>
            <a:r>
              <a:rPr sz="2400" spc="25" dirty="0">
                <a:solidFill>
                  <a:srgbClr val="FFFFFF"/>
                </a:solidFill>
                <a:latin typeface="Lucida Sans Unicode"/>
                <a:cs typeface="Lucida Sans Unicode"/>
              </a:rPr>
              <a:t>datasets.</a:t>
            </a:r>
            <a:endParaRPr sz="2400" dirty="0">
              <a:latin typeface="Lucida Sans Unicode"/>
              <a:cs typeface="Lucida Sans Unicode"/>
            </a:endParaRPr>
          </a:p>
        </p:txBody>
      </p:sp>
      <p:sp>
        <p:nvSpPr>
          <p:cNvPr id="4" name="object 4"/>
          <p:cNvSpPr txBox="1">
            <a:spLocks noGrp="1"/>
          </p:cNvSpPr>
          <p:nvPr>
            <p:ph type="title"/>
          </p:nvPr>
        </p:nvSpPr>
        <p:spPr>
          <a:xfrm>
            <a:off x="989880" y="1388211"/>
            <a:ext cx="4542155" cy="425450"/>
          </a:xfrm>
          <a:prstGeom prst="rect">
            <a:avLst/>
          </a:prstGeom>
        </p:spPr>
        <p:txBody>
          <a:bodyPr vert="horz" wrap="square" lIns="0" tIns="15875" rIns="0" bIns="0" rtlCol="0">
            <a:spAutoFit/>
          </a:bodyPr>
          <a:lstStyle/>
          <a:p>
            <a:pPr marL="12700">
              <a:lnSpc>
                <a:spcPct val="100000"/>
              </a:lnSpc>
              <a:spcBef>
                <a:spcPts val="125"/>
              </a:spcBef>
            </a:pPr>
            <a:r>
              <a:rPr spc="15" dirty="0"/>
              <a:t>3.</a:t>
            </a:r>
            <a:r>
              <a:rPr spc="35" dirty="0"/>
              <a:t> </a:t>
            </a:r>
            <a:r>
              <a:rPr spc="25" dirty="0"/>
              <a:t>How</a:t>
            </a:r>
            <a:r>
              <a:rPr spc="55" dirty="0"/>
              <a:t> </a:t>
            </a:r>
            <a:r>
              <a:rPr spc="20" dirty="0"/>
              <a:t>does</a:t>
            </a:r>
            <a:r>
              <a:rPr spc="15" dirty="0"/>
              <a:t> </a:t>
            </a:r>
            <a:r>
              <a:rPr dirty="0"/>
              <a:t>Radix</a:t>
            </a:r>
            <a:r>
              <a:rPr spc="30" dirty="0"/>
              <a:t> </a:t>
            </a:r>
            <a:r>
              <a:rPr spc="35" dirty="0"/>
              <a:t>Sort</a:t>
            </a:r>
            <a:r>
              <a:rPr spc="25" dirty="0"/>
              <a:t> </a:t>
            </a:r>
            <a:r>
              <a:rPr spc="30" dirty="0"/>
              <a:t>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68977" y="565564"/>
            <a:ext cx="1356360" cy="1356360"/>
          </a:xfrm>
          <a:custGeom>
            <a:avLst/>
            <a:gdLst/>
            <a:ahLst/>
            <a:cxnLst/>
            <a:rect l="l" t="t" r="r" b="b"/>
            <a:pathLst>
              <a:path w="1356359" h="1356360">
                <a:moveTo>
                  <a:pt x="677873" y="1355747"/>
                </a:moveTo>
                <a:lnTo>
                  <a:pt x="675536" y="1341137"/>
                </a:lnTo>
                <a:lnTo>
                  <a:pt x="675757" y="1267949"/>
                </a:lnTo>
                <a:lnTo>
                  <a:pt x="675733" y="1200352"/>
                </a:lnTo>
                <a:lnTo>
                  <a:pt x="675237" y="1138124"/>
                </a:lnTo>
                <a:lnTo>
                  <a:pt x="674045" y="1081041"/>
                </a:lnTo>
                <a:lnTo>
                  <a:pt x="671930" y="1028881"/>
                </a:lnTo>
                <a:lnTo>
                  <a:pt x="668668" y="981420"/>
                </a:lnTo>
                <a:lnTo>
                  <a:pt x="664032" y="938437"/>
                </a:lnTo>
                <a:lnTo>
                  <a:pt x="657799" y="899708"/>
                </a:lnTo>
                <a:lnTo>
                  <a:pt x="639636" y="834120"/>
                </a:lnTo>
                <a:lnTo>
                  <a:pt x="612375" y="782874"/>
                </a:lnTo>
                <a:lnTo>
                  <a:pt x="574215" y="744186"/>
                </a:lnTo>
                <a:lnTo>
                  <a:pt x="523351" y="716273"/>
                </a:lnTo>
                <a:lnTo>
                  <a:pt x="457982" y="697352"/>
                </a:lnTo>
                <a:lnTo>
                  <a:pt x="419294" y="690707"/>
                </a:lnTo>
                <a:lnTo>
                  <a:pt x="376304" y="685640"/>
                </a:lnTo>
                <a:lnTo>
                  <a:pt x="328785" y="681930"/>
                </a:lnTo>
                <a:lnTo>
                  <a:pt x="276514" y="679354"/>
                </a:lnTo>
                <a:lnTo>
                  <a:pt x="219264" y="677688"/>
                </a:lnTo>
                <a:lnTo>
                  <a:pt x="156810" y="676710"/>
                </a:lnTo>
                <a:lnTo>
                  <a:pt x="88926" y="676197"/>
                </a:lnTo>
                <a:lnTo>
                  <a:pt x="15388" y="675925"/>
                </a:lnTo>
                <a:lnTo>
                  <a:pt x="0" y="673393"/>
                </a:lnTo>
                <a:lnTo>
                  <a:pt x="391819" y="665391"/>
                </a:lnTo>
                <a:lnTo>
                  <a:pt x="592530" y="592579"/>
                </a:lnTo>
                <a:lnTo>
                  <a:pt x="665227" y="391825"/>
                </a:lnTo>
                <a:lnTo>
                  <a:pt x="673003" y="0"/>
                </a:lnTo>
                <a:lnTo>
                  <a:pt x="674951" y="11687"/>
                </a:lnTo>
                <a:lnTo>
                  <a:pt x="687071" y="396738"/>
                </a:lnTo>
                <a:lnTo>
                  <a:pt x="760952" y="593894"/>
                </a:lnTo>
                <a:lnTo>
                  <a:pt x="959450" y="665081"/>
                </a:lnTo>
                <a:lnTo>
                  <a:pt x="1345423" y="672224"/>
                </a:lnTo>
                <a:lnTo>
                  <a:pt x="1355747" y="673783"/>
                </a:lnTo>
                <a:lnTo>
                  <a:pt x="1340748" y="676315"/>
                </a:lnTo>
                <a:lnTo>
                  <a:pt x="957557" y="687582"/>
                </a:lnTo>
                <a:lnTo>
                  <a:pt x="761000" y="760611"/>
                </a:lnTo>
                <a:lnTo>
                  <a:pt x="689135" y="957746"/>
                </a:lnTo>
                <a:lnTo>
                  <a:pt x="680016" y="1341332"/>
                </a:lnTo>
                <a:lnTo>
                  <a:pt x="677873" y="1355747"/>
                </a:lnTo>
                <a:close/>
              </a:path>
            </a:pathLst>
          </a:custGeom>
          <a:solidFill>
            <a:srgbClr val="FFFFFF"/>
          </a:solidFill>
        </p:spPr>
        <p:txBody>
          <a:bodyPr wrap="square" lIns="0" tIns="0" rIns="0" bIns="0" rtlCol="0"/>
          <a:lstStyle/>
          <a:p>
            <a:endParaRPr/>
          </a:p>
        </p:txBody>
      </p:sp>
      <p:sp>
        <p:nvSpPr>
          <p:cNvPr id="3" name="object 3"/>
          <p:cNvSpPr txBox="1"/>
          <p:nvPr/>
        </p:nvSpPr>
        <p:spPr>
          <a:xfrm>
            <a:off x="989880" y="2332868"/>
            <a:ext cx="9647555" cy="1986762"/>
          </a:xfrm>
          <a:prstGeom prst="rect">
            <a:avLst/>
          </a:prstGeom>
        </p:spPr>
        <p:txBody>
          <a:bodyPr vert="horz" wrap="square" lIns="0" tIns="12065" rIns="0" bIns="0" rtlCol="0">
            <a:spAutoFit/>
          </a:bodyPr>
          <a:lstStyle/>
          <a:p>
            <a:pPr marL="12700" marR="5080">
              <a:lnSpc>
                <a:spcPct val="132500"/>
              </a:lnSpc>
              <a:spcBef>
                <a:spcPts val="95"/>
              </a:spcBef>
            </a:pPr>
            <a:r>
              <a:rPr sz="2450" spc="-55" dirty="0">
                <a:solidFill>
                  <a:srgbClr val="FFFFFF"/>
                </a:solidFill>
                <a:latin typeface="Lucida Sans Unicode"/>
                <a:cs typeface="Lucida Sans Unicode"/>
              </a:rPr>
              <a:t>The</a:t>
            </a:r>
            <a:r>
              <a:rPr sz="2450" spc="-114" dirty="0">
                <a:solidFill>
                  <a:srgbClr val="FFFFFF"/>
                </a:solidFill>
                <a:latin typeface="Lucida Sans Unicode"/>
                <a:cs typeface="Lucida Sans Unicode"/>
              </a:rPr>
              <a:t> </a:t>
            </a:r>
            <a:r>
              <a:rPr sz="2450" spc="60" dirty="0">
                <a:solidFill>
                  <a:srgbClr val="FFFFFF"/>
                </a:solidFill>
                <a:latin typeface="Lucida Sans Unicode"/>
                <a:cs typeface="Lucida Sans Unicode"/>
              </a:rPr>
              <a:t>time</a:t>
            </a:r>
            <a:r>
              <a:rPr sz="2450" spc="-110" dirty="0">
                <a:solidFill>
                  <a:srgbClr val="FFFFFF"/>
                </a:solidFill>
                <a:latin typeface="Lucida Sans Unicode"/>
                <a:cs typeface="Lucida Sans Unicode"/>
              </a:rPr>
              <a:t> </a:t>
            </a:r>
            <a:r>
              <a:rPr sz="2450" spc="15" dirty="0">
                <a:solidFill>
                  <a:srgbClr val="FFFFFF"/>
                </a:solidFill>
                <a:latin typeface="Lucida Sans Unicode"/>
                <a:cs typeface="Lucida Sans Unicode"/>
              </a:rPr>
              <a:t>complexity</a:t>
            </a:r>
            <a:r>
              <a:rPr sz="2450" spc="-90" dirty="0">
                <a:solidFill>
                  <a:srgbClr val="FFFFFF"/>
                </a:solidFill>
                <a:latin typeface="Lucida Sans Unicode"/>
                <a:cs typeface="Lucida Sans Unicode"/>
              </a:rPr>
              <a:t> </a:t>
            </a:r>
            <a:r>
              <a:rPr sz="2450" spc="50" dirty="0">
                <a:solidFill>
                  <a:srgbClr val="FFFFFF"/>
                </a:solidFill>
                <a:latin typeface="Lucida Sans Unicode"/>
                <a:cs typeface="Lucida Sans Unicode"/>
              </a:rPr>
              <a:t>analysis</a:t>
            </a:r>
            <a:r>
              <a:rPr sz="2450" spc="-114" dirty="0">
                <a:solidFill>
                  <a:srgbClr val="FFFFFF"/>
                </a:solidFill>
                <a:latin typeface="Lucida Sans Unicode"/>
                <a:cs typeface="Lucida Sans Unicode"/>
              </a:rPr>
              <a:t> </a:t>
            </a:r>
            <a:r>
              <a:rPr sz="2450" spc="-20" dirty="0">
                <a:solidFill>
                  <a:srgbClr val="FFFFFF"/>
                </a:solidFill>
                <a:latin typeface="Lucida Sans Unicode"/>
                <a:cs typeface="Lucida Sans Unicode"/>
              </a:rPr>
              <a:t>of</a:t>
            </a:r>
            <a:r>
              <a:rPr sz="2450" spc="-110" dirty="0">
                <a:solidFill>
                  <a:srgbClr val="FFFFFF"/>
                </a:solidFill>
                <a:latin typeface="Lucida Sans Unicode"/>
                <a:cs typeface="Lucida Sans Unicode"/>
              </a:rPr>
              <a:t> </a:t>
            </a:r>
            <a:r>
              <a:rPr sz="2450" spc="-30" dirty="0">
                <a:solidFill>
                  <a:srgbClr val="FFFFFF"/>
                </a:solidFill>
                <a:latin typeface="Lucida Sans Unicode"/>
                <a:cs typeface="Lucida Sans Unicode"/>
              </a:rPr>
              <a:t>Radix</a:t>
            </a:r>
            <a:r>
              <a:rPr sz="2450" spc="-105" dirty="0">
                <a:solidFill>
                  <a:srgbClr val="FFFFFF"/>
                </a:solidFill>
                <a:latin typeface="Lucida Sans Unicode"/>
                <a:cs typeface="Lucida Sans Unicode"/>
              </a:rPr>
              <a:t> </a:t>
            </a:r>
            <a:r>
              <a:rPr sz="2450" dirty="0">
                <a:solidFill>
                  <a:srgbClr val="FFFFFF"/>
                </a:solidFill>
                <a:latin typeface="Lucida Sans Unicode"/>
                <a:cs typeface="Lucida Sans Unicode"/>
              </a:rPr>
              <a:t>Sort</a:t>
            </a:r>
            <a:r>
              <a:rPr sz="2450" spc="-75" dirty="0">
                <a:solidFill>
                  <a:srgbClr val="FFFFFF"/>
                </a:solidFill>
                <a:latin typeface="Lucida Sans Unicode"/>
                <a:cs typeface="Lucida Sans Unicode"/>
              </a:rPr>
              <a:t> </a:t>
            </a:r>
            <a:r>
              <a:rPr sz="2450" spc="65" dirty="0">
                <a:solidFill>
                  <a:srgbClr val="FFFFFF"/>
                </a:solidFill>
                <a:latin typeface="Lucida Sans Unicode"/>
                <a:cs typeface="Lucida Sans Unicode"/>
              </a:rPr>
              <a:t>reveals</a:t>
            </a:r>
            <a:r>
              <a:rPr sz="2450" spc="-114" dirty="0">
                <a:solidFill>
                  <a:srgbClr val="FFFFFF"/>
                </a:solidFill>
                <a:latin typeface="Lucida Sans Unicode"/>
                <a:cs typeface="Lucida Sans Unicode"/>
              </a:rPr>
              <a:t> </a:t>
            </a:r>
            <a:r>
              <a:rPr sz="2450" spc="-55" dirty="0">
                <a:solidFill>
                  <a:srgbClr val="FFFFFF"/>
                </a:solidFill>
                <a:latin typeface="Lucida Sans Unicode"/>
                <a:cs typeface="Lucida Sans Unicode"/>
              </a:rPr>
              <a:t>its</a:t>
            </a:r>
            <a:r>
              <a:rPr sz="2450" spc="-120" dirty="0">
                <a:solidFill>
                  <a:srgbClr val="FFFFFF"/>
                </a:solidFill>
                <a:latin typeface="Lucida Sans Unicode"/>
                <a:cs typeface="Lucida Sans Unicode"/>
              </a:rPr>
              <a:t> </a:t>
            </a:r>
            <a:r>
              <a:rPr sz="2450" spc="30" dirty="0">
                <a:solidFill>
                  <a:srgbClr val="FFFFFF"/>
                </a:solidFill>
                <a:latin typeface="Lucida Sans Unicode"/>
                <a:cs typeface="Lucida Sans Unicode"/>
              </a:rPr>
              <a:t>efficiency </a:t>
            </a:r>
            <a:r>
              <a:rPr sz="2450" spc="-760" dirty="0">
                <a:solidFill>
                  <a:srgbClr val="FFFFFF"/>
                </a:solidFill>
                <a:latin typeface="Lucida Sans Unicode"/>
                <a:cs typeface="Lucida Sans Unicode"/>
              </a:rPr>
              <a:t> </a:t>
            </a:r>
            <a:r>
              <a:rPr sz="2450" spc="-60" dirty="0">
                <a:solidFill>
                  <a:srgbClr val="FFFFFF"/>
                </a:solidFill>
                <a:latin typeface="Lucida Sans Unicode"/>
                <a:cs typeface="Lucida Sans Unicode"/>
              </a:rPr>
              <a:t>in</a:t>
            </a:r>
            <a:r>
              <a:rPr sz="2450" spc="-140" dirty="0">
                <a:solidFill>
                  <a:srgbClr val="FFFFFF"/>
                </a:solidFill>
                <a:latin typeface="Lucida Sans Unicode"/>
                <a:cs typeface="Lucida Sans Unicode"/>
              </a:rPr>
              <a:t> </a:t>
            </a:r>
            <a:r>
              <a:rPr sz="2450" spc="35" dirty="0">
                <a:solidFill>
                  <a:srgbClr val="FFFFFF"/>
                </a:solidFill>
                <a:latin typeface="Lucida Sans Unicode"/>
                <a:cs typeface="Lucida Sans Unicode"/>
              </a:rPr>
              <a:t>handling</a:t>
            </a:r>
            <a:r>
              <a:rPr sz="2450" spc="-70" dirty="0">
                <a:solidFill>
                  <a:srgbClr val="FFFFFF"/>
                </a:solidFill>
                <a:latin typeface="Lucida Sans Unicode"/>
                <a:cs typeface="Lucida Sans Unicode"/>
              </a:rPr>
              <a:t> </a:t>
            </a:r>
            <a:r>
              <a:rPr sz="2450" spc="80" dirty="0">
                <a:solidFill>
                  <a:srgbClr val="FFFFFF"/>
                </a:solidFill>
                <a:highlight>
                  <a:srgbClr val="000000"/>
                </a:highlight>
                <a:latin typeface="Lucida Sans Unicode"/>
                <a:cs typeface="Lucida Sans Unicode"/>
              </a:rPr>
              <a:t>large</a:t>
            </a:r>
            <a:r>
              <a:rPr sz="2450" spc="-110" dirty="0">
                <a:solidFill>
                  <a:srgbClr val="FFFFFF"/>
                </a:solidFill>
                <a:highlight>
                  <a:srgbClr val="000000"/>
                </a:highlight>
                <a:latin typeface="Lucida Sans Unicode"/>
                <a:cs typeface="Lucida Sans Unicode"/>
              </a:rPr>
              <a:t> </a:t>
            </a:r>
            <a:r>
              <a:rPr sz="2450" spc="110" dirty="0">
                <a:solidFill>
                  <a:srgbClr val="FFFFFF"/>
                </a:solidFill>
                <a:highlight>
                  <a:srgbClr val="000000"/>
                </a:highlight>
                <a:latin typeface="Lucida Sans Unicode"/>
                <a:cs typeface="Lucida Sans Unicode"/>
              </a:rPr>
              <a:t>datasets</a:t>
            </a:r>
            <a:r>
              <a:rPr sz="2450" spc="-120" dirty="0">
                <a:solidFill>
                  <a:srgbClr val="FFFFFF"/>
                </a:solidFill>
                <a:highlight>
                  <a:srgbClr val="000000"/>
                </a:highlight>
                <a:latin typeface="Lucida Sans Unicode"/>
                <a:cs typeface="Lucida Sans Unicode"/>
              </a:rPr>
              <a:t> </a:t>
            </a:r>
            <a:r>
              <a:rPr sz="2450" dirty="0">
                <a:solidFill>
                  <a:srgbClr val="FFFFFF"/>
                </a:solidFill>
                <a:highlight>
                  <a:srgbClr val="000000"/>
                </a:highlight>
                <a:latin typeface="Lucida Sans Unicode"/>
                <a:cs typeface="Lucida Sans Unicode"/>
              </a:rPr>
              <a:t>with</a:t>
            </a:r>
            <a:r>
              <a:rPr sz="2450" spc="-135" dirty="0">
                <a:solidFill>
                  <a:srgbClr val="FFFFFF"/>
                </a:solidFill>
                <a:highlight>
                  <a:srgbClr val="000000"/>
                </a:highlight>
                <a:latin typeface="Lucida Sans Unicode"/>
                <a:cs typeface="Lucida Sans Unicode"/>
              </a:rPr>
              <a:t> </a:t>
            </a:r>
            <a:r>
              <a:rPr sz="2450" spc="305" dirty="0">
                <a:solidFill>
                  <a:srgbClr val="FFFFFF"/>
                </a:solidFill>
                <a:highlight>
                  <a:srgbClr val="000000"/>
                </a:highlight>
                <a:latin typeface="Lucida Sans Unicode"/>
                <a:cs typeface="Lucida Sans Unicode"/>
              </a:rPr>
              <a:t>a</a:t>
            </a:r>
            <a:r>
              <a:rPr sz="2450" spc="-70" dirty="0">
                <a:solidFill>
                  <a:srgbClr val="FFFFFF"/>
                </a:solidFill>
                <a:highlight>
                  <a:srgbClr val="000000"/>
                </a:highlight>
                <a:latin typeface="Lucida Sans Unicode"/>
                <a:cs typeface="Lucida Sans Unicode"/>
              </a:rPr>
              <a:t> </a:t>
            </a:r>
            <a:r>
              <a:rPr sz="2450" spc="-5" dirty="0">
                <a:solidFill>
                  <a:srgbClr val="FFFFFF"/>
                </a:solidFill>
                <a:highlight>
                  <a:srgbClr val="000000"/>
                </a:highlight>
                <a:latin typeface="Lucida Sans Unicode"/>
                <a:cs typeface="Lucida Sans Unicode"/>
              </a:rPr>
              <a:t>known</a:t>
            </a:r>
            <a:r>
              <a:rPr sz="2450" spc="-135" dirty="0">
                <a:solidFill>
                  <a:srgbClr val="FFFFFF"/>
                </a:solidFill>
                <a:highlight>
                  <a:srgbClr val="000000"/>
                </a:highlight>
                <a:latin typeface="Lucida Sans Unicode"/>
                <a:cs typeface="Lucida Sans Unicode"/>
              </a:rPr>
              <a:t> </a:t>
            </a:r>
            <a:r>
              <a:rPr sz="2450" spc="105" dirty="0">
                <a:solidFill>
                  <a:srgbClr val="FFFFFF"/>
                </a:solidFill>
                <a:highlight>
                  <a:srgbClr val="000000"/>
                </a:highlight>
                <a:latin typeface="Lucida Sans Unicode"/>
                <a:cs typeface="Lucida Sans Unicode"/>
              </a:rPr>
              <a:t>range</a:t>
            </a:r>
            <a:r>
              <a:rPr sz="2450" spc="-114" dirty="0">
                <a:solidFill>
                  <a:srgbClr val="FFFFFF"/>
                </a:solidFill>
                <a:highlight>
                  <a:srgbClr val="000000"/>
                </a:highlight>
                <a:latin typeface="Lucida Sans Unicode"/>
                <a:cs typeface="Lucida Sans Unicode"/>
              </a:rPr>
              <a:t> </a:t>
            </a:r>
            <a:r>
              <a:rPr sz="2450" spc="-20" dirty="0">
                <a:solidFill>
                  <a:srgbClr val="FFFFFF"/>
                </a:solidFill>
                <a:highlight>
                  <a:srgbClr val="000000"/>
                </a:highlight>
                <a:latin typeface="Lucida Sans Unicode"/>
                <a:cs typeface="Lucida Sans Unicode"/>
              </a:rPr>
              <a:t>of</a:t>
            </a:r>
            <a:r>
              <a:rPr sz="2450" spc="-110" dirty="0">
                <a:solidFill>
                  <a:srgbClr val="FFFFFF"/>
                </a:solidFill>
                <a:highlight>
                  <a:srgbClr val="000000"/>
                </a:highlight>
                <a:latin typeface="Lucida Sans Unicode"/>
                <a:cs typeface="Lucida Sans Unicode"/>
              </a:rPr>
              <a:t> </a:t>
            </a:r>
            <a:r>
              <a:rPr sz="2450" spc="15" dirty="0">
                <a:solidFill>
                  <a:srgbClr val="FFFFFF"/>
                </a:solidFill>
                <a:highlight>
                  <a:srgbClr val="000000"/>
                </a:highlight>
                <a:latin typeface="Lucida Sans Unicode"/>
                <a:cs typeface="Lucida Sans Unicode"/>
              </a:rPr>
              <a:t>values</a:t>
            </a:r>
            <a:r>
              <a:rPr sz="2450" spc="15" dirty="0">
                <a:solidFill>
                  <a:srgbClr val="FFFFFF"/>
                </a:solidFill>
                <a:latin typeface="Lucida Sans Unicode"/>
                <a:cs typeface="Lucida Sans Unicode"/>
              </a:rPr>
              <a:t>.</a:t>
            </a:r>
            <a:r>
              <a:rPr sz="2450" spc="-95" dirty="0">
                <a:solidFill>
                  <a:srgbClr val="FFFFFF"/>
                </a:solidFill>
                <a:latin typeface="Lucida Sans Unicode"/>
                <a:cs typeface="Lucida Sans Unicode"/>
              </a:rPr>
              <a:t> </a:t>
            </a:r>
            <a:r>
              <a:rPr sz="2450" spc="30" dirty="0">
                <a:solidFill>
                  <a:srgbClr val="FFFFFF"/>
                </a:solidFill>
                <a:latin typeface="Lucida Sans Unicode"/>
                <a:cs typeface="Lucida Sans Unicode"/>
              </a:rPr>
              <a:t>With </a:t>
            </a:r>
            <a:r>
              <a:rPr sz="2450" spc="35" dirty="0">
                <a:solidFill>
                  <a:srgbClr val="FFFFFF"/>
                </a:solidFill>
                <a:latin typeface="Lucida Sans Unicode"/>
                <a:cs typeface="Lucida Sans Unicode"/>
              </a:rPr>
              <a:t> </a:t>
            </a:r>
            <a:r>
              <a:rPr sz="2450" spc="305" dirty="0">
                <a:solidFill>
                  <a:srgbClr val="FFFFFF"/>
                </a:solidFill>
                <a:latin typeface="Lucida Sans Unicode"/>
                <a:cs typeface="Lucida Sans Unicode"/>
              </a:rPr>
              <a:t>a </a:t>
            </a:r>
            <a:r>
              <a:rPr sz="2450" spc="15" dirty="0">
                <a:solidFill>
                  <a:srgbClr val="FFFFFF"/>
                </a:solidFill>
                <a:latin typeface="Lucida Sans Unicode"/>
                <a:cs typeface="Lucida Sans Unicode"/>
              </a:rPr>
              <a:t>complexity </a:t>
            </a:r>
            <a:r>
              <a:rPr sz="2450" spc="-20" dirty="0">
                <a:solidFill>
                  <a:srgbClr val="FFFFFF"/>
                </a:solidFill>
                <a:latin typeface="Lucida Sans Unicode"/>
                <a:cs typeface="Lucida Sans Unicode"/>
              </a:rPr>
              <a:t>of </a:t>
            </a:r>
            <a:r>
              <a:rPr sz="2450" spc="30" dirty="0">
                <a:solidFill>
                  <a:srgbClr val="FFFFFF"/>
                </a:solidFill>
                <a:latin typeface="Lucida Sans Unicode"/>
                <a:cs typeface="Lucida Sans Unicode"/>
              </a:rPr>
              <a:t>O(d*n), </a:t>
            </a:r>
            <a:r>
              <a:rPr sz="2450" spc="65" dirty="0">
                <a:solidFill>
                  <a:srgbClr val="FFFFFF"/>
                </a:solidFill>
                <a:latin typeface="Lucida Sans Unicode"/>
                <a:cs typeface="Lucida Sans Unicode"/>
              </a:rPr>
              <a:t>where </a:t>
            </a:r>
            <a:r>
              <a:rPr sz="2450" spc="114" dirty="0">
                <a:solidFill>
                  <a:srgbClr val="FFFFFF"/>
                </a:solidFill>
                <a:latin typeface="Lucida Sans Unicode"/>
                <a:cs typeface="Lucida Sans Unicode"/>
              </a:rPr>
              <a:t>d </a:t>
            </a:r>
            <a:r>
              <a:rPr sz="2450" spc="-75" dirty="0">
                <a:solidFill>
                  <a:srgbClr val="FFFFFF"/>
                </a:solidFill>
                <a:latin typeface="Lucida Sans Unicode"/>
                <a:cs typeface="Lucida Sans Unicode"/>
              </a:rPr>
              <a:t>is </a:t>
            </a:r>
            <a:r>
              <a:rPr sz="2450" spc="45" dirty="0">
                <a:solidFill>
                  <a:srgbClr val="FFFFFF"/>
                </a:solidFill>
                <a:latin typeface="Lucida Sans Unicode"/>
                <a:cs typeface="Lucida Sans Unicode"/>
              </a:rPr>
              <a:t>the </a:t>
            </a:r>
            <a:r>
              <a:rPr sz="2450" spc="65" dirty="0">
                <a:solidFill>
                  <a:srgbClr val="FFFFFF"/>
                </a:solidFill>
                <a:latin typeface="Lucida Sans Unicode"/>
                <a:cs typeface="Lucida Sans Unicode"/>
              </a:rPr>
              <a:t>number </a:t>
            </a:r>
            <a:r>
              <a:rPr sz="2450" spc="-20" dirty="0">
                <a:solidFill>
                  <a:srgbClr val="FFFFFF"/>
                </a:solidFill>
                <a:latin typeface="Lucida Sans Unicode"/>
                <a:cs typeface="Lucida Sans Unicode"/>
              </a:rPr>
              <a:t>of </a:t>
            </a:r>
            <a:r>
              <a:rPr sz="2450" spc="-5" dirty="0">
                <a:solidFill>
                  <a:srgbClr val="FFFFFF"/>
                </a:solidFill>
                <a:latin typeface="Lucida Sans Unicode"/>
                <a:cs typeface="Lucida Sans Unicode"/>
              </a:rPr>
              <a:t>digits </a:t>
            </a:r>
            <a:r>
              <a:rPr sz="2450" spc="-60" dirty="0">
                <a:solidFill>
                  <a:srgbClr val="FFFFFF"/>
                </a:solidFill>
                <a:latin typeface="Lucida Sans Unicode"/>
                <a:cs typeface="Lucida Sans Unicode"/>
              </a:rPr>
              <a:t>in </a:t>
            </a:r>
            <a:r>
              <a:rPr sz="2450" spc="45" dirty="0">
                <a:solidFill>
                  <a:srgbClr val="FFFFFF"/>
                </a:solidFill>
                <a:latin typeface="Lucida Sans Unicode"/>
                <a:cs typeface="Lucida Sans Unicode"/>
              </a:rPr>
              <a:t>the </a:t>
            </a:r>
            <a:r>
              <a:rPr sz="2450" spc="-765" dirty="0">
                <a:solidFill>
                  <a:srgbClr val="FFFFFF"/>
                </a:solidFill>
                <a:latin typeface="Lucida Sans Unicode"/>
                <a:cs typeface="Lucida Sans Unicode"/>
              </a:rPr>
              <a:t> </a:t>
            </a:r>
            <a:r>
              <a:rPr sz="2450" spc="45" dirty="0">
                <a:solidFill>
                  <a:srgbClr val="FFFFFF"/>
                </a:solidFill>
                <a:latin typeface="Lucida Sans Unicode"/>
                <a:cs typeface="Lucida Sans Unicode"/>
              </a:rPr>
              <a:t>largest </a:t>
            </a:r>
            <a:r>
              <a:rPr sz="2450" spc="70" dirty="0">
                <a:solidFill>
                  <a:srgbClr val="FFFFFF"/>
                </a:solidFill>
                <a:latin typeface="Lucida Sans Unicode"/>
                <a:cs typeface="Lucida Sans Unicode"/>
              </a:rPr>
              <a:t>element </a:t>
            </a:r>
            <a:r>
              <a:rPr sz="2450" spc="150" dirty="0">
                <a:solidFill>
                  <a:srgbClr val="FFFFFF"/>
                </a:solidFill>
                <a:latin typeface="Lucida Sans Unicode"/>
                <a:cs typeface="Lucida Sans Unicode"/>
              </a:rPr>
              <a:t>and </a:t>
            </a:r>
            <a:r>
              <a:rPr sz="2450" spc="35" dirty="0">
                <a:solidFill>
                  <a:srgbClr val="FFFFFF"/>
                </a:solidFill>
                <a:latin typeface="Lucida Sans Unicode"/>
                <a:cs typeface="Lucida Sans Unicode"/>
              </a:rPr>
              <a:t>n </a:t>
            </a:r>
            <a:r>
              <a:rPr sz="2450" spc="-75" dirty="0">
                <a:solidFill>
                  <a:srgbClr val="FFFFFF"/>
                </a:solidFill>
                <a:latin typeface="Lucida Sans Unicode"/>
                <a:cs typeface="Lucida Sans Unicode"/>
              </a:rPr>
              <a:t>is </a:t>
            </a:r>
            <a:r>
              <a:rPr sz="2450" spc="45" dirty="0">
                <a:solidFill>
                  <a:srgbClr val="FFFFFF"/>
                </a:solidFill>
                <a:latin typeface="Lucida Sans Unicode"/>
                <a:cs typeface="Lucida Sans Unicode"/>
              </a:rPr>
              <a:t>the </a:t>
            </a:r>
            <a:r>
              <a:rPr sz="2450" spc="65" dirty="0">
                <a:solidFill>
                  <a:srgbClr val="FFFFFF"/>
                </a:solidFill>
                <a:latin typeface="Lucida Sans Unicode"/>
                <a:cs typeface="Lucida Sans Unicode"/>
              </a:rPr>
              <a:t>number </a:t>
            </a:r>
            <a:r>
              <a:rPr sz="2450" spc="-20" dirty="0">
                <a:solidFill>
                  <a:srgbClr val="FFFFFF"/>
                </a:solidFill>
                <a:latin typeface="Lucida Sans Unicode"/>
                <a:cs typeface="Lucida Sans Unicode"/>
              </a:rPr>
              <a:t>of </a:t>
            </a:r>
            <a:r>
              <a:rPr sz="2450" spc="15" dirty="0">
                <a:solidFill>
                  <a:srgbClr val="FFFFFF"/>
                </a:solidFill>
                <a:latin typeface="Lucida Sans Unicode"/>
                <a:cs typeface="Lucida Sans Unicode"/>
              </a:rPr>
              <a:t>elements</a:t>
            </a:r>
            <a:r>
              <a:rPr lang="en-US" sz="2450" spc="15" dirty="0">
                <a:solidFill>
                  <a:srgbClr val="FFFFFF"/>
                </a:solidFill>
                <a:latin typeface="Lucida Sans Unicode"/>
                <a:cs typeface="Lucida Sans Unicode"/>
              </a:rPr>
              <a:t>.</a:t>
            </a:r>
            <a:endParaRPr sz="2450" dirty="0">
              <a:latin typeface="Lucida Sans Unicode"/>
              <a:cs typeface="Lucida Sans Unicode"/>
            </a:endParaRPr>
          </a:p>
        </p:txBody>
      </p:sp>
      <p:sp>
        <p:nvSpPr>
          <p:cNvPr id="4" name="object 4"/>
          <p:cNvSpPr txBox="1">
            <a:spLocks noGrp="1"/>
          </p:cNvSpPr>
          <p:nvPr>
            <p:ph type="title"/>
          </p:nvPr>
        </p:nvSpPr>
        <p:spPr>
          <a:xfrm>
            <a:off x="989880" y="1388211"/>
            <a:ext cx="5003165" cy="425450"/>
          </a:xfrm>
          <a:prstGeom prst="rect">
            <a:avLst/>
          </a:prstGeom>
        </p:spPr>
        <p:txBody>
          <a:bodyPr vert="horz" wrap="square" lIns="0" tIns="15875" rIns="0" bIns="0" rtlCol="0">
            <a:spAutoFit/>
          </a:bodyPr>
          <a:lstStyle/>
          <a:p>
            <a:pPr marL="12700">
              <a:lnSpc>
                <a:spcPct val="100000"/>
              </a:lnSpc>
              <a:spcBef>
                <a:spcPts val="125"/>
              </a:spcBef>
            </a:pPr>
            <a:r>
              <a:rPr lang="en-US" spc="15" dirty="0"/>
              <a:t>4.</a:t>
            </a:r>
            <a:r>
              <a:rPr spc="35" dirty="0"/>
              <a:t> </a:t>
            </a:r>
            <a:r>
              <a:rPr spc="55" dirty="0"/>
              <a:t>Time</a:t>
            </a:r>
            <a:r>
              <a:rPr spc="5" dirty="0"/>
              <a:t> </a:t>
            </a:r>
            <a:r>
              <a:rPr spc="15" dirty="0"/>
              <a:t>Complexity</a:t>
            </a:r>
            <a:r>
              <a:rPr spc="50" dirty="0"/>
              <a:t> </a:t>
            </a:r>
            <a:r>
              <a:rPr spc="40" dirty="0"/>
              <a:t>of</a:t>
            </a:r>
            <a:r>
              <a:rPr spc="30" dirty="0"/>
              <a:t> </a:t>
            </a:r>
            <a:r>
              <a:rPr dirty="0"/>
              <a:t>Radix</a:t>
            </a:r>
            <a:r>
              <a:rPr spc="30" dirty="0"/>
              <a:t> </a:t>
            </a:r>
            <a:r>
              <a:rPr spc="35" dirty="0"/>
              <a:t>Sort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68977" y="565564"/>
            <a:ext cx="1356360" cy="1356360"/>
          </a:xfrm>
          <a:custGeom>
            <a:avLst/>
            <a:gdLst/>
            <a:ahLst/>
            <a:cxnLst/>
            <a:rect l="l" t="t" r="r" b="b"/>
            <a:pathLst>
              <a:path w="1356359" h="1356360">
                <a:moveTo>
                  <a:pt x="677873" y="1355747"/>
                </a:moveTo>
                <a:lnTo>
                  <a:pt x="675536" y="1341137"/>
                </a:lnTo>
                <a:lnTo>
                  <a:pt x="675757" y="1267949"/>
                </a:lnTo>
                <a:lnTo>
                  <a:pt x="675733" y="1200352"/>
                </a:lnTo>
                <a:lnTo>
                  <a:pt x="675237" y="1138124"/>
                </a:lnTo>
                <a:lnTo>
                  <a:pt x="674045" y="1081041"/>
                </a:lnTo>
                <a:lnTo>
                  <a:pt x="671930" y="1028881"/>
                </a:lnTo>
                <a:lnTo>
                  <a:pt x="668668" y="981420"/>
                </a:lnTo>
                <a:lnTo>
                  <a:pt x="664032" y="938437"/>
                </a:lnTo>
                <a:lnTo>
                  <a:pt x="657799" y="899708"/>
                </a:lnTo>
                <a:lnTo>
                  <a:pt x="639636" y="834120"/>
                </a:lnTo>
                <a:lnTo>
                  <a:pt x="612375" y="782874"/>
                </a:lnTo>
                <a:lnTo>
                  <a:pt x="574215" y="744186"/>
                </a:lnTo>
                <a:lnTo>
                  <a:pt x="523351" y="716273"/>
                </a:lnTo>
                <a:lnTo>
                  <a:pt x="457982" y="697352"/>
                </a:lnTo>
                <a:lnTo>
                  <a:pt x="419294" y="690707"/>
                </a:lnTo>
                <a:lnTo>
                  <a:pt x="376304" y="685640"/>
                </a:lnTo>
                <a:lnTo>
                  <a:pt x="328785" y="681930"/>
                </a:lnTo>
                <a:lnTo>
                  <a:pt x="276514" y="679354"/>
                </a:lnTo>
                <a:lnTo>
                  <a:pt x="219264" y="677688"/>
                </a:lnTo>
                <a:lnTo>
                  <a:pt x="156810" y="676710"/>
                </a:lnTo>
                <a:lnTo>
                  <a:pt x="88926" y="676197"/>
                </a:lnTo>
                <a:lnTo>
                  <a:pt x="15388" y="675925"/>
                </a:lnTo>
                <a:lnTo>
                  <a:pt x="0" y="673393"/>
                </a:lnTo>
                <a:lnTo>
                  <a:pt x="391819" y="665391"/>
                </a:lnTo>
                <a:lnTo>
                  <a:pt x="592530" y="592579"/>
                </a:lnTo>
                <a:lnTo>
                  <a:pt x="665227" y="391825"/>
                </a:lnTo>
                <a:lnTo>
                  <a:pt x="673003" y="0"/>
                </a:lnTo>
                <a:lnTo>
                  <a:pt x="674951" y="11687"/>
                </a:lnTo>
                <a:lnTo>
                  <a:pt x="687071" y="396738"/>
                </a:lnTo>
                <a:lnTo>
                  <a:pt x="760952" y="593894"/>
                </a:lnTo>
                <a:lnTo>
                  <a:pt x="959450" y="665081"/>
                </a:lnTo>
                <a:lnTo>
                  <a:pt x="1345423" y="672224"/>
                </a:lnTo>
                <a:lnTo>
                  <a:pt x="1355747" y="673783"/>
                </a:lnTo>
                <a:lnTo>
                  <a:pt x="1340748" y="676315"/>
                </a:lnTo>
                <a:lnTo>
                  <a:pt x="957557" y="687582"/>
                </a:lnTo>
                <a:lnTo>
                  <a:pt x="761000" y="760611"/>
                </a:lnTo>
                <a:lnTo>
                  <a:pt x="689135" y="957746"/>
                </a:lnTo>
                <a:lnTo>
                  <a:pt x="680016" y="1341332"/>
                </a:lnTo>
                <a:lnTo>
                  <a:pt x="677873" y="1355747"/>
                </a:lnTo>
                <a:close/>
              </a:path>
            </a:pathLst>
          </a:custGeom>
          <a:solidFill>
            <a:srgbClr val="FFFFFF"/>
          </a:solidFill>
        </p:spPr>
        <p:txBody>
          <a:bodyPr wrap="square" lIns="0" tIns="0" rIns="0" bIns="0" rtlCol="0"/>
          <a:lstStyle/>
          <a:p>
            <a:endParaRPr/>
          </a:p>
        </p:txBody>
      </p:sp>
      <p:sp>
        <p:nvSpPr>
          <p:cNvPr id="3" name="object 3"/>
          <p:cNvSpPr txBox="1"/>
          <p:nvPr/>
        </p:nvSpPr>
        <p:spPr>
          <a:xfrm>
            <a:off x="1136063" y="2136981"/>
            <a:ext cx="8852535" cy="1785297"/>
          </a:xfrm>
          <a:prstGeom prst="rect">
            <a:avLst/>
          </a:prstGeom>
        </p:spPr>
        <p:txBody>
          <a:bodyPr vert="horz" wrap="square" lIns="0" tIns="12065" rIns="0" bIns="0" rtlCol="0">
            <a:spAutoFit/>
          </a:bodyPr>
          <a:lstStyle/>
          <a:p>
            <a:pPr marL="12700" marR="5080">
              <a:lnSpc>
                <a:spcPct val="133200"/>
              </a:lnSpc>
              <a:spcBef>
                <a:spcPts val="95"/>
              </a:spcBef>
            </a:pPr>
            <a:r>
              <a:rPr sz="2200" spc="-45" dirty="0">
                <a:solidFill>
                  <a:srgbClr val="FFFFFF"/>
                </a:solidFill>
                <a:latin typeface="Lucida Sans Unicode"/>
                <a:cs typeface="Lucida Sans Unicode"/>
              </a:rPr>
              <a:t>In</a:t>
            </a:r>
            <a:r>
              <a:rPr sz="2200" spc="-80" dirty="0">
                <a:solidFill>
                  <a:srgbClr val="FFFFFF"/>
                </a:solidFill>
                <a:latin typeface="Lucida Sans Unicode"/>
                <a:cs typeface="Lucida Sans Unicode"/>
              </a:rPr>
              <a:t> </a:t>
            </a:r>
            <a:r>
              <a:rPr sz="2200" spc="50" dirty="0">
                <a:solidFill>
                  <a:srgbClr val="FFFFFF"/>
                </a:solidFill>
                <a:latin typeface="Lucida Sans Unicode"/>
                <a:cs typeface="Lucida Sans Unicode"/>
              </a:rPr>
              <a:t>addition</a:t>
            </a:r>
            <a:r>
              <a:rPr sz="2200" spc="-80" dirty="0">
                <a:solidFill>
                  <a:srgbClr val="FFFFFF"/>
                </a:solidFill>
                <a:latin typeface="Lucida Sans Unicode"/>
                <a:cs typeface="Lucida Sans Unicode"/>
              </a:rPr>
              <a:t> </a:t>
            </a:r>
            <a:r>
              <a:rPr sz="2200" spc="15" dirty="0">
                <a:solidFill>
                  <a:srgbClr val="FFFFFF"/>
                </a:solidFill>
                <a:latin typeface="Lucida Sans Unicode"/>
                <a:cs typeface="Lucida Sans Unicode"/>
              </a:rPr>
              <a:t>to</a:t>
            </a:r>
            <a:r>
              <a:rPr sz="2200" spc="-45" dirty="0">
                <a:solidFill>
                  <a:srgbClr val="FFFFFF"/>
                </a:solidFill>
                <a:latin typeface="Lucida Sans Unicode"/>
                <a:cs typeface="Lucida Sans Unicode"/>
              </a:rPr>
              <a:t> </a:t>
            </a:r>
            <a:r>
              <a:rPr sz="2200" spc="-55" dirty="0">
                <a:solidFill>
                  <a:srgbClr val="FFFFFF"/>
                </a:solidFill>
                <a:latin typeface="Lucida Sans Unicode"/>
                <a:cs typeface="Lucida Sans Unicode"/>
              </a:rPr>
              <a:t>its</a:t>
            </a:r>
            <a:r>
              <a:rPr sz="2200" spc="-85" dirty="0">
                <a:solidFill>
                  <a:srgbClr val="FFFFFF"/>
                </a:solidFill>
                <a:latin typeface="Lucida Sans Unicode"/>
                <a:cs typeface="Lucida Sans Unicode"/>
              </a:rPr>
              <a:t> </a:t>
            </a:r>
            <a:r>
              <a:rPr sz="2200" spc="55" dirty="0">
                <a:solidFill>
                  <a:srgbClr val="FFFFFF"/>
                </a:solidFill>
                <a:latin typeface="Lucida Sans Unicode"/>
                <a:cs typeface="Lucida Sans Unicode"/>
              </a:rPr>
              <a:t>time</a:t>
            </a:r>
            <a:r>
              <a:rPr sz="2200" spc="-55" dirty="0">
                <a:solidFill>
                  <a:srgbClr val="FFFFFF"/>
                </a:solidFill>
                <a:latin typeface="Lucida Sans Unicode"/>
                <a:cs typeface="Lucida Sans Unicode"/>
              </a:rPr>
              <a:t> </a:t>
            </a:r>
            <a:r>
              <a:rPr sz="2200" dirty="0">
                <a:solidFill>
                  <a:srgbClr val="FFFFFF"/>
                </a:solidFill>
                <a:latin typeface="Lucida Sans Unicode"/>
                <a:cs typeface="Lucida Sans Unicode"/>
              </a:rPr>
              <a:t>complexity,</a:t>
            </a:r>
            <a:r>
              <a:rPr sz="2200" spc="-70" dirty="0">
                <a:solidFill>
                  <a:srgbClr val="FFFFFF"/>
                </a:solidFill>
                <a:latin typeface="Lucida Sans Unicode"/>
                <a:cs typeface="Lucida Sans Unicode"/>
              </a:rPr>
              <a:t> </a:t>
            </a:r>
            <a:r>
              <a:rPr sz="2200" spc="-85" dirty="0">
                <a:solidFill>
                  <a:srgbClr val="FFFFFF"/>
                </a:solidFill>
                <a:latin typeface="Lucida Sans Unicode"/>
                <a:cs typeface="Lucida Sans Unicode"/>
              </a:rPr>
              <a:t>it </a:t>
            </a:r>
            <a:r>
              <a:rPr sz="2200" spc="-60" dirty="0">
                <a:solidFill>
                  <a:srgbClr val="FFFFFF"/>
                </a:solidFill>
                <a:latin typeface="Lucida Sans Unicode"/>
                <a:cs typeface="Lucida Sans Unicode"/>
              </a:rPr>
              <a:t>is</a:t>
            </a:r>
            <a:r>
              <a:rPr sz="2200" spc="-85" dirty="0">
                <a:solidFill>
                  <a:srgbClr val="FFFFFF"/>
                </a:solidFill>
                <a:latin typeface="Lucida Sans Unicode"/>
                <a:cs typeface="Lucida Sans Unicode"/>
              </a:rPr>
              <a:t> </a:t>
            </a:r>
            <a:r>
              <a:rPr sz="2200" spc="55" dirty="0">
                <a:solidFill>
                  <a:srgbClr val="FFFFFF"/>
                </a:solidFill>
                <a:latin typeface="Lucida Sans Unicode"/>
                <a:cs typeface="Lucida Sans Unicode"/>
              </a:rPr>
              <a:t>important</a:t>
            </a:r>
            <a:r>
              <a:rPr sz="2200" spc="-85" dirty="0">
                <a:solidFill>
                  <a:srgbClr val="FFFFFF"/>
                </a:solidFill>
                <a:latin typeface="Lucida Sans Unicode"/>
                <a:cs typeface="Lucida Sans Unicode"/>
              </a:rPr>
              <a:t> </a:t>
            </a:r>
            <a:r>
              <a:rPr sz="2200" spc="15" dirty="0">
                <a:solidFill>
                  <a:srgbClr val="FFFFFF"/>
                </a:solidFill>
                <a:latin typeface="Lucida Sans Unicode"/>
                <a:cs typeface="Lucida Sans Unicode"/>
              </a:rPr>
              <a:t>to</a:t>
            </a:r>
            <a:r>
              <a:rPr sz="2200" spc="-45" dirty="0">
                <a:solidFill>
                  <a:srgbClr val="FFFFFF"/>
                </a:solidFill>
                <a:latin typeface="Lucida Sans Unicode"/>
                <a:cs typeface="Lucida Sans Unicode"/>
              </a:rPr>
              <a:t> </a:t>
            </a:r>
            <a:r>
              <a:rPr sz="2200" spc="55" dirty="0">
                <a:solidFill>
                  <a:srgbClr val="FFFFFF"/>
                </a:solidFill>
                <a:latin typeface="Lucida Sans Unicode"/>
                <a:cs typeface="Lucida Sans Unicode"/>
              </a:rPr>
              <a:t>consider</a:t>
            </a:r>
            <a:r>
              <a:rPr sz="2200" spc="-95" dirty="0">
                <a:solidFill>
                  <a:srgbClr val="FFFFFF"/>
                </a:solidFill>
                <a:latin typeface="Lucida Sans Unicode"/>
                <a:cs typeface="Lucida Sans Unicode"/>
              </a:rPr>
              <a:t> </a:t>
            </a:r>
            <a:r>
              <a:rPr sz="2200" spc="50" dirty="0">
                <a:solidFill>
                  <a:srgbClr val="FFFFFF"/>
                </a:solidFill>
                <a:latin typeface="Lucida Sans Unicode"/>
                <a:cs typeface="Lucida Sans Unicode"/>
              </a:rPr>
              <a:t>the </a:t>
            </a:r>
            <a:r>
              <a:rPr sz="2200" spc="-680" dirty="0">
                <a:solidFill>
                  <a:srgbClr val="FFFFFF"/>
                </a:solidFill>
                <a:latin typeface="Lucida Sans Unicode"/>
                <a:cs typeface="Lucida Sans Unicode"/>
              </a:rPr>
              <a:t> </a:t>
            </a:r>
            <a:r>
              <a:rPr sz="2200" spc="160" dirty="0">
                <a:solidFill>
                  <a:srgbClr val="FFFFFF"/>
                </a:solidFill>
                <a:latin typeface="Lucida Sans Unicode"/>
                <a:cs typeface="Lucida Sans Unicode"/>
              </a:rPr>
              <a:t>space </a:t>
            </a:r>
            <a:r>
              <a:rPr sz="2200" spc="30" dirty="0">
                <a:solidFill>
                  <a:srgbClr val="FFFFFF"/>
                </a:solidFill>
                <a:latin typeface="Lucida Sans Unicode"/>
                <a:cs typeface="Lucida Sans Unicode"/>
              </a:rPr>
              <a:t>complexity </a:t>
            </a:r>
            <a:r>
              <a:rPr sz="2200" spc="10" dirty="0">
                <a:solidFill>
                  <a:srgbClr val="FFFFFF"/>
                </a:solidFill>
                <a:latin typeface="Lucida Sans Unicode"/>
                <a:cs typeface="Lucida Sans Unicode"/>
              </a:rPr>
              <a:t>of </a:t>
            </a:r>
            <a:r>
              <a:rPr sz="2200" spc="-30" dirty="0">
                <a:solidFill>
                  <a:srgbClr val="FFFFFF"/>
                </a:solidFill>
                <a:latin typeface="Lucida Sans Unicode"/>
                <a:cs typeface="Lucida Sans Unicode"/>
              </a:rPr>
              <a:t>Radix </a:t>
            </a:r>
            <a:r>
              <a:rPr sz="2200" spc="-60" dirty="0">
                <a:solidFill>
                  <a:srgbClr val="FFFFFF"/>
                </a:solidFill>
                <a:latin typeface="Lucida Sans Unicode"/>
                <a:cs typeface="Lucida Sans Unicode"/>
              </a:rPr>
              <a:t>Sort. </a:t>
            </a:r>
            <a:r>
              <a:rPr sz="2200" spc="35" dirty="0">
                <a:solidFill>
                  <a:srgbClr val="FFFFFF"/>
                </a:solidFill>
                <a:highlight>
                  <a:srgbClr val="000000"/>
                </a:highlight>
                <a:latin typeface="Lucida Sans Unicode"/>
                <a:cs typeface="Lucida Sans Unicode"/>
              </a:rPr>
              <a:t>Due </a:t>
            </a:r>
            <a:r>
              <a:rPr sz="2200" spc="15" dirty="0">
                <a:solidFill>
                  <a:srgbClr val="FFFFFF"/>
                </a:solidFill>
                <a:highlight>
                  <a:srgbClr val="000000"/>
                </a:highlight>
                <a:latin typeface="Lucida Sans Unicode"/>
                <a:cs typeface="Lucida Sans Unicode"/>
              </a:rPr>
              <a:t>to </a:t>
            </a:r>
            <a:r>
              <a:rPr sz="2200" spc="-55" dirty="0">
                <a:solidFill>
                  <a:srgbClr val="FFFFFF"/>
                </a:solidFill>
                <a:highlight>
                  <a:srgbClr val="000000"/>
                </a:highlight>
                <a:latin typeface="Lucida Sans Unicode"/>
                <a:cs typeface="Lucida Sans Unicode"/>
              </a:rPr>
              <a:t>its </a:t>
            </a:r>
            <a:r>
              <a:rPr sz="2200" spc="65" dirty="0">
                <a:solidFill>
                  <a:srgbClr val="FFFFFF"/>
                </a:solidFill>
                <a:highlight>
                  <a:srgbClr val="000000"/>
                </a:highlight>
                <a:latin typeface="Lucida Sans Unicode"/>
                <a:cs typeface="Lucida Sans Unicode"/>
              </a:rPr>
              <a:t>use </a:t>
            </a:r>
            <a:r>
              <a:rPr sz="2200" spc="10" dirty="0">
                <a:solidFill>
                  <a:srgbClr val="FFFFFF"/>
                </a:solidFill>
                <a:highlight>
                  <a:srgbClr val="000000"/>
                </a:highlight>
                <a:latin typeface="Lucida Sans Unicode"/>
                <a:cs typeface="Lucida Sans Unicode"/>
              </a:rPr>
              <a:t>of </a:t>
            </a:r>
            <a:r>
              <a:rPr sz="2200" spc="50" dirty="0">
                <a:solidFill>
                  <a:srgbClr val="FFFFFF"/>
                </a:solidFill>
                <a:highlight>
                  <a:srgbClr val="000000"/>
                </a:highlight>
                <a:latin typeface="Lucida Sans Unicode"/>
                <a:cs typeface="Lucida Sans Unicode"/>
              </a:rPr>
              <a:t>counting </a:t>
            </a:r>
            <a:r>
              <a:rPr sz="2200" spc="150" dirty="0">
                <a:solidFill>
                  <a:srgbClr val="FFFFFF"/>
                </a:solidFill>
                <a:highlight>
                  <a:srgbClr val="000000"/>
                </a:highlight>
                <a:latin typeface="Lucida Sans Unicode"/>
                <a:cs typeface="Lucida Sans Unicode"/>
              </a:rPr>
              <a:t>and </a:t>
            </a:r>
            <a:r>
              <a:rPr sz="2200" spc="-685" dirty="0">
                <a:solidFill>
                  <a:srgbClr val="FFFFFF"/>
                </a:solidFill>
                <a:highlight>
                  <a:srgbClr val="000000"/>
                </a:highlight>
                <a:latin typeface="Lucida Sans Unicode"/>
                <a:cs typeface="Lucida Sans Unicode"/>
              </a:rPr>
              <a:t> </a:t>
            </a:r>
            <a:r>
              <a:rPr sz="2200" spc="-20" dirty="0">
                <a:solidFill>
                  <a:srgbClr val="FFFFFF"/>
                </a:solidFill>
                <a:highlight>
                  <a:srgbClr val="000000"/>
                </a:highlight>
                <a:latin typeface="Lucida Sans Unicode"/>
                <a:cs typeface="Lucida Sans Unicode"/>
              </a:rPr>
              <a:t>auxiliary </a:t>
            </a:r>
            <a:r>
              <a:rPr sz="2200" spc="20" dirty="0">
                <a:solidFill>
                  <a:srgbClr val="FFFFFF"/>
                </a:solidFill>
                <a:highlight>
                  <a:srgbClr val="000000"/>
                </a:highlight>
                <a:latin typeface="Lucida Sans Unicode"/>
                <a:cs typeface="Lucida Sans Unicode"/>
              </a:rPr>
              <a:t>arrays, </a:t>
            </a:r>
            <a:r>
              <a:rPr sz="2200" spc="-30" dirty="0">
                <a:solidFill>
                  <a:srgbClr val="FFFFFF"/>
                </a:solidFill>
                <a:highlight>
                  <a:srgbClr val="000000"/>
                </a:highlight>
                <a:latin typeface="Lucida Sans Unicode"/>
                <a:cs typeface="Lucida Sans Unicode"/>
              </a:rPr>
              <a:t>Radix </a:t>
            </a:r>
            <a:r>
              <a:rPr sz="2200" dirty="0">
                <a:solidFill>
                  <a:srgbClr val="FFFFFF"/>
                </a:solidFill>
                <a:highlight>
                  <a:srgbClr val="000000"/>
                </a:highlight>
                <a:latin typeface="Lucida Sans Unicode"/>
                <a:cs typeface="Lucida Sans Unicode"/>
              </a:rPr>
              <a:t>Sort </a:t>
            </a:r>
            <a:r>
              <a:rPr sz="2200" spc="114" dirty="0">
                <a:solidFill>
                  <a:srgbClr val="FFFFFF"/>
                </a:solidFill>
                <a:highlight>
                  <a:srgbClr val="000000"/>
                </a:highlight>
                <a:latin typeface="Lucida Sans Unicode"/>
                <a:cs typeface="Lucida Sans Unicode"/>
              </a:rPr>
              <a:t>has </a:t>
            </a:r>
            <a:r>
              <a:rPr sz="2200" spc="285" dirty="0">
                <a:solidFill>
                  <a:srgbClr val="FFFFFF"/>
                </a:solidFill>
                <a:highlight>
                  <a:srgbClr val="000000"/>
                </a:highlight>
                <a:latin typeface="Lucida Sans Unicode"/>
                <a:cs typeface="Lucida Sans Unicode"/>
              </a:rPr>
              <a:t>a </a:t>
            </a:r>
            <a:r>
              <a:rPr sz="2200" spc="160" dirty="0">
                <a:solidFill>
                  <a:srgbClr val="FFFFFF"/>
                </a:solidFill>
                <a:highlight>
                  <a:srgbClr val="000000"/>
                </a:highlight>
                <a:latin typeface="Lucida Sans Unicode"/>
                <a:cs typeface="Lucida Sans Unicode"/>
              </a:rPr>
              <a:t>space </a:t>
            </a:r>
            <a:r>
              <a:rPr sz="2200" spc="30" dirty="0">
                <a:solidFill>
                  <a:srgbClr val="FFFFFF"/>
                </a:solidFill>
                <a:highlight>
                  <a:srgbClr val="000000"/>
                </a:highlight>
                <a:latin typeface="Lucida Sans Unicode"/>
                <a:cs typeface="Lucida Sans Unicode"/>
              </a:rPr>
              <a:t>complexity </a:t>
            </a:r>
            <a:r>
              <a:rPr sz="2200" spc="10" dirty="0">
                <a:solidFill>
                  <a:srgbClr val="FFFFFF"/>
                </a:solidFill>
                <a:highlight>
                  <a:srgbClr val="000000"/>
                </a:highlight>
                <a:latin typeface="Lucida Sans Unicode"/>
                <a:cs typeface="Lucida Sans Unicode"/>
              </a:rPr>
              <a:t>of </a:t>
            </a:r>
            <a:r>
              <a:rPr sz="2200" spc="-40" dirty="0">
                <a:solidFill>
                  <a:srgbClr val="FFFFFF"/>
                </a:solidFill>
                <a:highlight>
                  <a:srgbClr val="000000"/>
                </a:highlight>
                <a:latin typeface="Lucida Sans Unicode"/>
                <a:cs typeface="Lucida Sans Unicode"/>
              </a:rPr>
              <a:t>O(n+k), </a:t>
            </a:r>
            <a:r>
              <a:rPr sz="2200" spc="-35" dirty="0">
                <a:solidFill>
                  <a:srgbClr val="FFFFFF"/>
                </a:solidFill>
                <a:highlight>
                  <a:srgbClr val="000000"/>
                </a:highlight>
                <a:latin typeface="Lucida Sans Unicode"/>
                <a:cs typeface="Lucida Sans Unicode"/>
              </a:rPr>
              <a:t> </a:t>
            </a:r>
            <a:r>
              <a:rPr sz="2200" spc="70" dirty="0">
                <a:solidFill>
                  <a:srgbClr val="FFFFFF"/>
                </a:solidFill>
                <a:highlight>
                  <a:srgbClr val="000000"/>
                </a:highlight>
                <a:latin typeface="Lucida Sans Unicode"/>
                <a:cs typeface="Lucida Sans Unicode"/>
              </a:rPr>
              <a:t>where </a:t>
            </a:r>
            <a:r>
              <a:rPr sz="2200" spc="-220" dirty="0">
                <a:solidFill>
                  <a:srgbClr val="FFFFFF"/>
                </a:solidFill>
                <a:highlight>
                  <a:srgbClr val="000000"/>
                </a:highlight>
                <a:latin typeface="Lucida Sans Unicode"/>
                <a:cs typeface="Lucida Sans Unicode"/>
              </a:rPr>
              <a:t>k </a:t>
            </a:r>
            <a:r>
              <a:rPr sz="2200" spc="-60" dirty="0">
                <a:solidFill>
                  <a:srgbClr val="FFFFFF"/>
                </a:solidFill>
                <a:highlight>
                  <a:srgbClr val="000000"/>
                </a:highlight>
                <a:latin typeface="Lucida Sans Unicode"/>
                <a:cs typeface="Lucida Sans Unicode"/>
              </a:rPr>
              <a:t>is </a:t>
            </a:r>
            <a:r>
              <a:rPr sz="2200" spc="50" dirty="0">
                <a:solidFill>
                  <a:srgbClr val="FFFFFF"/>
                </a:solidFill>
                <a:highlight>
                  <a:srgbClr val="000000"/>
                </a:highlight>
                <a:latin typeface="Lucida Sans Unicode"/>
                <a:cs typeface="Lucida Sans Unicode"/>
              </a:rPr>
              <a:t>the </a:t>
            </a:r>
            <a:r>
              <a:rPr sz="2200" spc="100" dirty="0">
                <a:solidFill>
                  <a:srgbClr val="FFFFFF"/>
                </a:solidFill>
                <a:highlight>
                  <a:srgbClr val="000000"/>
                </a:highlight>
                <a:latin typeface="Lucida Sans Unicode"/>
                <a:cs typeface="Lucida Sans Unicode"/>
              </a:rPr>
              <a:t>range </a:t>
            </a:r>
            <a:r>
              <a:rPr sz="2200" spc="10" dirty="0">
                <a:solidFill>
                  <a:srgbClr val="FFFFFF"/>
                </a:solidFill>
                <a:highlight>
                  <a:srgbClr val="000000"/>
                </a:highlight>
                <a:latin typeface="Lucida Sans Unicode"/>
                <a:cs typeface="Lucida Sans Unicode"/>
              </a:rPr>
              <a:t>of </a:t>
            </a:r>
            <a:r>
              <a:rPr sz="2200" spc="25" dirty="0">
                <a:solidFill>
                  <a:srgbClr val="FFFFFF"/>
                </a:solidFill>
                <a:highlight>
                  <a:srgbClr val="000000"/>
                </a:highlight>
                <a:latin typeface="Lucida Sans Unicode"/>
                <a:cs typeface="Lucida Sans Unicode"/>
              </a:rPr>
              <a:t>values</a:t>
            </a:r>
            <a:endParaRPr sz="2200" dirty="0">
              <a:highlight>
                <a:srgbClr val="000000"/>
              </a:highlight>
              <a:latin typeface="Lucida Sans Unicode"/>
              <a:cs typeface="Lucida Sans Unicode"/>
            </a:endParaRPr>
          </a:p>
        </p:txBody>
      </p:sp>
      <p:sp>
        <p:nvSpPr>
          <p:cNvPr id="4" name="object 4"/>
          <p:cNvSpPr txBox="1">
            <a:spLocks noGrp="1"/>
          </p:cNvSpPr>
          <p:nvPr>
            <p:ph type="title"/>
          </p:nvPr>
        </p:nvSpPr>
        <p:spPr>
          <a:xfrm>
            <a:off x="989880" y="1388211"/>
            <a:ext cx="5167630" cy="425450"/>
          </a:xfrm>
          <a:prstGeom prst="rect">
            <a:avLst/>
          </a:prstGeom>
        </p:spPr>
        <p:txBody>
          <a:bodyPr vert="horz" wrap="square" lIns="0" tIns="15875" rIns="0" bIns="0" rtlCol="0">
            <a:spAutoFit/>
          </a:bodyPr>
          <a:lstStyle/>
          <a:p>
            <a:pPr marL="12700">
              <a:lnSpc>
                <a:spcPct val="100000"/>
              </a:lnSpc>
              <a:spcBef>
                <a:spcPts val="125"/>
              </a:spcBef>
            </a:pPr>
            <a:r>
              <a:rPr lang="en-US" spc="15" dirty="0"/>
              <a:t>5</a:t>
            </a:r>
            <a:r>
              <a:rPr spc="15" dirty="0"/>
              <a:t>.</a:t>
            </a:r>
            <a:r>
              <a:rPr spc="40" dirty="0"/>
              <a:t> </a:t>
            </a:r>
            <a:r>
              <a:rPr spc="25" dirty="0"/>
              <a:t>Space</a:t>
            </a:r>
            <a:r>
              <a:rPr spc="5" dirty="0"/>
              <a:t> </a:t>
            </a:r>
            <a:r>
              <a:rPr spc="15" dirty="0"/>
              <a:t>Complexity</a:t>
            </a:r>
            <a:r>
              <a:rPr spc="50" dirty="0"/>
              <a:t> </a:t>
            </a:r>
            <a:r>
              <a:rPr spc="40" dirty="0"/>
              <a:t>of</a:t>
            </a:r>
            <a:r>
              <a:rPr spc="30" dirty="0"/>
              <a:t> </a:t>
            </a:r>
            <a:r>
              <a:rPr dirty="0"/>
              <a:t>Radix</a:t>
            </a:r>
            <a:r>
              <a:rPr spc="35" dirty="0"/>
              <a:t> Sort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29309D-5834-BFF5-3CBA-CB6261685168}"/>
              </a:ext>
            </a:extLst>
          </p:cNvPr>
          <p:cNvSpPr>
            <a:spLocks noGrp="1"/>
          </p:cNvSpPr>
          <p:nvPr>
            <p:ph type="title"/>
          </p:nvPr>
        </p:nvSpPr>
        <p:spPr>
          <a:xfrm>
            <a:off x="1676400" y="2025650"/>
            <a:ext cx="4648200" cy="4001095"/>
          </a:xfrm>
        </p:spPr>
        <p:txBody>
          <a:bodyPr/>
          <a:lstStyle/>
          <a:p>
            <a:pPr fontAlgn="base"/>
            <a:r>
              <a:rPr lang="en-US" sz="1400" i="0" u="none" dirty="0">
                <a:solidFill>
                  <a:srgbClr val="FFFFFF"/>
                </a:solidFill>
                <a:effectLst/>
                <a:latin typeface="Lucida Fax" panose="02060602050505020204" pitchFamily="18" charset="0"/>
              </a:rPr>
              <a:t>1</a:t>
            </a:r>
            <a:r>
              <a:rPr lang="en-US" sz="1600" i="0" u="none" dirty="0">
                <a:solidFill>
                  <a:srgbClr val="FFFFFF"/>
                </a:solidFill>
                <a:effectLst/>
                <a:latin typeface="Lucida Fax" panose="02060602050505020204" pitchFamily="18" charset="0"/>
              </a:rPr>
              <a:t>. Radix sort has a linear time complexity, which makes it faster than comparison-based sorting algorithms such as quicksort and merge sort for large data sets.</a:t>
            </a:r>
            <a:br>
              <a:rPr lang="en-US" sz="1600" i="0" u="none" dirty="0">
                <a:solidFill>
                  <a:srgbClr val="FFFFFF"/>
                </a:solidFill>
                <a:effectLst/>
                <a:latin typeface="Lucida Fax" panose="02060602050505020204" pitchFamily="18" charset="0"/>
              </a:rPr>
            </a:br>
            <a:br>
              <a:rPr lang="en-US" sz="1600" i="0" u="none" dirty="0">
                <a:solidFill>
                  <a:srgbClr val="FFFFFF"/>
                </a:solidFill>
                <a:effectLst/>
                <a:latin typeface="Lucida Fax" panose="02060602050505020204" pitchFamily="18" charset="0"/>
              </a:rPr>
            </a:br>
            <a:r>
              <a:rPr lang="en-US" sz="1600" i="0" u="none" dirty="0">
                <a:solidFill>
                  <a:srgbClr val="FFFFFF"/>
                </a:solidFill>
                <a:effectLst/>
                <a:latin typeface="Lucida Fax" panose="02060602050505020204" pitchFamily="18" charset="0"/>
              </a:rPr>
              <a:t>2. It is a stable sorting algorithm.</a:t>
            </a:r>
            <a:br>
              <a:rPr lang="en-US" sz="1600" i="0" u="none" dirty="0">
                <a:solidFill>
                  <a:srgbClr val="FFFFFF"/>
                </a:solidFill>
                <a:effectLst/>
                <a:latin typeface="Lucida Fax" panose="02060602050505020204" pitchFamily="18" charset="0"/>
              </a:rPr>
            </a:br>
            <a:br>
              <a:rPr lang="en-US" sz="1600" i="0" u="none" dirty="0">
                <a:solidFill>
                  <a:srgbClr val="FFFFFF"/>
                </a:solidFill>
                <a:effectLst/>
                <a:latin typeface="Lucida Fax" panose="02060602050505020204" pitchFamily="18" charset="0"/>
              </a:rPr>
            </a:br>
            <a:r>
              <a:rPr lang="en-US" sz="1600" i="0" u="none" dirty="0">
                <a:solidFill>
                  <a:srgbClr val="FFFFFF"/>
                </a:solidFill>
                <a:effectLst/>
                <a:latin typeface="Lucida Fax" panose="02060602050505020204" pitchFamily="18" charset="0"/>
              </a:rPr>
              <a:t>3. Meaning that elements with the same key value maintain their relative order in the sorted output.</a:t>
            </a:r>
            <a:br>
              <a:rPr lang="en-US" sz="1600" i="0" u="none" dirty="0">
                <a:solidFill>
                  <a:srgbClr val="FFFFFF"/>
                </a:solidFill>
                <a:effectLst/>
                <a:latin typeface="Lucida Fax" panose="02060602050505020204" pitchFamily="18" charset="0"/>
              </a:rPr>
            </a:br>
            <a:br>
              <a:rPr lang="en-US" sz="1600" i="0" u="none" dirty="0">
                <a:solidFill>
                  <a:srgbClr val="FFFFFF"/>
                </a:solidFill>
                <a:effectLst/>
                <a:latin typeface="Lucida Fax" panose="02060602050505020204" pitchFamily="18" charset="0"/>
              </a:rPr>
            </a:br>
            <a:r>
              <a:rPr lang="en-US" sz="1600" i="0" u="none" dirty="0">
                <a:solidFill>
                  <a:srgbClr val="FFFFFF"/>
                </a:solidFill>
                <a:effectLst/>
                <a:latin typeface="Lucida Fax" panose="02060602050505020204" pitchFamily="18" charset="0"/>
              </a:rPr>
              <a:t>4. Radix sort is efficient for sorting large numbers of integers or strings.</a:t>
            </a:r>
            <a:br>
              <a:rPr lang="en-US" sz="1600" i="0" u="none" dirty="0">
                <a:solidFill>
                  <a:srgbClr val="FFFFFF"/>
                </a:solidFill>
                <a:effectLst/>
                <a:latin typeface="Lucida Fax" panose="02060602050505020204" pitchFamily="18" charset="0"/>
              </a:rPr>
            </a:br>
            <a:r>
              <a:rPr lang="en-US" sz="1600" i="0" u="none" dirty="0">
                <a:solidFill>
                  <a:srgbClr val="FFFFFF"/>
                </a:solidFill>
                <a:effectLst/>
                <a:latin typeface="Lucida Fax" panose="02060602050505020204" pitchFamily="18" charset="0"/>
              </a:rPr>
              <a:t>It can be easily parallelized.</a:t>
            </a:r>
            <a:br>
              <a:rPr lang="en-US" sz="1600" b="0" i="0" u="sng" dirty="0">
                <a:solidFill>
                  <a:srgbClr val="FFFFFF"/>
                </a:solidFill>
                <a:effectLst/>
                <a:latin typeface="Nunito" pitchFamily="2" charset="0"/>
              </a:rPr>
            </a:br>
            <a:endParaRPr lang="en-US" sz="2000" b="0" i="0" u="sng" dirty="0">
              <a:solidFill>
                <a:srgbClr val="FFFFFF"/>
              </a:solidFill>
              <a:effectLst/>
              <a:latin typeface="Nunito" pitchFamily="2" charset="0"/>
            </a:endParaRPr>
          </a:p>
        </p:txBody>
      </p:sp>
      <p:sp>
        <p:nvSpPr>
          <p:cNvPr id="10" name="TextBox 9">
            <a:extLst>
              <a:ext uri="{FF2B5EF4-FFF2-40B4-BE49-F238E27FC236}">
                <a16:creationId xmlns:a16="http://schemas.microsoft.com/office/drawing/2014/main" id="{A67C201C-ECE9-F0BB-A709-75F89FEFA6FF}"/>
              </a:ext>
            </a:extLst>
          </p:cNvPr>
          <p:cNvSpPr txBox="1"/>
          <p:nvPr/>
        </p:nvSpPr>
        <p:spPr>
          <a:xfrm>
            <a:off x="7010400" y="2025650"/>
            <a:ext cx="5638800" cy="3970318"/>
          </a:xfrm>
          <a:prstGeom prst="rect">
            <a:avLst/>
          </a:prstGeom>
          <a:noFill/>
        </p:spPr>
        <p:txBody>
          <a:bodyPr wrap="square" rtlCol="0">
            <a:spAutoFit/>
          </a:bodyPr>
          <a:lstStyle/>
          <a:p>
            <a:pPr marL="342900" indent="-342900" algn="l" fontAlgn="base">
              <a:buFont typeface="+mj-lt"/>
              <a:buAutoNum type="arabicPeriod"/>
            </a:pPr>
            <a:r>
              <a:rPr lang="en-US" b="0" i="0" dirty="0">
                <a:solidFill>
                  <a:srgbClr val="FFFFFF"/>
                </a:solidFill>
                <a:effectLst/>
                <a:latin typeface="Lucida Fax" panose="02060602050505020204" pitchFamily="18" charset="0"/>
              </a:rPr>
              <a:t>Radix sort is not efficient for sorting floating-point numbers or other types of data that cannot be easily mapped to a small number of digits.</a:t>
            </a:r>
          </a:p>
          <a:p>
            <a:pPr marL="342900" indent="-342900" algn="l" fontAlgn="base">
              <a:buFont typeface="+mj-lt"/>
              <a:buAutoNum type="arabicPeriod"/>
            </a:pPr>
            <a:r>
              <a:rPr lang="en-US" b="0" i="0" dirty="0">
                <a:solidFill>
                  <a:srgbClr val="FFFFFF"/>
                </a:solidFill>
                <a:effectLst/>
                <a:latin typeface="Lucida Fax" panose="02060602050505020204" pitchFamily="18" charset="0"/>
              </a:rPr>
              <a:t>It requires a significant amount of memory to hold the count of the number of times each digit value appears.</a:t>
            </a:r>
          </a:p>
          <a:p>
            <a:pPr marL="342900" indent="-342900" algn="l" fontAlgn="base">
              <a:buFont typeface="+mj-lt"/>
              <a:buAutoNum type="arabicPeriod"/>
            </a:pPr>
            <a:r>
              <a:rPr lang="en-US" b="0" i="0" dirty="0">
                <a:solidFill>
                  <a:srgbClr val="FFFFFF"/>
                </a:solidFill>
                <a:effectLst/>
                <a:latin typeface="Lucida Fax" panose="02060602050505020204" pitchFamily="18" charset="0"/>
              </a:rPr>
              <a:t>It is not efficient for small data sets or data sets with a small number of unique keys.</a:t>
            </a:r>
          </a:p>
          <a:p>
            <a:pPr marL="342900" indent="-342900" algn="l" fontAlgn="base">
              <a:buFont typeface="+mj-lt"/>
              <a:buAutoNum type="arabicPeriod"/>
            </a:pPr>
            <a:r>
              <a:rPr lang="en-US" b="0" i="0" dirty="0">
                <a:solidFill>
                  <a:srgbClr val="FFFFFF"/>
                </a:solidFill>
                <a:effectLst/>
                <a:latin typeface="Lucida Fax" panose="02060602050505020204" pitchFamily="18" charset="0"/>
              </a:rPr>
              <a:t>It requires that the data being sorted can be represented in a fixed number of digits, which may not be the case for some types of data.</a:t>
            </a:r>
          </a:p>
          <a:p>
            <a:pPr marL="342900" indent="-342900">
              <a:buFont typeface="+mj-lt"/>
              <a:buAutoNum type="arabicPeriod"/>
            </a:pPr>
            <a:endParaRPr lang="en-IN" dirty="0"/>
          </a:p>
        </p:txBody>
      </p:sp>
      <p:sp>
        <p:nvSpPr>
          <p:cNvPr id="11" name="TextBox 10">
            <a:extLst>
              <a:ext uri="{FF2B5EF4-FFF2-40B4-BE49-F238E27FC236}">
                <a16:creationId xmlns:a16="http://schemas.microsoft.com/office/drawing/2014/main" id="{9F5E1804-A511-B23B-CB2B-0430F8D86E70}"/>
              </a:ext>
            </a:extLst>
          </p:cNvPr>
          <p:cNvSpPr txBox="1"/>
          <p:nvPr/>
        </p:nvSpPr>
        <p:spPr>
          <a:xfrm>
            <a:off x="1752600" y="1263650"/>
            <a:ext cx="3505200" cy="381000"/>
          </a:xfrm>
          <a:prstGeom prst="rect">
            <a:avLst/>
          </a:prstGeom>
          <a:noFill/>
        </p:spPr>
        <p:txBody>
          <a:bodyPr wrap="square" rtlCol="0">
            <a:spAutoFit/>
          </a:bodyPr>
          <a:lstStyle/>
          <a:p>
            <a:r>
              <a:rPr lang="en-US" dirty="0">
                <a:solidFill>
                  <a:schemeClr val="bg1"/>
                </a:solidFill>
                <a:latin typeface="Lucida Fax" panose="02060602050505020204" pitchFamily="18" charset="0"/>
              </a:rPr>
              <a:t>ADVANTAGES</a:t>
            </a:r>
            <a:endParaRPr lang="en-IN" dirty="0">
              <a:solidFill>
                <a:schemeClr val="bg1"/>
              </a:solidFill>
              <a:latin typeface="Lucida Fax" panose="02060602050505020204" pitchFamily="18" charset="0"/>
            </a:endParaRPr>
          </a:p>
        </p:txBody>
      </p:sp>
      <p:sp>
        <p:nvSpPr>
          <p:cNvPr id="12" name="TextBox 11">
            <a:extLst>
              <a:ext uri="{FF2B5EF4-FFF2-40B4-BE49-F238E27FC236}">
                <a16:creationId xmlns:a16="http://schemas.microsoft.com/office/drawing/2014/main" id="{FE710397-5E97-830C-DE44-755FEFABC503}"/>
              </a:ext>
            </a:extLst>
          </p:cNvPr>
          <p:cNvSpPr txBox="1"/>
          <p:nvPr/>
        </p:nvSpPr>
        <p:spPr>
          <a:xfrm>
            <a:off x="7239000" y="1263650"/>
            <a:ext cx="3657600" cy="381000"/>
          </a:xfrm>
          <a:prstGeom prst="rect">
            <a:avLst/>
          </a:prstGeom>
          <a:noFill/>
        </p:spPr>
        <p:txBody>
          <a:bodyPr wrap="square" rtlCol="0">
            <a:spAutoFit/>
          </a:bodyPr>
          <a:lstStyle/>
          <a:p>
            <a:r>
              <a:rPr lang="en-US" dirty="0">
                <a:solidFill>
                  <a:schemeClr val="bg1"/>
                </a:solidFill>
                <a:latin typeface="Lucida Fax" panose="02060602050505020204" pitchFamily="18" charset="0"/>
              </a:rPr>
              <a:t>DISADVANTAGES</a:t>
            </a:r>
            <a:endParaRPr lang="en-IN" dirty="0">
              <a:solidFill>
                <a:schemeClr val="bg1"/>
              </a:solidFill>
              <a:latin typeface="Lucida Fax" panose="0206060205050502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9880" y="1388211"/>
            <a:ext cx="4239260" cy="425450"/>
          </a:xfrm>
          <a:prstGeom prst="rect">
            <a:avLst/>
          </a:prstGeom>
        </p:spPr>
        <p:txBody>
          <a:bodyPr vert="horz" wrap="square" lIns="0" tIns="15875" rIns="0" bIns="0" rtlCol="0">
            <a:spAutoFit/>
          </a:bodyPr>
          <a:lstStyle/>
          <a:p>
            <a:pPr marL="12700">
              <a:lnSpc>
                <a:spcPct val="100000"/>
              </a:lnSpc>
              <a:spcBef>
                <a:spcPts val="125"/>
              </a:spcBef>
            </a:pPr>
            <a:r>
              <a:rPr spc="35" dirty="0"/>
              <a:t>EXAMPLE</a:t>
            </a:r>
            <a:r>
              <a:rPr spc="-15" dirty="0"/>
              <a:t> </a:t>
            </a:r>
            <a:r>
              <a:rPr spc="10" dirty="0"/>
              <a:t>FOR</a:t>
            </a:r>
            <a:r>
              <a:rPr spc="20" dirty="0"/>
              <a:t> </a:t>
            </a:r>
            <a:r>
              <a:rPr spc="45" dirty="0"/>
              <a:t>RADIX</a:t>
            </a:r>
            <a:r>
              <a:rPr spc="20" dirty="0"/>
              <a:t> </a:t>
            </a:r>
            <a:r>
              <a:rPr spc="30" dirty="0"/>
              <a:t>SORT</a:t>
            </a:r>
          </a:p>
        </p:txBody>
      </p:sp>
      <p:pic>
        <p:nvPicPr>
          <p:cNvPr id="7" name="Picture 6">
            <a:extLst>
              <a:ext uri="{FF2B5EF4-FFF2-40B4-BE49-F238E27FC236}">
                <a16:creationId xmlns:a16="http://schemas.microsoft.com/office/drawing/2014/main" id="{C92BCAB5-6470-D070-DB43-E1D948837A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0" y="273050"/>
            <a:ext cx="5357279"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4791" y="537006"/>
            <a:ext cx="4239260" cy="425450"/>
          </a:xfrm>
          <a:prstGeom prst="rect">
            <a:avLst/>
          </a:prstGeom>
        </p:spPr>
        <p:txBody>
          <a:bodyPr vert="horz" wrap="square" lIns="0" tIns="15875" rIns="0" bIns="0" rtlCol="0">
            <a:spAutoFit/>
          </a:bodyPr>
          <a:lstStyle/>
          <a:p>
            <a:pPr marL="12700">
              <a:lnSpc>
                <a:spcPct val="100000"/>
              </a:lnSpc>
              <a:spcBef>
                <a:spcPts val="125"/>
              </a:spcBef>
            </a:pPr>
            <a:r>
              <a:rPr spc="35" dirty="0"/>
              <a:t>EXAMPLE</a:t>
            </a:r>
            <a:r>
              <a:rPr spc="-15" dirty="0"/>
              <a:t> </a:t>
            </a:r>
            <a:r>
              <a:rPr spc="10" dirty="0"/>
              <a:t>FOR</a:t>
            </a:r>
            <a:r>
              <a:rPr spc="20" dirty="0"/>
              <a:t> </a:t>
            </a:r>
            <a:r>
              <a:rPr spc="45" dirty="0"/>
              <a:t>RADIX</a:t>
            </a:r>
            <a:r>
              <a:rPr spc="20" dirty="0"/>
              <a:t> </a:t>
            </a:r>
            <a:r>
              <a:rPr spc="30" dirty="0"/>
              <a:t>SORT</a:t>
            </a:r>
          </a:p>
        </p:txBody>
      </p:sp>
      <p:pic>
        <p:nvPicPr>
          <p:cNvPr id="4" name="Picture 3">
            <a:extLst>
              <a:ext uri="{FF2B5EF4-FFF2-40B4-BE49-F238E27FC236}">
                <a16:creationId xmlns:a16="http://schemas.microsoft.com/office/drawing/2014/main" id="{0B890E0D-C785-F2DF-B84C-6EE3DE9E8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537006"/>
            <a:ext cx="5257800" cy="6902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545</Words>
  <Application>Microsoft Office PowerPoint</Application>
  <PresentationFormat>Custom</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Lucida Fax</vt:lpstr>
      <vt:lpstr>Lucida Sans Unicode</vt:lpstr>
      <vt:lpstr>Nunito</vt:lpstr>
      <vt:lpstr>Roboto</vt:lpstr>
      <vt:lpstr>Office Theme</vt:lpstr>
      <vt:lpstr>Implementation of Radix sort using Array</vt:lpstr>
      <vt:lpstr>1. Introduction</vt:lpstr>
      <vt:lpstr>2. What is Radix Sort?</vt:lpstr>
      <vt:lpstr>3. How does Radix Sort work?</vt:lpstr>
      <vt:lpstr>4. Time Complexity of Radix Sort</vt:lpstr>
      <vt:lpstr>5. Space Complexity of Radix Sort</vt:lpstr>
      <vt:lpstr>1. Radix sort has a linear time complexity, which makes it faster than comparison-based sorting algorithms such as quicksort and merge sort for large data sets.  2. It is a stable sorting algorithm.  3. Meaning that elements with the same key value maintain their relative order in the sorted output.  4. Radix sort is efficient for sorting large numbers of integers or strings. It can be easily parallelized. </vt:lpstr>
      <vt:lpstr>EXAMPLE FOR RADIX SORT</vt:lpstr>
      <vt:lpstr>EXAMPLE FOR RADIX SORT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Elegance of Radix  Sort: A Formal Analysis</dc:title>
  <dc:creator>LENOVO</dc:creator>
  <cp:lastModifiedBy>ved wagh</cp:lastModifiedBy>
  <cp:revision>5</cp:revision>
  <dcterms:created xsi:type="dcterms:W3CDTF">2023-10-18T19:36:26Z</dcterms:created>
  <dcterms:modified xsi:type="dcterms:W3CDTF">2023-10-19T07:18:20Z</dcterms:modified>
</cp:coreProperties>
</file>