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15eb57d4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15eb57d4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15eb57d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15eb57d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192d479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192d479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192d479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192d479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192d479a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192d479a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192d479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192d479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192d479a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192d479a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192d479a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192d479a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192d479a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192d479a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192d479a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192d479a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03a7f3c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03a7f3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192d479a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192d479a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192d479a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192d479a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2cf7469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2cf7469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192d479a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192d479a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3a7f3c1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03a7f3c1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03a7f3c1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03a7f3c1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03a7f3c1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03a7f3c1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03a7f3c1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03a7f3c1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1830af1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1830af1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15eb57d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15eb57d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1830af1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1830af1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Анализ поведения аудитории на сайте</a:t>
            </a:r>
            <a:endParaRPr sz="5100"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1822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00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Задача: анализ вовлеченности аудитории</a:t>
            </a:r>
            <a:endParaRPr sz="1900"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7650" y="1348200"/>
            <a:ext cx="768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350">
                <a:latin typeface="Arial"/>
                <a:ea typeface="Arial"/>
                <a:cs typeface="Arial"/>
                <a:sym typeface="Arial"/>
              </a:rPr>
              <a:t>Анализ показателей вовлеченности у пользователей, которые совершили конверсию</a:t>
            </a:r>
            <a:endParaRPr b="0" sz="1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26875" y="3512725"/>
            <a:ext cx="76887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/>
              <a:t>Средняя длительность сессии с мобильных устройств у пользователей, которые совершили конверсию, меньше сессии с персональных компьютеров на 201 секунду.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75" y="1918750"/>
            <a:ext cx="8717249" cy="1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552325" y="3151025"/>
            <a:ext cx="76887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/>
              <a:t>Среднее количество просмотренных страниц с мобильных устройств у пользователей, которые совершили конверсию, меньше количества просмотренных страниц с персональных компьютеров примерно на одну страницу.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50" y="1467775"/>
            <a:ext cx="8634728" cy="13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350">
                <a:latin typeface="Arial"/>
                <a:ea typeface="Arial"/>
                <a:cs typeface="Arial"/>
                <a:sym typeface="Arial"/>
              </a:rPr>
              <a:t>Анализ активности и конверсии на разных устройствах в период самоизоляции</a:t>
            </a:r>
            <a:endParaRPr b="0" sz="1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5150875" y="2337025"/>
            <a:ext cx="3571800" cy="17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графике показана зависимость числа конверсий с разных устройств по месяцам, цветом выделен период самоизоляции.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За период самоизоляции число конверсий с персональных компьютеров выросло на 17,7%, с мобильных устройств - на 53,2%.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75" y="1752975"/>
            <a:ext cx="4813999" cy="291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5548100" y="1480700"/>
            <a:ext cx="34773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графике показаны зависимости общей и средней продолжительности сессии с разных устройств по месяцам.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За период самоизоляции общая продолжительность сессии с мобильных устройств выросла на 27,5%, с персональных компьютеров - на 1,5%.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За тот же период средняя продолжительность сессии с мобильных устройств выросла на 3,3%, с персональных компьютеров уменьшилась на 4,5%.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50" y="1480700"/>
            <a:ext cx="5344050" cy="32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5548100" y="1480700"/>
            <a:ext cx="34773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графике показаны зависимости общего и среднего числа просмотренных страниц  с разных устройств по месяцам.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За период самоизоляции общее число просмотренных страниц с мобильных устройств выросло на 28,6%, с персональных компьютеров - на 6%.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За тот же период среднее число просмотренных страниц с мобильных устройств увеличилось на 4%, с персональных компьютеров уменьшилось на 0,3%.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00" y="1541550"/>
            <a:ext cx="5243300" cy="3166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5447350" y="2019400"/>
            <a:ext cx="3477300" cy="20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графике показано изменение числа пользователей по месяцам, в зависимости от разных устройств.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За период самоизоляции количество пользователей персональных компьютеров возросло на 6,3%, мобильных устройств - на 23,4%.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50" y="1623975"/>
            <a:ext cx="5243301" cy="317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Lato"/>
                <a:ea typeface="Lato"/>
                <a:cs typeface="Lato"/>
                <a:sym typeface="Lato"/>
              </a:rPr>
              <a:t>За период самоизоляции значительно увеличивается конверсия с мобильных устройств и персональных компьютеров, также значительно увеличивается общая продолжительность сессии и общее число просмотренных страниц, но средняя продолжительность сессии и среднее число просмотренных страниц меняется не так значительно. Рост конверсии и общих показателей активности объясняется значительным увеличением числа пользователей за период самоизоляции.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Lato"/>
                <a:ea typeface="Lato"/>
                <a:cs typeface="Lato"/>
                <a:sym typeface="Lato"/>
              </a:rPr>
              <a:t>Целесообразно проанализировать источники трафика, с которых пришло больше пользователей.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4213675" y="1350450"/>
            <a:ext cx="4501500" cy="3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таблице в процентах рассчитано изменение количества пользователей в период самоизоляции в зависимости от источника трафика и типа устройства. Источники трафика - топ-10 по количеству конверсий.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 данный период приходят, в основном, пользователи мобильных устройств.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 целом, это важная информация для отдела маркетинга сайта. Бросается в глаза уменьшение количества переходов из поиска Yandex в обоих типах устройств  и значительное увеличение переходов c Facebook на мобильных устройствах.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75" y="1672575"/>
            <a:ext cx="347126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4649075" y="1719425"/>
            <a:ext cx="4051200" cy="3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таблице показано изменение числа конверсий за период самоизоляции в зависимости от источника трафика.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Выделяются переходы с Yandex, Google, Facebook, прямые переходы на сайт, также наблюдается резкий рост числа конверсий с источником трафика сети Admitad.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Необычным видится уменьшение числа конверсий с поиска Yandex.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25" y="1775075"/>
            <a:ext cx="3876800" cy="23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4877825" y="2140050"/>
            <a:ext cx="4051200" cy="22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таблице показано изменение числа конверсий за период самоизоляции в зависимости от региона пользователя. Города - топ-10 по количеству конверсий.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На фоне общего роста конверсий по регионам странно выглядит уменьшение числа конверсий в республике Башкортостан.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25" y="1728713"/>
            <a:ext cx="4314750" cy="2320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296400"/>
            <a:ext cx="7688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Частота посещения сайта пользователями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534625" y="1653013"/>
            <a:ext cx="34092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Среднее количество посещений  в день составляет 29506 человек.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Среднее количество посещений в месяц составляет 888683 человек.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На графике изображено изменение количества посещений сайта в динамике по месяцам. Зона, выделенная цветом - период самоизоляции.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 период самоизоляции растет количество вернувшихся пользователей и уменьшается количество новых.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4150"/>
            <a:ext cx="5229825" cy="3162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534775" y="1710038"/>
            <a:ext cx="4949700" cy="29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процессе анализа конверсии по дням были замечены пики числа конверсий в некоторые даты с 10 до 12 часов дня. Экспериментально было определено, что такие конверсии были совершены с источников трафика: getresponse / email и admitad / cpa.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 таблице </a:t>
            </a:r>
            <a:r>
              <a:rPr lang="ru"/>
              <a:t>рассчитаны</a:t>
            </a:r>
            <a:r>
              <a:rPr lang="ru"/>
              <a:t> доли в процентах этих источников трафика от топ-10 источников трафика в зависимости от часа суток. Как раз в промежуток времени с 10 до 12 дня, возрастает число конверсий с этих источников трафика.</a:t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75" y="1465663"/>
            <a:ext cx="2718225" cy="348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latin typeface="Arial"/>
                <a:ea typeface="Arial"/>
                <a:cs typeface="Arial"/>
                <a:sym typeface="Arial"/>
              </a:rPr>
              <a:t>Выводы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3"/>
          <p:cNvSpPr txBox="1"/>
          <p:nvPr>
            <p:ph idx="2" type="body"/>
          </p:nvPr>
        </p:nvSpPr>
        <p:spPr>
          <a:xfrm>
            <a:off x="4804050" y="1352625"/>
            <a:ext cx="41547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масса конверсий совершается с мобильных устройств и персональных компьютеров.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Пользователи, которые совершили конверсию, в среднем проводят на сайте от 10 до 13 минут и просматривают около  9 - 10 страниц.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 период самоизоляции значительно выросло количество пользователей мобильных устройств, конверсия увеличилась на 42% по сравнению с периодом до самоизоляции.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Проанализированы данные источников трафика для оптимизации отдела маркетинга сайта.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latin typeface="Arial"/>
                <a:ea typeface="Arial"/>
                <a:cs typeface="Arial"/>
                <a:sym typeface="Arial"/>
              </a:rPr>
              <a:t>Рекомендации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4"/>
          <p:cNvSpPr txBox="1"/>
          <p:nvPr>
            <p:ph idx="2" type="body"/>
          </p:nvPr>
        </p:nvSpPr>
        <p:spPr>
          <a:xfrm>
            <a:off x="4804050" y="1352625"/>
            <a:ext cx="41547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Разработать мобильное приложение для покупок с мобильных устройств.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Оптимизировать рекламную кампанию на основе данных о привлечении новых пользователей с различных источников трафика (yandex/cpc, facebook/cpc, </a:t>
            </a:r>
            <a:r>
              <a:rPr lang="ru"/>
              <a:t>getresponse/email, admitad/cpa</a:t>
            </a:r>
            <a:r>
              <a:rPr lang="ru"/>
              <a:t>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Целесообразно проверить зависимость пиков числа конверсий в некоторые дни с акциями, событиями сайта.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Проверить работу источника трафика yandex/organic, возможно что-то сломалось.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Проверить работу сайта в регионе  республика Башкортостан.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Ведров Денис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5397675" y="1842800"/>
            <a:ext cx="3170700" cy="25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таблицах рассчитано изменение количества посещений сайта по месяцам.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Большой прирост пользователей наблюдается в феврале и апреле, на 15,6% и 19,4% соответственно.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После окончания периода самоизоляции количество посещений сайта снизилось на 18,5%.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75" y="3067300"/>
            <a:ext cx="4281850" cy="135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75" y="1472700"/>
            <a:ext cx="4281850" cy="11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350">
                <a:latin typeface="Arial"/>
                <a:ea typeface="Arial"/>
                <a:cs typeface="Arial"/>
                <a:sym typeface="Arial"/>
              </a:rPr>
              <a:t>Сравнение конверсий новых и вернувшихся пользователей</a:t>
            </a:r>
            <a:endParaRPr b="0" sz="1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5674800" y="2395650"/>
            <a:ext cx="3195300" cy="18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Вернувшиеся пользователи чаще совершают конверсию по сравнению с новыми.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 период самоизоляции число конверсий растет как у новых, так и у вернувшихся пользователей.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50" y="1805300"/>
            <a:ext cx="5228389" cy="316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140525" y="1500300"/>
            <a:ext cx="29592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среднем, новые и вернувшиеся пользователи совершают по 23295 и 26420 конверсий в месяц соответственно.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 среднем, вернувшиеся пользователи совершают на 13,4% больше конверсий, чем новые.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00" y="1500300"/>
            <a:ext cx="5699524" cy="9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988" y="2868050"/>
            <a:ext cx="5741547" cy="11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350">
                <a:latin typeface="Arial"/>
                <a:ea typeface="Arial"/>
                <a:cs typeface="Arial"/>
                <a:sym typeface="Arial"/>
              </a:rPr>
              <a:t>Анализ показателей вовлеченности на разных устройствах</a:t>
            </a:r>
            <a:endParaRPr b="0" sz="1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5423900" y="2571750"/>
            <a:ext cx="3542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Подавляющее большинство пользователей совершают конверсии с мобильных устройств и персональных компьютеров.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Наиболее интересным будет сравнение показателей вовлеченности с мобильных устройств и персональных компьютеров.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81200"/>
            <a:ext cx="4299999" cy="2951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5158275" y="2191500"/>
            <a:ext cx="3586500" cy="18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графике показана зависимость числа конверсий с мобильных устройств и персональных компьютеров от часа суток.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82% всех конверсий были совершены в промежуток времени с 9 утра до 10 вечера.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25" y="1416525"/>
            <a:ext cx="4850850" cy="34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516600" y="3896375"/>
            <a:ext cx="81912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Средняя длительность сессии с мобильных устройств меньше сессии с персональных компьютеров на 60 секунд.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Среднее количество просмотренных страниц у обеих групп устройств различается незначительно.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00" y="1340475"/>
            <a:ext cx="8839201" cy="118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13" y="2660300"/>
            <a:ext cx="8583771" cy="11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5696950" y="1443800"/>
            <a:ext cx="32397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графике показана средняя длительность сессии с мобильных устройств и персональных компьютеров в зависимости от часа суток.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Длительность сессии с персональных компьютеров увеличивается в дневное время, в то время как длительность сессии с мобильных устройств различается незначительно в течение суток.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Интересным является увеличение продолжительности сессии на обоих устройствах в 00:00. Причина в технической ошибке или какие-то особенности работы сайта?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00" y="1443800"/>
            <a:ext cx="5382224" cy="32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