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108B-1BC8-4372-A455-037D3520D59A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0192-C1B6-44C7-9EB1-F77D66282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20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108B-1BC8-4372-A455-037D3520D59A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0192-C1B6-44C7-9EB1-F77D66282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15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108B-1BC8-4372-A455-037D3520D59A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0192-C1B6-44C7-9EB1-F77D66282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58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108B-1BC8-4372-A455-037D3520D59A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0192-C1B6-44C7-9EB1-F77D66282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02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108B-1BC8-4372-A455-037D3520D59A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0192-C1B6-44C7-9EB1-F77D66282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00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108B-1BC8-4372-A455-037D3520D59A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0192-C1B6-44C7-9EB1-F77D66282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19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108B-1BC8-4372-A455-037D3520D59A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0192-C1B6-44C7-9EB1-F77D66282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84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108B-1BC8-4372-A455-037D3520D59A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0192-C1B6-44C7-9EB1-F77D66282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60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108B-1BC8-4372-A455-037D3520D59A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0192-C1B6-44C7-9EB1-F77D66282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108B-1BC8-4372-A455-037D3520D59A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0192-C1B6-44C7-9EB1-F77D66282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50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108B-1BC8-4372-A455-037D3520D59A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0192-C1B6-44C7-9EB1-F77D66282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51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A108B-1BC8-4372-A455-037D3520D59A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C0192-C1B6-44C7-9EB1-F77D66282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34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Relational Database</a:t>
            </a:r>
            <a:br>
              <a:rPr lang="en-US" b="1" dirty="0"/>
            </a:br>
            <a:r>
              <a:rPr lang="en-US" b="1" dirty="0"/>
              <a:t>Management System</a:t>
            </a:r>
            <a:br>
              <a:rPr lang="en-US" b="1" dirty="0"/>
            </a:br>
            <a:r>
              <a:rPr lang="en-US" b="1" dirty="0" smtClean="0"/>
              <a:t>116U01C403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0850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Mapping Cardinality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8325183" cy="2415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37112"/>
            <a:ext cx="2497158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714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93545" y="764704"/>
            <a:ext cx="8229600" cy="1143000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500514" y="2780928"/>
            <a:ext cx="40386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Person-Passport</a:t>
            </a:r>
          </a:p>
          <a:p>
            <a:pPr marL="0" indent="0">
              <a:buNone/>
            </a:pPr>
            <a:r>
              <a:rPr lang="en-US" dirty="0" smtClean="0"/>
              <a:t>Student –College</a:t>
            </a:r>
          </a:p>
          <a:p>
            <a:pPr marL="0" indent="0">
              <a:buNone/>
            </a:pPr>
            <a:r>
              <a:rPr lang="en-US" dirty="0" smtClean="0"/>
              <a:t>College -Student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Project-Employee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45" y="404664"/>
            <a:ext cx="64674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45" y="3255492"/>
            <a:ext cx="211455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45" y="4859634"/>
            <a:ext cx="207645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327001"/>
            <a:ext cx="21526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489" y="4869160"/>
            <a:ext cx="21050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963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 constraints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1852613"/>
            <a:ext cx="751522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12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79050"/>
            <a:ext cx="2487604" cy="1903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33011"/>
            <a:ext cx="2135468" cy="184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75" y="3501008"/>
            <a:ext cx="62674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367783"/>
            <a:ext cx="3053241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04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ER-Diagram Naming Convention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654928" cy="2147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581128"/>
            <a:ext cx="4949355" cy="141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941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18</Words>
  <Application>Microsoft Office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Relational Database Management System 116U01C403</vt:lpstr>
      <vt:lpstr>Mapping Cardinality</vt:lpstr>
      <vt:lpstr>PowerPoint Presentation</vt:lpstr>
      <vt:lpstr>Participation constraints</vt:lpstr>
      <vt:lpstr>Example </vt:lpstr>
      <vt:lpstr>ER-Diagram Naming Convention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Management System 116U01C403</dc:title>
  <dc:creator>kjscecomp</dc:creator>
  <cp:lastModifiedBy>kjscecomp</cp:lastModifiedBy>
  <cp:revision>12</cp:revision>
  <dcterms:created xsi:type="dcterms:W3CDTF">2024-01-11T09:45:04Z</dcterms:created>
  <dcterms:modified xsi:type="dcterms:W3CDTF">2024-01-17T03:53:45Z</dcterms:modified>
</cp:coreProperties>
</file>