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Amatic S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maticSC-regular.fntdata"/><Relationship Id="rId10" Type="http://schemas.openxmlformats.org/officeDocument/2006/relationships/font" Target="fonts/Roboto-boldItalic.fntdata"/><Relationship Id="rId12" Type="http://schemas.openxmlformats.org/officeDocument/2006/relationships/font" Target="fonts/AmaticSC-bold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33">
                <a:latin typeface="Amatic SC"/>
                <a:ea typeface="Amatic SC"/>
                <a:cs typeface="Amatic SC"/>
                <a:sym typeface="Amatic SC"/>
              </a:rPr>
              <a:t>AXTRIA CHALLENGE</a:t>
            </a:r>
            <a:endParaRPr b="1" sz="5533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                      -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Ananya Hegde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Installing many such posters and surveys will help. Using social media as a </a:t>
            </a:r>
            <a:r>
              <a:rPr b="1" lang="en"/>
              <a:t>platform</a:t>
            </a:r>
            <a:r>
              <a:rPr b="1" lang="en"/>
              <a:t> will help too.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