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Amatic SC"/>
      <p:regular r:id="rId11"/>
      <p:bold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dk2"/>
                </a:solidFill>
              </a:rPr>
              <a:t>First</a:t>
            </a:r>
            <a:r>
              <a:rPr lang="en" sz="1600">
                <a:solidFill>
                  <a:schemeClr val="dk2"/>
                </a:solidFill>
              </a:rPr>
              <a:t>:</a:t>
            </a:r>
            <a:r>
              <a:rPr lang="en" sz="1600"/>
              <a:t> </a:t>
            </a:r>
            <a:r>
              <a:rPr lang="en" sz="1600">
                <a:solidFill>
                  <a:schemeClr val="dk2"/>
                </a:solidFill>
              </a:rPr>
              <a:t>Creating a structure: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structure that will be used is a matrix structure where the Field Managers will be above the Field Representatives and District Managers (For Example: Every state will have 1 field manager and field representative, while there will be 'x' number of District managers (Depending on the number of districts in a particular state)) Field Representatives will report to field managers and District Managers will report to both Field Representatives and Field Managers.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S</a:t>
            </a:r>
            <a:r>
              <a:rPr lang="en" sz="1600" u="sng">
                <a:solidFill>
                  <a:schemeClr val="dk2"/>
                </a:solidFill>
              </a:rPr>
              <a:t>econd</a:t>
            </a:r>
            <a:r>
              <a:rPr lang="en" sz="1600">
                <a:solidFill>
                  <a:schemeClr val="dk2"/>
                </a:solidFill>
              </a:rPr>
              <a:t>: </a:t>
            </a:r>
            <a:r>
              <a:rPr lang="en" sz="1600">
                <a:solidFill>
                  <a:schemeClr val="dk2"/>
                </a:solidFill>
              </a:rPr>
              <a:t>When it comes to finding the employee and his/her roles, it would make more sense to take a particular case and put all the district managers, field managers and field representatives under that particular condition.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Example: Under oncology the company can club all district managers, field representatives and field managers, same will hold true for Diabetes and General Medicine. Then if a particular state or district wants someone for a certain condition its easier to find who you want and then you can assign him/her to that.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192475" y="-143675"/>
            <a:ext cx="738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         </a:t>
            </a: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        AXTRIA CHALLENGE 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                                           - </a:t>
            </a: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Parnjay gopalakrishnan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