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12" Type="http://schemas.openxmlformats.org/officeDocument/2006/relationships/font" Target="fonts/SourceCodePro-boldItalic.fntdata"/><Relationship Id="rId9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289100" y="1091925"/>
            <a:ext cx="6565800" cy="3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Conducting a thorough survey could be very effective solution to this problem. The survey could be conducted through many ways. Personal interview, online questionnaire, etc.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The list of users can be displayed in a excel sheet and then can be graphed. This will help people understand their target segment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436900" y="145775"/>
            <a:ext cx="701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         AXTRIA CHALLENGE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-Vaishnavi MP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