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1EBB0-83D2-46E9-AB08-D46A97DB79A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53CDC-9EF0-47D5-B315-1EEF8C14B1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BF9D7B-37B4-4708-93D2-5178FDAD06C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AD1244-2D9C-44D6-B32B-F4B419C15E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2852"/>
            <a:ext cx="6172200" cy="2143140"/>
          </a:xfrm>
        </p:spPr>
        <p:txBody>
          <a:bodyPr/>
          <a:lstStyle/>
          <a:p>
            <a:r>
              <a:rPr lang="en-US" b="1" dirty="0" err="1" smtClean="0"/>
              <a:t>GenAi-hackaton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84" y="2500306"/>
            <a:ext cx="6172200" cy="1000132"/>
          </a:xfrm>
        </p:spPr>
        <p:txBody>
          <a:bodyPr/>
          <a:lstStyle/>
          <a:p>
            <a:r>
              <a:rPr lang="en-US" dirty="0" smtClean="0"/>
              <a:t>Advancing nutrition science through </a:t>
            </a:r>
            <a:r>
              <a:rPr lang="en-US" dirty="0" err="1" smtClean="0"/>
              <a:t>gemini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3570" y="4643446"/>
            <a:ext cx="350043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Sushmitha</a:t>
            </a:r>
            <a:endParaRPr lang="en-US" sz="28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Archana</a:t>
            </a:r>
            <a:endParaRPr 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8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Vedha</a:t>
            </a:r>
            <a:endParaRPr lang="en-US" sz="28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Be it for weight loss, dieting, understanding the food content of meals, or any other reason, this AI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application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akes it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easier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ui-sans-serif"/>
              </a:rPr>
              <a:t>The Nutritionist Generative AI Doctor is an advanced tool aimed at detecting meals and providing suitable diet recommendations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488" y="2428868"/>
            <a:ext cx="5659494" cy="3013988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>
                <a:solidFill>
                  <a:srgbClr val="FFFFFF"/>
                </a:solidFill>
                <a:latin typeface="ui-sans-serif"/>
              </a:rPr>
              <a:t/>
            </a:r>
            <a:br>
              <a:rPr lang="en-US" b="0" dirty="0" smtClean="0">
                <a:solidFill>
                  <a:srgbClr val="FFFFFF"/>
                </a:solidFill>
                <a:latin typeface="ui-sans-serif"/>
              </a:rPr>
            </a:br>
            <a:r>
              <a:rPr lang="en-US" b="0" dirty="0" smtClean="0">
                <a:solidFill>
                  <a:srgbClr val="FFFFFF"/>
                </a:solidFill>
                <a:latin typeface="ui-sans-serif"/>
              </a:rPr>
              <a:t>Knowledge of how to use Google Drive for storing data.</a:t>
            </a:r>
            <a:br>
              <a:rPr lang="en-US" b="0" dirty="0" smtClean="0">
                <a:solidFill>
                  <a:srgbClr val="FFFFFF"/>
                </a:solidFill>
                <a:latin typeface="ui-sans-serif"/>
              </a:rPr>
            </a:br>
            <a:r>
              <a:rPr lang="en-US" b="0" dirty="0" smtClean="0">
                <a:solidFill>
                  <a:srgbClr val="FFFFFF"/>
                </a:solidFill>
                <a:latin typeface="ui-sans-serif"/>
              </a:rPr>
              <a:t>Google Gemini API key to access the AI model</a:t>
            </a:r>
            <a:br>
              <a:rPr lang="en-US" b="0" dirty="0" smtClean="0">
                <a:solidFill>
                  <a:srgbClr val="FFFFFF"/>
                </a:solidFill>
                <a:latin typeface="ui-sans-serif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8794" y="1928802"/>
            <a:ext cx="5786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Basic understanding of Python programming.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Google </a:t>
            </a:r>
            <a:r>
              <a:rPr lang="en-US" dirty="0" err="1"/>
              <a:t>Colab</a:t>
            </a:r>
            <a:r>
              <a:rPr lang="en-US" dirty="0"/>
              <a:t> account to run the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Knowledge of how to use Google Drive for storing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Google Gemini API key to access the AI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32" y="121442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Prerequisites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model calculates the total calorie count and also assesses the healthiness of the meal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provides a percentage split of carbohydrates, proteins, fats, and more. By using Google’s advanced AI capabilities, the project creates an easy nutrition report within seconds.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571480"/>
            <a:ext cx="6172200" cy="1500198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1928802"/>
            <a:ext cx="7243786" cy="4446120"/>
          </a:xfrm>
        </p:spPr>
        <p:txBody>
          <a:bodyPr>
            <a:normAutofit/>
          </a:bodyPr>
          <a:lstStyle/>
          <a:p>
            <a:r>
              <a:rPr lang="en-US" dirty="0" smtClean="0"/>
              <a:t>Data Input &amp; Image Processing</a:t>
            </a:r>
            <a:r>
              <a:rPr lang="en-US" b="0" dirty="0" smtClean="0"/>
              <a:t>: Users upload a food image. Then it is processed using the Pillow library to ensure compatibility with the AI model.</a:t>
            </a:r>
          </a:p>
          <a:p>
            <a:r>
              <a:rPr lang="en-US" dirty="0" smtClean="0"/>
              <a:t>AI Model Integration</a:t>
            </a:r>
            <a:r>
              <a:rPr lang="en-US" b="0" dirty="0" smtClean="0"/>
              <a:t>: Google’s Gemini AI model identifies food items in the image and breaks them down into nutritional components.</a:t>
            </a:r>
          </a:p>
          <a:p>
            <a:r>
              <a:rPr lang="en-US" dirty="0" smtClean="0"/>
              <a:t>Analysis</a:t>
            </a:r>
            <a:r>
              <a:rPr lang="en-US" b="0" dirty="0" smtClean="0"/>
              <a:t>: The AI calculates total calories and also a breakdown of macronutrients and micronutrients.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142</TotalTime>
  <Words>191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GenAi-hackaton  </vt:lpstr>
      <vt:lpstr>objective</vt:lpstr>
      <vt:lpstr>  Knowledge of how to use Google Drive for storing data. Google Gemini API key to access the AI model </vt:lpstr>
      <vt:lpstr>Approach </vt:lpstr>
      <vt:lpstr>Methodology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2025-02-01T04:27:48Z</dcterms:created>
  <dcterms:modified xsi:type="dcterms:W3CDTF">2025-02-01T06:50:35Z</dcterms:modified>
</cp:coreProperties>
</file>