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FFE4-2188-8D25-016F-DF994E54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76" y="197223"/>
            <a:ext cx="9448800" cy="869577"/>
          </a:xfrm>
        </p:spPr>
        <p:txBody>
          <a:bodyPr>
            <a:normAutofit/>
          </a:bodyPr>
          <a:lstStyle/>
          <a:p>
            <a:r>
              <a:rPr lang="en-IN" sz="3600" u="sng" dirty="0"/>
              <a:t>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E16F-9D76-79D1-394A-8AD5A9C1D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70211"/>
            <a:ext cx="11412071" cy="464371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It is a pre defined (or) reserved word in c library with a fixed meaning.</a:t>
            </a:r>
          </a:p>
          <a:p>
            <a:pPr marL="342900" indent="-342900">
              <a:buFontTx/>
              <a:buChar char="-"/>
            </a:pPr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Keywords are used to perform an internal operation. support 32 keywords.</a:t>
            </a:r>
          </a:p>
          <a:p>
            <a:pPr marL="342900" indent="-342900">
              <a:buFontTx/>
              <a:buChar char="-"/>
            </a:pPr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Every keyword exist in lower case letter like </a:t>
            </a:r>
            <a:r>
              <a:rPr lang="en-IN" dirty="0" err="1"/>
              <a:t>auto,break,case,const,continue</a:t>
            </a:r>
            <a:r>
              <a:rPr lang="en-IN" dirty="0"/>
              <a:t> </a:t>
            </a:r>
            <a:r>
              <a:rPr lang="en-IN" dirty="0" err="1"/>
              <a:t>ect</a:t>
            </a:r>
            <a:r>
              <a:rPr lang="en-IN" dirty="0"/>
              <a:t>…</a:t>
            </a:r>
          </a:p>
          <a:p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They are:</a:t>
            </a:r>
          </a:p>
          <a:p>
            <a:pPr marL="342900" indent="-342900">
              <a:buFontTx/>
              <a:buChar char="-"/>
            </a:pPr>
            <a:r>
              <a:rPr lang="en-IN" dirty="0"/>
              <a:t>Char,  default,  do,  double,  else,  </a:t>
            </a:r>
            <a:r>
              <a:rPr lang="en-IN" dirty="0" err="1"/>
              <a:t>enum</a:t>
            </a:r>
            <a:r>
              <a:rPr lang="en-IN" dirty="0"/>
              <a:t>,  extern,  float,  for,  </a:t>
            </a:r>
            <a:r>
              <a:rPr lang="en-IN" dirty="0" err="1"/>
              <a:t>goto</a:t>
            </a:r>
            <a:r>
              <a:rPr lang="en-IN" dirty="0"/>
              <a:t>, if,  int,  long,  register,  return,  short,  signed,  size of,  static,  struct,   switch,  union,  unsigned,  void,  volatile,  while.</a:t>
            </a:r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63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5467-B10D-2E78-65BB-6EB3C733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49" y="565274"/>
            <a:ext cx="10820400" cy="116044"/>
          </a:xfrm>
        </p:spPr>
        <p:txBody>
          <a:bodyPr>
            <a:noAutofit/>
          </a:bodyPr>
          <a:lstStyle/>
          <a:p>
            <a:pPr algn="l"/>
            <a:r>
              <a:rPr lang="en-IN" sz="4800" u="sng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E9EB-F411-32E3-F4FF-886A5679D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1129553"/>
            <a:ext cx="10202034" cy="4508750"/>
          </a:xfrm>
        </p:spPr>
        <p:txBody>
          <a:bodyPr/>
          <a:lstStyle/>
          <a:p>
            <a:r>
              <a:rPr lang="en-IN" sz="2400" dirty="0"/>
              <a:t>- Comments are used to provide the description about the logic written in program.</a:t>
            </a:r>
          </a:p>
          <a:p>
            <a:r>
              <a:rPr lang="en-IN" sz="2400" dirty="0"/>
              <a:t>- Comments do not display on output screen</a:t>
            </a:r>
          </a:p>
          <a:p>
            <a:r>
              <a:rPr lang="en-IN" sz="2400" dirty="0"/>
              <a:t>- When we used the </a:t>
            </a:r>
            <a:r>
              <a:rPr lang="en-IN" sz="2400" dirty="0" err="1"/>
              <a:t>comments,then</a:t>
            </a:r>
            <a:r>
              <a:rPr lang="en-IN" sz="2400" dirty="0"/>
              <a:t> that specific part will be </a:t>
            </a:r>
            <a:r>
              <a:rPr lang="en-IN" sz="2400" dirty="0" err="1"/>
              <a:t>ignorned</a:t>
            </a:r>
            <a:r>
              <a:rPr lang="en-IN" sz="2400" dirty="0"/>
              <a:t> by compiler</a:t>
            </a:r>
          </a:p>
          <a:p>
            <a:r>
              <a:rPr lang="en-IN" sz="2400" dirty="0"/>
              <a:t>- In “c” language there are 2 types of comments are possible </a:t>
            </a:r>
          </a:p>
          <a:p>
            <a:r>
              <a:rPr lang="en-IN" sz="2400" dirty="0"/>
              <a:t>1)Single line comment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eg</a:t>
            </a:r>
            <a:r>
              <a:rPr lang="en-IN" sz="2400" dirty="0"/>
              <a:t>: //…….</a:t>
            </a:r>
          </a:p>
          <a:p>
            <a:r>
              <a:rPr lang="en-IN" sz="2400" dirty="0"/>
              <a:t>2)Double line comment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eg</a:t>
            </a:r>
            <a:r>
              <a:rPr lang="en-IN" sz="2400" dirty="0"/>
              <a:t>: /*…….*/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7667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181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keywords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Suryalatha Ganti</dc:creator>
  <cp:lastModifiedBy>Suryalatha Ganti</cp:lastModifiedBy>
  <cp:revision>2</cp:revision>
  <dcterms:created xsi:type="dcterms:W3CDTF">2025-07-18T16:46:08Z</dcterms:created>
  <dcterms:modified xsi:type="dcterms:W3CDTF">2025-07-19T14:07:24Z</dcterms:modified>
</cp:coreProperties>
</file>