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presProps.xml" ContentType="application/vnd.openxmlformats-officedocument.presentationml.presProps+xml"/>
  <Override PartName="/ppt/media/image1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7.png" ContentType="image/png"/>
  <Override PartName="/ppt/media/image12.png" ContentType="image/png"/>
  <Override PartName="/ppt/media/image9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3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85.xml"/><Relationship Id="rId27" Type="http://schemas.openxmlformats.org/officeDocument/2006/relationships/slideLayout" Target="../slideLayouts/slideLayout86.xml"/><Relationship Id="rId28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88.xml"/><Relationship Id="rId30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2.xml"/><Relationship Id="rId34" Type="http://schemas.openxmlformats.org/officeDocument/2006/relationships/slideLayout" Target="../slideLayouts/slideLayout93.xml"/><Relationship Id="rId35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95.xml"/><Relationship Id="rId37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1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0" name="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61" name="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62" name=""/>
              <p:cNvSpPr/>
              <p:nvPr/>
            </p:nvSpPr>
            <p:spPr>
              <a:xfrm flipV="1" rot="21598800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" name=""/>
              <p:cNvSpPr/>
              <p:nvPr/>
            </p:nvSpPr>
            <p:spPr>
              <a:xfrm flipV="1" rot="21598800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"/>
              <p:cNvSpPr/>
              <p:nvPr/>
            </p:nvSpPr>
            <p:spPr>
              <a:xfrm flipV="1" rot="21598800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" name=""/>
              <p:cNvSpPr/>
              <p:nvPr/>
            </p:nvSpPr>
            <p:spPr>
              <a:xfrm flipV="1" rot="21598800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" name=""/>
              <p:cNvSpPr/>
              <p:nvPr/>
            </p:nvSpPr>
            <p:spPr>
              <a:xfrm flipV="1" rot="21598800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" name=""/>
              <p:cNvSpPr/>
              <p:nvPr/>
            </p:nvSpPr>
            <p:spPr>
              <a:xfrm flipV="1" rot="21598800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" name=""/>
              <p:cNvSpPr/>
              <p:nvPr/>
            </p:nvSpPr>
            <p:spPr>
              <a:xfrm flipV="1" rot="21598800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" name=""/>
              <p:cNvSpPr/>
              <p:nvPr/>
            </p:nvSpPr>
            <p:spPr>
              <a:xfrm flipV="1" rot="21598800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" name=""/>
              <p:cNvSpPr/>
              <p:nvPr/>
            </p:nvSpPr>
            <p:spPr>
              <a:xfrm flipV="1" rot="21598800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" name=""/>
              <p:cNvSpPr/>
              <p:nvPr/>
            </p:nvSpPr>
            <p:spPr>
              <a:xfrm flipV="1" rot="21598800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" name=""/>
              <p:cNvSpPr/>
              <p:nvPr/>
            </p:nvSpPr>
            <p:spPr>
              <a:xfrm flipV="1" rot="21598800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" name=""/>
              <p:cNvSpPr/>
              <p:nvPr/>
            </p:nvSpPr>
            <p:spPr>
              <a:xfrm flipV="1" rot="21598800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74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4846320" y="4846320"/>
            <a:ext cx="2133000" cy="38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  <a:hlinkClick r:id="rId15"/>
              </a:rPr>
              <a:t>Pixeltrue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hlinkClick r:id="rId16"/>
              </a:rPr>
              <a:t>icons8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7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118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9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0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3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124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6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7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8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9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0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0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2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3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4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5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7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0" name=""/>
          <p:cNvGrpSpPr/>
          <p:nvPr/>
        </p:nvGrpSpPr>
        <p:grpSpPr>
          <a:xfrm>
            <a:off x="3918240" y="775080"/>
            <a:ext cx="2433600" cy="4339080"/>
            <a:chOff x="3918240" y="775080"/>
            <a:chExt cx="2433600" cy="4339080"/>
          </a:xfrm>
        </p:grpSpPr>
        <p:sp>
          <p:nvSpPr>
            <p:cNvPr id="221" name=""/>
            <p:cNvSpPr/>
            <p:nvPr/>
          </p:nvSpPr>
          <p:spPr>
            <a:xfrm flipH="1" flipV="1" rot="5330400">
              <a:off x="4853880" y="33775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"/>
            <p:cNvSpPr/>
            <p:nvPr/>
          </p:nvSpPr>
          <p:spPr>
            <a:xfrm flipH="1" flipV="1" rot="5330400">
              <a:off x="4023360" y="23392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"/>
            <p:cNvSpPr/>
            <p:nvPr/>
          </p:nvSpPr>
          <p:spPr>
            <a:xfrm flipH="1" flipV="1" rot="5330400">
              <a:off x="4920480" y="20750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"/>
            <p:cNvSpPr/>
            <p:nvPr/>
          </p:nvSpPr>
          <p:spPr>
            <a:xfrm flipH="1" flipV="1" rot="5330400">
              <a:off x="3977280" y="9813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"/>
            <p:cNvSpPr/>
            <p:nvPr/>
          </p:nvSpPr>
          <p:spPr>
            <a:xfrm flipH="1" flipV="1" rot="5330400">
              <a:off x="4911480" y="7434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" name=""/>
            <p:cNvSpPr/>
            <p:nvPr/>
          </p:nvSpPr>
          <p:spPr>
            <a:xfrm flipH="1" flipV="1" rot="5330400">
              <a:off x="4032000" y="3681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641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3" name=""/>
          <p:cNvGrpSpPr/>
          <p:nvPr/>
        </p:nvGrpSpPr>
        <p:grpSpPr>
          <a:xfrm>
            <a:off x="3570480" y="1225440"/>
            <a:ext cx="5120640" cy="2926080"/>
            <a:chOff x="3570480" y="1225440"/>
            <a:chExt cx="5120640" cy="2926080"/>
          </a:xfrm>
        </p:grpSpPr>
        <p:sp>
          <p:nvSpPr>
            <p:cNvPr id="314" name=""/>
            <p:cNvSpPr/>
            <p:nvPr/>
          </p:nvSpPr>
          <p:spPr>
            <a:xfrm>
              <a:off x="3570480" y="152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3763800" y="122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6" name="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317" name="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9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1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2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"/>
            <p:cNvSpPr/>
            <p:nvPr/>
          </p:nvSpPr>
          <p:spPr>
            <a:xfrm flipH="1">
              <a:off x="-24804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6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7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8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0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1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2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3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4" name="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5" name="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6" name="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7" name="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8" name="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9" name="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0" name="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1" name=""/>
          <p:cNvSpPr txBox="1"/>
          <p:nvPr/>
        </p:nvSpPr>
        <p:spPr>
          <a:xfrm>
            <a:off x="3844800" y="1408320"/>
            <a:ext cx="1097280" cy="122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8000" spc="-1" strike="noStrike">
                <a:solidFill>
                  <a:srgbClr val="000000"/>
                </a:solidFill>
                <a:latin typeface="Arial"/>
              </a:rPr>
              <a:t>“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7868160" y="3039840"/>
            <a:ext cx="1097280" cy="111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"/>
          <p:cNvSpPr/>
          <p:nvPr/>
        </p:nvSpPr>
        <p:spPr>
          <a:xfrm>
            <a:off x="2982960" y="3757320"/>
            <a:ext cx="1044720" cy="3027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7" name=""/>
          <p:cNvGrpSpPr/>
          <p:nvPr/>
        </p:nvGrpSpPr>
        <p:grpSpPr>
          <a:xfrm>
            <a:off x="-147600" y="-297720"/>
            <a:ext cx="915840" cy="1281240"/>
            <a:chOff x="-147600" y="-297720"/>
            <a:chExt cx="915840" cy="1281240"/>
          </a:xfrm>
        </p:grpSpPr>
        <p:sp>
          <p:nvSpPr>
            <p:cNvPr id="398" name=""/>
            <p:cNvSpPr/>
            <p:nvPr/>
          </p:nvSpPr>
          <p:spPr>
            <a:xfrm flipV="1" rot="5395800">
              <a:off x="219240" y="79956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9" name=""/>
            <p:cNvSpPr/>
            <p:nvPr/>
          </p:nvSpPr>
          <p:spPr>
            <a:xfrm flipV="1" rot="5395800">
              <a:off x="218880" y="43380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0" name=""/>
            <p:cNvSpPr/>
            <p:nvPr/>
          </p:nvSpPr>
          <p:spPr>
            <a:xfrm flipV="1" rot="5395800">
              <a:off x="218520" y="684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1" name=""/>
            <p:cNvSpPr/>
            <p:nvPr/>
          </p:nvSpPr>
          <p:spPr>
            <a:xfrm flipV="1" rot="5395800">
              <a:off x="217800" y="-29736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2" name=""/>
            <p:cNvSpPr/>
            <p:nvPr/>
          </p:nvSpPr>
          <p:spPr>
            <a:xfrm flipV="1" rot="5395800">
              <a:off x="583920" y="-29772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3" name=""/>
            <p:cNvSpPr/>
            <p:nvPr/>
          </p:nvSpPr>
          <p:spPr>
            <a:xfrm flipV="1" rot="5395800">
              <a:off x="584280" y="6768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4" name=""/>
            <p:cNvSpPr/>
            <p:nvPr/>
          </p:nvSpPr>
          <p:spPr>
            <a:xfrm flipV="1" rot="5395800">
              <a:off x="584280" y="43344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5" name=""/>
            <p:cNvSpPr/>
            <p:nvPr/>
          </p:nvSpPr>
          <p:spPr>
            <a:xfrm flipV="1" rot="5395800">
              <a:off x="585000" y="79956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6" name=""/>
            <p:cNvSpPr/>
            <p:nvPr/>
          </p:nvSpPr>
          <p:spPr>
            <a:xfrm flipV="1" rot="5395800">
              <a:off x="-146160" y="79992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7" name=""/>
            <p:cNvSpPr/>
            <p:nvPr/>
          </p:nvSpPr>
          <p:spPr>
            <a:xfrm flipV="1" rot="5395800">
              <a:off x="-146880" y="43452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8" name=""/>
            <p:cNvSpPr/>
            <p:nvPr/>
          </p:nvSpPr>
          <p:spPr>
            <a:xfrm flipV="1" rot="5395800">
              <a:off x="-146880" y="6840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9" name=""/>
            <p:cNvSpPr/>
            <p:nvPr/>
          </p:nvSpPr>
          <p:spPr>
            <a:xfrm flipV="1" rot="5395800">
              <a:off x="-147240" y="-29700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10" name=""/>
          <p:cNvGrpSpPr/>
          <p:nvPr/>
        </p:nvGrpSpPr>
        <p:grpSpPr>
          <a:xfrm>
            <a:off x="9545040" y="4644360"/>
            <a:ext cx="915840" cy="1281240"/>
            <a:chOff x="9545040" y="4644360"/>
            <a:chExt cx="915840" cy="1281240"/>
          </a:xfrm>
        </p:grpSpPr>
        <p:sp>
          <p:nvSpPr>
            <p:cNvPr id="411" name=""/>
            <p:cNvSpPr/>
            <p:nvPr/>
          </p:nvSpPr>
          <p:spPr>
            <a:xfrm flipV="1" rot="5395800">
              <a:off x="9911880" y="57416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2" name=""/>
            <p:cNvSpPr/>
            <p:nvPr/>
          </p:nvSpPr>
          <p:spPr>
            <a:xfrm flipV="1" rot="5395800">
              <a:off x="9911520" y="537588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3" name=""/>
            <p:cNvSpPr/>
            <p:nvPr/>
          </p:nvSpPr>
          <p:spPr>
            <a:xfrm flipV="1" rot="5395800">
              <a:off x="9911160" y="501048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4" name=""/>
            <p:cNvSpPr/>
            <p:nvPr/>
          </p:nvSpPr>
          <p:spPr>
            <a:xfrm flipV="1" rot="5395800">
              <a:off x="9910440" y="464436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5" name=""/>
            <p:cNvSpPr/>
            <p:nvPr/>
          </p:nvSpPr>
          <p:spPr>
            <a:xfrm flipV="1" rot="5395800">
              <a:off x="10276560" y="464400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6" name=""/>
            <p:cNvSpPr/>
            <p:nvPr/>
          </p:nvSpPr>
          <p:spPr>
            <a:xfrm flipV="1" rot="5395800">
              <a:off x="10276920" y="500976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7" name=""/>
            <p:cNvSpPr/>
            <p:nvPr/>
          </p:nvSpPr>
          <p:spPr>
            <a:xfrm flipV="1" rot="5395800">
              <a:off x="10276920" y="537552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8" name=""/>
            <p:cNvSpPr/>
            <p:nvPr/>
          </p:nvSpPr>
          <p:spPr>
            <a:xfrm flipV="1" rot="5395800">
              <a:off x="10277640" y="574164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9" name=""/>
            <p:cNvSpPr/>
            <p:nvPr/>
          </p:nvSpPr>
          <p:spPr>
            <a:xfrm flipV="1" rot="5395800">
              <a:off x="9546120" y="574200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0" name=""/>
            <p:cNvSpPr/>
            <p:nvPr/>
          </p:nvSpPr>
          <p:spPr>
            <a:xfrm flipV="1" rot="5395800">
              <a:off x="9545400" y="537660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1" name=""/>
            <p:cNvSpPr/>
            <p:nvPr/>
          </p:nvSpPr>
          <p:spPr>
            <a:xfrm flipV="1" rot="5395800">
              <a:off x="9545400" y="501048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2" name=""/>
            <p:cNvSpPr/>
            <p:nvPr/>
          </p:nvSpPr>
          <p:spPr>
            <a:xfrm flipV="1" rot="5395800">
              <a:off x="9545040" y="464472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23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  <p:sldLayoutId id="2147483747" r:id="rId33"/>
    <p:sldLayoutId id="2147483748" r:id="rId34"/>
    <p:sldLayoutId id="2147483749" r:id="rId35"/>
    <p:sldLayoutId id="2147483750" r:id="rId36"/>
    <p:sldLayoutId id="2147483751" r:id="rId3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vedha09-varshu/22331A0715-ANDINO-LABS/tree/main" TargetMode="External"/><Relationship Id="rId2" Type="http://schemas.openxmlformats.org/officeDocument/2006/relationships/slideLayout" Target="../slideLayouts/slideLayout7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9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Shape 1"/>
          <p:cNvSpPr/>
          <p:nvPr/>
        </p:nvSpPr>
        <p:spPr>
          <a:xfrm>
            <a:off x="228600" y="228600"/>
            <a:ext cx="589788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Noto Sans"/>
              </a:rPr>
              <a:t>CAMPUS CONNECT -</a:t>
            </a:r>
            <a:r>
              <a:rPr b="1" lang="en-US" sz="32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Noto Sans"/>
              </a:rPr>
              <a:t>MVGR</a:t>
            </a:r>
            <a:r>
              <a:rPr b="1" lang="en-US" sz="32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1" lang="en-US" sz="3200" spc="-1" strike="noStrike">
                <a:solidFill>
                  <a:srgbClr val="000000"/>
                </a:solidFill>
                <a:latin typeface="Noto Sans"/>
              </a:rPr>
              <a:t>	</a:t>
            </a:r>
            <a:endParaRPr b="1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6" name=""/>
          <p:cNvSpPr txBox="1"/>
          <p:nvPr/>
        </p:nvSpPr>
        <p:spPr>
          <a:xfrm>
            <a:off x="228600" y="3886200"/>
            <a:ext cx="41148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FROM THE STUDENTS,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BY THE STUDENTS,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THE STUDENTS!!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7" name="" descr=""/>
          <p:cNvPicPr/>
          <p:nvPr/>
        </p:nvPicPr>
        <p:blipFill>
          <a:blip r:embed="rId1"/>
          <a:stretch/>
        </p:blipFill>
        <p:spPr>
          <a:xfrm>
            <a:off x="188640" y="1155960"/>
            <a:ext cx="3468960" cy="230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"/>
          <p:cNvSpPr txBox="1"/>
          <p:nvPr/>
        </p:nvSpPr>
        <p:spPr>
          <a:xfrm>
            <a:off x="4166640" y="1884960"/>
            <a:ext cx="383436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GITHUB LINK: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hlinkClick r:id="rId1"/>
              </a:rPr>
              <a:t>22331A0715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"/>
          <p:cNvSpPr txBox="1"/>
          <p:nvPr/>
        </p:nvSpPr>
        <p:spPr>
          <a:xfrm>
            <a:off x="2103120" y="228600"/>
            <a:ext cx="6812280" cy="147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US" sz="4000" spc="-1" strike="noStrike" u="wavyHeavy">
                <a:solidFill>
                  <a:srgbClr val="000000"/>
                </a:solidFill>
                <a:uFillTx/>
                <a:latin typeface="Noto Sans"/>
              </a:rPr>
              <a:t>PROBLEM STATEMENT: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"/>
          <p:cNvSpPr/>
          <p:nvPr/>
        </p:nvSpPr>
        <p:spPr>
          <a:xfrm>
            <a:off x="0" y="1325880"/>
            <a:ext cx="5486400" cy="25603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just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DESIGN A WEB BASED COLLEGE WEBSITE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 THE PROSPECTIVE STUDENTS THAT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SHOWCASE COLLEGE’S KEY FEATURES 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DEPARTMENTS,FACILITIES,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EVENTS AND ADMISSION INFO.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/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0" name="" descr=""/>
          <p:cNvPicPr/>
          <p:nvPr/>
        </p:nvPicPr>
        <p:blipFill>
          <a:blip r:embed="rId1"/>
          <a:stretch/>
        </p:blipFill>
        <p:spPr>
          <a:xfrm>
            <a:off x="5775840" y="1017000"/>
            <a:ext cx="4304160" cy="286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" descr=""/>
          <p:cNvPicPr/>
          <p:nvPr/>
        </p:nvPicPr>
        <p:blipFill>
          <a:blip r:embed="rId1"/>
          <a:stretch/>
        </p:blipFill>
        <p:spPr>
          <a:xfrm>
            <a:off x="1188720" y="2783880"/>
            <a:ext cx="782280" cy="782280"/>
          </a:xfrm>
          <a:prstGeom prst="rect">
            <a:avLst/>
          </a:prstGeom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</p:pic>
      <p:sp>
        <p:nvSpPr>
          <p:cNvPr id="512" name=""/>
          <p:cNvSpPr txBox="1"/>
          <p:nvPr/>
        </p:nvSpPr>
        <p:spPr>
          <a:xfrm>
            <a:off x="2651760" y="4467600"/>
            <a:ext cx="3383280" cy="91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111111"/>
                </a:solidFill>
                <a:latin typeface="Noto Sans"/>
              </a:rPr>
              <a:t>THIS WOULD EXACTLY BRING NEWCOMERS TO A IDEA OF HOW COLLEGE WORKS INSTEAD AND DIES IT ACTUALLY MEET THEIR EXPECTATION IN ADVANCE.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2651760" y="404028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INTERACTION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"/>
          <p:cNvSpPr txBox="1"/>
          <p:nvPr/>
        </p:nvSpPr>
        <p:spPr>
          <a:xfrm>
            <a:off x="180000" y="1250280"/>
            <a:ext cx="3477600" cy="98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111111"/>
                </a:solidFill>
                <a:latin typeface="Noto Sans"/>
              </a:rPr>
              <a:t>Its a friendly website where in the currently admissioned students are going to share their point of views.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6" name=""/>
          <p:cNvSpPr txBox="1"/>
          <p:nvPr/>
        </p:nvSpPr>
        <p:spPr>
          <a:xfrm>
            <a:off x="1645920" y="82296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Senior to Junior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7" name="" descr=""/>
          <p:cNvPicPr/>
          <p:nvPr/>
        </p:nvPicPr>
        <p:blipFill>
          <a:blip r:embed="rId2"/>
          <a:stretch/>
        </p:blipFill>
        <p:spPr>
          <a:xfrm>
            <a:off x="4854240" y="1774080"/>
            <a:ext cx="943200" cy="1045440"/>
          </a:xfrm>
          <a:prstGeom prst="rect">
            <a:avLst/>
          </a:prstGeom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</p:pic>
      <p:pic>
        <p:nvPicPr>
          <p:cNvPr id="518" name="" descr=""/>
          <p:cNvPicPr/>
          <p:nvPr/>
        </p:nvPicPr>
        <p:blipFill>
          <a:blip r:embed="rId3"/>
          <a:stretch/>
        </p:blipFill>
        <p:spPr>
          <a:xfrm>
            <a:off x="6884640" y="3486960"/>
            <a:ext cx="924480" cy="847440"/>
          </a:xfrm>
          <a:prstGeom prst="rect">
            <a:avLst/>
          </a:prstGeom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</p:pic>
      <p:sp>
        <p:nvSpPr>
          <p:cNvPr id="519" name=""/>
          <p:cNvSpPr txBox="1"/>
          <p:nvPr/>
        </p:nvSpPr>
        <p:spPr>
          <a:xfrm>
            <a:off x="5943600" y="1658520"/>
            <a:ext cx="2743200" cy="154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111111"/>
                </a:solidFill>
                <a:latin typeface="Noto Sans"/>
              </a:rPr>
              <a:t>THIS PLATFORM ALLOWS THE NEW COMERS TO FEEL MORE COMFORTABLE.</a:t>
            </a:r>
            <a:br>
              <a:rPr sz="1200"/>
            </a:br>
            <a:r>
              <a:rPr b="0" lang="en-US" sz="1200" spc="-1" strike="noStrike">
                <a:solidFill>
                  <a:srgbClr val="111111"/>
                </a:solidFill>
                <a:latin typeface="Noto Sans"/>
              </a:rPr>
              <a:t>ITS JUST LIKE THE LAST MINUTE LESSON WE PREACH TO OUR FRIENDS FOR EASY UNDERSTANDING.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7040880" y="1027800"/>
            <a:ext cx="201168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EXPERIENCE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"/>
          <p:cNvSpPr txBox="1"/>
          <p:nvPr/>
        </p:nvSpPr>
        <p:spPr>
          <a:xfrm>
            <a:off x="457200" y="837360"/>
            <a:ext cx="5416200" cy="504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111111"/>
                </a:solidFill>
                <a:latin typeface="Noto Sans"/>
              </a:rPr>
              <a:t>THIS USER FRIENDLY WEBSITE IS TO ENCOURAGE THE EXISTING STUDENTS CREATIVITY IN A WAY THAT WOULD IMPACT THE UPCOMING JUNIORS.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111111"/>
                </a:solidFill>
                <a:latin typeface="Noto Sans"/>
              </a:rPr>
              <a:t>ONE SINGLE EXPERIENCE COULD RISE THE CONFIDENCES OF MANY. EXPERIENCES DEFINE HOW COMFORTABLE ONE WOULD FEEL IN A SITUATION AND ULTIMATELY IT WOULD HELP THEM OUT IN ONE OR THE OTHER WAY.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111111"/>
                </a:solidFill>
                <a:latin typeface="Noto Sans"/>
              </a:rPr>
              <a:t>SO ENCOURAGING AN INTERACTIVE APP AMONG THE STUDENTS WOULD BUILD RELATIONSHIPS AS WELL AS PROVIDE INFORMATION IN THE MOST EFFECTIVE WAY.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111111"/>
                </a:solidFill>
                <a:latin typeface="Noto Sans"/>
              </a:rPr>
              <a:t>WHAT IT INCLUDES: 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111111"/>
                </a:solidFill>
                <a:latin typeface="Noto Sans"/>
              </a:rPr>
              <a:t>REGISTRATION(EXISTING STUDENTS)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111111"/>
                </a:solidFill>
                <a:latin typeface="Noto Sans"/>
              </a:rPr>
              <a:t>GUEST MODE FOR NEWCOMERS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111111"/>
                </a:solidFill>
                <a:latin typeface="Noto Sans"/>
              </a:rPr>
              <a:t>ACTIVITY ROOM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111111"/>
                </a:solidFill>
                <a:latin typeface="Noto Sans"/>
              </a:rPr>
              <a:t>DEPARTMENTS AND FACILITIES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111111"/>
                </a:solidFill>
                <a:latin typeface="Noto Sans"/>
              </a:rPr>
              <a:t>ADMISSIONS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111111"/>
                </a:solidFill>
                <a:latin typeface="Noto Sans"/>
              </a:rPr>
              <a:t>ABOUT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"/>
          <p:cNvSpPr txBox="1"/>
          <p:nvPr/>
        </p:nvSpPr>
        <p:spPr>
          <a:xfrm>
            <a:off x="274320" y="365760"/>
            <a:ext cx="3566160" cy="4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BASELINE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"/>
          <p:cNvSpPr/>
          <p:nvPr/>
        </p:nvSpPr>
        <p:spPr>
          <a:xfrm>
            <a:off x="5873400" y="1190520"/>
            <a:ext cx="4094280" cy="4094280"/>
          </a:xfrm>
          <a:custGeom>
            <a:avLst/>
            <a:gdLst/>
            <a:ahLst/>
            <a:rect l="0" t="0" r="r" b="b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"/>
          <p:cNvSpPr txBox="1"/>
          <p:nvPr/>
        </p:nvSpPr>
        <p:spPr>
          <a:xfrm>
            <a:off x="3886200" y="1371600"/>
            <a:ext cx="4800600" cy="230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SOLUTION: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ALL NEWCOMERS HAVE AN UNIQUE WAY TO INTERPRETING HOW COLLEGE LIFE WOULD BE.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AND IN-ORDER TO ALIGN THEIR THOUGHT FOR THE NEXT 4-5 YRS OF THEIR CRUCIAL LIFE.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AND TO EXPLORE WE HAVE NO CERTAIN WEBSITES EXCEPT THE OFFICIAL WEBSITES WHICH JUST SHOWCASE THE BRIEF ASPECTS OF COLLEGE.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THIS SENIOR TO JUNIOR INTERACTIVE WEBSITE WOULD HELP THEM TO BRING AN ACTUAL  PERSPECTIVE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OF COLLEGE LIFE INSTEAD OF PRE-ASSUMPTIONS.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" descr=""/>
          <p:cNvPicPr/>
          <p:nvPr/>
        </p:nvPicPr>
        <p:blipFill>
          <a:blip r:embed="rId1"/>
          <a:stretch/>
        </p:blipFill>
        <p:spPr>
          <a:xfrm>
            <a:off x="2023560" y="914400"/>
            <a:ext cx="7948440" cy="4343400"/>
          </a:xfrm>
          <a:prstGeom prst="rect">
            <a:avLst/>
          </a:prstGeom>
          <a:ln w="0">
            <a:noFill/>
          </a:ln>
        </p:spPr>
      </p:pic>
      <p:sp>
        <p:nvSpPr>
          <p:cNvPr id="526" name=""/>
          <p:cNvSpPr txBox="1"/>
          <p:nvPr/>
        </p:nvSpPr>
        <p:spPr>
          <a:xfrm>
            <a:off x="2286000" y="228600"/>
            <a:ext cx="45720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OUTPUTS: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" descr=""/>
          <p:cNvPicPr/>
          <p:nvPr/>
        </p:nvPicPr>
        <p:blipFill>
          <a:blip r:embed="rId1"/>
          <a:stretch/>
        </p:blipFill>
        <p:spPr>
          <a:xfrm>
            <a:off x="1982520" y="1143000"/>
            <a:ext cx="8304480" cy="402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"/>
          <p:cNvSpPr txBox="1"/>
          <p:nvPr/>
        </p:nvSpPr>
        <p:spPr>
          <a:xfrm>
            <a:off x="2286000" y="228600"/>
            <a:ext cx="6858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BOTTOM OF THE PAGE:  AREA TO ADD NEW POST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9" name="" descr=""/>
          <p:cNvPicPr/>
          <p:nvPr/>
        </p:nvPicPr>
        <p:blipFill>
          <a:blip r:embed="rId1"/>
          <a:stretch/>
        </p:blipFill>
        <p:spPr>
          <a:xfrm>
            <a:off x="2104920" y="914400"/>
            <a:ext cx="7724880" cy="423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-842040" y="4251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CLEAR VIEW OF THE OUTPUT: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1" name="" descr=""/>
          <p:cNvPicPr/>
          <p:nvPr/>
        </p:nvPicPr>
        <p:blipFill>
          <a:blip r:embed="rId1"/>
          <a:stretch/>
        </p:blipFill>
        <p:spPr>
          <a:xfrm>
            <a:off x="1371600" y="1143000"/>
            <a:ext cx="8458200" cy="420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Application>LibreOffice/7.6.0.3$Windows_X86_64 LibreOffice_project/69edd8b8ebc41d00b4de3915dc82f8f0fc3b6265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2025-07-16T13:57:43Z</dcterms:created>
  <dc:creator/>
  <dc:description/>
  <dc:language>en-US</dc:language>
  <cp:lastModifiedBy/>
  <dcterms:modified xsi:type="dcterms:W3CDTF">2025-07-16T16:23:42Z</dcterms:modified>
  <cp:revision>6</cp:revision>
  <dc:subject/>
  <dc:title>Grey Elegant</dc:title>
</cp:coreProperties>
</file>