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57" r:id="rId3"/>
    <p:sldId id="258" r:id="rId4"/>
    <p:sldId id="266" r:id="rId5"/>
    <p:sldId id="267" r:id="rId6"/>
    <p:sldId id="268" r:id="rId7"/>
    <p:sldId id="260" r:id="rId8"/>
    <p:sldId id="263" r:id="rId9"/>
    <p:sldId id="264" r:id="rId10"/>
    <p:sldId id="265" r:id="rId11"/>
    <p:sldId id="259" r:id="rId12"/>
    <p:sldId id="26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B3B0784-236A-4F05-ACC8-94EAEEFA1F70}" v="2" dt="2023-11-13T03:14:19.2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p:scale>
          <a:sx n="36" d="100"/>
          <a:sy n="36" d="100"/>
        </p:scale>
        <p:origin x="1652" y="6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dha v" userId="e0666fcfbd78eb57" providerId="Windows Live" clId="Web-{226FA39D-844C-4A7F-884E-BECDC18D5440}"/>
    <pc:docChg chg="addSld delSld modSld sldOrd addMainMaster delMainMaster">
      <pc:chgData name="vedha v" userId="e0666fcfbd78eb57" providerId="Windows Live" clId="Web-{226FA39D-844C-4A7F-884E-BECDC18D5440}" dt="2023-11-02T05:44:53.656" v="418"/>
      <pc:docMkLst>
        <pc:docMk/>
      </pc:docMkLst>
      <pc:sldChg chg="addSp modSp mod setBg modClrScheme chgLayout">
        <pc:chgData name="vedha v" userId="e0666fcfbd78eb57" providerId="Windows Live" clId="Web-{226FA39D-844C-4A7F-884E-BECDC18D5440}" dt="2023-10-30T18:06:13.246" v="27" actId="14100"/>
        <pc:sldMkLst>
          <pc:docMk/>
          <pc:sldMk cId="109857222" sldId="256"/>
        </pc:sldMkLst>
        <pc:spChg chg="mod">
          <ac:chgData name="vedha v" userId="e0666fcfbd78eb57" providerId="Windows Live" clId="Web-{226FA39D-844C-4A7F-884E-BECDC18D5440}" dt="2023-10-30T18:06:13.246" v="27" actId="14100"/>
          <ac:spMkLst>
            <pc:docMk/>
            <pc:sldMk cId="109857222" sldId="256"/>
            <ac:spMk id="2" creationId="{00000000-0000-0000-0000-000000000000}"/>
          </ac:spMkLst>
        </pc:spChg>
        <pc:spChg chg="mod">
          <ac:chgData name="vedha v" userId="e0666fcfbd78eb57" providerId="Windows Live" clId="Web-{226FA39D-844C-4A7F-884E-BECDC18D5440}" dt="2023-10-30T18:06:08.652" v="25" actId="20577"/>
          <ac:spMkLst>
            <pc:docMk/>
            <pc:sldMk cId="109857222" sldId="256"/>
            <ac:spMk id="3" creationId="{00000000-0000-0000-0000-000000000000}"/>
          </ac:spMkLst>
        </pc:spChg>
        <pc:spChg chg="add">
          <ac:chgData name="vedha v" userId="e0666fcfbd78eb57" providerId="Windows Live" clId="Web-{226FA39D-844C-4A7F-884E-BECDC18D5440}" dt="2023-10-30T18:05:06.635" v="11"/>
          <ac:spMkLst>
            <pc:docMk/>
            <pc:sldMk cId="109857222" sldId="256"/>
            <ac:spMk id="8" creationId="{5DAEFD87-3A2E-4E00-A08F-8AA383344A10}"/>
          </ac:spMkLst>
        </pc:spChg>
        <pc:spChg chg="add">
          <ac:chgData name="vedha v" userId="e0666fcfbd78eb57" providerId="Windows Live" clId="Web-{226FA39D-844C-4A7F-884E-BECDC18D5440}" dt="2023-10-30T18:05:06.635" v="11"/>
          <ac:spMkLst>
            <pc:docMk/>
            <pc:sldMk cId="109857222" sldId="256"/>
            <ac:spMk id="22" creationId="{D30C927F-C97D-4AE7-B465-BD22384CE0E3}"/>
          </ac:spMkLst>
        </pc:spChg>
        <pc:grpChg chg="add">
          <ac:chgData name="vedha v" userId="e0666fcfbd78eb57" providerId="Windows Live" clId="Web-{226FA39D-844C-4A7F-884E-BECDC18D5440}" dt="2023-10-30T18:05:06.635" v="11"/>
          <ac:grpSpMkLst>
            <pc:docMk/>
            <pc:sldMk cId="109857222" sldId="256"/>
            <ac:grpSpMk id="10" creationId="{26C66EAF-98D6-4615-8CA0-821CEA7D4ECD}"/>
          </ac:grpSpMkLst>
        </pc:grpChg>
      </pc:sldChg>
      <pc:sldChg chg="modSp new">
        <pc:chgData name="vedha v" userId="e0666fcfbd78eb57" providerId="Windows Live" clId="Web-{226FA39D-844C-4A7F-884E-BECDC18D5440}" dt="2023-10-30T18:09:22.018" v="88" actId="1076"/>
        <pc:sldMkLst>
          <pc:docMk/>
          <pc:sldMk cId="3618843729" sldId="257"/>
        </pc:sldMkLst>
        <pc:spChg chg="mod">
          <ac:chgData name="vedha v" userId="e0666fcfbd78eb57" providerId="Windows Live" clId="Web-{226FA39D-844C-4A7F-884E-BECDC18D5440}" dt="2023-10-30T18:09:12.783" v="87" actId="20577"/>
          <ac:spMkLst>
            <pc:docMk/>
            <pc:sldMk cId="3618843729" sldId="257"/>
            <ac:spMk id="2" creationId="{5B7873A9-7EFF-2225-1F61-479EAEBEF415}"/>
          </ac:spMkLst>
        </pc:spChg>
        <pc:spChg chg="mod">
          <ac:chgData name="vedha v" userId="e0666fcfbd78eb57" providerId="Windows Live" clId="Web-{226FA39D-844C-4A7F-884E-BECDC18D5440}" dt="2023-10-30T18:09:22.018" v="88" actId="1076"/>
          <ac:spMkLst>
            <pc:docMk/>
            <pc:sldMk cId="3618843729" sldId="257"/>
            <ac:spMk id="3" creationId="{0EB9938B-4903-60D6-A619-1151A08A9845}"/>
          </ac:spMkLst>
        </pc:spChg>
      </pc:sldChg>
      <pc:sldChg chg="modSp new ord">
        <pc:chgData name="vedha v" userId="e0666fcfbd78eb57" providerId="Windows Live" clId="Web-{226FA39D-844C-4A7F-884E-BECDC18D5440}" dt="2023-10-31T17:10:22.352" v="306"/>
        <pc:sldMkLst>
          <pc:docMk/>
          <pc:sldMk cId="3503229044" sldId="258"/>
        </pc:sldMkLst>
        <pc:spChg chg="mod">
          <ac:chgData name="vedha v" userId="e0666fcfbd78eb57" providerId="Windows Live" clId="Web-{226FA39D-844C-4A7F-884E-BECDC18D5440}" dt="2023-10-30T18:12:34.070" v="92" actId="20577"/>
          <ac:spMkLst>
            <pc:docMk/>
            <pc:sldMk cId="3503229044" sldId="258"/>
            <ac:spMk id="2" creationId="{C28B326B-183A-B399-A612-EC912FB3E69E}"/>
          </ac:spMkLst>
        </pc:spChg>
        <pc:spChg chg="mod">
          <ac:chgData name="vedha v" userId="e0666fcfbd78eb57" providerId="Windows Live" clId="Web-{226FA39D-844C-4A7F-884E-BECDC18D5440}" dt="2023-10-30T18:19:56.023" v="125" actId="20577"/>
          <ac:spMkLst>
            <pc:docMk/>
            <pc:sldMk cId="3503229044" sldId="258"/>
            <ac:spMk id="3" creationId="{F7A45A14-F9B8-7B80-CB66-95B63A7AD890}"/>
          </ac:spMkLst>
        </pc:spChg>
      </pc:sldChg>
      <pc:sldChg chg="modSp new">
        <pc:chgData name="vedha v" userId="e0666fcfbd78eb57" providerId="Windows Live" clId="Web-{226FA39D-844C-4A7F-884E-BECDC18D5440}" dt="2023-10-31T13:27:06.585" v="230" actId="20577"/>
        <pc:sldMkLst>
          <pc:docMk/>
          <pc:sldMk cId="1844813700" sldId="259"/>
        </pc:sldMkLst>
        <pc:spChg chg="mod">
          <ac:chgData name="vedha v" userId="e0666fcfbd78eb57" providerId="Windows Live" clId="Web-{226FA39D-844C-4A7F-884E-BECDC18D5440}" dt="2023-10-31T13:25:45.395" v="163" actId="20577"/>
          <ac:spMkLst>
            <pc:docMk/>
            <pc:sldMk cId="1844813700" sldId="259"/>
            <ac:spMk id="2" creationId="{B9DD3792-D072-8A8A-DA11-78D691E9F32E}"/>
          </ac:spMkLst>
        </pc:spChg>
        <pc:spChg chg="mod">
          <ac:chgData name="vedha v" userId="e0666fcfbd78eb57" providerId="Windows Live" clId="Web-{226FA39D-844C-4A7F-884E-BECDC18D5440}" dt="2023-10-31T13:27:06.585" v="230" actId="20577"/>
          <ac:spMkLst>
            <pc:docMk/>
            <pc:sldMk cId="1844813700" sldId="259"/>
            <ac:spMk id="3" creationId="{81C90057-F580-E47D-3B5D-38FEFCC97A29}"/>
          </ac:spMkLst>
        </pc:spChg>
      </pc:sldChg>
      <pc:sldChg chg="addSp delSp modSp new ord">
        <pc:chgData name="vedha v" userId="e0666fcfbd78eb57" providerId="Windows Live" clId="Web-{226FA39D-844C-4A7F-884E-BECDC18D5440}" dt="2023-10-31T17:10:00.773" v="305" actId="1076"/>
        <pc:sldMkLst>
          <pc:docMk/>
          <pc:sldMk cId="1649461990" sldId="260"/>
        </pc:sldMkLst>
        <pc:spChg chg="mod">
          <ac:chgData name="vedha v" userId="e0666fcfbd78eb57" providerId="Windows Live" clId="Web-{226FA39D-844C-4A7F-884E-BECDC18D5440}" dt="2023-10-31T17:03:46.587" v="245" actId="1076"/>
          <ac:spMkLst>
            <pc:docMk/>
            <pc:sldMk cId="1649461990" sldId="260"/>
            <ac:spMk id="2" creationId="{4D9F90B7-1D8E-4F94-DA11-F0BEA3DA8E66}"/>
          </ac:spMkLst>
        </pc:spChg>
        <pc:spChg chg="del mod">
          <ac:chgData name="vedha v" userId="e0666fcfbd78eb57" providerId="Windows Live" clId="Web-{226FA39D-844C-4A7F-884E-BECDC18D5440}" dt="2023-10-31T17:09:35.007" v="297"/>
          <ac:spMkLst>
            <pc:docMk/>
            <pc:sldMk cId="1649461990" sldId="260"/>
            <ac:spMk id="3" creationId="{B257BCE1-A3E5-1BF3-85DD-42A895115E08}"/>
          </ac:spMkLst>
        </pc:spChg>
        <pc:picChg chg="add mod ord">
          <ac:chgData name="vedha v" userId="e0666fcfbd78eb57" providerId="Windows Live" clId="Web-{226FA39D-844C-4A7F-884E-BECDC18D5440}" dt="2023-10-31T17:10:00.773" v="305" actId="1076"/>
          <ac:picMkLst>
            <pc:docMk/>
            <pc:sldMk cId="1649461990" sldId="260"/>
            <ac:picMk id="4" creationId="{EDB39F44-B3DF-A420-B851-F4C6CFF8BCD1}"/>
          </ac:picMkLst>
        </pc:picChg>
      </pc:sldChg>
      <pc:sldChg chg="addSp delSp modSp new del mod setBg">
        <pc:chgData name="vedha v" userId="e0666fcfbd78eb57" providerId="Windows Live" clId="Web-{226FA39D-844C-4A7F-884E-BECDC18D5440}" dt="2023-10-31T17:07:40.002" v="274"/>
        <pc:sldMkLst>
          <pc:docMk/>
          <pc:sldMk cId="3614221966" sldId="261"/>
        </pc:sldMkLst>
        <pc:spChg chg="mod">
          <ac:chgData name="vedha v" userId="e0666fcfbd78eb57" providerId="Windows Live" clId="Web-{226FA39D-844C-4A7F-884E-BECDC18D5440}" dt="2023-10-31T17:07:17.689" v="273"/>
          <ac:spMkLst>
            <pc:docMk/>
            <pc:sldMk cId="3614221966" sldId="261"/>
            <ac:spMk id="2" creationId="{8EAB78F4-FC20-7D2C-C771-A918113378D3}"/>
          </ac:spMkLst>
        </pc:spChg>
        <pc:spChg chg="del mod">
          <ac:chgData name="vedha v" userId="e0666fcfbd78eb57" providerId="Windows Live" clId="Web-{226FA39D-844C-4A7F-884E-BECDC18D5440}" dt="2023-10-31T17:05:59.623" v="258"/>
          <ac:spMkLst>
            <pc:docMk/>
            <pc:sldMk cId="3614221966" sldId="261"/>
            <ac:spMk id="3" creationId="{AF5D4DB0-1C04-4744-C4F2-DFC6974CF414}"/>
          </ac:spMkLst>
        </pc:spChg>
        <pc:spChg chg="add del">
          <ac:chgData name="vedha v" userId="e0666fcfbd78eb57" providerId="Windows Live" clId="Web-{226FA39D-844C-4A7F-884E-BECDC18D5440}" dt="2023-10-31T17:07:17.689" v="273"/>
          <ac:spMkLst>
            <pc:docMk/>
            <pc:sldMk cId="3614221966" sldId="261"/>
            <ac:spMk id="21" creationId="{6DC8E2D9-6729-4614-8667-C1016D3182E4}"/>
          </ac:spMkLst>
        </pc:spChg>
        <pc:spChg chg="add del">
          <ac:chgData name="vedha v" userId="e0666fcfbd78eb57" providerId="Windows Live" clId="Web-{226FA39D-844C-4A7F-884E-BECDC18D5440}" dt="2023-10-31T17:07:17.689" v="273"/>
          <ac:spMkLst>
            <pc:docMk/>
            <pc:sldMk cId="3614221966" sldId="261"/>
            <ac:spMk id="23" creationId="{EB9B5A19-3592-48E2-BC31-90E092BD68E1}"/>
          </ac:spMkLst>
        </pc:spChg>
        <pc:spChg chg="add del">
          <ac:chgData name="vedha v" userId="e0666fcfbd78eb57" providerId="Windows Live" clId="Web-{226FA39D-844C-4A7F-884E-BECDC18D5440}" dt="2023-10-31T17:07:17.689" v="273"/>
          <ac:spMkLst>
            <pc:docMk/>
            <pc:sldMk cId="3614221966" sldId="261"/>
            <ac:spMk id="37" creationId="{DD99E1B6-CBC4-4306-9DFC-847D6D135208}"/>
          </ac:spMkLst>
        </pc:spChg>
        <pc:spChg chg="add del">
          <ac:chgData name="vedha v" userId="e0666fcfbd78eb57" providerId="Windows Live" clId="Web-{226FA39D-844C-4A7F-884E-BECDC18D5440}" dt="2023-10-31T17:07:17.673" v="272"/>
          <ac:spMkLst>
            <pc:docMk/>
            <pc:sldMk cId="3614221966" sldId="261"/>
            <ac:spMk id="41" creationId="{5B7264FC-B032-E30C-56AC-4AAE96E7A107}"/>
          </ac:spMkLst>
        </pc:spChg>
        <pc:spChg chg="add del">
          <ac:chgData name="vedha v" userId="e0666fcfbd78eb57" providerId="Windows Live" clId="Web-{226FA39D-844C-4A7F-884E-BECDC18D5440}" dt="2023-10-31T17:07:17.673" v="272"/>
          <ac:spMkLst>
            <pc:docMk/>
            <pc:sldMk cId="3614221966" sldId="261"/>
            <ac:spMk id="56" creationId="{DC05F582-AA63-4A8C-915E-66057E4BEEA9}"/>
          </ac:spMkLst>
        </pc:spChg>
        <pc:spChg chg="add">
          <ac:chgData name="vedha v" userId="e0666fcfbd78eb57" providerId="Windows Live" clId="Web-{226FA39D-844C-4A7F-884E-BECDC18D5440}" dt="2023-10-31T17:07:17.689" v="273"/>
          <ac:spMkLst>
            <pc:docMk/>
            <pc:sldMk cId="3614221966" sldId="261"/>
            <ac:spMk id="58" creationId="{9D8267F7-1115-4F9A-BEF5-BB6664BCF0DB}"/>
          </ac:spMkLst>
        </pc:spChg>
        <pc:spChg chg="add">
          <ac:chgData name="vedha v" userId="e0666fcfbd78eb57" providerId="Windows Live" clId="Web-{226FA39D-844C-4A7F-884E-BECDC18D5440}" dt="2023-10-31T17:07:17.689" v="273"/>
          <ac:spMkLst>
            <pc:docMk/>
            <pc:sldMk cId="3614221966" sldId="261"/>
            <ac:spMk id="59" creationId="{7D2FD795-8DF5-44F0-8664-4D8F626DD85A}"/>
          </ac:spMkLst>
        </pc:spChg>
        <pc:spChg chg="add">
          <ac:chgData name="vedha v" userId="e0666fcfbd78eb57" providerId="Windows Live" clId="Web-{226FA39D-844C-4A7F-884E-BECDC18D5440}" dt="2023-10-31T17:07:17.689" v="273"/>
          <ac:spMkLst>
            <pc:docMk/>
            <pc:sldMk cId="3614221966" sldId="261"/>
            <ac:spMk id="61" creationId="{B4110C8B-A79C-7DF5-B88F-3685909E63F8}"/>
          </ac:spMkLst>
        </pc:spChg>
        <pc:grpChg chg="add del">
          <ac:chgData name="vedha v" userId="e0666fcfbd78eb57" providerId="Windows Live" clId="Web-{226FA39D-844C-4A7F-884E-BECDC18D5440}" dt="2023-10-31T17:07:17.689" v="273"/>
          <ac:grpSpMkLst>
            <pc:docMk/>
            <pc:sldMk cId="3614221966" sldId="261"/>
            <ac:grpSpMk id="9" creationId="{BF4E480B-94D6-46F9-A2B6-B98D311FDC19}"/>
          </ac:grpSpMkLst>
        </pc:grpChg>
        <pc:grpChg chg="add del">
          <ac:chgData name="vedha v" userId="e0666fcfbd78eb57" providerId="Windows Live" clId="Web-{226FA39D-844C-4A7F-884E-BECDC18D5440}" dt="2023-10-31T17:07:17.689" v="273"/>
          <ac:grpSpMkLst>
            <pc:docMk/>
            <pc:sldMk cId="3614221966" sldId="261"/>
            <ac:grpSpMk id="25" creationId="{E2548C40-4C00-4E91-BFA6-84B4D66225A4}"/>
          </ac:grpSpMkLst>
        </pc:grpChg>
        <pc:grpChg chg="add del">
          <ac:chgData name="vedha v" userId="e0666fcfbd78eb57" providerId="Windows Live" clId="Web-{226FA39D-844C-4A7F-884E-BECDC18D5440}" dt="2023-10-31T17:07:17.673" v="272"/>
          <ac:grpSpMkLst>
            <pc:docMk/>
            <pc:sldMk cId="3614221966" sldId="261"/>
            <ac:grpSpMk id="44" creationId="{30D050C3-946A-4155-B469-3FE5492E6E91}"/>
          </ac:grpSpMkLst>
        </pc:grpChg>
        <pc:grpChg chg="add">
          <ac:chgData name="vedha v" userId="e0666fcfbd78eb57" providerId="Windows Live" clId="Web-{226FA39D-844C-4A7F-884E-BECDC18D5440}" dt="2023-10-31T17:07:17.689" v="273"/>
          <ac:grpSpMkLst>
            <pc:docMk/>
            <pc:sldMk cId="3614221966" sldId="261"/>
            <ac:grpSpMk id="46" creationId="{7C6B683D-13FA-4605-8648-01FC9C82FEC8}"/>
          </ac:grpSpMkLst>
        </pc:grpChg>
        <pc:picChg chg="add mod ord">
          <ac:chgData name="vedha v" userId="e0666fcfbd78eb57" providerId="Windows Live" clId="Web-{226FA39D-844C-4A7F-884E-BECDC18D5440}" dt="2023-10-31T17:07:17.689" v="273"/>
          <ac:picMkLst>
            <pc:docMk/>
            <pc:sldMk cId="3614221966" sldId="261"/>
            <ac:picMk id="4" creationId="{73A60006-A9AF-C579-95EE-DDEE3502A671}"/>
          </ac:picMkLst>
        </pc:picChg>
      </pc:sldChg>
      <pc:sldChg chg="addSp delSp modSp new del mod setBg">
        <pc:chgData name="vedha v" userId="e0666fcfbd78eb57" providerId="Windows Live" clId="Web-{226FA39D-844C-4A7F-884E-BECDC18D5440}" dt="2023-11-02T05:44:53.656" v="418"/>
        <pc:sldMkLst>
          <pc:docMk/>
          <pc:sldMk cId="3906512162" sldId="261"/>
        </pc:sldMkLst>
        <pc:spChg chg="mod">
          <ac:chgData name="vedha v" userId="e0666fcfbd78eb57" providerId="Windows Live" clId="Web-{226FA39D-844C-4A7F-884E-BECDC18D5440}" dt="2023-10-31T17:08:54.786" v="291" actId="14100"/>
          <ac:spMkLst>
            <pc:docMk/>
            <pc:sldMk cId="3906512162" sldId="261"/>
            <ac:spMk id="2" creationId="{394195A8-3068-A39F-1759-670E16A269AD}"/>
          </ac:spMkLst>
        </pc:spChg>
        <pc:spChg chg="del mod">
          <ac:chgData name="vedha v" userId="e0666fcfbd78eb57" providerId="Windows Live" clId="Web-{226FA39D-844C-4A7F-884E-BECDC18D5440}" dt="2023-10-31T17:08:24.566" v="286"/>
          <ac:spMkLst>
            <pc:docMk/>
            <pc:sldMk cId="3906512162" sldId="261"/>
            <ac:spMk id="3" creationId="{9164B33D-724B-2E84-4AF5-029857234338}"/>
          </ac:spMkLst>
        </pc:spChg>
        <pc:spChg chg="add">
          <ac:chgData name="vedha v" userId="e0666fcfbd78eb57" providerId="Windows Live" clId="Web-{226FA39D-844C-4A7F-884E-BECDC18D5440}" dt="2023-10-31T17:08:35.082" v="287"/>
          <ac:spMkLst>
            <pc:docMk/>
            <pc:sldMk cId="3906512162" sldId="261"/>
            <ac:spMk id="21" creationId="{6DC8E2D9-6729-4614-8667-C1016D3182E4}"/>
          </ac:spMkLst>
        </pc:spChg>
        <pc:spChg chg="add">
          <ac:chgData name="vedha v" userId="e0666fcfbd78eb57" providerId="Windows Live" clId="Web-{226FA39D-844C-4A7F-884E-BECDC18D5440}" dt="2023-10-31T17:08:35.082" v="287"/>
          <ac:spMkLst>
            <pc:docMk/>
            <pc:sldMk cId="3906512162" sldId="261"/>
            <ac:spMk id="23" creationId="{EB9B5A19-3592-48E2-BC31-90E092BD68E1}"/>
          </ac:spMkLst>
        </pc:spChg>
        <pc:spChg chg="add">
          <ac:chgData name="vedha v" userId="e0666fcfbd78eb57" providerId="Windows Live" clId="Web-{226FA39D-844C-4A7F-884E-BECDC18D5440}" dt="2023-10-31T17:08:35.082" v="287"/>
          <ac:spMkLst>
            <pc:docMk/>
            <pc:sldMk cId="3906512162" sldId="261"/>
            <ac:spMk id="37" creationId="{DD99E1B6-CBC4-4306-9DFC-847D6D135208}"/>
          </ac:spMkLst>
        </pc:spChg>
        <pc:grpChg chg="add">
          <ac:chgData name="vedha v" userId="e0666fcfbd78eb57" providerId="Windows Live" clId="Web-{226FA39D-844C-4A7F-884E-BECDC18D5440}" dt="2023-10-31T17:08:35.082" v="287"/>
          <ac:grpSpMkLst>
            <pc:docMk/>
            <pc:sldMk cId="3906512162" sldId="261"/>
            <ac:grpSpMk id="9" creationId="{BF4E480B-94D6-46F9-A2B6-B98D311FDC19}"/>
          </ac:grpSpMkLst>
        </pc:grpChg>
        <pc:grpChg chg="add">
          <ac:chgData name="vedha v" userId="e0666fcfbd78eb57" providerId="Windows Live" clId="Web-{226FA39D-844C-4A7F-884E-BECDC18D5440}" dt="2023-10-31T17:08:35.082" v="287"/>
          <ac:grpSpMkLst>
            <pc:docMk/>
            <pc:sldMk cId="3906512162" sldId="261"/>
            <ac:grpSpMk id="25" creationId="{E2548C40-4C00-4E91-BFA6-84B4D66225A4}"/>
          </ac:grpSpMkLst>
        </pc:grpChg>
        <pc:picChg chg="add mod ord">
          <ac:chgData name="vedha v" userId="e0666fcfbd78eb57" providerId="Windows Live" clId="Web-{226FA39D-844C-4A7F-884E-BECDC18D5440}" dt="2023-10-31T17:09:08.631" v="296" actId="1076"/>
          <ac:picMkLst>
            <pc:docMk/>
            <pc:sldMk cId="3906512162" sldId="261"/>
            <ac:picMk id="4" creationId="{95ADBD57-D323-1B9B-CF95-8F0791214F4C}"/>
          </ac:picMkLst>
        </pc:picChg>
      </pc:sldChg>
      <pc:sldChg chg="modSp new">
        <pc:chgData name="vedha v" userId="e0666fcfbd78eb57" providerId="Windows Live" clId="Web-{226FA39D-844C-4A7F-884E-BECDC18D5440}" dt="2023-10-31T17:33:48.560" v="408" actId="14100"/>
        <pc:sldMkLst>
          <pc:docMk/>
          <pc:sldMk cId="1475904355" sldId="262"/>
        </pc:sldMkLst>
        <pc:spChg chg="mod">
          <ac:chgData name="vedha v" userId="e0666fcfbd78eb57" providerId="Windows Live" clId="Web-{226FA39D-844C-4A7F-884E-BECDC18D5440}" dt="2023-10-31T17:28:46.384" v="320" actId="14100"/>
          <ac:spMkLst>
            <pc:docMk/>
            <pc:sldMk cId="1475904355" sldId="262"/>
            <ac:spMk id="2" creationId="{576F7B36-5CE1-C11E-66BA-7F0C9394A3DA}"/>
          </ac:spMkLst>
        </pc:spChg>
        <pc:spChg chg="mod">
          <ac:chgData name="vedha v" userId="e0666fcfbd78eb57" providerId="Windows Live" clId="Web-{226FA39D-844C-4A7F-884E-BECDC18D5440}" dt="2023-10-31T17:33:48.560" v="408" actId="14100"/>
          <ac:spMkLst>
            <pc:docMk/>
            <pc:sldMk cId="1475904355" sldId="262"/>
            <ac:spMk id="3" creationId="{461132CD-40FF-0507-7164-2C0995ACF2C5}"/>
          </ac:spMkLst>
        </pc:spChg>
      </pc:sldChg>
      <pc:sldChg chg="modSp new del">
        <pc:chgData name="vedha v" userId="e0666fcfbd78eb57" providerId="Windows Live" clId="Web-{226FA39D-844C-4A7F-884E-BECDC18D5440}" dt="2023-11-01T04:59:35.992" v="417"/>
        <pc:sldMkLst>
          <pc:docMk/>
          <pc:sldMk cId="3830661936" sldId="263"/>
        </pc:sldMkLst>
        <pc:spChg chg="mod">
          <ac:chgData name="vedha v" userId="e0666fcfbd78eb57" providerId="Windows Live" clId="Web-{226FA39D-844C-4A7F-884E-BECDC18D5440}" dt="2023-11-01T04:57:04.378" v="416" actId="14100"/>
          <ac:spMkLst>
            <pc:docMk/>
            <pc:sldMk cId="3830661936" sldId="263"/>
            <ac:spMk id="2" creationId="{086A3B69-79BB-7418-DA14-2A5B9BC2C20B}"/>
          </ac:spMkLst>
        </pc:spChg>
      </pc:sldChg>
      <pc:sldMasterChg chg="del delSldLayout">
        <pc:chgData name="vedha v" userId="e0666fcfbd78eb57" providerId="Windows Live" clId="Web-{226FA39D-844C-4A7F-884E-BECDC18D5440}" dt="2023-10-30T18:05:06.635" v="11"/>
        <pc:sldMasterMkLst>
          <pc:docMk/>
          <pc:sldMasterMk cId="2460954070" sldId="2147483660"/>
        </pc:sldMasterMkLst>
        <pc:sldLayoutChg chg="del">
          <pc:chgData name="vedha v" userId="e0666fcfbd78eb57" providerId="Windows Live" clId="Web-{226FA39D-844C-4A7F-884E-BECDC18D5440}" dt="2023-10-30T18:05:06.635" v="11"/>
          <pc:sldLayoutMkLst>
            <pc:docMk/>
            <pc:sldMasterMk cId="2460954070" sldId="2147483660"/>
            <pc:sldLayoutMk cId="2385387890" sldId="2147483661"/>
          </pc:sldLayoutMkLst>
        </pc:sldLayoutChg>
        <pc:sldLayoutChg chg="del">
          <pc:chgData name="vedha v" userId="e0666fcfbd78eb57" providerId="Windows Live" clId="Web-{226FA39D-844C-4A7F-884E-BECDC18D5440}" dt="2023-10-30T18:05:06.635" v="11"/>
          <pc:sldLayoutMkLst>
            <pc:docMk/>
            <pc:sldMasterMk cId="2460954070" sldId="2147483660"/>
            <pc:sldLayoutMk cId="949138452" sldId="2147483662"/>
          </pc:sldLayoutMkLst>
        </pc:sldLayoutChg>
        <pc:sldLayoutChg chg="del">
          <pc:chgData name="vedha v" userId="e0666fcfbd78eb57" providerId="Windows Live" clId="Web-{226FA39D-844C-4A7F-884E-BECDC18D5440}" dt="2023-10-30T18:05:06.635" v="11"/>
          <pc:sldLayoutMkLst>
            <pc:docMk/>
            <pc:sldMasterMk cId="2460954070" sldId="2147483660"/>
            <pc:sldLayoutMk cId="2591524520" sldId="2147483663"/>
          </pc:sldLayoutMkLst>
        </pc:sldLayoutChg>
        <pc:sldLayoutChg chg="del">
          <pc:chgData name="vedha v" userId="e0666fcfbd78eb57" providerId="Windows Live" clId="Web-{226FA39D-844C-4A7F-884E-BECDC18D5440}" dt="2023-10-30T18:05:06.635" v="11"/>
          <pc:sldLayoutMkLst>
            <pc:docMk/>
            <pc:sldMasterMk cId="2460954070" sldId="2147483660"/>
            <pc:sldLayoutMk cId="1203092039" sldId="2147483664"/>
          </pc:sldLayoutMkLst>
        </pc:sldLayoutChg>
        <pc:sldLayoutChg chg="del">
          <pc:chgData name="vedha v" userId="e0666fcfbd78eb57" providerId="Windows Live" clId="Web-{226FA39D-844C-4A7F-884E-BECDC18D5440}" dt="2023-10-30T18:05:06.635" v="11"/>
          <pc:sldLayoutMkLst>
            <pc:docMk/>
            <pc:sldMasterMk cId="2460954070" sldId="2147483660"/>
            <pc:sldLayoutMk cId="3733172339" sldId="2147483665"/>
          </pc:sldLayoutMkLst>
        </pc:sldLayoutChg>
        <pc:sldLayoutChg chg="del">
          <pc:chgData name="vedha v" userId="e0666fcfbd78eb57" providerId="Windows Live" clId="Web-{226FA39D-844C-4A7F-884E-BECDC18D5440}" dt="2023-10-30T18:05:06.635" v="11"/>
          <pc:sldLayoutMkLst>
            <pc:docMk/>
            <pc:sldMasterMk cId="2460954070" sldId="2147483660"/>
            <pc:sldLayoutMk cId="3210312558" sldId="2147483666"/>
          </pc:sldLayoutMkLst>
        </pc:sldLayoutChg>
        <pc:sldLayoutChg chg="del">
          <pc:chgData name="vedha v" userId="e0666fcfbd78eb57" providerId="Windows Live" clId="Web-{226FA39D-844C-4A7F-884E-BECDC18D5440}" dt="2023-10-30T18:05:06.635" v="11"/>
          <pc:sldLayoutMkLst>
            <pc:docMk/>
            <pc:sldMasterMk cId="2460954070" sldId="2147483660"/>
            <pc:sldLayoutMk cId="3146388984" sldId="2147483667"/>
          </pc:sldLayoutMkLst>
        </pc:sldLayoutChg>
        <pc:sldLayoutChg chg="del">
          <pc:chgData name="vedha v" userId="e0666fcfbd78eb57" providerId="Windows Live" clId="Web-{226FA39D-844C-4A7F-884E-BECDC18D5440}" dt="2023-10-30T18:05:06.635" v="11"/>
          <pc:sldLayoutMkLst>
            <pc:docMk/>
            <pc:sldMasterMk cId="2460954070" sldId="2147483660"/>
            <pc:sldLayoutMk cId="3171841454" sldId="2147483668"/>
          </pc:sldLayoutMkLst>
        </pc:sldLayoutChg>
        <pc:sldLayoutChg chg="del">
          <pc:chgData name="vedha v" userId="e0666fcfbd78eb57" providerId="Windows Live" clId="Web-{226FA39D-844C-4A7F-884E-BECDC18D5440}" dt="2023-10-30T18:05:06.635" v="11"/>
          <pc:sldLayoutMkLst>
            <pc:docMk/>
            <pc:sldMasterMk cId="2460954070" sldId="2147483660"/>
            <pc:sldLayoutMk cId="1718958274" sldId="2147483669"/>
          </pc:sldLayoutMkLst>
        </pc:sldLayoutChg>
        <pc:sldLayoutChg chg="del">
          <pc:chgData name="vedha v" userId="e0666fcfbd78eb57" providerId="Windows Live" clId="Web-{226FA39D-844C-4A7F-884E-BECDC18D5440}" dt="2023-10-30T18:05:06.635" v="11"/>
          <pc:sldLayoutMkLst>
            <pc:docMk/>
            <pc:sldMasterMk cId="2460954070" sldId="2147483660"/>
            <pc:sldLayoutMk cId="2202905451" sldId="2147483670"/>
          </pc:sldLayoutMkLst>
        </pc:sldLayoutChg>
        <pc:sldLayoutChg chg="del">
          <pc:chgData name="vedha v" userId="e0666fcfbd78eb57" providerId="Windows Live" clId="Web-{226FA39D-844C-4A7F-884E-BECDC18D5440}" dt="2023-10-30T18:05:06.635" v="11"/>
          <pc:sldLayoutMkLst>
            <pc:docMk/>
            <pc:sldMasterMk cId="2460954070" sldId="2147483660"/>
            <pc:sldLayoutMk cId="3479445657" sldId="2147483671"/>
          </pc:sldLayoutMkLst>
        </pc:sldLayoutChg>
      </pc:sldMasterChg>
      <pc:sldMasterChg chg="add addSldLayout">
        <pc:chgData name="vedha v" userId="e0666fcfbd78eb57" providerId="Windows Live" clId="Web-{226FA39D-844C-4A7F-884E-BECDC18D5440}" dt="2023-10-30T18:05:06.635" v="11"/>
        <pc:sldMasterMkLst>
          <pc:docMk/>
          <pc:sldMasterMk cId="1570460635" sldId="2147483711"/>
        </pc:sldMasterMkLst>
        <pc:sldLayoutChg chg="add">
          <pc:chgData name="vedha v" userId="e0666fcfbd78eb57" providerId="Windows Live" clId="Web-{226FA39D-844C-4A7F-884E-BECDC18D5440}" dt="2023-10-30T18:05:06.635" v="11"/>
          <pc:sldLayoutMkLst>
            <pc:docMk/>
            <pc:sldMasterMk cId="1570460635" sldId="2147483711"/>
            <pc:sldLayoutMk cId="405500721" sldId="2147483700"/>
          </pc:sldLayoutMkLst>
        </pc:sldLayoutChg>
        <pc:sldLayoutChg chg="add">
          <pc:chgData name="vedha v" userId="e0666fcfbd78eb57" providerId="Windows Live" clId="Web-{226FA39D-844C-4A7F-884E-BECDC18D5440}" dt="2023-10-30T18:05:06.635" v="11"/>
          <pc:sldLayoutMkLst>
            <pc:docMk/>
            <pc:sldMasterMk cId="1570460635" sldId="2147483711"/>
            <pc:sldLayoutMk cId="762828656" sldId="2147483701"/>
          </pc:sldLayoutMkLst>
        </pc:sldLayoutChg>
        <pc:sldLayoutChg chg="add">
          <pc:chgData name="vedha v" userId="e0666fcfbd78eb57" providerId="Windows Live" clId="Web-{226FA39D-844C-4A7F-884E-BECDC18D5440}" dt="2023-10-30T18:05:06.635" v="11"/>
          <pc:sldLayoutMkLst>
            <pc:docMk/>
            <pc:sldMasterMk cId="1570460635" sldId="2147483711"/>
            <pc:sldLayoutMk cId="786694393" sldId="2147483702"/>
          </pc:sldLayoutMkLst>
        </pc:sldLayoutChg>
        <pc:sldLayoutChg chg="add">
          <pc:chgData name="vedha v" userId="e0666fcfbd78eb57" providerId="Windows Live" clId="Web-{226FA39D-844C-4A7F-884E-BECDC18D5440}" dt="2023-10-30T18:05:06.635" v="11"/>
          <pc:sldLayoutMkLst>
            <pc:docMk/>
            <pc:sldMasterMk cId="1570460635" sldId="2147483711"/>
            <pc:sldLayoutMk cId="3066760174" sldId="2147483703"/>
          </pc:sldLayoutMkLst>
        </pc:sldLayoutChg>
        <pc:sldLayoutChg chg="add">
          <pc:chgData name="vedha v" userId="e0666fcfbd78eb57" providerId="Windows Live" clId="Web-{226FA39D-844C-4A7F-884E-BECDC18D5440}" dt="2023-10-30T18:05:06.635" v="11"/>
          <pc:sldLayoutMkLst>
            <pc:docMk/>
            <pc:sldMasterMk cId="1570460635" sldId="2147483711"/>
            <pc:sldLayoutMk cId="3617981464" sldId="2147483704"/>
          </pc:sldLayoutMkLst>
        </pc:sldLayoutChg>
        <pc:sldLayoutChg chg="add">
          <pc:chgData name="vedha v" userId="e0666fcfbd78eb57" providerId="Windows Live" clId="Web-{226FA39D-844C-4A7F-884E-BECDC18D5440}" dt="2023-10-30T18:05:06.635" v="11"/>
          <pc:sldLayoutMkLst>
            <pc:docMk/>
            <pc:sldMasterMk cId="1570460635" sldId="2147483711"/>
            <pc:sldLayoutMk cId="921956813" sldId="2147483705"/>
          </pc:sldLayoutMkLst>
        </pc:sldLayoutChg>
        <pc:sldLayoutChg chg="add">
          <pc:chgData name="vedha v" userId="e0666fcfbd78eb57" providerId="Windows Live" clId="Web-{226FA39D-844C-4A7F-884E-BECDC18D5440}" dt="2023-10-30T18:05:06.635" v="11"/>
          <pc:sldLayoutMkLst>
            <pc:docMk/>
            <pc:sldMasterMk cId="1570460635" sldId="2147483711"/>
            <pc:sldLayoutMk cId="2673547035" sldId="2147483706"/>
          </pc:sldLayoutMkLst>
        </pc:sldLayoutChg>
        <pc:sldLayoutChg chg="add">
          <pc:chgData name="vedha v" userId="e0666fcfbd78eb57" providerId="Windows Live" clId="Web-{226FA39D-844C-4A7F-884E-BECDC18D5440}" dt="2023-10-30T18:05:06.635" v="11"/>
          <pc:sldLayoutMkLst>
            <pc:docMk/>
            <pc:sldMasterMk cId="1570460635" sldId="2147483711"/>
            <pc:sldLayoutMk cId="1575725582" sldId="2147483707"/>
          </pc:sldLayoutMkLst>
        </pc:sldLayoutChg>
        <pc:sldLayoutChg chg="add">
          <pc:chgData name="vedha v" userId="e0666fcfbd78eb57" providerId="Windows Live" clId="Web-{226FA39D-844C-4A7F-884E-BECDC18D5440}" dt="2023-10-30T18:05:06.635" v="11"/>
          <pc:sldLayoutMkLst>
            <pc:docMk/>
            <pc:sldMasterMk cId="1570460635" sldId="2147483711"/>
            <pc:sldLayoutMk cId="3875129580" sldId="2147483708"/>
          </pc:sldLayoutMkLst>
        </pc:sldLayoutChg>
        <pc:sldLayoutChg chg="add">
          <pc:chgData name="vedha v" userId="e0666fcfbd78eb57" providerId="Windows Live" clId="Web-{226FA39D-844C-4A7F-884E-BECDC18D5440}" dt="2023-10-30T18:05:06.635" v="11"/>
          <pc:sldLayoutMkLst>
            <pc:docMk/>
            <pc:sldMasterMk cId="1570460635" sldId="2147483711"/>
            <pc:sldLayoutMk cId="1398301641" sldId="2147483709"/>
          </pc:sldLayoutMkLst>
        </pc:sldLayoutChg>
        <pc:sldLayoutChg chg="add">
          <pc:chgData name="vedha v" userId="e0666fcfbd78eb57" providerId="Windows Live" clId="Web-{226FA39D-844C-4A7F-884E-BECDC18D5440}" dt="2023-10-30T18:05:06.635" v="11"/>
          <pc:sldLayoutMkLst>
            <pc:docMk/>
            <pc:sldMasterMk cId="1570460635" sldId="2147483711"/>
            <pc:sldLayoutMk cId="2804511429" sldId="2147483710"/>
          </pc:sldLayoutMkLst>
        </pc:sldLayoutChg>
      </pc:sldMasterChg>
    </pc:docChg>
  </pc:docChgLst>
  <pc:docChgLst>
    <pc:chgData name="vedha v" userId="e0666fcfbd78eb57" providerId="LiveId" clId="{8B3B0784-236A-4F05-ACC8-94EAEEFA1F70}"/>
    <pc:docChg chg="custSel addSld modSld sldOrd">
      <pc:chgData name="vedha v" userId="e0666fcfbd78eb57" providerId="LiveId" clId="{8B3B0784-236A-4F05-ACC8-94EAEEFA1F70}" dt="2023-11-13T03:38:06.663" v="316" actId="20577"/>
      <pc:docMkLst>
        <pc:docMk/>
      </pc:docMkLst>
      <pc:sldChg chg="modSp mod">
        <pc:chgData name="vedha v" userId="e0666fcfbd78eb57" providerId="LiveId" clId="{8B3B0784-236A-4F05-ACC8-94EAEEFA1F70}" dt="2023-11-08T04:27:51.030" v="301" actId="1076"/>
        <pc:sldMkLst>
          <pc:docMk/>
          <pc:sldMk cId="109857222" sldId="256"/>
        </pc:sldMkLst>
        <pc:spChg chg="mod">
          <ac:chgData name="vedha v" userId="e0666fcfbd78eb57" providerId="LiveId" clId="{8B3B0784-236A-4F05-ACC8-94EAEEFA1F70}" dt="2023-11-08T04:27:51.030" v="301" actId="1076"/>
          <ac:spMkLst>
            <pc:docMk/>
            <pc:sldMk cId="109857222" sldId="256"/>
            <ac:spMk id="2" creationId="{00000000-0000-0000-0000-000000000000}"/>
          </ac:spMkLst>
        </pc:spChg>
      </pc:sldChg>
      <pc:sldChg chg="modSp mod">
        <pc:chgData name="vedha v" userId="e0666fcfbd78eb57" providerId="LiveId" clId="{8B3B0784-236A-4F05-ACC8-94EAEEFA1F70}" dt="2023-11-07T18:24:18.566" v="252"/>
        <pc:sldMkLst>
          <pc:docMk/>
          <pc:sldMk cId="3503229044" sldId="258"/>
        </pc:sldMkLst>
        <pc:spChg chg="mod">
          <ac:chgData name="vedha v" userId="e0666fcfbd78eb57" providerId="LiveId" clId="{8B3B0784-236A-4F05-ACC8-94EAEEFA1F70}" dt="2023-11-07T18:24:18.566" v="252"/>
          <ac:spMkLst>
            <pc:docMk/>
            <pc:sldMk cId="3503229044" sldId="258"/>
            <ac:spMk id="3" creationId="{F7A45A14-F9B8-7B80-CB66-95B63A7AD890}"/>
          </ac:spMkLst>
        </pc:spChg>
      </pc:sldChg>
      <pc:sldChg chg="addSp delSp modSp mod">
        <pc:chgData name="vedha v" userId="e0666fcfbd78eb57" providerId="LiveId" clId="{8B3B0784-236A-4F05-ACC8-94EAEEFA1F70}" dt="2023-11-07T18:11:37.684" v="85" actId="14100"/>
        <pc:sldMkLst>
          <pc:docMk/>
          <pc:sldMk cId="1649461990" sldId="260"/>
        </pc:sldMkLst>
        <pc:spChg chg="add del mod">
          <ac:chgData name="vedha v" userId="e0666fcfbd78eb57" providerId="LiveId" clId="{8B3B0784-236A-4F05-ACC8-94EAEEFA1F70}" dt="2023-11-07T18:11:24.554" v="79" actId="22"/>
          <ac:spMkLst>
            <pc:docMk/>
            <pc:sldMk cId="1649461990" sldId="260"/>
            <ac:spMk id="5" creationId="{D5B71F61-6FFD-FA47-A8F8-17559AF6C000}"/>
          </ac:spMkLst>
        </pc:spChg>
        <pc:picChg chg="del">
          <ac:chgData name="vedha v" userId="e0666fcfbd78eb57" providerId="LiveId" clId="{8B3B0784-236A-4F05-ACC8-94EAEEFA1F70}" dt="2023-11-07T17:59:05.419" v="55" actId="478"/>
          <ac:picMkLst>
            <pc:docMk/>
            <pc:sldMk cId="1649461990" sldId="260"/>
            <ac:picMk id="4" creationId="{EDB39F44-B3DF-A420-B851-F4C6CFF8BCD1}"/>
          </ac:picMkLst>
        </pc:picChg>
        <pc:picChg chg="add mod ord">
          <ac:chgData name="vedha v" userId="e0666fcfbd78eb57" providerId="LiveId" clId="{8B3B0784-236A-4F05-ACC8-94EAEEFA1F70}" dt="2023-11-07T18:11:37.684" v="85" actId="14100"/>
          <ac:picMkLst>
            <pc:docMk/>
            <pc:sldMk cId="1649461990" sldId="260"/>
            <ac:picMk id="7" creationId="{A48E8F68-B9D7-10B9-F2C5-BA8F512275AD}"/>
          </ac:picMkLst>
        </pc:picChg>
      </pc:sldChg>
      <pc:sldChg chg="addSp delSp modSp new mod">
        <pc:chgData name="vedha v" userId="e0666fcfbd78eb57" providerId="LiveId" clId="{8B3B0784-236A-4F05-ACC8-94EAEEFA1F70}" dt="2023-11-07T18:10:03.968" v="71" actId="14100"/>
        <pc:sldMkLst>
          <pc:docMk/>
          <pc:sldMk cId="1800920985" sldId="263"/>
        </pc:sldMkLst>
        <pc:spChg chg="mod">
          <ac:chgData name="vedha v" userId="e0666fcfbd78eb57" providerId="LiveId" clId="{8B3B0784-236A-4F05-ACC8-94EAEEFA1F70}" dt="2023-11-06T16:20:31.368" v="49" actId="20577"/>
          <ac:spMkLst>
            <pc:docMk/>
            <pc:sldMk cId="1800920985" sldId="263"/>
            <ac:spMk id="2" creationId="{453B1204-7C13-E5F3-028E-208A330896BE}"/>
          </ac:spMkLst>
        </pc:spChg>
        <pc:spChg chg="del">
          <ac:chgData name="vedha v" userId="e0666fcfbd78eb57" providerId="LiveId" clId="{8B3B0784-236A-4F05-ACC8-94EAEEFA1F70}" dt="2023-11-06T03:59:08.300" v="18"/>
          <ac:spMkLst>
            <pc:docMk/>
            <pc:sldMk cId="1800920985" sldId="263"/>
            <ac:spMk id="3" creationId="{FB5553AC-7A48-9203-588C-60B999830662}"/>
          </ac:spMkLst>
        </pc:spChg>
        <pc:spChg chg="add del mod">
          <ac:chgData name="vedha v" userId="e0666fcfbd78eb57" providerId="LiveId" clId="{8B3B0784-236A-4F05-ACC8-94EAEEFA1F70}" dt="2023-11-07T18:09:45.919" v="64" actId="22"/>
          <ac:spMkLst>
            <pc:docMk/>
            <pc:sldMk cId="1800920985" sldId="263"/>
            <ac:spMk id="7" creationId="{D0350E85-4211-BF11-CC9A-0512482FDF45}"/>
          </ac:spMkLst>
        </pc:spChg>
        <pc:picChg chg="add del mod">
          <ac:chgData name="vedha v" userId="e0666fcfbd78eb57" providerId="LiveId" clId="{8B3B0784-236A-4F05-ACC8-94EAEEFA1F70}" dt="2023-11-07T17:59:08.675" v="56" actId="478"/>
          <ac:picMkLst>
            <pc:docMk/>
            <pc:sldMk cId="1800920985" sldId="263"/>
            <ac:picMk id="5" creationId="{AD4FB093-A140-E406-F000-2119692F3444}"/>
          </ac:picMkLst>
        </pc:picChg>
        <pc:picChg chg="add mod ord">
          <ac:chgData name="vedha v" userId="e0666fcfbd78eb57" providerId="LiveId" clId="{8B3B0784-236A-4F05-ACC8-94EAEEFA1F70}" dt="2023-11-07T18:10:03.968" v="71" actId="14100"/>
          <ac:picMkLst>
            <pc:docMk/>
            <pc:sldMk cId="1800920985" sldId="263"/>
            <ac:picMk id="9" creationId="{7D872F15-86C2-8B3F-0680-B43C82C2CA0E}"/>
          </ac:picMkLst>
        </pc:picChg>
      </pc:sldChg>
      <pc:sldChg chg="addSp delSp modSp new mod">
        <pc:chgData name="vedha v" userId="e0666fcfbd78eb57" providerId="LiveId" clId="{8B3B0784-236A-4F05-ACC8-94EAEEFA1F70}" dt="2023-11-07T18:10:50.762" v="77" actId="14100"/>
        <pc:sldMkLst>
          <pc:docMk/>
          <pc:sldMk cId="3265432369" sldId="264"/>
        </pc:sldMkLst>
        <pc:spChg chg="mod">
          <ac:chgData name="vedha v" userId="e0666fcfbd78eb57" providerId="LiveId" clId="{8B3B0784-236A-4F05-ACC8-94EAEEFA1F70}" dt="2023-11-07T17:59:29.494" v="61" actId="27636"/>
          <ac:spMkLst>
            <pc:docMk/>
            <pc:sldMk cId="3265432369" sldId="264"/>
            <ac:spMk id="2" creationId="{5DDFF381-8B6F-53DE-1772-D0216E20C68E}"/>
          </ac:spMkLst>
        </pc:spChg>
        <pc:spChg chg="del mod">
          <ac:chgData name="vedha v" userId="e0666fcfbd78eb57" providerId="LiveId" clId="{8B3B0784-236A-4F05-ACC8-94EAEEFA1F70}" dt="2023-11-07T18:10:37.828" v="72" actId="22"/>
          <ac:spMkLst>
            <pc:docMk/>
            <pc:sldMk cId="3265432369" sldId="264"/>
            <ac:spMk id="3" creationId="{F7CE7041-A422-F313-01C3-F4A6AC66CAD6}"/>
          </ac:spMkLst>
        </pc:spChg>
        <pc:picChg chg="add mod ord">
          <ac:chgData name="vedha v" userId="e0666fcfbd78eb57" providerId="LiveId" clId="{8B3B0784-236A-4F05-ACC8-94EAEEFA1F70}" dt="2023-11-07T18:10:50.762" v="77" actId="14100"/>
          <ac:picMkLst>
            <pc:docMk/>
            <pc:sldMk cId="3265432369" sldId="264"/>
            <ac:picMk id="5" creationId="{797604F3-D1B0-12DC-C6EB-260381647C3F}"/>
          </ac:picMkLst>
        </pc:picChg>
      </pc:sldChg>
      <pc:sldChg chg="addSp delSp modSp new mod">
        <pc:chgData name="vedha v" userId="e0666fcfbd78eb57" providerId="LiveId" clId="{8B3B0784-236A-4F05-ACC8-94EAEEFA1F70}" dt="2023-11-07T18:14:47.787" v="113" actId="1076"/>
        <pc:sldMkLst>
          <pc:docMk/>
          <pc:sldMk cId="3031739301" sldId="265"/>
        </pc:sldMkLst>
        <pc:spChg chg="mod">
          <ac:chgData name="vedha v" userId="e0666fcfbd78eb57" providerId="LiveId" clId="{8B3B0784-236A-4F05-ACC8-94EAEEFA1F70}" dt="2023-11-07T18:12:24.407" v="102" actId="14100"/>
          <ac:spMkLst>
            <pc:docMk/>
            <pc:sldMk cId="3031739301" sldId="265"/>
            <ac:spMk id="2" creationId="{5045A985-9FBA-1463-F048-C7ADB7B46345}"/>
          </ac:spMkLst>
        </pc:spChg>
        <pc:spChg chg="del mod">
          <ac:chgData name="vedha v" userId="e0666fcfbd78eb57" providerId="LiveId" clId="{8B3B0784-236A-4F05-ACC8-94EAEEFA1F70}" dt="2023-11-07T18:13:57.846" v="104" actId="22"/>
          <ac:spMkLst>
            <pc:docMk/>
            <pc:sldMk cId="3031739301" sldId="265"/>
            <ac:spMk id="3" creationId="{175E7AD8-5CC3-21F7-B876-0D84495C0660}"/>
          </ac:spMkLst>
        </pc:spChg>
        <pc:picChg chg="add mod ord">
          <ac:chgData name="vedha v" userId="e0666fcfbd78eb57" providerId="LiveId" clId="{8B3B0784-236A-4F05-ACC8-94EAEEFA1F70}" dt="2023-11-07T18:14:45.830" v="112" actId="1076"/>
          <ac:picMkLst>
            <pc:docMk/>
            <pc:sldMk cId="3031739301" sldId="265"/>
            <ac:picMk id="5" creationId="{D4F62EED-1A42-E0A7-027E-36A58D74A800}"/>
          </ac:picMkLst>
        </pc:picChg>
        <pc:picChg chg="add mod">
          <ac:chgData name="vedha v" userId="e0666fcfbd78eb57" providerId="LiveId" clId="{8B3B0784-236A-4F05-ACC8-94EAEEFA1F70}" dt="2023-11-07T18:14:47.787" v="113" actId="1076"/>
          <ac:picMkLst>
            <pc:docMk/>
            <pc:sldMk cId="3031739301" sldId="265"/>
            <ac:picMk id="7" creationId="{2C4A184A-8AB4-905A-5799-DC1D266DD550}"/>
          </ac:picMkLst>
        </pc:picChg>
      </pc:sldChg>
      <pc:sldChg chg="addSp delSp modSp new mod ord">
        <pc:chgData name="vedha v" userId="e0666fcfbd78eb57" providerId="LiveId" clId="{8B3B0784-236A-4F05-ACC8-94EAEEFA1F70}" dt="2023-11-07T18:21:58.638" v="174"/>
        <pc:sldMkLst>
          <pc:docMk/>
          <pc:sldMk cId="1103896850" sldId="266"/>
        </pc:sldMkLst>
        <pc:spChg chg="mod">
          <ac:chgData name="vedha v" userId="e0666fcfbd78eb57" providerId="LiveId" clId="{8B3B0784-236A-4F05-ACC8-94EAEEFA1F70}" dt="2023-11-07T18:20:31.538" v="155" actId="14100"/>
          <ac:spMkLst>
            <pc:docMk/>
            <pc:sldMk cId="1103896850" sldId="266"/>
            <ac:spMk id="2" creationId="{3AD142B5-4CA9-4161-320A-0E6E2AA6A244}"/>
          </ac:spMkLst>
        </pc:spChg>
        <pc:spChg chg="del mod">
          <ac:chgData name="vedha v" userId="e0666fcfbd78eb57" providerId="LiveId" clId="{8B3B0784-236A-4F05-ACC8-94EAEEFA1F70}" dt="2023-11-07T18:20:38.216" v="157" actId="22"/>
          <ac:spMkLst>
            <pc:docMk/>
            <pc:sldMk cId="1103896850" sldId="266"/>
            <ac:spMk id="3" creationId="{0347372D-7D7D-4DAF-438F-4D44D897444E}"/>
          </ac:spMkLst>
        </pc:spChg>
        <pc:picChg chg="add mod ord">
          <ac:chgData name="vedha v" userId="e0666fcfbd78eb57" providerId="LiveId" clId="{8B3B0784-236A-4F05-ACC8-94EAEEFA1F70}" dt="2023-11-07T18:21:27.369" v="167" actId="1076"/>
          <ac:picMkLst>
            <pc:docMk/>
            <pc:sldMk cId="1103896850" sldId="266"/>
            <ac:picMk id="5" creationId="{BA80CF02-0166-A6BF-AEB9-47FF12B2F582}"/>
          </ac:picMkLst>
        </pc:picChg>
        <pc:picChg chg="add mod">
          <ac:chgData name="vedha v" userId="e0666fcfbd78eb57" providerId="LiveId" clId="{8B3B0784-236A-4F05-ACC8-94EAEEFA1F70}" dt="2023-11-07T18:21:28.914" v="168" actId="1076"/>
          <ac:picMkLst>
            <pc:docMk/>
            <pc:sldMk cId="1103896850" sldId="266"/>
            <ac:picMk id="7" creationId="{E504B78F-5A49-F2B5-0FA7-F16A54D84D66}"/>
          </ac:picMkLst>
        </pc:picChg>
      </pc:sldChg>
      <pc:sldChg chg="addSp delSp modSp new mod">
        <pc:chgData name="vedha v" userId="e0666fcfbd78eb57" providerId="LiveId" clId="{8B3B0784-236A-4F05-ACC8-94EAEEFA1F70}" dt="2023-11-08T01:57:43.036" v="268" actId="1076"/>
        <pc:sldMkLst>
          <pc:docMk/>
          <pc:sldMk cId="1339157413" sldId="267"/>
        </pc:sldMkLst>
        <pc:spChg chg="mod">
          <ac:chgData name="vedha v" userId="e0666fcfbd78eb57" providerId="LiveId" clId="{8B3B0784-236A-4F05-ACC8-94EAEEFA1F70}" dt="2023-11-08T01:56:47.860" v="256" actId="1076"/>
          <ac:spMkLst>
            <pc:docMk/>
            <pc:sldMk cId="1339157413" sldId="267"/>
            <ac:spMk id="2" creationId="{6BE95B8E-4A2F-4384-A00A-ECCEB1B14B3B}"/>
          </ac:spMkLst>
        </pc:spChg>
        <pc:spChg chg="del mod">
          <ac:chgData name="vedha v" userId="e0666fcfbd78eb57" providerId="LiveId" clId="{8B3B0784-236A-4F05-ACC8-94EAEEFA1F70}" dt="2023-11-08T01:56:52.847" v="258" actId="22"/>
          <ac:spMkLst>
            <pc:docMk/>
            <pc:sldMk cId="1339157413" sldId="267"/>
            <ac:spMk id="3" creationId="{7F129C43-72BC-AA94-A27C-30AC9D9122F6}"/>
          </ac:spMkLst>
        </pc:spChg>
        <pc:picChg chg="add mod ord">
          <ac:chgData name="vedha v" userId="e0666fcfbd78eb57" providerId="LiveId" clId="{8B3B0784-236A-4F05-ACC8-94EAEEFA1F70}" dt="2023-11-08T01:57:41.446" v="267" actId="1076"/>
          <ac:picMkLst>
            <pc:docMk/>
            <pc:sldMk cId="1339157413" sldId="267"/>
            <ac:picMk id="5" creationId="{5D426FB1-2CD7-4D47-E26B-26522316CF25}"/>
          </ac:picMkLst>
        </pc:picChg>
        <pc:picChg chg="add mod">
          <ac:chgData name="vedha v" userId="e0666fcfbd78eb57" providerId="LiveId" clId="{8B3B0784-236A-4F05-ACC8-94EAEEFA1F70}" dt="2023-11-08T01:57:43.036" v="268" actId="1076"/>
          <ac:picMkLst>
            <pc:docMk/>
            <pc:sldMk cId="1339157413" sldId="267"/>
            <ac:picMk id="7" creationId="{EEE9947F-3156-1A25-7317-576BC2338932}"/>
          </ac:picMkLst>
        </pc:picChg>
      </pc:sldChg>
      <pc:sldChg chg="modSp new mod">
        <pc:chgData name="vedha v" userId="e0666fcfbd78eb57" providerId="LiveId" clId="{8B3B0784-236A-4F05-ACC8-94EAEEFA1F70}" dt="2023-11-13T03:38:06.663" v="316" actId="20577"/>
        <pc:sldMkLst>
          <pc:docMk/>
          <pc:sldMk cId="2195212254" sldId="268"/>
        </pc:sldMkLst>
        <pc:spChg chg="mod">
          <ac:chgData name="vedha v" userId="e0666fcfbd78eb57" providerId="LiveId" clId="{8B3B0784-236A-4F05-ACC8-94EAEEFA1F70}" dt="2023-11-13T03:14:43.854" v="315" actId="27636"/>
          <ac:spMkLst>
            <pc:docMk/>
            <pc:sldMk cId="2195212254" sldId="268"/>
            <ac:spMk id="2" creationId="{F4EF6995-D3D7-39BE-A0DE-10207B0C11E5}"/>
          </ac:spMkLst>
        </pc:spChg>
        <pc:spChg chg="mod">
          <ac:chgData name="vedha v" userId="e0666fcfbd78eb57" providerId="LiveId" clId="{8B3B0784-236A-4F05-ACC8-94EAEEFA1F70}" dt="2023-11-13T03:38:06.663" v="316" actId="20577"/>
          <ac:spMkLst>
            <pc:docMk/>
            <pc:sldMk cId="2195212254" sldId="268"/>
            <ac:spMk id="3" creationId="{B44AFEC3-25B7-2474-D3A8-295C48D8E48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F4E480B-94D6-46F9-A2B6-B98D311FDC19}"/>
              </a:ext>
            </a:extLst>
          </p:cNvPr>
          <p:cNvGrpSpPr/>
          <p:nvPr/>
        </p:nvGrpSpPr>
        <p:grpSpPr>
          <a:xfrm>
            <a:off x="0" y="0"/>
            <a:ext cx="12191999" cy="6861600"/>
            <a:chOff x="1" y="0"/>
            <a:chExt cx="12191999" cy="6861600"/>
          </a:xfrm>
        </p:grpSpPr>
        <p:sp>
          <p:nvSpPr>
            <p:cNvPr id="10" name="Rectangle 9">
              <a:extLst>
                <a:ext uri="{FF2B5EF4-FFF2-40B4-BE49-F238E27FC236}">
                  <a16:creationId xmlns:a16="http://schemas.microsoft.com/office/drawing/2014/main" id="{07183CDE-91A1-40C3-8E80-66F89E1C2D53}"/>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1" name="Oval 10">
              <a:extLst>
                <a:ext uri="{FF2B5EF4-FFF2-40B4-BE49-F238E27FC236}">
                  <a16:creationId xmlns:a16="http://schemas.microsoft.com/office/drawing/2014/main" id="{A6756515-F9AA-46BD-8DD2-AA15BA492AC0}"/>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Oval 11">
              <a:extLst>
                <a:ext uri="{FF2B5EF4-FFF2-40B4-BE49-F238E27FC236}">
                  <a16:creationId xmlns:a16="http://schemas.microsoft.com/office/drawing/2014/main" id="{ABA365E2-8B71-408B-9092-0104216AC7AC}"/>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13" name="Group 12">
              <a:extLst>
                <a:ext uri="{FF2B5EF4-FFF2-40B4-BE49-F238E27FC236}">
                  <a16:creationId xmlns:a16="http://schemas.microsoft.com/office/drawing/2014/main" id="{BEDB8D7A-1BF6-4CDB-B93A-7736955F5043}"/>
                </a:ext>
              </a:extLst>
            </p:cNvPr>
            <p:cNvGrpSpPr>
              <a:grpSpLocks noChangeAspect="1"/>
            </p:cNvGrpSpPr>
            <p:nvPr/>
          </p:nvGrpSpPr>
          <p:grpSpPr>
            <a:xfrm>
              <a:off x="690092" y="0"/>
              <a:ext cx="10800000" cy="6858000"/>
              <a:chOff x="2328000" y="0"/>
              <a:chExt cx="2880000" cy="1440000"/>
            </a:xfrm>
          </p:grpSpPr>
          <p:sp>
            <p:nvSpPr>
              <p:cNvPr id="18" name="Rectangle 17">
                <a:extLst>
                  <a:ext uri="{FF2B5EF4-FFF2-40B4-BE49-F238E27FC236}">
                    <a16:creationId xmlns:a16="http://schemas.microsoft.com/office/drawing/2014/main" id="{5AACD774-5167-46C7-8A62-6E2FE4BE9469}"/>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06E0F2D8-452E-48F9-9912-C47EAEAE180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4" name="Group 13">
              <a:extLst>
                <a:ext uri="{FF2B5EF4-FFF2-40B4-BE49-F238E27FC236}">
                  <a16:creationId xmlns:a16="http://schemas.microsoft.com/office/drawing/2014/main" id="{91FBBF95-430B-427C-A6E8-DB899217FC00}"/>
                </a:ext>
              </a:extLst>
            </p:cNvPr>
            <p:cNvGrpSpPr>
              <a:grpSpLocks noChangeAspect="1"/>
            </p:cNvGrpSpPr>
            <p:nvPr/>
          </p:nvGrpSpPr>
          <p:grpSpPr>
            <a:xfrm rot="5400000">
              <a:off x="7048499" y="1714500"/>
              <a:ext cx="6858000" cy="3429000"/>
              <a:chOff x="0" y="0"/>
              <a:chExt cx="2880000" cy="1440000"/>
            </a:xfrm>
          </p:grpSpPr>
          <p:sp>
            <p:nvSpPr>
              <p:cNvPr id="16" name="Rectangle 15">
                <a:extLst>
                  <a:ext uri="{FF2B5EF4-FFF2-40B4-BE49-F238E27FC236}">
                    <a16:creationId xmlns:a16="http://schemas.microsoft.com/office/drawing/2014/main" id="{BEE64698-3ED2-4395-B7FC-65248E437E0A}"/>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Rectangle 16">
                <a:extLst>
                  <a:ext uri="{FF2B5EF4-FFF2-40B4-BE49-F238E27FC236}">
                    <a16:creationId xmlns:a16="http://schemas.microsoft.com/office/drawing/2014/main" id="{FE20B1E1-CE09-4C2A-A3FB-DB8026C54E9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5" name="Rectangle 14">
              <a:extLst>
                <a:ext uri="{FF2B5EF4-FFF2-40B4-BE49-F238E27FC236}">
                  <a16:creationId xmlns:a16="http://schemas.microsoft.com/office/drawing/2014/main" id="{0CB2405B-A907-48B3-906A-FB3573C0B282}"/>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0" name="Rectangle 19">
            <a:extLst>
              <a:ext uri="{FF2B5EF4-FFF2-40B4-BE49-F238E27FC236}">
                <a16:creationId xmlns:a16="http://schemas.microsoft.com/office/drawing/2014/main" id="{6DC8E2D9-6729-4614-8667-C1016D3182E4}"/>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CEEBB1-1A1F-4A2C-B805-719CF98F68AB}"/>
              </a:ext>
            </a:extLst>
          </p:cNvPr>
          <p:cNvSpPr>
            <a:spLocks noGrp="1"/>
          </p:cNvSpPr>
          <p:nvPr>
            <p:ph type="ctrTitle"/>
          </p:nvPr>
        </p:nvSpPr>
        <p:spPr>
          <a:xfrm>
            <a:off x="540000" y="540000"/>
            <a:ext cx="11090273" cy="3798000"/>
          </a:xfrm>
        </p:spPr>
        <p:txBody>
          <a:bodyPr anchor="b"/>
          <a:lstStyle>
            <a:lvl1pPr algn="l">
              <a:defRPr sz="8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D6CC87B-ED2D-4303-BD40-E7AF14C03EF1}"/>
              </a:ext>
            </a:extLst>
          </p:cNvPr>
          <p:cNvSpPr>
            <a:spLocks noGrp="1"/>
          </p:cNvSpPr>
          <p:nvPr>
            <p:ph type="subTitle" idx="1"/>
          </p:nvPr>
        </p:nvSpPr>
        <p:spPr>
          <a:xfrm>
            <a:off x="540000" y="4508500"/>
            <a:ext cx="7345362" cy="1800224"/>
          </a:xfrm>
        </p:spPr>
        <p:txBody>
          <a:bodyPr/>
          <a:lstStyle>
            <a:lvl1pPr marL="0" indent="0" algn="l">
              <a:buNone/>
              <a:defRPr sz="16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5D880B4-5679-491C-963F-EC47B048C559}"/>
              </a:ext>
            </a:extLst>
          </p:cNvPr>
          <p:cNvSpPr>
            <a:spLocks noGrp="1"/>
          </p:cNvSpPr>
          <p:nvPr>
            <p:ph type="dt" sz="half" idx="10"/>
          </p:nvPr>
        </p:nvSpPr>
        <p:spPr/>
        <p:txBody>
          <a:bodyPr/>
          <a:lstStyle/>
          <a:p>
            <a:fld id="{7CF0BCE0-945C-4FDF-95A1-2149B1FF5B83}" type="datetimeFigureOut">
              <a:rPr lang="en-US" smtClean="0"/>
              <a:t>11/13/2023</a:t>
            </a:fld>
            <a:endParaRPr lang="en-US"/>
          </a:p>
        </p:txBody>
      </p:sp>
      <p:sp>
        <p:nvSpPr>
          <p:cNvPr id="5" name="Footer Placeholder 4">
            <a:extLst>
              <a:ext uri="{FF2B5EF4-FFF2-40B4-BE49-F238E27FC236}">
                <a16:creationId xmlns:a16="http://schemas.microsoft.com/office/drawing/2014/main" id="{01865D6D-3F98-4BE8-A069-B964099028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0CD51D-8E06-4959-88C9-647415079FC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6735470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C461672-F18A-4768-9850-0531FD3720BA}"/>
              </a:ext>
            </a:extLst>
          </p:cNvPr>
          <p:cNvGrpSpPr/>
          <p:nvPr/>
        </p:nvGrpSpPr>
        <p:grpSpPr>
          <a:xfrm rot="10800000">
            <a:off x="5921828" y="2876440"/>
            <a:ext cx="6270171" cy="3981559"/>
            <a:chOff x="0" y="0"/>
            <a:chExt cx="10800000" cy="6858000"/>
          </a:xfrm>
        </p:grpSpPr>
        <p:sp>
          <p:nvSpPr>
            <p:cNvPr id="8" name="Rectangle 7">
              <a:extLst>
                <a:ext uri="{FF2B5EF4-FFF2-40B4-BE49-F238E27FC236}">
                  <a16:creationId xmlns:a16="http://schemas.microsoft.com/office/drawing/2014/main" id="{9FA73898-D78C-45F9-AFC1-2AB16F6725C2}"/>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9" name="Rectangle 8">
              <a:extLst>
                <a:ext uri="{FF2B5EF4-FFF2-40B4-BE49-F238E27FC236}">
                  <a16:creationId xmlns:a16="http://schemas.microsoft.com/office/drawing/2014/main" id="{4FC423E3-700B-43D6-A2CB-F3C871632C20}"/>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82F05B2A-1EC7-4131-B899-C7ECB9A502EB}"/>
              </a:ext>
            </a:extLst>
          </p:cNvPr>
          <p:cNvGrpSpPr>
            <a:grpSpLocks noChangeAspect="1"/>
          </p:cNvGrpSpPr>
          <p:nvPr/>
        </p:nvGrpSpPr>
        <p:grpSpPr>
          <a:xfrm flipH="1">
            <a:off x="0" y="-1"/>
            <a:ext cx="9361714" cy="4680857"/>
            <a:chOff x="0" y="0"/>
            <a:chExt cx="2880000" cy="1440000"/>
          </a:xfrm>
        </p:grpSpPr>
        <p:sp>
          <p:nvSpPr>
            <p:cNvPr id="11" name="Rectangle 10">
              <a:extLst>
                <a:ext uri="{FF2B5EF4-FFF2-40B4-BE49-F238E27FC236}">
                  <a16:creationId xmlns:a16="http://schemas.microsoft.com/office/drawing/2014/main" id="{97711D4C-4FFE-4151-B53D-60890F0F5827}"/>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Rectangle 11">
              <a:extLst>
                <a:ext uri="{FF2B5EF4-FFF2-40B4-BE49-F238E27FC236}">
                  <a16:creationId xmlns:a16="http://schemas.microsoft.com/office/drawing/2014/main" id="{F69D6393-413D-4151-BC2C-43161BE4A79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3" name="Rectangle 12">
            <a:extLst>
              <a:ext uri="{FF2B5EF4-FFF2-40B4-BE49-F238E27FC236}">
                <a16:creationId xmlns:a16="http://schemas.microsoft.com/office/drawing/2014/main" id="{A96370B9-6459-4B05-9A8B-A9E7FA8966CD}"/>
              </a:ext>
            </a:extLst>
          </p:cNvPr>
          <p:cNvSpPr>
            <a:spLocks noChangeAspect="1"/>
          </p:cNvSpPr>
          <p:nvPr/>
        </p:nvSpPr>
        <p:spPr>
          <a:xfrm rot="10800000">
            <a:off x="8430794" y="3096793"/>
            <a:ext cx="3761205" cy="3761205"/>
          </a:xfrm>
          <a:prstGeom prst="rect">
            <a:avLst/>
          </a:prstGeom>
          <a:gradFill flip="none" rotWithShape="1">
            <a:gsLst>
              <a:gs pos="0">
                <a:schemeClr val="accent1">
                  <a:alpha val="4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DA3AC0C6-74C3-4E55-AA42-A9F1A4B1B210}"/>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132C27A4-86D3-4C83-8022-E37A8672A993}"/>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8F1FF59-E1BE-4475-953B-5BF6FBC10C57}"/>
              </a:ext>
            </a:extLst>
          </p:cNvPr>
          <p:cNvSpPr>
            <a:spLocks noGrp="1"/>
          </p:cNvSpPr>
          <p:nvPr>
            <p:ph type="title"/>
          </p:nvPr>
        </p:nvSpPr>
        <p:spPr>
          <a:xfrm>
            <a:off x="540000" y="540000"/>
            <a:ext cx="11090273" cy="1800224"/>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8F1F045-44C5-4165-A640-4E4D33A59580}"/>
              </a:ext>
            </a:extLst>
          </p:cNvPr>
          <p:cNvSpPr>
            <a:spLocks noGrp="1"/>
          </p:cNvSpPr>
          <p:nvPr>
            <p:ph type="body" orient="vert" idx="1"/>
          </p:nvPr>
        </p:nvSpPr>
        <p:spPr>
          <a:xfrm>
            <a:off x="540000" y="2528887"/>
            <a:ext cx="11090276" cy="37798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517047A-D05B-44E9-A240-BDB881C4296A}"/>
              </a:ext>
            </a:extLst>
          </p:cNvPr>
          <p:cNvSpPr>
            <a:spLocks noGrp="1"/>
          </p:cNvSpPr>
          <p:nvPr>
            <p:ph type="dt" sz="half" idx="10"/>
          </p:nvPr>
        </p:nvSpPr>
        <p:spPr/>
        <p:txBody>
          <a:bodyPr/>
          <a:lstStyle/>
          <a:p>
            <a:fld id="{7CF0BCE0-945C-4FDF-95A1-2149B1FF5B83}" type="datetimeFigureOut">
              <a:rPr lang="en-US" smtClean="0"/>
              <a:t>11/13/2023</a:t>
            </a:fld>
            <a:endParaRPr lang="en-US"/>
          </a:p>
        </p:txBody>
      </p:sp>
      <p:sp>
        <p:nvSpPr>
          <p:cNvPr id="5" name="Footer Placeholder 4">
            <a:extLst>
              <a:ext uri="{FF2B5EF4-FFF2-40B4-BE49-F238E27FC236}">
                <a16:creationId xmlns:a16="http://schemas.microsoft.com/office/drawing/2014/main" id="{7FDCB2E8-A68D-478D-A728-C9612848C8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7E4F1D-3280-4DB5-B2E0-DA7F10717EB4}"/>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066760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C627D45-FE54-49FF-A37F-6206993AEFD8}"/>
              </a:ext>
            </a:extLst>
          </p:cNvPr>
          <p:cNvGrpSpPr/>
          <p:nvPr/>
        </p:nvGrpSpPr>
        <p:grpSpPr>
          <a:xfrm>
            <a:off x="0" y="-3"/>
            <a:ext cx="12192000" cy="6858003"/>
            <a:chOff x="0" y="-3"/>
            <a:chExt cx="12192000" cy="6858003"/>
          </a:xfrm>
        </p:grpSpPr>
        <p:sp useBgFill="1">
          <p:nvSpPr>
            <p:cNvPr id="8" name="Rectangle 7">
              <a:extLst>
                <a:ext uri="{FF2B5EF4-FFF2-40B4-BE49-F238E27FC236}">
                  <a16:creationId xmlns:a16="http://schemas.microsoft.com/office/drawing/2014/main" id="{879CEFA6-CCA5-4FEF-B53D-E74B1E67E9C7}"/>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ACFCD768-2100-4B20-87EF-9F92EFBD8FA8}"/>
                </a:ext>
              </a:extLst>
            </p:cNvPr>
            <p:cNvGrpSpPr>
              <a:grpSpLocks noChangeAspect="1"/>
            </p:cNvGrpSpPr>
            <p:nvPr/>
          </p:nvGrpSpPr>
          <p:grpSpPr>
            <a:xfrm>
              <a:off x="672000" y="-3"/>
              <a:ext cx="11520000" cy="5760000"/>
              <a:chOff x="5981700" y="-1"/>
              <a:chExt cx="6042660" cy="3021330"/>
            </a:xfrm>
          </p:grpSpPr>
          <p:sp>
            <p:nvSpPr>
              <p:cNvPr id="16" name="Rectangle 15">
                <a:extLst>
                  <a:ext uri="{FF2B5EF4-FFF2-40B4-BE49-F238E27FC236}">
                    <a16:creationId xmlns:a16="http://schemas.microsoft.com/office/drawing/2014/main" id="{E0D1B599-DFF1-4E00-9EAE-EE32BD7B4860}"/>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0FCF7F6-290B-4DE7-BA60-863CBF95C2AF}"/>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a:extLst>
                <a:ext uri="{FF2B5EF4-FFF2-40B4-BE49-F238E27FC236}">
                  <a16:creationId xmlns:a16="http://schemas.microsoft.com/office/drawing/2014/main" id="{F59358AB-E1C9-402B-9F3F-28B4F50DAC6F}"/>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78C24EC-8C5D-4A7E-9D57-C752E0DC9485}"/>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E6C0B30A-4855-4424-B3A8-AC110CA8356F}"/>
                </a:ext>
              </a:extLst>
            </p:cNvPr>
            <p:cNvGrpSpPr/>
            <p:nvPr/>
          </p:nvGrpSpPr>
          <p:grpSpPr>
            <a:xfrm rot="10800000">
              <a:off x="1" y="2948940"/>
              <a:ext cx="7818118" cy="3909059"/>
              <a:chOff x="0" y="0"/>
              <a:chExt cx="2880000" cy="1440000"/>
            </a:xfrm>
          </p:grpSpPr>
          <p:sp>
            <p:nvSpPr>
              <p:cNvPr id="14" name="Rectangle 13">
                <a:extLst>
                  <a:ext uri="{FF2B5EF4-FFF2-40B4-BE49-F238E27FC236}">
                    <a16:creationId xmlns:a16="http://schemas.microsoft.com/office/drawing/2014/main" id="{DC119EB9-1A9A-45A4-AE16-9968A70C5C35}"/>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A5B7B85-4DC3-4343-B734-4852DD5DF03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73F3733E-DBA5-4A25-9315-B7A1A5E7A1FF}"/>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AAB30D07-BE85-45CD-8055-8C57B00E2957}"/>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Vertical Title 1">
            <a:extLst>
              <a:ext uri="{FF2B5EF4-FFF2-40B4-BE49-F238E27FC236}">
                <a16:creationId xmlns:a16="http://schemas.microsoft.com/office/drawing/2014/main" id="{737FFCCA-9DBF-4E0A-BDC6-F7B8F39BD72F}"/>
              </a:ext>
            </a:extLst>
          </p:cNvPr>
          <p:cNvSpPr>
            <a:spLocks noGrp="1"/>
          </p:cNvSpPr>
          <p:nvPr>
            <p:ph type="title" orient="vert"/>
          </p:nvPr>
        </p:nvSpPr>
        <p:spPr>
          <a:xfrm>
            <a:off x="9012238" y="539999"/>
            <a:ext cx="2628900" cy="576872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511F1B23-21CD-4A3B-938B-5502019A13CD}"/>
              </a:ext>
            </a:extLst>
          </p:cNvPr>
          <p:cNvSpPr>
            <a:spLocks noGrp="1"/>
          </p:cNvSpPr>
          <p:nvPr>
            <p:ph type="body" orient="vert" idx="1"/>
          </p:nvPr>
        </p:nvSpPr>
        <p:spPr>
          <a:xfrm>
            <a:off x="550863" y="539999"/>
            <a:ext cx="8245475" cy="57687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99C884-5A98-4C01-BB89-098AC6966496}"/>
              </a:ext>
            </a:extLst>
          </p:cNvPr>
          <p:cNvSpPr>
            <a:spLocks noGrp="1"/>
          </p:cNvSpPr>
          <p:nvPr>
            <p:ph type="dt" sz="half" idx="10"/>
          </p:nvPr>
        </p:nvSpPr>
        <p:spPr/>
        <p:txBody>
          <a:bodyPr/>
          <a:lstStyle/>
          <a:p>
            <a:fld id="{7CF0BCE0-945C-4FDF-95A1-2149B1FF5B83}" type="datetimeFigureOut">
              <a:rPr lang="en-US" smtClean="0"/>
              <a:t>11/13/2023</a:t>
            </a:fld>
            <a:endParaRPr lang="en-US"/>
          </a:p>
        </p:txBody>
      </p:sp>
      <p:sp>
        <p:nvSpPr>
          <p:cNvPr id="5" name="Footer Placeholder 4">
            <a:extLst>
              <a:ext uri="{FF2B5EF4-FFF2-40B4-BE49-F238E27FC236}">
                <a16:creationId xmlns:a16="http://schemas.microsoft.com/office/drawing/2014/main" id="{7DF54D22-9CD7-4FC6-9444-21948246C7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AECC14-D66C-401A-A0C9-DFCA5533A5C7}"/>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921956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67416F32-9D98-4340-82E8-E90CE00AD2AC}"/>
              </a:ext>
            </a:extLst>
          </p:cNvPr>
          <p:cNvGrpSpPr/>
          <p:nvPr/>
        </p:nvGrpSpPr>
        <p:grpSpPr>
          <a:xfrm flipV="1">
            <a:off x="0" y="-1"/>
            <a:ext cx="12191999" cy="6861601"/>
            <a:chOff x="0" y="-1"/>
            <a:chExt cx="12191999" cy="6861601"/>
          </a:xfrm>
        </p:grpSpPr>
        <p:sp>
          <p:nvSpPr>
            <p:cNvPr id="20" name="Rectangle 19">
              <a:extLst>
                <a:ext uri="{FF2B5EF4-FFF2-40B4-BE49-F238E27FC236}">
                  <a16:creationId xmlns:a16="http://schemas.microsoft.com/office/drawing/2014/main" id="{66375AB4-82BB-418F-A50F-6180F68724A4}"/>
                </a:ext>
              </a:extLst>
            </p:cNvPr>
            <p:cNvSpPr>
              <a:spLocks noChangeAspect="1"/>
            </p:cNvSpPr>
            <p:nvPr/>
          </p:nvSpPr>
          <p:spPr>
            <a:xfrm>
              <a:off x="0" y="0"/>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1" name="Oval 20">
              <a:extLst>
                <a:ext uri="{FF2B5EF4-FFF2-40B4-BE49-F238E27FC236}">
                  <a16:creationId xmlns:a16="http://schemas.microsoft.com/office/drawing/2014/main" id="{3FDD54B2-4A3F-4BFE-8FF0-82CA73F4AE8F}"/>
                </a:ext>
              </a:extLst>
            </p:cNvPr>
            <p:cNvSpPr>
              <a:spLocks noChangeAspect="1"/>
            </p:cNvSpPr>
            <p:nvPr/>
          </p:nvSpPr>
          <p:spPr>
            <a:xfrm>
              <a:off x="5750280" y="2148106"/>
              <a:ext cx="4320000" cy="4320000"/>
            </a:xfrm>
            <a:prstGeom prst="ellipse">
              <a:avLst/>
            </a:prstGeom>
            <a:solidFill>
              <a:schemeClr val="accent3">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2" name="Oval 21">
              <a:extLst>
                <a:ext uri="{FF2B5EF4-FFF2-40B4-BE49-F238E27FC236}">
                  <a16:creationId xmlns:a16="http://schemas.microsoft.com/office/drawing/2014/main" id="{30876F96-77AB-4E72-B1D2-FA45F4E3C04D}"/>
                </a:ext>
              </a:extLst>
            </p:cNvPr>
            <p:cNvSpPr>
              <a:spLocks noChangeAspect="1"/>
            </p:cNvSpPr>
            <p:nvPr/>
          </p:nvSpPr>
          <p:spPr>
            <a:xfrm>
              <a:off x="0" y="0"/>
              <a:ext cx="6347046" cy="6347046"/>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23" name="Group 22">
              <a:extLst>
                <a:ext uri="{FF2B5EF4-FFF2-40B4-BE49-F238E27FC236}">
                  <a16:creationId xmlns:a16="http://schemas.microsoft.com/office/drawing/2014/main" id="{BB08A2E9-6518-449E-940B-8518A1D850BB}"/>
                </a:ext>
              </a:extLst>
            </p:cNvPr>
            <p:cNvGrpSpPr>
              <a:grpSpLocks noChangeAspect="1"/>
            </p:cNvGrpSpPr>
            <p:nvPr/>
          </p:nvGrpSpPr>
          <p:grpSpPr>
            <a:xfrm rot="10800000">
              <a:off x="0" y="-1"/>
              <a:ext cx="10800000" cy="6858000"/>
              <a:chOff x="2328000" y="0"/>
              <a:chExt cx="2880000" cy="1440000"/>
            </a:xfrm>
          </p:grpSpPr>
          <p:sp>
            <p:nvSpPr>
              <p:cNvPr id="28" name="Rectangle 27">
                <a:extLst>
                  <a:ext uri="{FF2B5EF4-FFF2-40B4-BE49-F238E27FC236}">
                    <a16:creationId xmlns:a16="http://schemas.microsoft.com/office/drawing/2014/main" id="{60A86BE0-76B3-4EA0-BA2D-05266013A814}"/>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9" name="Rectangle 28">
                <a:extLst>
                  <a:ext uri="{FF2B5EF4-FFF2-40B4-BE49-F238E27FC236}">
                    <a16:creationId xmlns:a16="http://schemas.microsoft.com/office/drawing/2014/main" id="{6BA13564-810C-4398-AA63-67B020811FCB}"/>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5" name="Rectangle 24">
              <a:extLst>
                <a:ext uri="{FF2B5EF4-FFF2-40B4-BE49-F238E27FC236}">
                  <a16:creationId xmlns:a16="http://schemas.microsoft.com/office/drawing/2014/main" id="{3555E1EF-6216-47FA-BBCA-7C0C8C2DAB8C}"/>
                </a:ext>
              </a:extLst>
            </p:cNvPr>
            <p:cNvSpPr>
              <a:spLocks noChangeAspect="1"/>
            </p:cNvSpPr>
            <p:nvPr/>
          </p:nvSpPr>
          <p:spPr>
            <a:xfrm rot="10800000">
              <a:off x="5602286" y="271887"/>
              <a:ext cx="6589713" cy="6589713"/>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32" name="Rectangle 31">
            <a:extLst>
              <a:ext uri="{FF2B5EF4-FFF2-40B4-BE49-F238E27FC236}">
                <a16:creationId xmlns:a16="http://schemas.microsoft.com/office/drawing/2014/main" id="{D8D85657-6A77-4466-887F-EE948B9CD2B2}"/>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C5D35498-B0C3-40BD-9407-6D0C0587E52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492F85E-0893-4D8C-816A-5193CC6DC9C0}"/>
              </a:ext>
            </a:extLst>
          </p:cNvPr>
          <p:cNvSpPr>
            <a:spLocks noGrp="1"/>
          </p:cNvSpPr>
          <p:nvPr>
            <p:ph idx="1"/>
          </p:nvPr>
        </p:nvSpPr>
        <p:spPr/>
        <p:txBody>
          <a:bodyPr/>
          <a:lstStyle>
            <a:lvl1pPr marL="270000">
              <a:defRPr/>
            </a:lvl1pPr>
            <a:lvl2pP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5D46A9C-9655-49F5-85B3-A8A37F4F5A8F}"/>
              </a:ext>
            </a:extLst>
          </p:cNvPr>
          <p:cNvSpPr>
            <a:spLocks noGrp="1"/>
          </p:cNvSpPr>
          <p:nvPr>
            <p:ph type="dt" sz="half" idx="10"/>
          </p:nvPr>
        </p:nvSpPr>
        <p:spPr/>
        <p:txBody>
          <a:bodyPr/>
          <a:lstStyle/>
          <a:p>
            <a:fld id="{7CF0BCE0-945C-4FDF-95A1-2149B1FF5B83}" type="datetimeFigureOut">
              <a:rPr lang="en-US" smtClean="0"/>
              <a:t>11/13/2023</a:t>
            </a:fld>
            <a:endParaRPr lang="en-US"/>
          </a:p>
        </p:txBody>
      </p:sp>
      <p:sp>
        <p:nvSpPr>
          <p:cNvPr id="5" name="Footer Placeholder 4">
            <a:extLst>
              <a:ext uri="{FF2B5EF4-FFF2-40B4-BE49-F238E27FC236}">
                <a16:creationId xmlns:a16="http://schemas.microsoft.com/office/drawing/2014/main" id="{72EF896C-71D7-487F-A1B9-CBBE6DF4D6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8228E8-7B8A-4153-BEB2-BD5A69F2513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575725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E54407D-DBA4-414C-ACA5-30D7B87C652B}"/>
              </a:ext>
            </a:extLst>
          </p:cNvPr>
          <p:cNvGrpSpPr/>
          <p:nvPr/>
        </p:nvGrpSpPr>
        <p:grpSpPr>
          <a:xfrm>
            <a:off x="0" y="0"/>
            <a:ext cx="12192000" cy="6858000"/>
            <a:chOff x="0" y="0"/>
            <a:chExt cx="12192000" cy="6858000"/>
          </a:xfrm>
        </p:grpSpPr>
        <p:sp>
          <p:nvSpPr>
            <p:cNvPr id="7" name="Rectangle 6">
              <a:extLst>
                <a:ext uri="{FF2B5EF4-FFF2-40B4-BE49-F238E27FC236}">
                  <a16:creationId xmlns:a16="http://schemas.microsoft.com/office/drawing/2014/main" id="{6BD518BC-8E44-4DAA-A8B9-2CFBD91DCDCD}"/>
                </a:ext>
              </a:extLst>
            </p:cNvPr>
            <p:cNvSpPr/>
            <p:nvPr/>
          </p:nvSpPr>
          <p:spPr>
            <a:xfrm rot="10800000" flipH="1">
              <a:off x="0" y="2019649"/>
              <a:ext cx="4838350" cy="483835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967C3660-39CD-431D-8E64-37508FFEAC96}"/>
                </a:ext>
              </a:extLst>
            </p:cNvPr>
            <p:cNvGrpSpPr>
              <a:grpSpLocks noChangeAspect="1"/>
            </p:cNvGrpSpPr>
            <p:nvPr/>
          </p:nvGrpSpPr>
          <p:grpSpPr>
            <a:xfrm>
              <a:off x="5603875" y="0"/>
              <a:ext cx="6521820" cy="3260910"/>
              <a:chOff x="0" y="0"/>
              <a:chExt cx="2880000" cy="1440000"/>
            </a:xfrm>
          </p:grpSpPr>
          <p:sp>
            <p:nvSpPr>
              <p:cNvPr id="9" name="Rectangle 8">
                <a:extLst>
                  <a:ext uri="{FF2B5EF4-FFF2-40B4-BE49-F238E27FC236}">
                    <a16:creationId xmlns:a16="http://schemas.microsoft.com/office/drawing/2014/main" id="{C4CCE569-E461-438A-A235-B96A542AF82F}"/>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F9DF1F-1F74-476C-AD41-22AC3F8A65A0}"/>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BE49ED5-9713-43D1-AE9E-3F9FE5574077}"/>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21A2854-1482-4441-85EA-D7B9F3EF56D2}"/>
                </a:ext>
              </a:extLst>
            </p:cNvPr>
            <p:cNvSpPr>
              <a:spLocks noChangeAspect="1"/>
            </p:cNvSpPr>
            <p:nvPr/>
          </p:nvSpPr>
          <p:spPr>
            <a:xfrm>
              <a:off x="494887" y="2538000"/>
              <a:ext cx="4320000" cy="4320000"/>
            </a:xfrm>
            <a:prstGeom prst="ellipse">
              <a:avLst/>
            </a:prstGeom>
            <a:solidFill>
              <a:schemeClr val="accent2">
                <a:alpha val="2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FED36A6D-894D-44DA-851C-345A414F3F68}"/>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D36F1DF-CD42-4695-A7D0-2F5B193057E9}"/>
              </a:ext>
            </a:extLst>
          </p:cNvPr>
          <p:cNvSpPr>
            <a:spLocks noGrp="1"/>
          </p:cNvSpPr>
          <p:nvPr>
            <p:ph type="title"/>
          </p:nvPr>
        </p:nvSpPr>
        <p:spPr>
          <a:xfrm>
            <a:off x="540000" y="540000"/>
            <a:ext cx="7345362" cy="5768725"/>
          </a:xfrm>
        </p:spPr>
        <p:txBody>
          <a:bodyPr anchor="t"/>
          <a:lstStyle>
            <a:lvl1pPr>
              <a:defRPr sz="8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549160-0F86-4FCA-8718-6980E99C7938}"/>
              </a:ext>
            </a:extLst>
          </p:cNvPr>
          <p:cNvSpPr>
            <a:spLocks noGrp="1"/>
          </p:cNvSpPr>
          <p:nvPr>
            <p:ph type="body" idx="1"/>
          </p:nvPr>
        </p:nvSpPr>
        <p:spPr>
          <a:xfrm>
            <a:off x="8075612" y="540000"/>
            <a:ext cx="3565523" cy="5768725"/>
          </a:xfrm>
        </p:spPr>
        <p:txBody>
          <a:bodyPr anchor="t"/>
          <a:lstStyle>
            <a:lvl1pPr marL="0" indent="0">
              <a:buNone/>
              <a:defRPr sz="18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5C6CBB-DABA-4F2E-8574-46747E15EA1A}"/>
              </a:ext>
            </a:extLst>
          </p:cNvPr>
          <p:cNvSpPr>
            <a:spLocks noGrp="1"/>
          </p:cNvSpPr>
          <p:nvPr>
            <p:ph type="dt" sz="half" idx="10"/>
          </p:nvPr>
        </p:nvSpPr>
        <p:spPr/>
        <p:txBody>
          <a:bodyPr/>
          <a:lstStyle/>
          <a:p>
            <a:fld id="{7CF0BCE0-945C-4FDF-95A1-2149B1FF5B83}" type="datetimeFigureOut">
              <a:rPr lang="en-US" smtClean="0"/>
              <a:t>11/13/2023</a:t>
            </a:fld>
            <a:endParaRPr lang="en-US" dirty="0"/>
          </a:p>
        </p:txBody>
      </p:sp>
      <p:sp>
        <p:nvSpPr>
          <p:cNvPr id="5" name="Footer Placeholder 4">
            <a:extLst>
              <a:ext uri="{FF2B5EF4-FFF2-40B4-BE49-F238E27FC236}">
                <a16:creationId xmlns:a16="http://schemas.microsoft.com/office/drawing/2014/main" id="{8FAF86BC-9ECC-439C-BF2E-F0B7EF193B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C742552-C4C9-44EE-B7CB-5A652393BA20}"/>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875129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A5774299-531D-4CAC-881D-7EB68BC99FCC}"/>
              </a:ext>
            </a:extLst>
          </p:cNvPr>
          <p:cNvGrpSpPr/>
          <p:nvPr/>
        </p:nvGrpSpPr>
        <p:grpSpPr>
          <a:xfrm>
            <a:off x="0" y="-3"/>
            <a:ext cx="12192000" cy="6858003"/>
            <a:chOff x="0" y="-3"/>
            <a:chExt cx="12192000" cy="6858003"/>
          </a:xfrm>
        </p:grpSpPr>
        <p:sp useBgFill="1">
          <p:nvSpPr>
            <p:cNvPr id="9" name="Rectangle 8">
              <a:extLst>
                <a:ext uri="{FF2B5EF4-FFF2-40B4-BE49-F238E27FC236}">
                  <a16:creationId xmlns:a16="http://schemas.microsoft.com/office/drawing/2014/main" id="{A17676CF-DDCC-48C1-AC68-CDA0B9E47FD8}"/>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E052D363-F6F5-455B-A2F2-A12B30CEE528}"/>
                </a:ext>
              </a:extLst>
            </p:cNvPr>
            <p:cNvGrpSpPr>
              <a:grpSpLocks noChangeAspect="1"/>
            </p:cNvGrpSpPr>
            <p:nvPr/>
          </p:nvGrpSpPr>
          <p:grpSpPr>
            <a:xfrm>
              <a:off x="672000" y="-3"/>
              <a:ext cx="11520000" cy="5760000"/>
              <a:chOff x="5981700" y="-1"/>
              <a:chExt cx="6042660" cy="3021330"/>
            </a:xfrm>
          </p:grpSpPr>
          <p:sp>
            <p:nvSpPr>
              <p:cNvPr id="17" name="Rectangle 16">
                <a:extLst>
                  <a:ext uri="{FF2B5EF4-FFF2-40B4-BE49-F238E27FC236}">
                    <a16:creationId xmlns:a16="http://schemas.microsoft.com/office/drawing/2014/main" id="{D0C396B8-00CA-4AE9-A0A5-B4E2B2A2AC07}"/>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660166-3107-4058-A259-59B0527306BD}"/>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42BE934E-3063-4D0F-AFDE-68D58D336CBE}"/>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39660FA-744A-4CB3-9BED-C59793E3BF32}"/>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E313EEC-733B-4019-8A0B-3FA768B8DB7A}"/>
                </a:ext>
              </a:extLst>
            </p:cNvPr>
            <p:cNvGrpSpPr/>
            <p:nvPr/>
          </p:nvGrpSpPr>
          <p:grpSpPr>
            <a:xfrm rot="10800000">
              <a:off x="1" y="2948940"/>
              <a:ext cx="7818118" cy="3909059"/>
              <a:chOff x="0" y="0"/>
              <a:chExt cx="2880000" cy="1440000"/>
            </a:xfrm>
          </p:grpSpPr>
          <p:sp>
            <p:nvSpPr>
              <p:cNvPr id="15" name="Rectangle 14">
                <a:extLst>
                  <a:ext uri="{FF2B5EF4-FFF2-40B4-BE49-F238E27FC236}">
                    <a16:creationId xmlns:a16="http://schemas.microsoft.com/office/drawing/2014/main" id="{421FE91F-780C-4ABD-ADE8-0EFDB7196A10}"/>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9EA389-EE78-4475-A390-5EDED23C2D6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5E492A94-8867-4C62-9D40-4023C41E0AF8}"/>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A3DAD7C5-BA12-4557-8BC4-72C69B0D59DD}"/>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4412EC-56C0-4009-B2E3-D63F9EECB9D4}"/>
              </a:ext>
            </a:extLst>
          </p:cNvPr>
          <p:cNvSpPr>
            <a:spLocks noGrp="1"/>
          </p:cNvSpPr>
          <p:nvPr>
            <p:ph type="title"/>
          </p:nvPr>
        </p:nvSpPr>
        <p:spPr>
          <a:xfrm>
            <a:off x="540000" y="539999"/>
            <a:ext cx="11090275" cy="120960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B70C84F-F3B7-4BF4-A328-BCF5ADD32944}"/>
              </a:ext>
            </a:extLst>
          </p:cNvPr>
          <p:cNvSpPr>
            <a:spLocks noGrp="1"/>
          </p:cNvSpPr>
          <p:nvPr>
            <p:ph sz="half" idx="1"/>
          </p:nvPr>
        </p:nvSpPr>
        <p:spPr>
          <a:xfrm>
            <a:off x="54000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F919CD5-DBB4-4749-980D-B5B40ECB67B9}"/>
              </a:ext>
            </a:extLst>
          </p:cNvPr>
          <p:cNvSpPr>
            <a:spLocks noGrp="1"/>
          </p:cNvSpPr>
          <p:nvPr>
            <p:ph sz="half" idx="2"/>
          </p:nvPr>
        </p:nvSpPr>
        <p:spPr>
          <a:xfrm>
            <a:off x="620395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BCFC378-6572-43DF-8344-59DE8122CD12}"/>
              </a:ext>
            </a:extLst>
          </p:cNvPr>
          <p:cNvSpPr>
            <a:spLocks noGrp="1"/>
          </p:cNvSpPr>
          <p:nvPr>
            <p:ph type="dt" sz="half" idx="10"/>
          </p:nvPr>
        </p:nvSpPr>
        <p:spPr/>
        <p:txBody>
          <a:bodyPr/>
          <a:lstStyle/>
          <a:p>
            <a:fld id="{7CF0BCE0-945C-4FDF-95A1-2149B1FF5B83}" type="datetimeFigureOut">
              <a:rPr lang="en-US" smtClean="0"/>
              <a:t>11/13/2023</a:t>
            </a:fld>
            <a:endParaRPr lang="en-US"/>
          </a:p>
        </p:txBody>
      </p:sp>
      <p:sp>
        <p:nvSpPr>
          <p:cNvPr id="6" name="Footer Placeholder 5">
            <a:extLst>
              <a:ext uri="{FF2B5EF4-FFF2-40B4-BE49-F238E27FC236}">
                <a16:creationId xmlns:a16="http://schemas.microsoft.com/office/drawing/2014/main" id="{36967A14-246A-4DDF-865C-68F6E16906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674B6D-E110-478C-94B9-2F8199E586DC}"/>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398301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130F7E5-A40E-4C9C-8E4F-3935B9182C4A}"/>
              </a:ext>
            </a:extLst>
          </p:cNvPr>
          <p:cNvGrpSpPr/>
          <p:nvPr/>
        </p:nvGrpSpPr>
        <p:grpSpPr>
          <a:xfrm>
            <a:off x="0" y="-2"/>
            <a:ext cx="12191999" cy="6858001"/>
            <a:chOff x="0" y="-2"/>
            <a:chExt cx="12191999" cy="6858001"/>
          </a:xfrm>
        </p:grpSpPr>
        <p:sp>
          <p:nvSpPr>
            <p:cNvPr id="12" name="Rectangle 11">
              <a:extLst>
                <a:ext uri="{FF2B5EF4-FFF2-40B4-BE49-F238E27FC236}">
                  <a16:creationId xmlns:a16="http://schemas.microsoft.com/office/drawing/2014/main" id="{AE67B504-02A7-4203-87D0-07D333D71917}"/>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A1158F3-E1C3-400D-8505-628DB94365CE}"/>
                </a:ext>
              </a:extLst>
            </p:cNvPr>
            <p:cNvGrpSpPr/>
            <p:nvPr/>
          </p:nvGrpSpPr>
          <p:grpSpPr>
            <a:xfrm rot="16200000">
              <a:off x="2295528" y="-2295528"/>
              <a:ext cx="6858000" cy="11449051"/>
              <a:chOff x="0" y="2333625"/>
              <a:chExt cx="9515474" cy="3766109"/>
            </a:xfrm>
          </p:grpSpPr>
          <p:sp>
            <p:nvSpPr>
              <p:cNvPr id="23" name="Rectangle 22">
                <a:extLst>
                  <a:ext uri="{FF2B5EF4-FFF2-40B4-BE49-F238E27FC236}">
                    <a16:creationId xmlns:a16="http://schemas.microsoft.com/office/drawing/2014/main" id="{0AEADDCE-3295-4F24-8700-C93B5457C2B7}"/>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F95C76A-5429-458C-BC9D-E1053EF7B84F}"/>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3D0E8A42-259A-43FA-B284-B459D7364097}"/>
                </a:ext>
              </a:extLst>
            </p:cNvPr>
            <p:cNvGrpSpPr>
              <a:grpSpLocks noChangeAspect="1"/>
            </p:cNvGrpSpPr>
            <p:nvPr/>
          </p:nvGrpSpPr>
          <p:grpSpPr>
            <a:xfrm rot="5400000">
              <a:off x="3583369" y="-3583369"/>
              <a:ext cx="4713262" cy="11880000"/>
              <a:chOff x="1" y="0"/>
              <a:chExt cx="8305797" cy="6858000"/>
            </a:xfrm>
          </p:grpSpPr>
          <p:sp>
            <p:nvSpPr>
              <p:cNvPr id="21" name="Rectangle 20">
                <a:extLst>
                  <a:ext uri="{FF2B5EF4-FFF2-40B4-BE49-F238E27FC236}">
                    <a16:creationId xmlns:a16="http://schemas.microsoft.com/office/drawing/2014/main" id="{7900B4F1-619C-4C0E-B749-1843F22C946A}"/>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E6F70BB-DCCC-4CF0-B5BB-95A965A99947}"/>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a:extLst>
                <a:ext uri="{FF2B5EF4-FFF2-40B4-BE49-F238E27FC236}">
                  <a16:creationId xmlns:a16="http://schemas.microsoft.com/office/drawing/2014/main" id="{83E6C50C-C1DA-44E1-B254-3B7228879DCD}"/>
                </a:ext>
              </a:extLst>
            </p:cNvPr>
            <p:cNvGrpSpPr/>
            <p:nvPr/>
          </p:nvGrpSpPr>
          <p:grpSpPr>
            <a:xfrm>
              <a:off x="2676525" y="0"/>
              <a:ext cx="9515473" cy="3766109"/>
              <a:chOff x="2333625" y="2433367"/>
              <a:chExt cx="9897159" cy="3766109"/>
            </a:xfrm>
          </p:grpSpPr>
          <p:sp>
            <p:nvSpPr>
              <p:cNvPr id="19" name="Rectangle 18">
                <a:extLst>
                  <a:ext uri="{FF2B5EF4-FFF2-40B4-BE49-F238E27FC236}">
                    <a16:creationId xmlns:a16="http://schemas.microsoft.com/office/drawing/2014/main" id="{DFC6EEED-A40A-4D1C-BE6B-11DD62770607}"/>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27FF3FB-FDFC-4659-A7D6-ABED74010E82}"/>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1548ED5-6668-4672-88DC-40E92508ACA2}"/>
                </a:ext>
              </a:extLst>
            </p:cNvPr>
            <p:cNvGrpSpPr/>
            <p:nvPr/>
          </p:nvGrpSpPr>
          <p:grpSpPr>
            <a:xfrm>
              <a:off x="0" y="0"/>
              <a:ext cx="9515473" cy="3766109"/>
              <a:chOff x="0" y="2333625"/>
              <a:chExt cx="9515473" cy="3766109"/>
            </a:xfrm>
          </p:grpSpPr>
          <p:sp>
            <p:nvSpPr>
              <p:cNvPr id="17" name="Rectangle 16">
                <a:extLst>
                  <a:ext uri="{FF2B5EF4-FFF2-40B4-BE49-F238E27FC236}">
                    <a16:creationId xmlns:a16="http://schemas.microsoft.com/office/drawing/2014/main" id="{975AE1B2-E73F-4E6E-AAFB-FB1C02684D3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750F2D6-C0E1-4AFE-AB87-083292737609}"/>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5" name="Rectangle 24">
            <a:extLst>
              <a:ext uri="{FF2B5EF4-FFF2-40B4-BE49-F238E27FC236}">
                <a16:creationId xmlns:a16="http://schemas.microsoft.com/office/drawing/2014/main" id="{4ECC0D66-F2BE-4BF4-87F6-CE618B5C8916}"/>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A0BCA11-08C2-4C9A-B0A3-31C9051CDF9E}"/>
              </a:ext>
            </a:extLst>
          </p:cNvPr>
          <p:cNvSpPr>
            <a:spLocks noGrp="1"/>
          </p:cNvSpPr>
          <p:nvPr>
            <p:ph type="title"/>
          </p:nvPr>
        </p:nvSpPr>
        <p:spPr>
          <a:xfrm>
            <a:off x="540000" y="539999"/>
            <a:ext cx="11090273" cy="1210396"/>
          </a:xfrm>
        </p:spPr>
        <p:txBody>
          <a:bodyPr>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662CEB0-C969-40EA-A5E2-8D875E28A6B6}"/>
              </a:ext>
            </a:extLst>
          </p:cNvPr>
          <p:cNvSpPr>
            <a:spLocks noGrp="1"/>
          </p:cNvSpPr>
          <p:nvPr>
            <p:ph type="body" idx="1"/>
          </p:nvPr>
        </p:nvSpPr>
        <p:spPr>
          <a:xfrm>
            <a:off x="540000" y="1929783"/>
            <a:ext cx="5448052" cy="792161"/>
          </a:xfrm>
        </p:spPr>
        <p:txBody>
          <a:bodyPr anchor="b"/>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0F41A6-112E-4305-A0BA-6E119A77AC10}"/>
              </a:ext>
            </a:extLst>
          </p:cNvPr>
          <p:cNvSpPr>
            <a:spLocks noGrp="1"/>
          </p:cNvSpPr>
          <p:nvPr>
            <p:ph sz="half" idx="2"/>
          </p:nvPr>
        </p:nvSpPr>
        <p:spPr>
          <a:xfrm>
            <a:off x="54000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C672C5-31B9-443B-8DEE-5523646891F7}"/>
              </a:ext>
            </a:extLst>
          </p:cNvPr>
          <p:cNvSpPr>
            <a:spLocks noGrp="1"/>
          </p:cNvSpPr>
          <p:nvPr>
            <p:ph type="body" sz="quarter" idx="3"/>
          </p:nvPr>
        </p:nvSpPr>
        <p:spPr>
          <a:xfrm>
            <a:off x="6203949" y="1929782"/>
            <a:ext cx="5437187" cy="792000"/>
          </a:xfrm>
        </p:spPr>
        <p:txBody>
          <a:bodyPr anchor="b"/>
          <a:lstStyle>
            <a:lvl1pPr marL="0" indent="0">
              <a:buNone/>
              <a:defRPr sz="1600" b="0"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D18B9D-8B21-4249-A3AD-8FBE48F0F55B}"/>
              </a:ext>
            </a:extLst>
          </p:cNvPr>
          <p:cNvSpPr>
            <a:spLocks noGrp="1"/>
          </p:cNvSpPr>
          <p:nvPr>
            <p:ph sz="quarter" idx="4"/>
          </p:nvPr>
        </p:nvSpPr>
        <p:spPr>
          <a:xfrm>
            <a:off x="620395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5B60881-13B2-4064-84FB-6D071F36C433}"/>
              </a:ext>
            </a:extLst>
          </p:cNvPr>
          <p:cNvSpPr>
            <a:spLocks noGrp="1"/>
          </p:cNvSpPr>
          <p:nvPr>
            <p:ph type="dt" sz="half" idx="10"/>
          </p:nvPr>
        </p:nvSpPr>
        <p:spPr/>
        <p:txBody>
          <a:bodyPr/>
          <a:lstStyle/>
          <a:p>
            <a:fld id="{7CF0BCE0-945C-4FDF-95A1-2149B1FF5B83}" type="datetimeFigureOut">
              <a:rPr lang="en-US" smtClean="0"/>
              <a:t>11/13/2023</a:t>
            </a:fld>
            <a:endParaRPr lang="en-US"/>
          </a:p>
        </p:txBody>
      </p:sp>
      <p:sp>
        <p:nvSpPr>
          <p:cNvPr id="8" name="Footer Placeholder 7">
            <a:extLst>
              <a:ext uri="{FF2B5EF4-FFF2-40B4-BE49-F238E27FC236}">
                <a16:creationId xmlns:a16="http://schemas.microsoft.com/office/drawing/2014/main" id="{249FCE5D-D5EF-485D-97FA-2614FF9642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F204FC-4F66-417C-8E4B-74772ED057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804511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521FD20-B9D4-4FD1-9AAD-F4157555AD62}"/>
              </a:ext>
            </a:extLst>
          </p:cNvPr>
          <p:cNvGrpSpPr/>
          <p:nvPr/>
        </p:nvGrpSpPr>
        <p:grpSpPr>
          <a:xfrm rot="10800000">
            <a:off x="1392000" y="0"/>
            <a:ext cx="10800000" cy="6858000"/>
            <a:chOff x="0" y="0"/>
            <a:chExt cx="10800000" cy="6858000"/>
          </a:xfrm>
        </p:grpSpPr>
        <p:sp>
          <p:nvSpPr>
            <p:cNvPr id="15" name="Rectangle 14">
              <a:extLst>
                <a:ext uri="{FF2B5EF4-FFF2-40B4-BE49-F238E27FC236}">
                  <a16:creationId xmlns:a16="http://schemas.microsoft.com/office/drawing/2014/main" id="{27477A35-8424-45D6-A66E-8ACFA6C405B5}"/>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8BFBA1CE-E9AC-40C0-A7F9-E5671F5FEF9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D0C2729A-59F8-46A4-9AAA-7665E5966E2D}"/>
              </a:ext>
            </a:extLst>
          </p:cNvPr>
          <p:cNvGrpSpPr>
            <a:grpSpLocks noChangeAspect="1"/>
          </p:cNvGrpSpPr>
          <p:nvPr/>
        </p:nvGrpSpPr>
        <p:grpSpPr>
          <a:xfrm rot="16200000" flipH="1">
            <a:off x="-1714500" y="1714500"/>
            <a:ext cx="6858000" cy="3429000"/>
            <a:chOff x="0" y="0"/>
            <a:chExt cx="2880000" cy="1440000"/>
          </a:xfrm>
        </p:grpSpPr>
        <p:sp>
          <p:nvSpPr>
            <p:cNvPr id="13" name="Rectangle 12">
              <a:extLst>
                <a:ext uri="{FF2B5EF4-FFF2-40B4-BE49-F238E27FC236}">
                  <a16:creationId xmlns:a16="http://schemas.microsoft.com/office/drawing/2014/main" id="{83EBBB96-590D-4704-87AD-A00AE2424DE8}"/>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889BAB7D-5298-40B9-910B-136D0C6A9934}"/>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2" name="Rectangle 11">
            <a:extLst>
              <a:ext uri="{FF2B5EF4-FFF2-40B4-BE49-F238E27FC236}">
                <a16:creationId xmlns:a16="http://schemas.microsoft.com/office/drawing/2014/main" id="{F323EA00-E168-4864-883B-358A7CDF9153}"/>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8" name="Rectangle 17">
            <a:extLst>
              <a:ext uri="{FF2B5EF4-FFF2-40B4-BE49-F238E27FC236}">
                <a16:creationId xmlns:a16="http://schemas.microsoft.com/office/drawing/2014/main" id="{CA4F2DFA-2F27-43FB-B08C-0787FA44B0D1}"/>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7D750354-CD8D-4A3B-A7AC-04622BCB0499}"/>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F3ED3C6-DA43-4D1C-9056-407A4FB1C6AB}"/>
              </a:ext>
            </a:extLst>
          </p:cNvPr>
          <p:cNvSpPr>
            <a:spLocks noGrp="1"/>
          </p:cNvSpPr>
          <p:nvPr>
            <p:ph type="title"/>
          </p:nvPr>
        </p:nvSpPr>
        <p:spPr>
          <a:xfrm>
            <a:off x="550863" y="549276"/>
            <a:ext cx="11090275" cy="5759450"/>
          </a:xfrm>
        </p:spPr>
        <p:txBody>
          <a:bodyPr/>
          <a:lstStyle>
            <a:lvl1pPr>
              <a:defRPr sz="8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20CEB41-E921-45ED-951A-861E31E01336}"/>
              </a:ext>
            </a:extLst>
          </p:cNvPr>
          <p:cNvSpPr>
            <a:spLocks noGrp="1"/>
          </p:cNvSpPr>
          <p:nvPr>
            <p:ph type="dt" sz="half" idx="10"/>
          </p:nvPr>
        </p:nvSpPr>
        <p:spPr/>
        <p:txBody>
          <a:bodyPr/>
          <a:lstStyle/>
          <a:p>
            <a:fld id="{7CF0BCE0-945C-4FDF-95A1-2149B1FF5B83}" type="datetimeFigureOut">
              <a:rPr lang="en-US" smtClean="0"/>
              <a:t>11/13/2023</a:t>
            </a:fld>
            <a:endParaRPr lang="en-US"/>
          </a:p>
        </p:txBody>
      </p:sp>
      <p:sp>
        <p:nvSpPr>
          <p:cNvPr id="4" name="Footer Placeholder 3">
            <a:extLst>
              <a:ext uri="{FF2B5EF4-FFF2-40B4-BE49-F238E27FC236}">
                <a16:creationId xmlns:a16="http://schemas.microsoft.com/office/drawing/2014/main" id="{8F6B422D-769C-4E63-8763-ABBB885007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38FB6F-2D68-40C0-B628-142011F34A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617981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ED88E92-14F3-4B58-9E48-1D79E139A89E}"/>
              </a:ext>
            </a:extLst>
          </p:cNvPr>
          <p:cNvGrpSpPr/>
          <p:nvPr/>
        </p:nvGrpSpPr>
        <p:grpSpPr>
          <a:xfrm>
            <a:off x="0" y="0"/>
            <a:ext cx="12191999" cy="6861600"/>
            <a:chOff x="1" y="0"/>
            <a:chExt cx="12191999" cy="6861600"/>
          </a:xfrm>
        </p:grpSpPr>
        <p:sp>
          <p:nvSpPr>
            <p:cNvPr id="6" name="Rectangle 5">
              <a:extLst>
                <a:ext uri="{FF2B5EF4-FFF2-40B4-BE49-F238E27FC236}">
                  <a16:creationId xmlns:a16="http://schemas.microsoft.com/office/drawing/2014/main" id="{A6466AE7-32B6-4334-AF41-B9387E6726C5}"/>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 name="Oval 6">
              <a:extLst>
                <a:ext uri="{FF2B5EF4-FFF2-40B4-BE49-F238E27FC236}">
                  <a16:creationId xmlns:a16="http://schemas.microsoft.com/office/drawing/2014/main" id="{659C09F8-90CD-443F-9AA1-D08C56A605BB}"/>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8" name="Oval 7">
              <a:extLst>
                <a:ext uri="{FF2B5EF4-FFF2-40B4-BE49-F238E27FC236}">
                  <a16:creationId xmlns:a16="http://schemas.microsoft.com/office/drawing/2014/main" id="{DC7304AB-BE7D-45AC-A876-4A24543AE5B3}"/>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9" name="Group 8">
              <a:extLst>
                <a:ext uri="{FF2B5EF4-FFF2-40B4-BE49-F238E27FC236}">
                  <a16:creationId xmlns:a16="http://schemas.microsoft.com/office/drawing/2014/main" id="{8E11922B-DDB3-46D7-B1BD-C1CCDB3C42E3}"/>
                </a:ext>
              </a:extLst>
            </p:cNvPr>
            <p:cNvGrpSpPr>
              <a:grpSpLocks noChangeAspect="1"/>
            </p:cNvGrpSpPr>
            <p:nvPr/>
          </p:nvGrpSpPr>
          <p:grpSpPr>
            <a:xfrm>
              <a:off x="690092" y="0"/>
              <a:ext cx="10800000" cy="6858000"/>
              <a:chOff x="2328000" y="0"/>
              <a:chExt cx="2880000" cy="1440000"/>
            </a:xfrm>
          </p:grpSpPr>
          <p:sp>
            <p:nvSpPr>
              <p:cNvPr id="14" name="Rectangle 13">
                <a:extLst>
                  <a:ext uri="{FF2B5EF4-FFF2-40B4-BE49-F238E27FC236}">
                    <a16:creationId xmlns:a16="http://schemas.microsoft.com/office/drawing/2014/main" id="{C580F8F6-E662-4BCD-AC9C-7E5DDBD5A773}"/>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9A333FE5-ADB0-48EE-A1A6-9AA36DA343A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0B09CD4F-6DF4-48AA-BD35-23E3F2A643F7}"/>
                </a:ext>
              </a:extLst>
            </p:cNvPr>
            <p:cNvGrpSpPr>
              <a:grpSpLocks noChangeAspect="1"/>
            </p:cNvGrpSpPr>
            <p:nvPr/>
          </p:nvGrpSpPr>
          <p:grpSpPr>
            <a:xfrm rot="5400000">
              <a:off x="7048499" y="1714500"/>
              <a:ext cx="6858000" cy="3429000"/>
              <a:chOff x="0" y="0"/>
              <a:chExt cx="2880000" cy="1440000"/>
            </a:xfrm>
          </p:grpSpPr>
          <p:sp>
            <p:nvSpPr>
              <p:cNvPr id="12" name="Rectangle 11">
                <a:extLst>
                  <a:ext uri="{FF2B5EF4-FFF2-40B4-BE49-F238E27FC236}">
                    <a16:creationId xmlns:a16="http://schemas.microsoft.com/office/drawing/2014/main" id="{02223219-ACCC-42F2-A1B4-E3C8C8AB12A4}"/>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1510B0E9-9BA0-4357-9E04-554C19BAAC8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1" name="Rectangle 10">
              <a:extLst>
                <a:ext uri="{FF2B5EF4-FFF2-40B4-BE49-F238E27FC236}">
                  <a16:creationId xmlns:a16="http://schemas.microsoft.com/office/drawing/2014/main" id="{DF06DA80-525A-4C9E-A441-50630AA772A4}"/>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6" name="Rectangle 15">
            <a:extLst>
              <a:ext uri="{FF2B5EF4-FFF2-40B4-BE49-F238E27FC236}">
                <a16:creationId xmlns:a16="http://schemas.microsoft.com/office/drawing/2014/main" id="{E841E027-8E53-4FEB-8605-2124D85731CA}"/>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Date Placeholder 1">
            <a:extLst>
              <a:ext uri="{FF2B5EF4-FFF2-40B4-BE49-F238E27FC236}">
                <a16:creationId xmlns:a16="http://schemas.microsoft.com/office/drawing/2014/main" id="{7DD871A2-AE80-4408-AA95-DC60D132E9E3}"/>
              </a:ext>
            </a:extLst>
          </p:cNvPr>
          <p:cNvSpPr>
            <a:spLocks noGrp="1"/>
          </p:cNvSpPr>
          <p:nvPr>
            <p:ph type="dt" sz="half" idx="10"/>
          </p:nvPr>
        </p:nvSpPr>
        <p:spPr/>
        <p:txBody>
          <a:bodyPr/>
          <a:lstStyle/>
          <a:p>
            <a:fld id="{7CF0BCE0-945C-4FDF-95A1-2149B1FF5B83}" type="datetimeFigureOut">
              <a:rPr lang="en-US" smtClean="0"/>
              <a:t>11/13/2023</a:t>
            </a:fld>
            <a:endParaRPr lang="en-US"/>
          </a:p>
        </p:txBody>
      </p:sp>
      <p:sp>
        <p:nvSpPr>
          <p:cNvPr id="3" name="Footer Placeholder 2">
            <a:extLst>
              <a:ext uri="{FF2B5EF4-FFF2-40B4-BE49-F238E27FC236}">
                <a16:creationId xmlns:a16="http://schemas.microsoft.com/office/drawing/2014/main" id="{DDD122A1-7B97-4979-B319-1CE0A4A497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209A76-7DCD-477A-A6BA-EEA63FF94082}"/>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405500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5C0F5C-A529-490C-8941-78F10C6A00D3}"/>
              </a:ext>
            </a:extLst>
          </p:cNvPr>
          <p:cNvGrpSpPr/>
          <p:nvPr/>
        </p:nvGrpSpPr>
        <p:grpSpPr>
          <a:xfrm flipH="1">
            <a:off x="0" y="0"/>
            <a:ext cx="12191999" cy="6858001"/>
            <a:chOff x="0" y="-2"/>
            <a:chExt cx="12191999" cy="6858001"/>
          </a:xfrm>
        </p:grpSpPr>
        <p:sp>
          <p:nvSpPr>
            <p:cNvPr id="9" name="Rectangle 8">
              <a:extLst>
                <a:ext uri="{FF2B5EF4-FFF2-40B4-BE49-F238E27FC236}">
                  <a16:creationId xmlns:a16="http://schemas.microsoft.com/office/drawing/2014/main" id="{14A8D739-B942-4545-9459-A6CAF0444D1F}"/>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B38CCA-110B-4404-9363-BFFA76C096D2}"/>
                </a:ext>
              </a:extLst>
            </p:cNvPr>
            <p:cNvGrpSpPr/>
            <p:nvPr/>
          </p:nvGrpSpPr>
          <p:grpSpPr>
            <a:xfrm rot="16200000">
              <a:off x="2295528" y="-2295528"/>
              <a:ext cx="6858000" cy="11449051"/>
              <a:chOff x="0" y="2333625"/>
              <a:chExt cx="9515474" cy="3766109"/>
            </a:xfrm>
          </p:grpSpPr>
          <p:sp>
            <p:nvSpPr>
              <p:cNvPr id="20" name="Rectangle 19">
                <a:extLst>
                  <a:ext uri="{FF2B5EF4-FFF2-40B4-BE49-F238E27FC236}">
                    <a16:creationId xmlns:a16="http://schemas.microsoft.com/office/drawing/2014/main" id="{B223FE99-C58F-4A56-8F8E-2942FF74E4BD}"/>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BBD4511-8AB6-4BD3-8410-7FB3EC8D42B2}"/>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6A8CA067-2248-4BD3-B56E-2C014AEB2273}"/>
                </a:ext>
              </a:extLst>
            </p:cNvPr>
            <p:cNvGrpSpPr>
              <a:grpSpLocks noChangeAspect="1"/>
            </p:cNvGrpSpPr>
            <p:nvPr/>
          </p:nvGrpSpPr>
          <p:grpSpPr>
            <a:xfrm rot="5400000">
              <a:off x="3583369" y="-3583369"/>
              <a:ext cx="4713262" cy="11880000"/>
              <a:chOff x="1" y="0"/>
              <a:chExt cx="8305797" cy="6858000"/>
            </a:xfrm>
          </p:grpSpPr>
          <p:sp>
            <p:nvSpPr>
              <p:cNvPr id="18" name="Rectangle 17">
                <a:extLst>
                  <a:ext uri="{FF2B5EF4-FFF2-40B4-BE49-F238E27FC236}">
                    <a16:creationId xmlns:a16="http://schemas.microsoft.com/office/drawing/2014/main" id="{8C017B9B-2727-4255-8F80-9D4C2A5AE297}"/>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693C5F16-BC47-4707-B6B7-DC5262ACDC51}"/>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 name="Group 11">
              <a:extLst>
                <a:ext uri="{FF2B5EF4-FFF2-40B4-BE49-F238E27FC236}">
                  <a16:creationId xmlns:a16="http://schemas.microsoft.com/office/drawing/2014/main" id="{2E88FE13-0734-4BB3-B4D1-7C53A194DA84}"/>
                </a:ext>
              </a:extLst>
            </p:cNvPr>
            <p:cNvGrpSpPr/>
            <p:nvPr/>
          </p:nvGrpSpPr>
          <p:grpSpPr>
            <a:xfrm>
              <a:off x="2676525" y="0"/>
              <a:ext cx="9515473" cy="3766109"/>
              <a:chOff x="2333625" y="2433367"/>
              <a:chExt cx="9897159" cy="3766109"/>
            </a:xfrm>
          </p:grpSpPr>
          <p:sp>
            <p:nvSpPr>
              <p:cNvPr id="16" name="Rectangle 15">
                <a:extLst>
                  <a:ext uri="{FF2B5EF4-FFF2-40B4-BE49-F238E27FC236}">
                    <a16:creationId xmlns:a16="http://schemas.microsoft.com/office/drawing/2014/main" id="{5C9B7EF7-1EDF-4AC7-8E40-C2801783AC85}"/>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25CA0A0-9A3F-498E-983D-B3285EF5AD9A}"/>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A5171814-E4F0-44B5-BC3F-588512210991}"/>
                </a:ext>
              </a:extLst>
            </p:cNvPr>
            <p:cNvGrpSpPr/>
            <p:nvPr/>
          </p:nvGrpSpPr>
          <p:grpSpPr>
            <a:xfrm>
              <a:off x="0" y="0"/>
              <a:ext cx="9515473" cy="3766109"/>
              <a:chOff x="0" y="2333625"/>
              <a:chExt cx="9515473" cy="3766109"/>
            </a:xfrm>
          </p:grpSpPr>
          <p:sp>
            <p:nvSpPr>
              <p:cNvPr id="14" name="Rectangle 13">
                <a:extLst>
                  <a:ext uri="{FF2B5EF4-FFF2-40B4-BE49-F238E27FC236}">
                    <a16:creationId xmlns:a16="http://schemas.microsoft.com/office/drawing/2014/main" id="{8E666ACD-EB1C-4732-971B-C3B26061DB8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A4E213B-7F96-44C1-90B3-B72E9387BF73}"/>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2" name="Rectangle 21">
            <a:extLst>
              <a:ext uri="{FF2B5EF4-FFF2-40B4-BE49-F238E27FC236}">
                <a16:creationId xmlns:a16="http://schemas.microsoft.com/office/drawing/2014/main" id="{BFE392AA-35E5-40E5-9309-284A0C54106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1A8188C-9713-46E1-AA5C-C84FE515F3A2}"/>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E192CC-893A-4A84-A7E9-F389D83F0B16}"/>
              </a:ext>
            </a:extLst>
          </p:cNvPr>
          <p:cNvSpPr>
            <a:spLocks noGrp="1"/>
          </p:cNvSpPr>
          <p:nvPr>
            <p:ph idx="1"/>
          </p:nvPr>
        </p:nvSpPr>
        <p:spPr>
          <a:xfrm>
            <a:off x="5232400" y="540000"/>
            <a:ext cx="6408736" cy="5759450"/>
          </a:xfrm>
        </p:spPr>
        <p:txBody>
          <a:bodyPr/>
          <a:lstStyle>
            <a:lvl1pPr>
              <a:defRPr sz="3200"/>
            </a:lvl1pPr>
            <a:lvl2pPr>
              <a:defRPr sz="24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6CC7765-7D44-43DD-A1DF-419D3E1C625F}"/>
              </a:ext>
            </a:extLst>
          </p:cNvPr>
          <p:cNvSpPr>
            <a:spLocks noGrp="1"/>
          </p:cNvSpPr>
          <p:nvPr>
            <p:ph type="body" sz="half" idx="2"/>
          </p:nvPr>
        </p:nvSpPr>
        <p:spPr>
          <a:xfrm>
            <a:off x="540000" y="3536950"/>
            <a:ext cx="4511426" cy="2771775"/>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D36875-AFB0-4905-8C9E-A72B4F59775E}"/>
              </a:ext>
            </a:extLst>
          </p:cNvPr>
          <p:cNvSpPr>
            <a:spLocks noGrp="1"/>
          </p:cNvSpPr>
          <p:nvPr>
            <p:ph type="dt" sz="half" idx="10"/>
          </p:nvPr>
        </p:nvSpPr>
        <p:spPr/>
        <p:txBody>
          <a:bodyPr/>
          <a:lstStyle/>
          <a:p>
            <a:fld id="{7CF0BCE0-945C-4FDF-95A1-2149B1FF5B83}" type="datetimeFigureOut">
              <a:rPr lang="en-US" smtClean="0"/>
              <a:t>11/13/2023</a:t>
            </a:fld>
            <a:endParaRPr lang="en-US"/>
          </a:p>
        </p:txBody>
      </p:sp>
      <p:sp>
        <p:nvSpPr>
          <p:cNvPr id="6" name="Footer Placeholder 5">
            <a:extLst>
              <a:ext uri="{FF2B5EF4-FFF2-40B4-BE49-F238E27FC236}">
                <a16:creationId xmlns:a16="http://schemas.microsoft.com/office/drawing/2014/main" id="{25437ABF-7E70-4E45-A67B-C503BF182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8016CA-2983-47BF-BA09-2130A40C8763}"/>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762828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97E00A2-2906-4C97-9D1F-C789D3ADD373}"/>
              </a:ext>
            </a:extLst>
          </p:cNvPr>
          <p:cNvGrpSpPr/>
          <p:nvPr/>
        </p:nvGrpSpPr>
        <p:grpSpPr>
          <a:xfrm rot="10800000">
            <a:off x="1392000" y="0"/>
            <a:ext cx="10800000" cy="6858000"/>
            <a:chOff x="0" y="0"/>
            <a:chExt cx="10800000" cy="6858000"/>
          </a:xfrm>
        </p:grpSpPr>
        <p:sp>
          <p:nvSpPr>
            <p:cNvPr id="9" name="Rectangle 8">
              <a:extLst>
                <a:ext uri="{FF2B5EF4-FFF2-40B4-BE49-F238E27FC236}">
                  <a16:creationId xmlns:a16="http://schemas.microsoft.com/office/drawing/2014/main" id="{59CE8EF9-87D6-47FD-B7D3-2D48D8E48AC3}"/>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0" name="Rectangle 9">
              <a:extLst>
                <a:ext uri="{FF2B5EF4-FFF2-40B4-BE49-F238E27FC236}">
                  <a16:creationId xmlns:a16="http://schemas.microsoft.com/office/drawing/2014/main" id="{6784998E-9D37-4D0D-889A-C67531E5295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8B575B0B-C502-438E-967C-64D268031426}"/>
              </a:ext>
            </a:extLst>
          </p:cNvPr>
          <p:cNvGrpSpPr>
            <a:grpSpLocks noChangeAspect="1"/>
          </p:cNvGrpSpPr>
          <p:nvPr/>
        </p:nvGrpSpPr>
        <p:grpSpPr>
          <a:xfrm rot="16200000" flipH="1">
            <a:off x="-1714500" y="1714500"/>
            <a:ext cx="6858000" cy="3429000"/>
            <a:chOff x="0" y="0"/>
            <a:chExt cx="2880000" cy="1440000"/>
          </a:xfrm>
        </p:grpSpPr>
        <p:sp>
          <p:nvSpPr>
            <p:cNvPr id="12" name="Rectangle 11">
              <a:extLst>
                <a:ext uri="{FF2B5EF4-FFF2-40B4-BE49-F238E27FC236}">
                  <a16:creationId xmlns:a16="http://schemas.microsoft.com/office/drawing/2014/main" id="{4FC29931-00EB-4F74-BE4C-172A4C282A26}"/>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989B4C87-FDD3-406D-BE06-3ABF69905E0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4" name="Rectangle 13">
            <a:extLst>
              <a:ext uri="{FF2B5EF4-FFF2-40B4-BE49-F238E27FC236}">
                <a16:creationId xmlns:a16="http://schemas.microsoft.com/office/drawing/2014/main" id="{FD817A89-A0E1-4190-90AE-0571E6CE8FC6}"/>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4FD20388-C666-4992-920D-5F034214950C}"/>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FCAB0CC3-A07E-43B8-9B34-0A67C1806DE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F91800A6-9706-4B81-B957-C950A5F77490}"/>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CA17652B-AA0D-4574-AF1D-7F7442D84B0B}"/>
              </a:ext>
            </a:extLst>
          </p:cNvPr>
          <p:cNvSpPr>
            <a:spLocks noGrp="1"/>
          </p:cNvSpPr>
          <p:nvPr>
            <p:ph type="pic" idx="1"/>
          </p:nvPr>
        </p:nvSpPr>
        <p:spPr>
          <a:xfrm>
            <a:off x="5232400" y="549275"/>
            <a:ext cx="6408736" cy="57594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CA19547-D24B-4BD1-8C26-318450B171B3}"/>
              </a:ext>
            </a:extLst>
          </p:cNvPr>
          <p:cNvSpPr>
            <a:spLocks noGrp="1"/>
          </p:cNvSpPr>
          <p:nvPr>
            <p:ph type="body" sz="half" idx="2"/>
          </p:nvPr>
        </p:nvSpPr>
        <p:spPr>
          <a:xfrm>
            <a:off x="539999" y="3536950"/>
            <a:ext cx="4511425" cy="2771774"/>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3A22E6-7E01-4547-8555-B2C197543921}"/>
              </a:ext>
            </a:extLst>
          </p:cNvPr>
          <p:cNvSpPr>
            <a:spLocks noGrp="1"/>
          </p:cNvSpPr>
          <p:nvPr>
            <p:ph type="dt" sz="half" idx="10"/>
          </p:nvPr>
        </p:nvSpPr>
        <p:spPr/>
        <p:txBody>
          <a:bodyPr/>
          <a:lstStyle/>
          <a:p>
            <a:fld id="{7CF0BCE0-945C-4FDF-95A1-2149B1FF5B83}" type="datetimeFigureOut">
              <a:rPr lang="en-US" smtClean="0"/>
              <a:t>11/13/2023</a:t>
            </a:fld>
            <a:endParaRPr lang="en-US"/>
          </a:p>
        </p:txBody>
      </p:sp>
      <p:sp>
        <p:nvSpPr>
          <p:cNvPr id="6" name="Footer Placeholder 5">
            <a:extLst>
              <a:ext uri="{FF2B5EF4-FFF2-40B4-BE49-F238E27FC236}">
                <a16:creationId xmlns:a16="http://schemas.microsoft.com/office/drawing/2014/main" id="{A90F6BEC-98F3-43FE-BA9B-B046D8917F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2FAF54-57F0-46F9-A1BA-B554E14017DF}"/>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786694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749C77-AA3A-4DA0-9E20-32FCD2B8BD5F}"/>
              </a:ext>
            </a:extLst>
          </p:cNvPr>
          <p:cNvSpPr>
            <a:spLocks noGrp="1"/>
          </p:cNvSpPr>
          <p:nvPr>
            <p:ph type="title"/>
          </p:nvPr>
        </p:nvSpPr>
        <p:spPr>
          <a:xfrm>
            <a:off x="540000" y="540000"/>
            <a:ext cx="11101135" cy="18095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8DC81A-9B5E-4A92-AA7B-3D750F95F434}"/>
              </a:ext>
            </a:extLst>
          </p:cNvPr>
          <p:cNvSpPr>
            <a:spLocks noGrp="1"/>
          </p:cNvSpPr>
          <p:nvPr>
            <p:ph type="body" idx="1"/>
          </p:nvPr>
        </p:nvSpPr>
        <p:spPr>
          <a:xfrm>
            <a:off x="540000" y="2528887"/>
            <a:ext cx="11101136" cy="37798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4B8083-48FB-4D6A-B77A-262FE3E23D6C}"/>
              </a:ext>
            </a:extLst>
          </p:cNvPr>
          <p:cNvSpPr>
            <a:spLocks noGrp="1"/>
          </p:cNvSpPr>
          <p:nvPr>
            <p:ph type="ftr" sz="quarter" idx="3"/>
          </p:nvPr>
        </p:nvSpPr>
        <p:spPr>
          <a:xfrm>
            <a:off x="540000" y="6314400"/>
            <a:ext cx="7350795" cy="365125"/>
          </a:xfrm>
          <a:prstGeom prst="rect">
            <a:avLst/>
          </a:prstGeom>
        </p:spPr>
        <p:txBody>
          <a:bodyPr vert="horz" lIns="91440" tIns="45720" rIns="91440" bIns="45720" rtlCol="0" anchor="ctr"/>
          <a:lstStyle>
            <a:lvl1pPr algn="l">
              <a:defRPr sz="1000" spc="100" baseline="0">
                <a:solidFill>
                  <a:schemeClr val="tx1"/>
                </a:solidFill>
              </a:defRPr>
            </a:lvl1pPr>
          </a:lstStyle>
          <a:p>
            <a:endParaRPr lang="en-US" sz="1000" dirty="0"/>
          </a:p>
        </p:txBody>
      </p:sp>
      <p:sp>
        <p:nvSpPr>
          <p:cNvPr id="4" name="Date Placeholder 3">
            <a:extLst>
              <a:ext uri="{FF2B5EF4-FFF2-40B4-BE49-F238E27FC236}">
                <a16:creationId xmlns:a16="http://schemas.microsoft.com/office/drawing/2014/main" id="{41EDA5BD-F7C8-4883-81D1-EF1F6F00EF72}"/>
              </a:ext>
            </a:extLst>
          </p:cNvPr>
          <p:cNvSpPr>
            <a:spLocks noGrp="1"/>
          </p:cNvSpPr>
          <p:nvPr>
            <p:ph type="dt" sz="half" idx="2"/>
          </p:nvPr>
        </p:nvSpPr>
        <p:spPr>
          <a:xfrm>
            <a:off x="8075613" y="6314400"/>
            <a:ext cx="2623468" cy="365125"/>
          </a:xfrm>
          <a:prstGeom prst="rect">
            <a:avLst/>
          </a:prstGeom>
        </p:spPr>
        <p:txBody>
          <a:bodyPr vert="horz" lIns="91440" tIns="45720" rIns="91440" bIns="45720" rtlCol="0" anchor="ctr"/>
          <a:lstStyle>
            <a:lvl1pPr algn="r">
              <a:defRPr sz="1000" cap="none" spc="100" baseline="0">
                <a:solidFill>
                  <a:schemeClr val="tx1"/>
                </a:solidFill>
              </a:defRPr>
            </a:lvl1pPr>
          </a:lstStyle>
          <a:p>
            <a:pPr algn="r"/>
            <a:fld id="{7CF0BCE0-945C-4FDF-95A1-2149B1FF5B83}" type="datetimeFigureOut">
              <a:rPr lang="en-US" smtClean="0"/>
              <a:pPr algn="r"/>
              <a:t>11/13/2023</a:t>
            </a:fld>
            <a:endParaRPr lang="en-US" dirty="0"/>
          </a:p>
        </p:txBody>
      </p:sp>
      <p:sp>
        <p:nvSpPr>
          <p:cNvPr id="6" name="Slide Number Placeholder 5">
            <a:extLst>
              <a:ext uri="{FF2B5EF4-FFF2-40B4-BE49-F238E27FC236}">
                <a16:creationId xmlns:a16="http://schemas.microsoft.com/office/drawing/2014/main" id="{AB48FEDB-2614-400B-9C19-0F4D448D98AB}"/>
              </a:ext>
            </a:extLst>
          </p:cNvPr>
          <p:cNvSpPr>
            <a:spLocks noGrp="1"/>
          </p:cNvSpPr>
          <p:nvPr>
            <p:ph type="sldNum" sz="quarter" idx="4"/>
          </p:nvPr>
        </p:nvSpPr>
        <p:spPr>
          <a:xfrm>
            <a:off x="10883899" y="6314400"/>
            <a:ext cx="757237" cy="365125"/>
          </a:xfrm>
          <a:prstGeom prst="rect">
            <a:avLst/>
          </a:prstGeom>
        </p:spPr>
        <p:txBody>
          <a:bodyPr vert="horz" lIns="91440" tIns="45720" rIns="91440" bIns="45720" rtlCol="0" anchor="ctr"/>
          <a:lstStyle>
            <a:lvl1pPr algn="r">
              <a:defRPr sz="1000" spc="100" baseline="0">
                <a:solidFill>
                  <a:schemeClr val="tx1"/>
                </a:solidFill>
              </a:defRPr>
            </a:lvl1pPr>
          </a:lstStyle>
          <a:p>
            <a:fld id="{4CD77608-3819-479B-BB98-C216BA724EFE}" type="slidenum">
              <a:rPr lang="en-US" smtClean="0"/>
              <a:pPr/>
              <a:t>‹#›</a:t>
            </a:fld>
            <a:endParaRPr lang="en-US" sz="1000" dirty="0"/>
          </a:p>
        </p:txBody>
      </p:sp>
    </p:spTree>
    <p:extLst>
      <p:ext uri="{BB962C8B-B14F-4D97-AF65-F5344CB8AC3E}">
        <p14:creationId xmlns:p14="http://schemas.microsoft.com/office/powerpoint/2010/main" val="1570460635"/>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04" r:id="rId6"/>
    <p:sldLayoutId id="2147483700" r:id="rId7"/>
    <p:sldLayoutId id="2147483701" r:id="rId8"/>
    <p:sldLayoutId id="2147483702" r:id="rId9"/>
    <p:sldLayoutId id="2147483703" r:id="rId10"/>
    <p:sldLayoutId id="2147483705" r:id="rId11"/>
  </p:sldLayoutIdLst>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ieeexplore.ieee.org/stamp/stamp.jsp?tp=&amp;arnumber=9862034"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colab.research.google.com/drive/1CrPlVkPZsKwiY8t8yncSwS0SvivqjZqs?usp=sharin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AEFD87-3A2E-4E00-A08F-8AA383344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26C66EAF-98D6-4615-8CA0-821CEA7D4EC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1999" cy="6861600"/>
            <a:chOff x="1" y="0"/>
            <a:chExt cx="12191999" cy="6861600"/>
          </a:xfrm>
        </p:grpSpPr>
        <p:sp>
          <p:nvSpPr>
            <p:cNvPr id="11" name="Rectangle 10">
              <a:extLst>
                <a:ext uri="{FF2B5EF4-FFF2-40B4-BE49-F238E27FC236}">
                  <a16:creationId xmlns:a16="http://schemas.microsoft.com/office/drawing/2014/main" id="{4C3E92EF-5B02-4545-AC6B-1C118247FF8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Oval 11">
              <a:extLst>
                <a:ext uri="{FF2B5EF4-FFF2-40B4-BE49-F238E27FC236}">
                  <a16:creationId xmlns:a16="http://schemas.microsoft.com/office/drawing/2014/main" id="{C2DF0E53-29E4-497C-81E1-1F770A9FBE3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Oval 12">
              <a:extLst>
                <a:ext uri="{FF2B5EF4-FFF2-40B4-BE49-F238E27FC236}">
                  <a16:creationId xmlns:a16="http://schemas.microsoft.com/office/drawing/2014/main" id="{8E59AFA3-9442-4B7D-BAA8-2D04E2C2161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14" name="Group 13">
              <a:extLst>
                <a:ext uri="{FF2B5EF4-FFF2-40B4-BE49-F238E27FC236}">
                  <a16:creationId xmlns:a16="http://schemas.microsoft.com/office/drawing/2014/main" id="{9DA5495E-57AC-40AD-98F4-D946739E75C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19" name="Rectangle 18">
                <a:extLst>
                  <a:ext uri="{FF2B5EF4-FFF2-40B4-BE49-F238E27FC236}">
                    <a16:creationId xmlns:a16="http://schemas.microsoft.com/office/drawing/2014/main" id="{DC8B3CF9-1CA7-4A59-8B4F-C2213CA9DE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0" name="Rectangle 19">
                <a:extLst>
                  <a:ext uri="{FF2B5EF4-FFF2-40B4-BE49-F238E27FC236}">
                    <a16:creationId xmlns:a16="http://schemas.microsoft.com/office/drawing/2014/main" id="{11637529-CE4D-400E-BFA4-4525A472FA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5" name="Group 14">
              <a:extLst>
                <a:ext uri="{FF2B5EF4-FFF2-40B4-BE49-F238E27FC236}">
                  <a16:creationId xmlns:a16="http://schemas.microsoft.com/office/drawing/2014/main" id="{1174DCD3-2D4E-40BA-98ED-B83D79F214E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7" name="Rectangle 16">
                <a:extLst>
                  <a:ext uri="{FF2B5EF4-FFF2-40B4-BE49-F238E27FC236}">
                    <a16:creationId xmlns:a16="http://schemas.microsoft.com/office/drawing/2014/main" id="{518B99B9-9207-4132-B574-9C388C456F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8" name="Rectangle 17">
                <a:extLst>
                  <a:ext uri="{FF2B5EF4-FFF2-40B4-BE49-F238E27FC236}">
                    <a16:creationId xmlns:a16="http://schemas.microsoft.com/office/drawing/2014/main" id="{C4498939-FF1E-407E-9BC1-C7911193A6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6" name="Rectangle 15">
              <a:extLst>
                <a:ext uri="{FF2B5EF4-FFF2-40B4-BE49-F238E27FC236}">
                  <a16:creationId xmlns:a16="http://schemas.microsoft.com/office/drawing/2014/main" id="{452E3A95-D9D8-4B8D-B298-A67FE4C11A0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2" name="Rectangle 21">
            <a:extLst>
              <a:ext uri="{FF2B5EF4-FFF2-40B4-BE49-F238E27FC236}">
                <a16:creationId xmlns:a16="http://schemas.microsoft.com/office/drawing/2014/main" id="{D30C927F-C97D-4AE7-B465-BD22384CE0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bg2">
                  <a:alpha val="40000"/>
                </a:schemeClr>
              </a:gs>
              <a:gs pos="37000">
                <a:schemeClr val="bg2">
                  <a:alpha val="40000"/>
                </a:schemeClr>
              </a:gs>
              <a:gs pos="79000">
                <a:schemeClr val="bg2">
                  <a:alpha val="0"/>
                </a:schemeClr>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p:cNvSpPr>
            <a:spLocks noGrp="1"/>
          </p:cNvSpPr>
          <p:nvPr>
            <p:ph type="ctrTitle"/>
          </p:nvPr>
        </p:nvSpPr>
        <p:spPr>
          <a:xfrm>
            <a:off x="497812" y="225675"/>
            <a:ext cx="9498080" cy="4161492"/>
          </a:xfrm>
        </p:spPr>
        <p:txBody>
          <a:bodyPr>
            <a:normAutofit/>
          </a:bodyPr>
          <a:lstStyle/>
          <a:p>
            <a:r>
              <a:rPr lang="en-US" sz="6800" dirty="0">
                <a:ea typeface="Calibri Light"/>
                <a:cs typeface="Calibri Light"/>
              </a:rPr>
              <a:t>ARTIFICIAL INTELLIGENCE &amp; MACHINE LEARNING</a:t>
            </a:r>
            <a:endParaRPr lang="en-US" sz="6800" dirty="0"/>
          </a:p>
        </p:txBody>
      </p:sp>
      <p:sp>
        <p:nvSpPr>
          <p:cNvPr id="3" name="Subtitle 2"/>
          <p:cNvSpPr>
            <a:spLocks noGrp="1"/>
          </p:cNvSpPr>
          <p:nvPr>
            <p:ph type="subTitle" idx="1"/>
          </p:nvPr>
        </p:nvSpPr>
        <p:spPr>
          <a:xfrm>
            <a:off x="540000" y="4988476"/>
            <a:ext cx="5125506" cy="1320249"/>
          </a:xfrm>
        </p:spPr>
        <p:txBody>
          <a:bodyPr vert="horz" lIns="91440" tIns="45720" rIns="91440" bIns="45720" rtlCol="0" anchor="t">
            <a:normAutofit/>
          </a:bodyPr>
          <a:lstStyle/>
          <a:p>
            <a:pPr marL="285750" indent="-285750">
              <a:buFont typeface="Wingdings" panose="020B0604020202020204" pitchFamily="34" charset="0"/>
              <a:buChar char="v"/>
            </a:pPr>
            <a:r>
              <a:rPr lang="en-US" dirty="0"/>
              <a:t>V.B.S.VEDHA</a:t>
            </a:r>
          </a:p>
          <a:p>
            <a:pPr marL="285750" indent="-285750">
              <a:buFont typeface="Wingdings" panose="020B0604020202020204" pitchFamily="34" charset="0"/>
              <a:buChar char="v"/>
            </a:pPr>
            <a:r>
              <a:rPr lang="en-US" dirty="0"/>
              <a:t>V.MEGHANA</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5A985-9FBA-1463-F048-C7ADB7B46345}"/>
              </a:ext>
            </a:extLst>
          </p:cNvPr>
          <p:cNvSpPr>
            <a:spLocks noGrp="1"/>
          </p:cNvSpPr>
          <p:nvPr>
            <p:ph type="title"/>
          </p:nvPr>
        </p:nvSpPr>
        <p:spPr>
          <a:xfrm>
            <a:off x="540000" y="540000"/>
            <a:ext cx="11101135" cy="1004320"/>
          </a:xfrm>
        </p:spPr>
        <p:txBody>
          <a:bodyPr>
            <a:normAutofit/>
          </a:bodyPr>
          <a:lstStyle/>
          <a:p>
            <a:r>
              <a:rPr lang="en-IN" sz="5400" dirty="0"/>
              <a:t>GRAPHS :  </a:t>
            </a:r>
          </a:p>
        </p:txBody>
      </p:sp>
      <p:pic>
        <p:nvPicPr>
          <p:cNvPr id="5" name="Content Placeholder 4">
            <a:extLst>
              <a:ext uri="{FF2B5EF4-FFF2-40B4-BE49-F238E27FC236}">
                <a16:creationId xmlns:a16="http://schemas.microsoft.com/office/drawing/2014/main" id="{D4F62EED-1A42-E0A7-027E-36A58D74A800}"/>
              </a:ext>
            </a:extLst>
          </p:cNvPr>
          <p:cNvPicPr>
            <a:picLocks noGrp="1" noChangeAspect="1"/>
          </p:cNvPicPr>
          <p:nvPr>
            <p:ph idx="1"/>
          </p:nvPr>
        </p:nvPicPr>
        <p:blipFill>
          <a:blip r:embed="rId2"/>
          <a:stretch>
            <a:fillRect/>
          </a:stretch>
        </p:blipFill>
        <p:spPr>
          <a:xfrm>
            <a:off x="731520" y="1573948"/>
            <a:ext cx="4876800" cy="4868997"/>
          </a:xfrm>
        </p:spPr>
      </p:pic>
      <p:pic>
        <p:nvPicPr>
          <p:cNvPr id="7" name="Picture 6">
            <a:extLst>
              <a:ext uri="{FF2B5EF4-FFF2-40B4-BE49-F238E27FC236}">
                <a16:creationId xmlns:a16="http://schemas.microsoft.com/office/drawing/2014/main" id="{2C4A184A-8AB4-905A-5799-DC1D266DD550}"/>
              </a:ext>
            </a:extLst>
          </p:cNvPr>
          <p:cNvPicPr>
            <a:picLocks noChangeAspect="1"/>
          </p:cNvPicPr>
          <p:nvPr/>
        </p:nvPicPr>
        <p:blipFill>
          <a:blip r:embed="rId3"/>
          <a:stretch>
            <a:fillRect/>
          </a:stretch>
        </p:blipFill>
        <p:spPr>
          <a:xfrm>
            <a:off x="6583682" y="1573948"/>
            <a:ext cx="5219807" cy="4979632"/>
          </a:xfrm>
          <a:prstGeom prst="rect">
            <a:avLst/>
          </a:prstGeom>
        </p:spPr>
      </p:pic>
    </p:spTree>
    <p:extLst>
      <p:ext uri="{BB962C8B-B14F-4D97-AF65-F5344CB8AC3E}">
        <p14:creationId xmlns:p14="http://schemas.microsoft.com/office/powerpoint/2010/main" val="3031739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D3792-D072-8A8A-DA11-78D691E9F32E}"/>
              </a:ext>
            </a:extLst>
          </p:cNvPr>
          <p:cNvSpPr>
            <a:spLocks noGrp="1"/>
          </p:cNvSpPr>
          <p:nvPr>
            <p:ph type="title"/>
          </p:nvPr>
        </p:nvSpPr>
        <p:spPr/>
        <p:txBody>
          <a:bodyPr/>
          <a:lstStyle/>
          <a:p>
            <a:r>
              <a:rPr lang="en-US" sz="4800" dirty="0"/>
              <a:t>APPLICATIONS</a:t>
            </a:r>
            <a:r>
              <a:rPr lang="en-US" dirty="0"/>
              <a:t> </a:t>
            </a:r>
            <a:r>
              <a:rPr lang="en-US" sz="4800" dirty="0"/>
              <a:t>OF IMAGE FORGERY DETECTION : </a:t>
            </a:r>
            <a:endParaRPr lang="en-US" sz="4400" dirty="0"/>
          </a:p>
        </p:txBody>
      </p:sp>
      <p:sp>
        <p:nvSpPr>
          <p:cNvPr id="3" name="Content Placeholder 2">
            <a:extLst>
              <a:ext uri="{FF2B5EF4-FFF2-40B4-BE49-F238E27FC236}">
                <a16:creationId xmlns:a16="http://schemas.microsoft.com/office/drawing/2014/main" id="{81C90057-F580-E47D-3B5D-38FEFCC97A29}"/>
              </a:ext>
            </a:extLst>
          </p:cNvPr>
          <p:cNvSpPr>
            <a:spLocks noGrp="1"/>
          </p:cNvSpPr>
          <p:nvPr>
            <p:ph idx="1"/>
          </p:nvPr>
        </p:nvSpPr>
        <p:spPr/>
        <p:txBody>
          <a:bodyPr vert="horz" lIns="91440" tIns="45720" rIns="91440" bIns="45720" rtlCol="0" anchor="t">
            <a:normAutofit/>
          </a:bodyPr>
          <a:lstStyle/>
          <a:p>
            <a:pPr marL="269875" indent="-269875"/>
            <a:r>
              <a:rPr lang="en-US" sz="2800" dirty="0"/>
              <a:t>AUTHENTICATION AND VERIFICATION</a:t>
            </a:r>
          </a:p>
          <a:p>
            <a:pPr marL="269875" indent="-269875"/>
            <a:r>
              <a:rPr lang="en-US" sz="2800" dirty="0"/>
              <a:t>SOCIAL MEDIA CONTENT</a:t>
            </a:r>
          </a:p>
          <a:p>
            <a:pPr marL="269875" indent="-269875"/>
            <a:r>
              <a:rPr lang="en-US" sz="2800" dirty="0"/>
              <a:t>INTELLECTUAL PROPERTY PROTECTION</a:t>
            </a:r>
          </a:p>
          <a:p>
            <a:pPr marL="269875" indent="-269875"/>
            <a:r>
              <a:rPr lang="en-US" sz="2800" dirty="0"/>
              <a:t>DIGITAL FORENSICS</a:t>
            </a:r>
          </a:p>
          <a:p>
            <a:pPr marL="269875" indent="-269875"/>
            <a:endParaRPr lang="en-US" sz="2800" dirty="0"/>
          </a:p>
        </p:txBody>
      </p:sp>
    </p:spTree>
    <p:extLst>
      <p:ext uri="{BB962C8B-B14F-4D97-AF65-F5344CB8AC3E}">
        <p14:creationId xmlns:p14="http://schemas.microsoft.com/office/powerpoint/2010/main" val="18448137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F7B36-5CE1-C11E-66BA-7F0C9394A3DA}"/>
              </a:ext>
            </a:extLst>
          </p:cNvPr>
          <p:cNvSpPr>
            <a:spLocks noGrp="1"/>
          </p:cNvSpPr>
          <p:nvPr>
            <p:ph type="title"/>
          </p:nvPr>
        </p:nvSpPr>
        <p:spPr>
          <a:xfrm>
            <a:off x="540000" y="540000"/>
            <a:ext cx="11101135" cy="908955"/>
          </a:xfrm>
        </p:spPr>
        <p:txBody>
          <a:bodyPr>
            <a:normAutofit/>
          </a:bodyPr>
          <a:lstStyle/>
          <a:p>
            <a:r>
              <a:rPr lang="en-US" sz="5400" dirty="0"/>
              <a:t>CONCLUSION : </a:t>
            </a:r>
          </a:p>
        </p:txBody>
      </p:sp>
      <p:sp>
        <p:nvSpPr>
          <p:cNvPr id="3" name="Content Placeholder 2">
            <a:extLst>
              <a:ext uri="{FF2B5EF4-FFF2-40B4-BE49-F238E27FC236}">
                <a16:creationId xmlns:a16="http://schemas.microsoft.com/office/drawing/2014/main" id="{461132CD-40FF-0507-7164-2C0995ACF2C5}"/>
              </a:ext>
            </a:extLst>
          </p:cNvPr>
          <p:cNvSpPr>
            <a:spLocks noGrp="1"/>
          </p:cNvSpPr>
          <p:nvPr>
            <p:ph idx="1"/>
          </p:nvPr>
        </p:nvSpPr>
        <p:spPr>
          <a:xfrm>
            <a:off x="540000" y="1593706"/>
            <a:ext cx="11101136" cy="4715018"/>
          </a:xfrm>
        </p:spPr>
        <p:txBody>
          <a:bodyPr vert="horz" lIns="91440" tIns="45720" rIns="91440" bIns="45720" rtlCol="0" anchor="t">
            <a:normAutofit fontScale="92500" lnSpcReduction="10000"/>
          </a:bodyPr>
          <a:lstStyle/>
          <a:p>
            <a:pPr marL="0" indent="0">
              <a:buNone/>
            </a:pPr>
            <a:endParaRPr lang="en-US" dirty="0"/>
          </a:p>
          <a:p>
            <a:pPr marL="269875" indent="-269875"/>
            <a:r>
              <a:rPr lang="en-US" sz="2800" dirty="0">
                <a:ea typeface="+mn-lt"/>
                <a:cs typeface="+mn-lt"/>
              </a:rPr>
              <a:t>Thus we Implemented Image Forgery Detection using Convolutional Neural Networks and we got a model with an accuracy of </a:t>
            </a:r>
          </a:p>
          <a:p>
            <a:pPr marL="269875" indent="-269875"/>
            <a:r>
              <a:rPr lang="en-US" sz="2800" dirty="0">
                <a:ea typeface="+mn-lt"/>
                <a:cs typeface="+mn-lt"/>
              </a:rPr>
              <a:t>The accuracy value should not be considered as a final result. </a:t>
            </a:r>
            <a:endParaRPr lang="en-US" sz="2800"/>
          </a:p>
          <a:p>
            <a:pPr marL="269875" indent="-269875"/>
            <a:r>
              <a:rPr lang="en-US" sz="2800" dirty="0">
                <a:ea typeface="+mn-lt"/>
                <a:cs typeface="+mn-lt"/>
              </a:rPr>
              <a:t>The accuracy received can be further improved by increasing the size of the input dataset and increasing the number of epochs. Also considering better optimizers and augmentation techniques might also give better results.</a:t>
            </a:r>
            <a:endParaRPr lang="en-US" sz="2800"/>
          </a:p>
        </p:txBody>
      </p:sp>
    </p:spTree>
    <p:extLst>
      <p:ext uri="{BB962C8B-B14F-4D97-AF65-F5344CB8AC3E}">
        <p14:creationId xmlns:p14="http://schemas.microsoft.com/office/powerpoint/2010/main" val="1475904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873A9-7EFF-2225-1F61-479EAEBEF415}"/>
              </a:ext>
            </a:extLst>
          </p:cNvPr>
          <p:cNvSpPr>
            <a:spLocks noGrp="1"/>
          </p:cNvSpPr>
          <p:nvPr>
            <p:ph type="ctrTitle"/>
          </p:nvPr>
        </p:nvSpPr>
        <p:spPr>
          <a:xfrm>
            <a:off x="540000" y="540000"/>
            <a:ext cx="11090273" cy="2163388"/>
          </a:xfrm>
        </p:spPr>
        <p:txBody>
          <a:bodyPr>
            <a:normAutofit/>
          </a:bodyPr>
          <a:lstStyle/>
          <a:p>
            <a:r>
              <a:rPr lang="en-US" sz="5400" dirty="0"/>
              <a:t>TOPIC : IMAGE FORGERY DETECTION</a:t>
            </a:r>
          </a:p>
        </p:txBody>
      </p:sp>
      <p:sp>
        <p:nvSpPr>
          <p:cNvPr id="3" name="Subtitle 2">
            <a:extLst>
              <a:ext uri="{FF2B5EF4-FFF2-40B4-BE49-F238E27FC236}">
                <a16:creationId xmlns:a16="http://schemas.microsoft.com/office/drawing/2014/main" id="{0EB9938B-4903-60D6-A619-1151A08A9845}"/>
              </a:ext>
            </a:extLst>
          </p:cNvPr>
          <p:cNvSpPr>
            <a:spLocks noGrp="1"/>
          </p:cNvSpPr>
          <p:nvPr>
            <p:ph type="subTitle" idx="1"/>
          </p:nvPr>
        </p:nvSpPr>
        <p:spPr>
          <a:xfrm>
            <a:off x="466258" y="3426952"/>
            <a:ext cx="10172136" cy="1800224"/>
          </a:xfrm>
        </p:spPr>
        <p:txBody>
          <a:bodyPr vert="horz" lIns="91440" tIns="45720" rIns="91440" bIns="45720" rtlCol="0" anchor="t">
            <a:normAutofit/>
          </a:bodyPr>
          <a:lstStyle/>
          <a:p>
            <a:r>
              <a:rPr lang="en-US" sz="3200" dirty="0"/>
              <a:t>ALGORITHM USED : </a:t>
            </a:r>
            <a:endParaRPr lang="en-US" dirty="0"/>
          </a:p>
          <a:p>
            <a:r>
              <a:rPr lang="en-US" sz="3200" dirty="0"/>
              <a:t>CONVOLUTIONAL NEURAL NETWORK (CNN) </a:t>
            </a:r>
            <a:endParaRPr lang="en-US"/>
          </a:p>
        </p:txBody>
      </p:sp>
    </p:spTree>
    <p:extLst>
      <p:ext uri="{BB962C8B-B14F-4D97-AF65-F5344CB8AC3E}">
        <p14:creationId xmlns:p14="http://schemas.microsoft.com/office/powerpoint/2010/main" val="3618843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B326B-183A-B399-A612-EC912FB3E69E}"/>
              </a:ext>
            </a:extLst>
          </p:cNvPr>
          <p:cNvSpPr>
            <a:spLocks noGrp="1"/>
          </p:cNvSpPr>
          <p:nvPr>
            <p:ph type="title"/>
          </p:nvPr>
        </p:nvSpPr>
        <p:spPr/>
        <p:txBody>
          <a:bodyPr/>
          <a:lstStyle/>
          <a:p>
            <a:r>
              <a:rPr lang="en-US" dirty="0"/>
              <a:t>RESEARCH PAPER :</a:t>
            </a:r>
          </a:p>
        </p:txBody>
      </p:sp>
      <p:sp>
        <p:nvSpPr>
          <p:cNvPr id="3" name="Content Placeholder 2">
            <a:extLst>
              <a:ext uri="{FF2B5EF4-FFF2-40B4-BE49-F238E27FC236}">
                <a16:creationId xmlns:a16="http://schemas.microsoft.com/office/drawing/2014/main" id="{F7A45A14-F9B8-7B80-CB66-95B63A7AD890}"/>
              </a:ext>
            </a:extLst>
          </p:cNvPr>
          <p:cNvSpPr>
            <a:spLocks noGrp="1"/>
          </p:cNvSpPr>
          <p:nvPr>
            <p:ph idx="1"/>
          </p:nvPr>
        </p:nvSpPr>
        <p:spPr/>
        <p:txBody>
          <a:bodyPr vert="horz" lIns="91440" tIns="45720" rIns="91440" bIns="45720" rtlCol="0" anchor="t">
            <a:normAutofit/>
          </a:bodyPr>
          <a:lstStyle/>
          <a:p>
            <a:pPr marL="269875" indent="-269875"/>
            <a:r>
              <a:rPr lang="en-US" sz="2400" dirty="0"/>
              <a:t>IEEE 2022 CONFERENCE PAPER</a:t>
            </a:r>
          </a:p>
          <a:p>
            <a:pPr marL="269875" indent="-269875"/>
            <a:r>
              <a:rPr lang="en-US" sz="2400" dirty="0">
                <a:ea typeface="+mn-lt"/>
                <a:cs typeface="+mn-lt"/>
              </a:rPr>
              <a:t>IDENTIFYING FAKE IMAGES THROUGH CNN BASED CLASSIFICATION USING FIDAC</a:t>
            </a:r>
          </a:p>
          <a:p>
            <a:pPr marL="269875" indent="-269875"/>
            <a:r>
              <a:rPr lang="en-US" sz="2400" dirty="0"/>
              <a:t>LINK : </a:t>
            </a:r>
            <a:endParaRPr lang="en-US" sz="2400" dirty="0">
              <a:ea typeface="+mn-lt"/>
              <a:cs typeface="+mn-lt"/>
            </a:endParaRPr>
          </a:p>
          <a:p>
            <a:pPr marL="0" indent="0">
              <a:buNone/>
            </a:pPr>
            <a:r>
              <a:rPr lang="en-US" sz="2400" dirty="0">
                <a:ea typeface="+mn-lt"/>
                <a:cs typeface="+mn-lt"/>
              </a:rPr>
              <a:t>      </a:t>
            </a:r>
            <a:r>
              <a:rPr lang="en-US" sz="2400" dirty="0">
                <a:ea typeface="+mn-lt"/>
                <a:cs typeface="+mn-lt"/>
                <a:hlinkClick r:id="rId2"/>
              </a:rPr>
              <a:t>https://ieeexplore.ieee.org/stamp/stamp.jsp?tp=&amp;arnumber=9862034</a:t>
            </a:r>
            <a:r>
              <a:rPr lang="en-US" sz="2400" dirty="0">
                <a:ea typeface="+mn-lt"/>
                <a:cs typeface="+mn-lt"/>
              </a:rPr>
              <a:t>  </a:t>
            </a:r>
            <a:endParaRPr lang="en-US" sz="2400" dirty="0"/>
          </a:p>
        </p:txBody>
      </p:sp>
    </p:spTree>
    <p:extLst>
      <p:ext uri="{BB962C8B-B14F-4D97-AF65-F5344CB8AC3E}">
        <p14:creationId xmlns:p14="http://schemas.microsoft.com/office/powerpoint/2010/main" val="3503229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142B5-4CA9-4161-320A-0E6E2AA6A244}"/>
              </a:ext>
            </a:extLst>
          </p:cNvPr>
          <p:cNvSpPr>
            <a:spLocks noGrp="1"/>
          </p:cNvSpPr>
          <p:nvPr>
            <p:ph type="title"/>
          </p:nvPr>
        </p:nvSpPr>
        <p:spPr>
          <a:xfrm>
            <a:off x="540000" y="540000"/>
            <a:ext cx="11101135" cy="1024640"/>
          </a:xfrm>
        </p:spPr>
        <p:txBody>
          <a:bodyPr>
            <a:normAutofit/>
          </a:bodyPr>
          <a:lstStyle/>
          <a:p>
            <a:r>
              <a:rPr lang="en-IN" sz="4800" dirty="0"/>
              <a:t>AUTHENTIC VS TAMPERED IMAGES </a:t>
            </a:r>
          </a:p>
        </p:txBody>
      </p:sp>
      <p:pic>
        <p:nvPicPr>
          <p:cNvPr id="5" name="Content Placeholder 4">
            <a:extLst>
              <a:ext uri="{FF2B5EF4-FFF2-40B4-BE49-F238E27FC236}">
                <a16:creationId xmlns:a16="http://schemas.microsoft.com/office/drawing/2014/main" id="{BA80CF02-0166-A6BF-AEB9-47FF12B2F582}"/>
              </a:ext>
            </a:extLst>
          </p:cNvPr>
          <p:cNvPicPr>
            <a:picLocks noGrp="1" noChangeAspect="1"/>
          </p:cNvPicPr>
          <p:nvPr>
            <p:ph idx="1"/>
          </p:nvPr>
        </p:nvPicPr>
        <p:blipFill>
          <a:blip r:embed="rId2"/>
          <a:stretch>
            <a:fillRect/>
          </a:stretch>
        </p:blipFill>
        <p:spPr>
          <a:xfrm>
            <a:off x="571439" y="2197050"/>
            <a:ext cx="5109847" cy="3583990"/>
          </a:xfrm>
        </p:spPr>
      </p:pic>
      <p:pic>
        <p:nvPicPr>
          <p:cNvPr id="7" name="Picture 6">
            <a:extLst>
              <a:ext uri="{FF2B5EF4-FFF2-40B4-BE49-F238E27FC236}">
                <a16:creationId xmlns:a16="http://schemas.microsoft.com/office/drawing/2014/main" id="{E504B78F-5A49-F2B5-0FA7-F16A54D84D66}"/>
              </a:ext>
            </a:extLst>
          </p:cNvPr>
          <p:cNvPicPr>
            <a:picLocks noChangeAspect="1"/>
          </p:cNvPicPr>
          <p:nvPr/>
        </p:nvPicPr>
        <p:blipFill>
          <a:blip r:embed="rId3"/>
          <a:stretch>
            <a:fillRect/>
          </a:stretch>
        </p:blipFill>
        <p:spPr>
          <a:xfrm>
            <a:off x="6297355" y="2197050"/>
            <a:ext cx="5220968" cy="3583990"/>
          </a:xfrm>
          <a:prstGeom prst="rect">
            <a:avLst/>
          </a:prstGeom>
        </p:spPr>
      </p:pic>
    </p:spTree>
    <p:extLst>
      <p:ext uri="{BB962C8B-B14F-4D97-AF65-F5344CB8AC3E}">
        <p14:creationId xmlns:p14="http://schemas.microsoft.com/office/powerpoint/2010/main" val="1103896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95B8E-4A2F-4384-A00A-ECCEB1B14B3B}"/>
              </a:ext>
            </a:extLst>
          </p:cNvPr>
          <p:cNvSpPr>
            <a:spLocks noGrp="1"/>
          </p:cNvSpPr>
          <p:nvPr>
            <p:ph type="title"/>
          </p:nvPr>
        </p:nvSpPr>
        <p:spPr>
          <a:xfrm>
            <a:off x="540000" y="396876"/>
            <a:ext cx="11101135" cy="1035684"/>
          </a:xfrm>
        </p:spPr>
        <p:txBody>
          <a:bodyPr/>
          <a:lstStyle/>
          <a:p>
            <a:endParaRPr lang="en-IN" dirty="0"/>
          </a:p>
        </p:txBody>
      </p:sp>
      <p:pic>
        <p:nvPicPr>
          <p:cNvPr id="5" name="Content Placeholder 4">
            <a:extLst>
              <a:ext uri="{FF2B5EF4-FFF2-40B4-BE49-F238E27FC236}">
                <a16:creationId xmlns:a16="http://schemas.microsoft.com/office/drawing/2014/main" id="{5D426FB1-2CD7-4D47-E26B-26522316CF25}"/>
              </a:ext>
            </a:extLst>
          </p:cNvPr>
          <p:cNvPicPr>
            <a:picLocks noGrp="1" noChangeAspect="1"/>
          </p:cNvPicPr>
          <p:nvPr>
            <p:ph idx="1"/>
          </p:nvPr>
        </p:nvPicPr>
        <p:blipFill>
          <a:blip r:embed="rId2"/>
          <a:stretch>
            <a:fillRect/>
          </a:stretch>
        </p:blipFill>
        <p:spPr>
          <a:xfrm>
            <a:off x="653483" y="1903034"/>
            <a:ext cx="5284274" cy="3634166"/>
          </a:xfrm>
        </p:spPr>
      </p:pic>
      <p:pic>
        <p:nvPicPr>
          <p:cNvPr id="7" name="Picture 6">
            <a:extLst>
              <a:ext uri="{FF2B5EF4-FFF2-40B4-BE49-F238E27FC236}">
                <a16:creationId xmlns:a16="http://schemas.microsoft.com/office/drawing/2014/main" id="{EEE9947F-3156-1A25-7317-576BC2338932}"/>
              </a:ext>
            </a:extLst>
          </p:cNvPr>
          <p:cNvPicPr>
            <a:picLocks noChangeAspect="1"/>
          </p:cNvPicPr>
          <p:nvPr/>
        </p:nvPicPr>
        <p:blipFill>
          <a:blip r:embed="rId3"/>
          <a:stretch>
            <a:fillRect/>
          </a:stretch>
        </p:blipFill>
        <p:spPr>
          <a:xfrm>
            <a:off x="6254245" y="1836994"/>
            <a:ext cx="5284272" cy="3643561"/>
          </a:xfrm>
          <a:prstGeom prst="rect">
            <a:avLst/>
          </a:prstGeom>
        </p:spPr>
      </p:pic>
    </p:spTree>
    <p:extLst>
      <p:ext uri="{BB962C8B-B14F-4D97-AF65-F5344CB8AC3E}">
        <p14:creationId xmlns:p14="http://schemas.microsoft.com/office/powerpoint/2010/main" val="1339157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F6995-D3D7-39BE-A0DE-10207B0C11E5}"/>
              </a:ext>
            </a:extLst>
          </p:cNvPr>
          <p:cNvSpPr>
            <a:spLocks noGrp="1"/>
          </p:cNvSpPr>
          <p:nvPr>
            <p:ph type="title"/>
          </p:nvPr>
        </p:nvSpPr>
        <p:spPr>
          <a:xfrm>
            <a:off x="540000" y="932328"/>
            <a:ext cx="11101135" cy="1417171"/>
          </a:xfrm>
        </p:spPr>
        <p:txBody>
          <a:bodyPr>
            <a:normAutofit fontScale="90000"/>
          </a:bodyPr>
          <a:lstStyle/>
          <a:p>
            <a:r>
              <a:rPr lang="en-IN" dirty="0"/>
              <a:t>CODE : </a:t>
            </a:r>
            <a:br>
              <a:rPr lang="en-IN" dirty="0"/>
            </a:br>
            <a:endParaRPr lang="en-IN" dirty="0"/>
          </a:p>
        </p:txBody>
      </p:sp>
      <p:sp>
        <p:nvSpPr>
          <p:cNvPr id="3" name="Content Placeholder 2">
            <a:extLst>
              <a:ext uri="{FF2B5EF4-FFF2-40B4-BE49-F238E27FC236}">
                <a16:creationId xmlns:a16="http://schemas.microsoft.com/office/drawing/2014/main" id="{B44AFEC3-25B7-2474-D3A8-295C48D8E480}"/>
              </a:ext>
            </a:extLst>
          </p:cNvPr>
          <p:cNvSpPr>
            <a:spLocks noGrp="1"/>
          </p:cNvSpPr>
          <p:nvPr>
            <p:ph idx="1"/>
          </p:nvPr>
        </p:nvSpPr>
        <p:spPr/>
        <p:txBody>
          <a:bodyPr>
            <a:normAutofit/>
          </a:bodyPr>
          <a:lstStyle/>
          <a:p>
            <a:r>
              <a:rPr lang="en-IN" sz="3600" dirty="0">
                <a:hlinkClick r:id="rId2"/>
              </a:rPr>
              <a:t>https://colab.research.google.com/drive/1CrPlVkPZsKwiY8t8yncSwS0SvivqjZqs?usp=sharing</a:t>
            </a:r>
            <a:r>
              <a:rPr lang="en-IN" sz="3600" dirty="0"/>
              <a:t>  </a:t>
            </a:r>
          </a:p>
        </p:txBody>
      </p:sp>
    </p:spTree>
    <p:extLst>
      <p:ext uri="{BB962C8B-B14F-4D97-AF65-F5344CB8AC3E}">
        <p14:creationId xmlns:p14="http://schemas.microsoft.com/office/powerpoint/2010/main" val="2195212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F90B7-1D8E-4F94-DA11-F0BEA3DA8E66}"/>
              </a:ext>
            </a:extLst>
          </p:cNvPr>
          <p:cNvSpPr>
            <a:spLocks noGrp="1"/>
          </p:cNvSpPr>
          <p:nvPr>
            <p:ph type="title"/>
          </p:nvPr>
        </p:nvSpPr>
        <p:spPr>
          <a:xfrm>
            <a:off x="540000" y="358030"/>
            <a:ext cx="11101135" cy="581202"/>
          </a:xfrm>
        </p:spPr>
        <p:txBody>
          <a:bodyPr/>
          <a:lstStyle/>
          <a:p>
            <a:r>
              <a:rPr lang="en-US" sz="2800" dirty="0"/>
              <a:t>FLOW DIAGRAM : </a:t>
            </a:r>
            <a:endParaRPr lang="en-US" sz="2000" dirty="0"/>
          </a:p>
        </p:txBody>
      </p:sp>
      <p:pic>
        <p:nvPicPr>
          <p:cNvPr id="7" name="Content Placeholder 6">
            <a:extLst>
              <a:ext uri="{FF2B5EF4-FFF2-40B4-BE49-F238E27FC236}">
                <a16:creationId xmlns:a16="http://schemas.microsoft.com/office/drawing/2014/main" id="{A48E8F68-B9D7-10B9-F2C5-BA8F512275AD}"/>
              </a:ext>
            </a:extLst>
          </p:cNvPr>
          <p:cNvPicPr>
            <a:picLocks noGrp="1" noChangeAspect="1"/>
          </p:cNvPicPr>
          <p:nvPr>
            <p:ph idx="1"/>
          </p:nvPr>
        </p:nvPicPr>
        <p:blipFill>
          <a:blip r:embed="rId2"/>
          <a:stretch>
            <a:fillRect/>
          </a:stretch>
        </p:blipFill>
        <p:spPr>
          <a:xfrm>
            <a:off x="1137920" y="939232"/>
            <a:ext cx="8900159" cy="5735887"/>
          </a:xfrm>
        </p:spPr>
      </p:pic>
    </p:spTree>
    <p:extLst>
      <p:ext uri="{BB962C8B-B14F-4D97-AF65-F5344CB8AC3E}">
        <p14:creationId xmlns:p14="http://schemas.microsoft.com/office/powerpoint/2010/main" val="1649461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B1204-7C13-E5F3-028E-208A330896BE}"/>
              </a:ext>
            </a:extLst>
          </p:cNvPr>
          <p:cNvSpPr>
            <a:spLocks noGrp="1"/>
          </p:cNvSpPr>
          <p:nvPr>
            <p:ph type="title"/>
          </p:nvPr>
        </p:nvSpPr>
        <p:spPr/>
        <p:txBody>
          <a:bodyPr/>
          <a:lstStyle/>
          <a:p>
            <a:r>
              <a:rPr lang="en-IN" sz="4800" dirty="0"/>
              <a:t>CALCULATIONS </a:t>
            </a:r>
            <a:endParaRPr lang="en-IN" dirty="0"/>
          </a:p>
        </p:txBody>
      </p:sp>
      <p:pic>
        <p:nvPicPr>
          <p:cNvPr id="9" name="Content Placeholder 8">
            <a:extLst>
              <a:ext uri="{FF2B5EF4-FFF2-40B4-BE49-F238E27FC236}">
                <a16:creationId xmlns:a16="http://schemas.microsoft.com/office/drawing/2014/main" id="{7D872F15-86C2-8B3F-0680-B43C82C2CA0E}"/>
              </a:ext>
            </a:extLst>
          </p:cNvPr>
          <p:cNvPicPr>
            <a:picLocks noGrp="1" noChangeAspect="1"/>
          </p:cNvPicPr>
          <p:nvPr>
            <p:ph idx="1"/>
          </p:nvPr>
        </p:nvPicPr>
        <p:blipFill>
          <a:blip r:embed="rId2"/>
          <a:stretch>
            <a:fillRect/>
          </a:stretch>
        </p:blipFill>
        <p:spPr>
          <a:xfrm>
            <a:off x="5852160" y="416008"/>
            <a:ext cx="5354320" cy="6210739"/>
          </a:xfrm>
        </p:spPr>
      </p:pic>
    </p:spTree>
    <p:extLst>
      <p:ext uri="{BB962C8B-B14F-4D97-AF65-F5344CB8AC3E}">
        <p14:creationId xmlns:p14="http://schemas.microsoft.com/office/powerpoint/2010/main" val="1800920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FF381-8B6F-53DE-1772-D0216E20C68E}"/>
              </a:ext>
            </a:extLst>
          </p:cNvPr>
          <p:cNvSpPr>
            <a:spLocks noGrp="1"/>
          </p:cNvSpPr>
          <p:nvPr>
            <p:ph type="title"/>
          </p:nvPr>
        </p:nvSpPr>
        <p:spPr>
          <a:xfrm>
            <a:off x="540000" y="540000"/>
            <a:ext cx="11101135" cy="790960"/>
          </a:xfrm>
        </p:spPr>
        <p:txBody>
          <a:bodyPr>
            <a:normAutofit fontScale="90000"/>
          </a:bodyPr>
          <a:lstStyle/>
          <a:p>
            <a:endParaRPr lang="en-IN" dirty="0"/>
          </a:p>
        </p:txBody>
      </p:sp>
      <p:pic>
        <p:nvPicPr>
          <p:cNvPr id="5" name="Content Placeholder 4">
            <a:extLst>
              <a:ext uri="{FF2B5EF4-FFF2-40B4-BE49-F238E27FC236}">
                <a16:creationId xmlns:a16="http://schemas.microsoft.com/office/drawing/2014/main" id="{797604F3-D1B0-12DC-C6EB-260381647C3F}"/>
              </a:ext>
            </a:extLst>
          </p:cNvPr>
          <p:cNvPicPr>
            <a:picLocks noGrp="1" noChangeAspect="1"/>
          </p:cNvPicPr>
          <p:nvPr>
            <p:ph idx="1"/>
          </p:nvPr>
        </p:nvPicPr>
        <p:blipFill>
          <a:blip r:embed="rId2"/>
          <a:stretch>
            <a:fillRect/>
          </a:stretch>
        </p:blipFill>
        <p:spPr>
          <a:xfrm>
            <a:off x="5323840" y="313267"/>
            <a:ext cx="4825999" cy="6231466"/>
          </a:xfrm>
        </p:spPr>
      </p:pic>
    </p:spTree>
    <p:extLst>
      <p:ext uri="{BB962C8B-B14F-4D97-AF65-F5344CB8AC3E}">
        <p14:creationId xmlns:p14="http://schemas.microsoft.com/office/powerpoint/2010/main" val="3265432369"/>
      </p:ext>
    </p:extLst>
  </p:cSld>
  <p:clrMapOvr>
    <a:masterClrMapping/>
  </p:clrMapOvr>
</p:sld>
</file>

<file path=ppt/theme/theme1.xml><?xml version="1.0" encoding="utf-8"?>
<a:theme xmlns:a="http://schemas.openxmlformats.org/drawingml/2006/main" name="GlowVTI">
  <a:themeElements>
    <a:clrScheme name="Glow">
      <a:dk1>
        <a:sysClr val="windowText" lastClr="000000"/>
      </a:dk1>
      <a:lt1>
        <a:sysClr val="window" lastClr="FFFFFF"/>
      </a:lt1>
      <a:dk2>
        <a:srgbClr val="000000"/>
      </a:dk2>
      <a:lt2>
        <a:srgbClr val="F2F2F2"/>
      </a:lt2>
      <a:accent1>
        <a:srgbClr val="00BAC8"/>
      </a:accent1>
      <a:accent2>
        <a:srgbClr val="794DFF"/>
      </a:accent2>
      <a:accent3>
        <a:srgbClr val="00D17D"/>
      </a:accent3>
      <a:accent4>
        <a:srgbClr val="E69500"/>
      </a:accent4>
      <a:accent5>
        <a:srgbClr val="FE5D21"/>
      </a:accent5>
      <a:accent6>
        <a:srgbClr val="404040"/>
      </a:accent6>
      <a:hlink>
        <a:srgbClr val="3E8FF1"/>
      </a:hlink>
      <a:folHlink>
        <a:srgbClr val="939393"/>
      </a:folHlink>
    </a:clrScheme>
    <a:fontScheme name="Blur">
      <a:majorFont>
        <a:latin typeface="Bell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wVTI" id="{D5B5AA20-F6D3-43B8-AF6B-ECAF69256418}" vid="{93025AB5-1D44-4CD3-9BC3-729F6E11E040}"/>
    </a:ext>
  </a:extLst>
</a:theme>
</file>

<file path=docProps/app.xml><?xml version="1.0" encoding="utf-8"?>
<Properties xmlns="http://schemas.openxmlformats.org/officeDocument/2006/extended-properties" xmlns:vt="http://schemas.openxmlformats.org/officeDocument/2006/docPropsVTypes">
  <Template>office theme</Template>
  <TotalTime>2934</TotalTime>
  <Words>182</Words>
  <Application>Microsoft Office PowerPoint</Application>
  <PresentationFormat>Widescreen</PresentationFormat>
  <Paragraphs>27</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Avenir Next LT Pro</vt:lpstr>
      <vt:lpstr>Bell MT</vt:lpstr>
      <vt:lpstr>Wingdings</vt:lpstr>
      <vt:lpstr>GlowVTI</vt:lpstr>
      <vt:lpstr>ARTIFICIAL INTELLIGENCE &amp; MACHINE LEARNING</vt:lpstr>
      <vt:lpstr>TOPIC : IMAGE FORGERY DETECTION</vt:lpstr>
      <vt:lpstr>RESEARCH PAPER :</vt:lpstr>
      <vt:lpstr>AUTHENTIC VS TAMPERED IMAGES </vt:lpstr>
      <vt:lpstr>PowerPoint Presentation</vt:lpstr>
      <vt:lpstr>CODE :  </vt:lpstr>
      <vt:lpstr>FLOW DIAGRAM : </vt:lpstr>
      <vt:lpstr>CALCULATIONS </vt:lpstr>
      <vt:lpstr>PowerPoint Presentation</vt:lpstr>
      <vt:lpstr>GRAPHS :  </vt:lpstr>
      <vt:lpstr>APPLICATIONS OF IMAGE FORGERY DETECTION : </vt:lpstr>
      <vt:lpstr>CONCLUSION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vedha v</cp:lastModifiedBy>
  <cp:revision>139</cp:revision>
  <dcterms:created xsi:type="dcterms:W3CDTF">2023-10-30T18:02:28Z</dcterms:created>
  <dcterms:modified xsi:type="dcterms:W3CDTF">2023-11-13T03:38:17Z</dcterms:modified>
</cp:coreProperties>
</file>