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8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xmlns="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Vedhanarayanan</a:t>
            </a:r>
            <a:r>
              <a:rPr lang="en-US" sz="2400" b="1" dirty="0" smtClean="0"/>
              <a:t> P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asunm115212400293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BCA(Computer Application)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</a:t>
            </a:r>
            <a:r>
              <a:rPr lang="en-US" sz="2400" dirty="0" smtClean="0"/>
              <a:t>      college</a:t>
            </a:r>
            <a:endParaRPr lang="en-US" sz="2400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2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3600"/>
              <a:buFont typeface="Trebuchet MS"/>
              <a:buNone/>
            </a:pPr>
            <a:r>
              <a:rPr lang="en-US" sz="3600" b="1" i="1">
                <a:solidFill>
                  <a:srgbClr val="F6D3AE"/>
                </a:solidFill>
              </a:rPr>
              <a:t>RESULTS AND SCREENSHOT</a:t>
            </a:r>
            <a:endParaRPr sz="3600" b="1" i="1">
              <a:solidFill>
                <a:srgbClr val="F6D3AE"/>
              </a:solidFill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788593" y="2498690"/>
            <a:ext cx="86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of my porfolio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2514600"/>
            <a:ext cx="4744092" cy="312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CLP\Pictures\Screenshots\vedh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505" y="3227128"/>
            <a:ext cx="5297805" cy="2959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6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4000"/>
              <a:buFont typeface="Times New Roman"/>
              <a:buNone/>
            </a:pP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4000" b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676275" y="2598003"/>
            <a:ext cx="8610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"My First Web Portfolio: Learning HTML, CSS &amp; Java Basics"          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226</Words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CLP</cp:lastModifiedBy>
  <cp:revision>14</cp:revision>
  <dcterms:modified xsi:type="dcterms:W3CDTF">2025-09-10T07:14:50Z</dcterms:modified>
</cp:coreProperties>
</file>