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42" d="100"/>
          <a:sy n="4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8/27/2025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9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7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8/27/2025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Nithishwar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Periyar Arts college, cuddalore /Annamalai university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3" name="曲线"/>
          <p:cNvSpPr/>
          <p:nvPr/>
        </p:nvSpPr>
        <p:spPr>
          <a:xfrm rot="0">
            <a:off x="6912071" y="1911446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4" name="文本框"/>
          <p:cNvSpPr txBox="1"/>
          <p:nvPr/>
        </p:nvSpPr>
        <p:spPr>
          <a:xfrm rot="0">
            <a:off x="3714693" y="2476462"/>
            <a:ext cx="4762427" cy="89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Highlights of your project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Final summary Benefits to society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4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5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9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0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1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0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1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0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6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 txBox="1"/>
          <p:nvPr/>
        </p:nvSpPr>
        <p:spPr>
          <a:xfrm rot="0">
            <a:off x="3714693" y="2476462"/>
            <a:ext cx="4762427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8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9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3" name="文本框"/>
          <p:cNvSpPr txBox="1"/>
          <p:nvPr/>
        </p:nvSpPr>
        <p:spPr>
          <a:xfrm rot="0">
            <a:off x="3714693" y="2476462"/>
            <a:ext cx="4762427" cy="1958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Brief summary of your project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What your portfolio contains (About Me, Projects, Skills, Contact).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Main idea: Showcase personal achievements, skills, and projects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2" name="文本框"/>
          <p:cNvSpPr txBox="1"/>
          <p:nvPr/>
        </p:nvSpPr>
        <p:spPr>
          <a:xfrm rot="0">
            <a:off x="3714693" y="2476462"/>
            <a:ext cx="4762427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Students (academic projects, resumes).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Job seekers (to share with recruiters).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Freelancers (to show clients).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Professionals (to highlight experience and achievements).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1" name="文本框"/>
          <p:cNvSpPr txBox="1"/>
          <p:nvPr/>
        </p:nvSpPr>
        <p:spPr>
          <a:xfrm rot="0">
            <a:off x="3714693" y="2476462"/>
            <a:ext cx="4762427" cy="3025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HTML Structure (pages, sections).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CSS Styling (colors, layouts, responsiveness).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JavaScript Interactivity (navigation menu, animations, form validation).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Mention code editor (VS Code) or CODEPEN and hosting platform (GitHub Pages)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8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9" name="文本框"/>
          <p:cNvSpPr txBox="1"/>
          <p:nvPr/>
        </p:nvSpPr>
        <p:spPr>
          <a:xfrm rot="0">
            <a:off x="3714693" y="2476462"/>
            <a:ext cx="4762427" cy="3291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Sections included: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Home/About Me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Projects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Skills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Contact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Responsive layout (mobile + desktop view).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4" name="文本框"/>
          <p:cNvSpPr txBox="1"/>
          <p:nvPr/>
        </p:nvSpPr>
        <p:spPr>
          <a:xfrm rot="0">
            <a:off x="3714693" y="2476462"/>
            <a:ext cx="4762427" cy="3291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FEATURES AND FUNCTIONALITY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Navigation bar with smooth scrolling.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Project showcase with images/details.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Interactive elements (hover effects, animations).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Contact form (with validation).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Responsive design for all devices.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2025-08-28T05:45:37Z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43909047caf044d68cd71919027e779e</vt:lpwstr>
  </property>
</Properties>
</file>